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281" r:id="rId5"/>
    <p:sldId id="360" r:id="rId6"/>
    <p:sldId id="284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6/13/2023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554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114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963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59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160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704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09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82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287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426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490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430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85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437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13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프로그래밍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 </a:t>
            </a:r>
            <a:r>
              <a:rPr lang="ko-KR" altLang="en-US" sz="4000" dirty="0"/>
              <a:t>명령어 구현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2019875030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성백준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77" y="165209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touch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파일 시간 갱신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10</a:t>
            </a:fld>
            <a:endParaRPr lang="ko-KR" altLang="en-US" noProof="0"/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524A610-85C2-CAE8-139E-E2CF61CF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" y="1180452"/>
            <a:ext cx="4470273" cy="4092097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70706E1-0678-4D38-1465-E744B3C7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4048"/>
            <a:ext cx="4732430" cy="4168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2D349-330D-9E47-B82D-1983472CB591}"/>
              </a:ext>
            </a:extLst>
          </p:cNvPr>
          <p:cNvSpPr txBox="1"/>
          <p:nvPr/>
        </p:nvSpPr>
        <p:spPr>
          <a:xfrm>
            <a:off x="768476" y="5478658"/>
            <a:ext cx="1016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파일명이 주어지지 않은 경우</a:t>
            </a:r>
            <a:r>
              <a:rPr lang="en-US" altLang="ko-KR" dirty="0"/>
              <a:t>, </a:t>
            </a:r>
            <a:r>
              <a:rPr lang="ko-KR" altLang="en-US" dirty="0"/>
              <a:t>오류 메시지 출력</a:t>
            </a:r>
            <a:endParaRPr lang="en-US" altLang="ko-KR" dirty="0"/>
          </a:p>
          <a:p>
            <a:r>
              <a:rPr lang="en-US" altLang="ko-KR" dirty="0"/>
              <a:t> access </a:t>
            </a:r>
            <a:r>
              <a:rPr lang="ko-KR" altLang="en-US" dirty="0"/>
              <a:t>함수를 사용하여 해당파일 존재를 확인한다</a:t>
            </a:r>
            <a:r>
              <a:rPr lang="en-US" altLang="ko-KR" dirty="0"/>
              <a:t>, + F_OK</a:t>
            </a:r>
            <a:r>
              <a:rPr lang="ko-KR" altLang="en-US" dirty="0"/>
              <a:t>는 파일 존재여부를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함수를 사용하여 파일의 수정시간을 현재 시간으로 갱신한다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파일이 존재하지 않을 경우 파일을 생성한다</a:t>
            </a:r>
            <a:r>
              <a:rPr lang="en-US" altLang="ko-KR" dirty="0"/>
              <a:t>. </a:t>
            </a:r>
            <a:r>
              <a:rPr lang="ko-KR" altLang="en-US" dirty="0"/>
              <a:t>이후 파일을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93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77" y="550217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</a:t>
            </a:r>
            <a:r>
              <a:rPr lang="en-US" altLang="ko-KR" sz="3700" dirty="0" err="1"/>
              <a:t>pwd</a:t>
            </a:r>
            <a:r>
              <a:rPr lang="en-US" altLang="ko-KR" sz="3700" dirty="0"/>
              <a:t>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현재 디렉토리 위치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056875-0386-69F2-8955-16AD3FB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817825-6AA6-1851-597A-154A553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noProof="0"/>
              <a:t>프레젠테이션 제목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11</a:t>
            </a:fld>
            <a:endParaRPr lang="ko-KR" altLang="en-US" noProof="0"/>
          </a:p>
        </p:txBody>
      </p:sp>
      <p:pic>
        <p:nvPicPr>
          <p:cNvPr id="4" name="그림 3" descr="폰트, 스크린샷, 그래픽, 텍스트이(가) 표시된 사진&#10;&#10;자동 생성된 설명">
            <a:extLst>
              <a:ext uri="{FF2B5EF4-FFF2-40B4-BE49-F238E27FC236}">
                <a16:creationId xmlns:a16="http://schemas.microsoft.com/office/drawing/2014/main" id="{C2AC7380-19BD-CE5A-46A6-6F1F3212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9" y="1879271"/>
            <a:ext cx="6640954" cy="1549729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FDC7AC8-FEAB-FD03-EB3B-64DAB636B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811" y="1906993"/>
            <a:ext cx="4706532" cy="2866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1ACC9D-8370-D8AB-5FA1-8A705AED6F83}"/>
              </a:ext>
            </a:extLst>
          </p:cNvPr>
          <p:cNvSpPr txBox="1"/>
          <p:nvPr/>
        </p:nvSpPr>
        <p:spPr>
          <a:xfrm>
            <a:off x="475861" y="4170784"/>
            <a:ext cx="571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getcwd</a:t>
            </a:r>
            <a:r>
              <a:rPr lang="ko-KR" altLang="en-US" dirty="0"/>
              <a:t> 함수를 사용하여 현재 작업 디렉토리 위치를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3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77" y="550217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hostname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호스트 이름 출력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056875-0386-69F2-8955-16AD3FB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817825-6AA6-1851-597A-154A553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noProof="0"/>
              <a:t>프레젠테이션 제목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12</a:t>
            </a:fld>
            <a:endParaRPr lang="ko-KR" altLang="en-US" noProof="0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ED6F202-A01B-CB64-B345-02B37B1B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9" y="2809293"/>
            <a:ext cx="5596299" cy="3610515"/>
          </a:xfrm>
          <a:prstGeom prst="rect">
            <a:avLst/>
          </a:prstGeom>
        </p:spPr>
      </p:pic>
      <p:pic>
        <p:nvPicPr>
          <p:cNvPr id="8" name="그림 7" descr="스크린샷, 텍스트, 폰트, 그래픽이(가) 표시된 사진&#10;&#10;자동 생성된 설명">
            <a:extLst>
              <a:ext uri="{FF2B5EF4-FFF2-40B4-BE49-F238E27FC236}">
                <a16:creationId xmlns:a16="http://schemas.microsoft.com/office/drawing/2014/main" id="{712F7BDA-FBF6-8CC6-4957-570F8594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1" y="2209694"/>
            <a:ext cx="5921838" cy="571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2A382-7509-51E1-B02E-22A8FDA90602}"/>
              </a:ext>
            </a:extLst>
          </p:cNvPr>
          <p:cNvSpPr txBox="1"/>
          <p:nvPr/>
        </p:nvSpPr>
        <p:spPr>
          <a:xfrm>
            <a:off x="6736702" y="2463282"/>
            <a:ext cx="4767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gethostname</a:t>
            </a:r>
            <a:r>
              <a:rPr lang="en-US" altLang="ko-KR" dirty="0"/>
              <a:t> </a:t>
            </a:r>
            <a:r>
              <a:rPr lang="ko-KR" altLang="en-US" dirty="0"/>
              <a:t>함수를 사용하여 호스트 이름을 가져온다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함수가 실패한다면 </a:t>
            </a:r>
            <a:r>
              <a:rPr lang="en-US" altLang="ko-KR" dirty="0"/>
              <a:t>-1</a:t>
            </a:r>
            <a:r>
              <a:rPr lang="ko-KR" altLang="en-US" dirty="0"/>
              <a:t>반환하여 실패 여부를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 </a:t>
            </a:r>
            <a:r>
              <a:rPr lang="ko-KR" altLang="en-US" dirty="0"/>
              <a:t>사용 이유 </a:t>
            </a:r>
            <a:r>
              <a:rPr lang="en-US" altLang="ko-KR" dirty="0"/>
              <a:t>: name</a:t>
            </a:r>
            <a:r>
              <a:rPr lang="ko-KR" altLang="en-US" dirty="0"/>
              <a:t>의 최대길이를 지정하기 위해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8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77" y="324413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yes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인수를 반복하여 출력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13</a:t>
            </a:fld>
            <a:endParaRPr lang="ko-KR" altLang="en-US" noProof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420A14-D44A-EC5D-BB95-59271F24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9" y="1696567"/>
            <a:ext cx="5151566" cy="3299746"/>
          </a:xfrm>
          <a:prstGeom prst="rect">
            <a:avLst/>
          </a:prstGeom>
        </p:spPr>
      </p:pic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329C2FB-CE7A-2883-8909-6320BC599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096" y="1564673"/>
            <a:ext cx="4114800" cy="3563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00AC1-9CF6-C071-23F3-85D49E41DE1B}"/>
              </a:ext>
            </a:extLst>
          </p:cNvPr>
          <p:cNvSpPr txBox="1"/>
          <p:nvPr/>
        </p:nvSpPr>
        <p:spPr>
          <a:xfrm>
            <a:off x="681135" y="5449078"/>
            <a:ext cx="722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인수가  주어지지 않으면 </a:t>
            </a:r>
            <a:r>
              <a:rPr lang="en-US" altLang="ko-KR" dirty="0"/>
              <a:t>y</a:t>
            </a:r>
            <a:r>
              <a:rPr lang="ko-KR" altLang="en-US" dirty="0"/>
              <a:t>를 반복 출력하고</a:t>
            </a:r>
            <a:endParaRPr lang="en-US" altLang="ko-KR" dirty="0"/>
          </a:p>
          <a:p>
            <a:r>
              <a:rPr lang="ko-KR" altLang="en-US" dirty="0"/>
              <a:t>인수가 주어지면 전달받은 인수를 반복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14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77" y="550217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clear </a:t>
            </a:r>
            <a:r>
              <a:rPr lang="ko-KR" altLang="en-US" sz="3700" dirty="0"/>
              <a:t>명령어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8FD0DAE-2C64-C5EF-8175-A7746588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" y="1729793"/>
            <a:ext cx="5502117" cy="2415749"/>
          </a:xfrm>
          <a:prstGeom prst="rect">
            <a:avLst/>
          </a:prstGeom>
        </p:spPr>
      </p:pic>
      <p:pic>
        <p:nvPicPr>
          <p:cNvPr id="9" name="그림 8" descr="스크린샷, 블랙이(가) 표시된 사진&#10;&#10;자동 생성된 설명">
            <a:extLst>
              <a:ext uri="{FF2B5EF4-FFF2-40B4-BE49-F238E27FC236}">
                <a16:creationId xmlns:a16="http://schemas.microsoft.com/office/drawing/2014/main" id="{02ECA784-266C-FEE6-1A83-CDBCCEC54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" y="4321634"/>
            <a:ext cx="4854361" cy="2034716"/>
          </a:xfrm>
          <a:prstGeom prst="rect">
            <a:avLst/>
          </a:prstGeom>
        </p:spPr>
      </p:pic>
      <p:pic>
        <p:nvPicPr>
          <p:cNvPr id="12" name="그림 1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96B6358-A42B-297C-1FE8-18BAA05BE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836" y="1341408"/>
            <a:ext cx="4928687" cy="2624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C0C06-CD30-389A-3366-1126291D370E}"/>
              </a:ext>
            </a:extLst>
          </p:cNvPr>
          <p:cNvSpPr txBox="1"/>
          <p:nvPr/>
        </p:nvSpPr>
        <p:spPr>
          <a:xfrm>
            <a:off x="5878286" y="4506686"/>
            <a:ext cx="513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275D8"/>
                </a:solidFill>
                <a:effectLst/>
                <a:latin typeface="Open Sans" panose="020F0502020204030204" pitchFamily="34" charset="0"/>
              </a:rPr>
              <a:t> ANSI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이스케이프 코드는 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기본적인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터미널을 제어하는데 사용되는 표준이다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5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62" y="220815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unlink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링크 삭제 </a:t>
            </a:r>
            <a:r>
              <a:rPr lang="en-US" altLang="ko-KR" sz="3700" dirty="0"/>
              <a:t>or </a:t>
            </a:r>
            <a:r>
              <a:rPr lang="ko-KR" altLang="en-US" sz="3700" dirty="0"/>
              <a:t>파일 삭제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41DD5FF-ECA9-574B-A71C-AAE952CD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04" y="1669217"/>
            <a:ext cx="4360092" cy="2746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CFC8A7-8E93-BFC6-C44A-2B4A41EA2BF0}"/>
              </a:ext>
            </a:extLst>
          </p:cNvPr>
          <p:cNvSpPr txBox="1"/>
          <p:nvPr/>
        </p:nvSpPr>
        <p:spPr>
          <a:xfrm>
            <a:off x="6858000" y="44973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Unlink</a:t>
            </a:r>
            <a:r>
              <a:rPr lang="ko-KR" altLang="en-US" dirty="0"/>
              <a:t> 함수를 사용하여 파일을 삭제한다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성공 </a:t>
            </a:r>
            <a:r>
              <a:rPr lang="en-US" altLang="ko-KR" dirty="0"/>
              <a:t>: 0 return</a:t>
            </a:r>
          </a:p>
          <a:p>
            <a:r>
              <a:rPr lang="ko-KR" altLang="en-US" dirty="0"/>
              <a:t>실패 </a:t>
            </a:r>
            <a:r>
              <a:rPr lang="en-US" altLang="ko-KR" dirty="0"/>
              <a:t>: 1 return</a:t>
            </a:r>
          </a:p>
        </p:txBody>
      </p:sp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AB119CA-1A38-6EF4-7BAB-5BCB4001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00" y="1400390"/>
            <a:ext cx="5311600" cy="2523909"/>
          </a:xfrm>
          <a:prstGeom prst="rect">
            <a:avLst/>
          </a:prstGeom>
        </p:spPr>
      </p:pic>
      <p:pic>
        <p:nvPicPr>
          <p:cNvPr id="17" name="그림 1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D97CCC0-CFA3-71CA-F11F-D56941B29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06" y="4079465"/>
            <a:ext cx="5329194" cy="25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4" y="196722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cat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파일 내용 출력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056875-0386-69F2-8955-16AD3FB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817825-6AA6-1851-597A-154A553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noProof="0"/>
              <a:t>프레젠테이션 제목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16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35F96-8F62-73B0-BF17-34250EF0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9" y="1497997"/>
            <a:ext cx="7817521" cy="857071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2DE7484-BB02-03A8-FC1B-CA30BF90F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91" y="2416570"/>
            <a:ext cx="7320417" cy="4244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0D159-D98B-91B6-7629-266C1B17FABC}"/>
              </a:ext>
            </a:extLst>
          </p:cNvPr>
          <p:cNvSpPr txBox="1"/>
          <p:nvPr/>
        </p:nvSpPr>
        <p:spPr>
          <a:xfrm>
            <a:off x="8061649" y="2631233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인수가 </a:t>
            </a:r>
            <a:r>
              <a:rPr lang="en-US" altLang="ko-KR" dirty="0"/>
              <a:t>2</a:t>
            </a:r>
            <a:r>
              <a:rPr lang="ko-KR" altLang="en-US" dirty="0"/>
              <a:t>개 미만이면 사용법 출력</a:t>
            </a:r>
            <a:r>
              <a:rPr lang="en-US" altLang="ko-KR" dirty="0"/>
              <a:t> </a:t>
            </a:r>
            <a:r>
              <a:rPr lang="ko-KR" altLang="en-US" dirty="0"/>
              <a:t>후 종료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fopen</a:t>
            </a:r>
            <a:r>
              <a:rPr lang="en-US" altLang="ko-KR" dirty="0"/>
              <a:t> </a:t>
            </a:r>
            <a:r>
              <a:rPr lang="ko-KR" altLang="en-US" dirty="0"/>
              <a:t>함수로 파일을 읽고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읽어온 파일에서 문자를 읽어와       파일의 끝</a:t>
            </a:r>
            <a:r>
              <a:rPr lang="en-US" altLang="ko-KR" dirty="0"/>
              <a:t>(E0F)</a:t>
            </a:r>
            <a:r>
              <a:rPr lang="ko-KR" altLang="en-US" dirty="0"/>
              <a:t>에 도달하기 전까지 문자를 읽어오며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ch</a:t>
            </a:r>
            <a:r>
              <a:rPr lang="ko-KR" altLang="en-US" dirty="0"/>
              <a:t>변수에 저장하는 것을 반복한다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fgetc</a:t>
            </a:r>
            <a:r>
              <a:rPr lang="en-US" altLang="ko-KR" dirty="0"/>
              <a:t> </a:t>
            </a:r>
            <a:r>
              <a:rPr lang="ko-KR" altLang="en-US" dirty="0"/>
              <a:t>함수는 파일에서 한 </a:t>
            </a:r>
            <a:r>
              <a:rPr lang="ko-KR" altLang="en-US" dirty="0" err="1"/>
              <a:t>문자씩</a:t>
            </a:r>
            <a:r>
              <a:rPr lang="ko-KR" altLang="en-US" dirty="0"/>
              <a:t> 읽어온다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putchar</a:t>
            </a:r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)</a:t>
            </a:r>
            <a:r>
              <a:rPr lang="ko-KR" altLang="en-US" dirty="0"/>
              <a:t> 는 읽어온 문자를 화면에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4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설명 순서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68E2C6-F97A-80F4-67E8-E75BCF144E3C}"/>
              </a:ext>
            </a:extLst>
          </p:cNvPr>
          <p:cNvSpPr txBox="1"/>
          <p:nvPr/>
        </p:nvSpPr>
        <p:spPr>
          <a:xfrm>
            <a:off x="793102" y="2416629"/>
            <a:ext cx="10560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 false ,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true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echo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ls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mv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touch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pwd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hostname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clear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unlink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cat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436346"/>
            <a:ext cx="10168128" cy="1179576"/>
          </a:xfrm>
        </p:spPr>
        <p:txBody>
          <a:bodyPr rtlCol="0"/>
          <a:lstStyle/>
          <a:p>
            <a:pPr rtl="0"/>
            <a:r>
              <a:rPr lang="en-US" altLang="ko-KR" dirty="0"/>
              <a:t> true, false </a:t>
            </a:r>
            <a:r>
              <a:rPr lang="ko-KR" altLang="en-US" dirty="0"/>
              <a:t>명령어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2D173AB-F30D-BBCF-8755-048A7889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2649078"/>
            <a:ext cx="5905499" cy="3045743"/>
          </a:xfrm>
          <a:prstGeom prst="rect">
            <a:avLst/>
          </a:prstGeom>
        </p:spPr>
      </p:pic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C27D401-AD8A-4A21-082E-F3AD93AA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24" y="2212056"/>
            <a:ext cx="4726040" cy="1959894"/>
          </a:xfrm>
          <a:prstGeom prst="rect">
            <a:avLst/>
          </a:prstGeom>
        </p:spPr>
      </p:pic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883F30-9B1F-74BE-444E-3C939AED3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024" y="4387083"/>
            <a:ext cx="4813822" cy="22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436346"/>
            <a:ext cx="10168128" cy="1179576"/>
          </a:xfrm>
        </p:spPr>
        <p:txBody>
          <a:bodyPr rtlCol="0"/>
          <a:lstStyle/>
          <a:p>
            <a:pPr rtl="0"/>
            <a:r>
              <a:rPr lang="en-US" altLang="ko-KR" dirty="0"/>
              <a:t>  echo</a:t>
            </a:r>
            <a:r>
              <a:rPr lang="ko-KR" altLang="en-US" dirty="0"/>
              <a:t> 명령어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0D54553-2204-6BDA-3FAD-99EC9292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1" y="1837765"/>
            <a:ext cx="5493275" cy="2920848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F07A230-3ED8-1499-C1E0-29FA80300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320" y="1837764"/>
            <a:ext cx="5067089" cy="3182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10DFA-84EF-D2F7-436D-FE0A3841A502}"/>
              </a:ext>
            </a:extLst>
          </p:cNvPr>
          <p:cNvSpPr txBox="1"/>
          <p:nvPr/>
        </p:nvSpPr>
        <p:spPr>
          <a:xfrm>
            <a:off x="562756" y="5474124"/>
            <a:ext cx="7426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인수를 받아 문자열 그대로 출력하는 명령어이다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96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04" y="256287"/>
            <a:ext cx="1016812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  ls </a:t>
            </a:r>
            <a:r>
              <a:rPr lang="ko-KR" altLang="en-US" dirty="0"/>
              <a:t>명령어</a:t>
            </a:r>
            <a:r>
              <a:rPr lang="en-US" altLang="ko-KR" dirty="0"/>
              <a:t>(</a:t>
            </a:r>
            <a:r>
              <a:rPr lang="ko-KR" altLang="en-US" dirty="0"/>
              <a:t>현재 작업중인 디렉토리의 파일을 출력</a:t>
            </a:r>
            <a:r>
              <a:rPr lang="en-US" altLang="ko-KR" dirty="0"/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B557529-9E77-7403-74BF-5B7451D4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6" y="1674053"/>
            <a:ext cx="3993864" cy="394825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83D83E1-5DDC-ABAA-E062-B8F1033C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27" y="951600"/>
            <a:ext cx="4699000" cy="4753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7A323-C4D8-E457-027B-DD8862DF50D2}"/>
              </a:ext>
            </a:extLst>
          </p:cNvPr>
          <p:cNvSpPr txBox="1"/>
          <p:nvPr/>
        </p:nvSpPr>
        <p:spPr>
          <a:xfrm>
            <a:off x="1011936" y="5860499"/>
            <a:ext cx="842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opendir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디렉토리를 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readdir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디렉토리 목록을 읽고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d_name</a:t>
            </a:r>
            <a:r>
              <a:rPr lang="en-US" altLang="ko-KR" dirty="0"/>
              <a:t> : </a:t>
            </a:r>
            <a:r>
              <a:rPr lang="ko-KR" altLang="en-US" dirty="0"/>
              <a:t>읽어온 항목의 이름을 얻음</a:t>
            </a:r>
          </a:p>
        </p:txBody>
      </p:sp>
    </p:spTree>
    <p:extLst>
      <p:ext uri="{BB962C8B-B14F-4D97-AF65-F5344CB8AC3E}">
        <p14:creationId xmlns:p14="http://schemas.microsoft.com/office/powerpoint/2010/main" val="172786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436346"/>
            <a:ext cx="1016812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  mv</a:t>
            </a:r>
            <a:r>
              <a:rPr lang="ko-KR" altLang="en-US" dirty="0"/>
              <a:t> 명령어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or</a:t>
            </a:r>
            <a:r>
              <a:rPr lang="ko-KR" altLang="en-US" dirty="0"/>
              <a:t>디렉토리 이동</a:t>
            </a:r>
            <a:r>
              <a:rPr lang="en-US" altLang="ko-KR" dirty="0"/>
              <a:t>,</a:t>
            </a:r>
            <a:r>
              <a:rPr lang="ko-KR" altLang="en-US" dirty="0"/>
              <a:t>이름을 변경</a:t>
            </a:r>
            <a:r>
              <a:rPr lang="en-US" altLang="ko-KR" dirty="0"/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A75668C-1256-0ECD-DD85-963E5417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4" y="1662571"/>
            <a:ext cx="5126844" cy="4622782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485924F-B2C9-873F-5402-459E797C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143" y="1662571"/>
            <a:ext cx="4697957" cy="45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0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/>
              <a:t>  mv</a:t>
            </a:r>
            <a:r>
              <a:rPr lang="ko-KR" altLang="en-US" sz="3700"/>
              <a:t> 명령어</a:t>
            </a:r>
            <a:r>
              <a:rPr lang="en-US" altLang="ko-KR" sz="3700"/>
              <a:t>(</a:t>
            </a:r>
            <a:r>
              <a:rPr lang="ko-KR" altLang="en-US" sz="3700"/>
              <a:t>파일</a:t>
            </a:r>
            <a:r>
              <a:rPr lang="en-US" altLang="ko-KR" sz="3700"/>
              <a:t>or</a:t>
            </a:r>
            <a:r>
              <a:rPr lang="ko-KR" altLang="en-US" sz="3700"/>
              <a:t>디렉토리 이동</a:t>
            </a:r>
            <a:r>
              <a:rPr lang="en-US" altLang="ko-KR" sz="3700"/>
              <a:t>,</a:t>
            </a:r>
            <a:r>
              <a:rPr lang="ko-KR" altLang="en-US" sz="3700"/>
              <a:t>이름을 변경</a:t>
            </a:r>
            <a:r>
              <a:rPr lang="en-US" altLang="ko-KR" sz="3700"/>
              <a:t>)</a:t>
            </a:r>
            <a:endParaRPr lang="ko-KR" altLang="en-US" sz="370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BB86D2-A145-B373-46FC-E09BA9BB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7" y="2195195"/>
            <a:ext cx="6036907" cy="3694176"/>
          </a:xfrm>
          <a:prstGeom prst="rect">
            <a:avLst/>
          </a:prstGeom>
          <a:noFill/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056875-0386-69F2-8955-16AD3FB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817825-6AA6-1851-597A-154A553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noProof="0"/>
              <a:t>프레젠테이션 제목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7</a:t>
            </a:fld>
            <a:endParaRPr lang="ko-KR" altLang="en-US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EBC50-76C7-A2BC-77F5-C2A0B5B02844}"/>
              </a:ext>
            </a:extLst>
          </p:cNvPr>
          <p:cNvSpPr txBox="1"/>
          <p:nvPr/>
        </p:nvSpPr>
        <p:spPr>
          <a:xfrm>
            <a:off x="6867330" y="2379306"/>
            <a:ext cx="4662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사용자로부터 받은 인수 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소스 파일</a:t>
            </a:r>
            <a:r>
              <a:rPr lang="en-US" altLang="ko-KR" dirty="0"/>
              <a:t>/</a:t>
            </a:r>
            <a:r>
              <a:rPr lang="ko-KR" altLang="en-US" dirty="0"/>
              <a:t>디렉토리와 대상 파일</a:t>
            </a:r>
            <a:r>
              <a:rPr lang="en-US" altLang="ko-KR" dirty="0"/>
              <a:t>/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 경로를 </a:t>
            </a:r>
            <a:r>
              <a:rPr lang="ko-KR" altLang="en-US" dirty="0" err="1"/>
              <a:t>입력받고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'rename' </a:t>
            </a:r>
            <a:r>
              <a:rPr lang="ko-KR" altLang="en-US" dirty="0"/>
              <a:t>함수를 사용하여 이동하거나 이름을 변경합니다</a:t>
            </a:r>
            <a:endParaRPr lang="en-US" altLang="ko-KR" dirty="0"/>
          </a:p>
          <a:p>
            <a:r>
              <a:rPr lang="ko-KR" altLang="en-US" dirty="0"/>
              <a:t>실패할 경우 </a:t>
            </a:r>
            <a:r>
              <a:rPr lang="en-US" altLang="ko-KR" dirty="0" err="1"/>
              <a:t>perror</a:t>
            </a:r>
            <a:r>
              <a:rPr lang="en-US" altLang="ko-KR" dirty="0"/>
              <a:t> </a:t>
            </a:r>
            <a:r>
              <a:rPr lang="ko-KR" altLang="en-US" dirty="0"/>
              <a:t>함수를 통해 오류 메시지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3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2" y="315201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rm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파일</a:t>
            </a:r>
            <a:r>
              <a:rPr lang="en-US" altLang="ko-KR" sz="3700" dirty="0"/>
              <a:t>or</a:t>
            </a:r>
            <a:r>
              <a:rPr lang="ko-KR" altLang="en-US" sz="3700" dirty="0"/>
              <a:t>디렉토리 삭제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056875-0386-69F2-8955-16AD3FB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817825-6AA6-1851-597A-154A553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noProof="0"/>
              <a:t>프레젠테이션 제목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8</a:t>
            </a:fld>
            <a:endParaRPr lang="ko-KR" altLang="en-US" noProof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693C9CD-DA8F-5FDB-044C-9682BB9D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1" y="1674427"/>
            <a:ext cx="4996444" cy="4322623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F6BF40-E1CC-DD7B-5DC7-2E849C98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373" y="1674427"/>
            <a:ext cx="5783351" cy="42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2" y="315201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3700" dirty="0"/>
              <a:t>  rm </a:t>
            </a:r>
            <a:r>
              <a:rPr lang="ko-KR" altLang="en-US" sz="3700" dirty="0"/>
              <a:t>명령어</a:t>
            </a:r>
            <a:r>
              <a:rPr lang="en-US" altLang="ko-KR" sz="3700" dirty="0"/>
              <a:t>(</a:t>
            </a:r>
            <a:r>
              <a:rPr lang="ko-KR" altLang="en-US" sz="3700" dirty="0"/>
              <a:t>파일</a:t>
            </a:r>
            <a:r>
              <a:rPr lang="en-US" altLang="ko-KR" sz="3700" dirty="0"/>
              <a:t>or</a:t>
            </a:r>
            <a:r>
              <a:rPr lang="ko-KR" altLang="en-US" sz="3700" dirty="0"/>
              <a:t>디렉토리 삭제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056875-0386-69F2-8955-16AD3FB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817825-6AA6-1851-597A-154A553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noProof="0"/>
              <a:t>프레젠테이션 제목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E3FFD53-1D59-EFC7-A252-9E6DAB0A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altLang="ko-KR" noProof="0" smtClean="0"/>
              <a:pPr>
                <a:spcAft>
                  <a:spcPts val="600"/>
                </a:spcAft>
              </a:pPr>
              <a:t>9</a:t>
            </a:fld>
            <a:endParaRPr lang="ko-KR" altLang="en-US" noProof="0"/>
          </a:p>
        </p:txBody>
      </p:sp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0AB17988-F47C-CC60-E850-1DABB760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" y="1774245"/>
            <a:ext cx="5629148" cy="4582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2A9715-72F3-6037-5497-DE907CCA4148}"/>
              </a:ext>
            </a:extLst>
          </p:cNvPr>
          <p:cNvSpPr txBox="1"/>
          <p:nvPr/>
        </p:nvSpPr>
        <p:spPr>
          <a:xfrm>
            <a:off x="6587412" y="2052735"/>
            <a:ext cx="5047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인수의 개수가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프로그램명 </a:t>
            </a:r>
            <a:r>
              <a:rPr lang="en-US" altLang="ko-KR" dirty="0"/>
              <a:t>+ </a:t>
            </a:r>
            <a:r>
              <a:rPr lang="ko-KR" altLang="en-US" dirty="0"/>
              <a:t>삭제할 파일명</a:t>
            </a:r>
            <a:r>
              <a:rPr lang="en-US" altLang="ko-KR" dirty="0"/>
              <a:t>)</a:t>
            </a:r>
            <a:r>
              <a:rPr lang="ko-KR" altLang="en-US" dirty="0"/>
              <a:t>이 아니면 실패상태로 종료</a:t>
            </a:r>
            <a:endParaRPr lang="en-US" altLang="ko-KR" dirty="0"/>
          </a:p>
          <a:p>
            <a:r>
              <a:rPr lang="ko-KR" altLang="en-US" dirty="0"/>
              <a:t>삭제를 실패하면 </a:t>
            </a:r>
            <a:r>
              <a:rPr lang="en-US" altLang="ko-KR" dirty="0"/>
              <a:t>-1</a:t>
            </a:r>
            <a:r>
              <a:rPr lang="ko-KR" altLang="en-US" dirty="0"/>
              <a:t>을 반환하여 실패 여부를 확인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실패할 경우 </a:t>
            </a:r>
            <a:r>
              <a:rPr lang="en-US" altLang="ko-KR" dirty="0" err="1"/>
              <a:t>perror</a:t>
            </a:r>
            <a:r>
              <a:rPr lang="ko-KR" altLang="en-US" dirty="0"/>
              <a:t>함수를 통해 오류 메시지를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206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445</TotalTime>
  <Words>495</Words>
  <Application>Microsoft Office PowerPoint</Application>
  <PresentationFormat>와이드스크린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Avenir Next LT Pro</vt:lpstr>
      <vt:lpstr>Calibri</vt:lpstr>
      <vt:lpstr>Open Sans</vt:lpstr>
      <vt:lpstr>AccentBoxVTI</vt:lpstr>
      <vt:lpstr>시스템 프로그래밍 Linux 명령어 구현</vt:lpstr>
      <vt:lpstr>설명 순서</vt:lpstr>
      <vt:lpstr> true, false 명령어</vt:lpstr>
      <vt:lpstr>  echo 명령어</vt:lpstr>
      <vt:lpstr>  ls 명령어(현재 작업중인 디렉토리의 파일을 출력)</vt:lpstr>
      <vt:lpstr>  mv 명령어(파일or디렉토리 이동,이름을 변경)</vt:lpstr>
      <vt:lpstr>  mv 명령어(파일or디렉토리 이동,이름을 변경)</vt:lpstr>
      <vt:lpstr>  rm 명령어(파일or디렉토리 삭제)</vt:lpstr>
      <vt:lpstr>  rm 명령어(파일or디렉토리 삭제)</vt:lpstr>
      <vt:lpstr>  touch 명령어(파일 시간 갱신)</vt:lpstr>
      <vt:lpstr>  pwd 명령어(현재 디렉토리 위치)</vt:lpstr>
      <vt:lpstr>  hostname 명령어(호스트 이름 출력)</vt:lpstr>
      <vt:lpstr>  yes 명령어(인수를 반복하여 출력)</vt:lpstr>
      <vt:lpstr>  clear 명령어</vt:lpstr>
      <vt:lpstr>  unlink 명령어(링크 삭제 or 파일 삭제)</vt:lpstr>
      <vt:lpstr>  cat 명령어(파일 내용 출력)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Linux 명령어 구현</dc:title>
  <dc:creator>성백준</dc:creator>
  <cp:lastModifiedBy>성백준</cp:lastModifiedBy>
  <cp:revision>47</cp:revision>
  <dcterms:created xsi:type="dcterms:W3CDTF">2023-06-12T18:26:52Z</dcterms:created>
  <dcterms:modified xsi:type="dcterms:W3CDTF">2023-06-13T07:35:24Z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