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7" r:id="rId5"/>
    <p:sldMasterId id="21474837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Lexend Light"/>
      <p:regular r:id="rId23"/>
      <p:bold r:id="rId24"/>
    </p:embeddedFont>
    <p:embeddedFont>
      <p:font typeface="Merriweather Light"/>
      <p:regular r:id="rId25"/>
      <p:bold r:id="rId26"/>
      <p:italic r:id="rId27"/>
      <p:boldItalic r:id="rId28"/>
    </p:embeddedFont>
    <p:embeddedFont>
      <p:font typeface="Della Respira"/>
      <p:regular r:id="rId29"/>
    </p:embeddedFont>
    <p:embeddedFont>
      <p:font typeface="DM Sans Light"/>
      <p:regular r:id="rId30"/>
      <p:bold r:id="rId31"/>
      <p:italic r:id="rId32"/>
      <p:boldItalic r:id="rId33"/>
    </p:embeddedFont>
    <p:embeddedFont>
      <p:font typeface="Lexend"/>
      <p:regular r:id="rId34"/>
      <p:bold r:id="rId35"/>
    </p:embeddedFont>
    <p:embeddedFont>
      <p:font typeface="DM Sans"/>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F43B40-A696-4522-8683-6991C96CF3E0}">
  <a:tblStyle styleId="{C4F43B40-A696-4522-8683-6991C96CF3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42" Type="http://schemas.openxmlformats.org/officeDocument/2006/relationships/font" Target="fonts/Merriweather-italic.fntdata"/><Relationship Id="rId41" Type="http://schemas.openxmlformats.org/officeDocument/2006/relationships/font" Target="fonts/Merriweather-bold.fntdata"/><Relationship Id="rId4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DMSansLight-bold.fntdata"/><Relationship Id="rId30" Type="http://schemas.openxmlformats.org/officeDocument/2006/relationships/font" Target="fonts/DMSansLight-regular.fntdata"/><Relationship Id="rId33" Type="http://schemas.openxmlformats.org/officeDocument/2006/relationships/font" Target="fonts/DMSansLight-boldItalic.fntdata"/><Relationship Id="rId32" Type="http://schemas.openxmlformats.org/officeDocument/2006/relationships/font" Target="fonts/DMSansLight-italic.fntdata"/><Relationship Id="rId35" Type="http://schemas.openxmlformats.org/officeDocument/2006/relationships/font" Target="fonts/Lexend-bold.fntdata"/><Relationship Id="rId34" Type="http://schemas.openxmlformats.org/officeDocument/2006/relationships/font" Target="fonts/Lexend-regular.fntdata"/><Relationship Id="rId37" Type="http://schemas.openxmlformats.org/officeDocument/2006/relationships/font" Target="fonts/DMSans-bold.fntdata"/><Relationship Id="rId36" Type="http://schemas.openxmlformats.org/officeDocument/2006/relationships/font" Target="fonts/DMSans-regular.fntdata"/><Relationship Id="rId39" Type="http://schemas.openxmlformats.org/officeDocument/2006/relationships/font" Target="fonts/DMSans-boldItalic.fntdata"/><Relationship Id="rId38" Type="http://schemas.openxmlformats.org/officeDocument/2006/relationships/font" Target="fonts/DMSans-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LexendLight-bold.fntdata"/><Relationship Id="rId23" Type="http://schemas.openxmlformats.org/officeDocument/2006/relationships/font" Target="fonts/LexendLight-regular.fntdata"/><Relationship Id="rId26" Type="http://schemas.openxmlformats.org/officeDocument/2006/relationships/font" Target="fonts/MerriweatherLight-bold.fntdata"/><Relationship Id="rId25" Type="http://schemas.openxmlformats.org/officeDocument/2006/relationships/font" Target="fonts/MerriweatherLight-regular.fntdata"/><Relationship Id="rId28" Type="http://schemas.openxmlformats.org/officeDocument/2006/relationships/font" Target="fonts/MerriweatherLight-boldItalic.fntdata"/><Relationship Id="rId27" Type="http://schemas.openxmlformats.org/officeDocument/2006/relationships/font" Target="fonts/MerriweatherLight-italic.fntdata"/><Relationship Id="rId29" Type="http://schemas.openxmlformats.org/officeDocument/2006/relationships/font" Target="fonts/DellaRespira-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33ba17b8d6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33ba17b8d6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3ba17b8d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33ba17b8d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3327e3292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3327e3292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3327e3292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3327e3292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3ba17b8d6e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3ba17b8d6e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3ba17b8d6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33ba17b8d6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33ba17b8d6e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33ba17b8d6e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3ba17b8d6e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3ba17b8d6e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3ba17b8d6e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33ba17b8d6e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3ba17b8d6e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3ba17b8d6e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3327f51eef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3327f51eef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3ba17b8d6e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3ba17b8d6e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3ba17b8d6e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3ba17b8d6e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Model Results: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Initial Neural Network Model:</a:t>
            </a:r>
            <a:r>
              <a:rPr lang="en">
                <a:solidFill>
                  <a:schemeClr val="dk1"/>
                </a:solidFill>
              </a:rPr>
              <a:t> Poor R² Score (-10.42).</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Optimization Strategies: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Incorporate inflation rates, trade policies, and market demand data to improve accuracy.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Explore time-series modeling techniques and extend the data timeframe for better predictions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33ba17b8d6e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33ba17b8d6e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Enhancing Model Accuracy: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Incorporate </a:t>
            </a:r>
            <a:r>
              <a:rPr b="1" lang="en">
                <a:solidFill>
                  <a:schemeClr val="dk1"/>
                </a:solidFill>
              </a:rPr>
              <a:t>inflation rates, trade policies, and market demand</a:t>
            </a:r>
            <a:r>
              <a:rPr lang="en">
                <a:solidFill>
                  <a:schemeClr val="dk1"/>
                </a:solidFill>
              </a:rPr>
              <a:t> for a more comprehensive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 </a:t>
            </a:r>
            <a:r>
              <a:rPr b="1" lang="en">
                <a:solidFill>
                  <a:schemeClr val="dk1"/>
                </a:solidFill>
              </a:rPr>
              <a:t>time-series forecasting techniques</a:t>
            </a:r>
            <a:r>
              <a:rPr lang="en">
                <a:solidFill>
                  <a:schemeClr val="dk1"/>
                </a:solidFill>
              </a:rPr>
              <a:t> and expand the dataset’s time frame to capture long-term trends.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3ba17b8d6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33ba17b8d6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
    <p:spTree>
      <p:nvGrpSpPr>
        <p:cNvPr id="9" name="Shape 9"/>
        <p:cNvGrpSpPr/>
        <p:nvPr/>
      </p:nvGrpSpPr>
      <p:grpSpPr>
        <a:xfrm>
          <a:off x="0" y="0"/>
          <a:ext cx="0" cy="0"/>
          <a:chOff x="0" y="0"/>
          <a:chExt cx="0" cy="0"/>
        </a:xfrm>
      </p:grpSpPr>
      <p:sp>
        <p:nvSpPr>
          <p:cNvPr id="10" name="Google Shape;10;p2"/>
          <p:cNvSpPr/>
          <p:nvPr/>
        </p:nvSpPr>
        <p:spPr>
          <a:xfrm>
            <a:off x="274950" y="284775"/>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1" name="Google Shape;11;p2"/>
          <p:cNvSpPr/>
          <p:nvPr/>
        </p:nvSpPr>
        <p:spPr>
          <a:xfrm>
            <a:off x="274950" y="2975835"/>
            <a:ext cx="4201200" cy="13137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latin typeface="DM Sans Light"/>
              <a:ea typeface="DM Sans Light"/>
              <a:cs typeface="DM Sans Light"/>
              <a:sym typeface="DM Sans Light"/>
            </a:endParaRPr>
          </a:p>
        </p:txBody>
      </p:sp>
      <p:sp>
        <p:nvSpPr>
          <p:cNvPr id="12" name="Google Shape;12;p2"/>
          <p:cNvSpPr/>
          <p:nvPr/>
        </p:nvSpPr>
        <p:spPr>
          <a:xfrm>
            <a:off x="274950" y="4501727"/>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3" name="Google Shape;13;p2"/>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4" name="Google Shape;14;p2"/>
          <p:cNvSpPr txBox="1"/>
          <p:nvPr>
            <p:ph idx="1" type="subTitle"/>
          </p:nvPr>
        </p:nvSpPr>
        <p:spPr>
          <a:xfrm>
            <a:off x="274725" y="2971100"/>
            <a:ext cx="4213200" cy="131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Alt">
  <p:cSld name="CUSTOM_7_1">
    <p:bg>
      <p:bgPr>
        <a:solidFill>
          <a:schemeClr val="dk2"/>
        </a:solidFill>
      </p:bgPr>
    </p:bg>
    <p:spTree>
      <p:nvGrpSpPr>
        <p:cNvPr id="105" name="Shape 105"/>
        <p:cNvGrpSpPr/>
        <p:nvPr/>
      </p:nvGrpSpPr>
      <p:grpSpPr>
        <a:xfrm>
          <a:off x="0" y="0"/>
          <a:ext cx="0" cy="0"/>
          <a:chOff x="0" y="0"/>
          <a:chExt cx="0" cy="0"/>
        </a:xfrm>
      </p:grpSpPr>
      <p:sp>
        <p:nvSpPr>
          <p:cNvPr id="106" name="Google Shape;106;p11"/>
          <p:cNvSpPr/>
          <p:nvPr>
            <p:ph idx="2" type="pic"/>
          </p:nvPr>
        </p:nvSpPr>
        <p:spPr>
          <a:xfrm>
            <a:off x="2547100" y="1159275"/>
            <a:ext cx="6326700" cy="3705000"/>
          </a:xfrm>
          <a:prstGeom prst="roundRect">
            <a:avLst>
              <a:gd fmla="val 6538" name="adj"/>
            </a:avLst>
          </a:prstGeom>
          <a:noFill/>
          <a:ln cap="flat" cmpd="sng" w="9525">
            <a:solidFill>
              <a:srgbClr val="000000"/>
            </a:solidFill>
            <a:prstDash val="solid"/>
            <a:round/>
            <a:headEnd len="sm" w="sm" type="none"/>
            <a:tailEnd len="sm" w="sm" type="none"/>
          </a:ln>
        </p:spPr>
      </p:sp>
      <p:sp>
        <p:nvSpPr>
          <p:cNvPr id="107" name="Google Shape;107;p11"/>
          <p:cNvSpPr txBox="1"/>
          <p:nvPr>
            <p:ph idx="1" type="body"/>
          </p:nvPr>
        </p:nvSpPr>
        <p:spPr>
          <a:xfrm>
            <a:off x="496375" y="1377200"/>
            <a:ext cx="1663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08" name="Google Shape;108;p11"/>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09" name="Google Shape;109;p11"/>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10" name="Google Shape;110;p11"/>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11" name="Google Shape;111;p11"/>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Editable">
  <p:cSld name="CUSTOM_7_1_1">
    <p:bg>
      <p:bgPr>
        <a:solidFill>
          <a:schemeClr val="dk2"/>
        </a:solidFill>
      </p:bgPr>
    </p:bg>
    <p:spTree>
      <p:nvGrpSpPr>
        <p:cNvPr id="112" name="Shape 112"/>
        <p:cNvGrpSpPr/>
        <p:nvPr/>
      </p:nvGrpSpPr>
      <p:grpSpPr>
        <a:xfrm>
          <a:off x="0" y="0"/>
          <a:ext cx="0" cy="0"/>
          <a:chOff x="0" y="0"/>
          <a:chExt cx="0" cy="0"/>
        </a:xfrm>
      </p:grpSpPr>
      <p:sp>
        <p:nvSpPr>
          <p:cNvPr id="113" name="Google Shape;113;p12"/>
          <p:cNvSpPr/>
          <p:nvPr>
            <p:ph idx="2" type="pic"/>
          </p:nvPr>
        </p:nvSpPr>
        <p:spPr>
          <a:xfrm>
            <a:off x="4672600" y="1159275"/>
            <a:ext cx="4201200" cy="3705000"/>
          </a:xfrm>
          <a:prstGeom prst="roundRect">
            <a:avLst>
              <a:gd fmla="val 6294" name="adj"/>
            </a:avLst>
          </a:prstGeom>
          <a:noFill/>
          <a:ln cap="flat" cmpd="sng" w="9525">
            <a:solidFill>
              <a:srgbClr val="000000"/>
            </a:solidFill>
            <a:prstDash val="solid"/>
            <a:round/>
            <a:headEnd len="sm" w="sm" type="none"/>
            <a:tailEnd len="sm" w="sm" type="none"/>
          </a:ln>
        </p:spPr>
      </p:sp>
      <p:sp>
        <p:nvSpPr>
          <p:cNvPr id="114" name="Google Shape;114;p12"/>
          <p:cNvSpPr txBox="1"/>
          <p:nvPr>
            <p:ph idx="1" type="body"/>
          </p:nvPr>
        </p:nvSpPr>
        <p:spPr>
          <a:xfrm>
            <a:off x="496375" y="1377200"/>
            <a:ext cx="3772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15" name="Google Shape;115;p12"/>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16" name="Google Shape;116;p12"/>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17" name="Google Shape;117;p12"/>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18" name="Google Shape;118;p12"/>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2">
  <p:cSld name="CUSTOM_8">
    <p:bg>
      <p:bgPr>
        <a:solidFill>
          <a:schemeClr val="lt2"/>
        </a:solidFill>
      </p:bgPr>
    </p:bg>
    <p:spTree>
      <p:nvGrpSpPr>
        <p:cNvPr id="119" name="Shape 119"/>
        <p:cNvGrpSpPr/>
        <p:nvPr/>
      </p:nvGrpSpPr>
      <p:grpSpPr>
        <a:xfrm>
          <a:off x="0" y="0"/>
          <a:ext cx="0" cy="0"/>
          <a:chOff x="0" y="0"/>
          <a:chExt cx="0" cy="0"/>
        </a:xfrm>
      </p:grpSpPr>
      <p:sp>
        <p:nvSpPr>
          <p:cNvPr id="120" name="Google Shape;120;p13"/>
          <p:cNvSpPr/>
          <p:nvPr>
            <p:ph idx="2" type="pic"/>
          </p:nvPr>
        </p:nvSpPr>
        <p:spPr>
          <a:xfrm>
            <a:off x="677740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21" name="Google Shape;121;p13"/>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22" name="Google Shape;122;p13"/>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3" name="Google Shape;123;p13"/>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24" name="Google Shape;124;p13"/>
          <p:cNvSpPr/>
          <p:nvPr/>
        </p:nvSpPr>
        <p:spPr>
          <a:xfrm>
            <a:off x="6777400" y="2847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25" name="Google Shape;125;p13"/>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26" name="Google Shape;126;p13"/>
          <p:cNvSpPr txBox="1"/>
          <p:nvPr>
            <p:ph idx="3" type="subTitle"/>
          </p:nvPr>
        </p:nvSpPr>
        <p:spPr>
          <a:xfrm>
            <a:off x="677740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3">
  <p:cSld name="CUSTOM_9">
    <p:spTree>
      <p:nvGrpSpPr>
        <p:cNvPr id="127" name="Shape 127"/>
        <p:cNvGrpSpPr/>
        <p:nvPr/>
      </p:nvGrpSpPr>
      <p:grpSpPr>
        <a:xfrm>
          <a:off x="0" y="0"/>
          <a:ext cx="0" cy="0"/>
          <a:chOff x="0" y="0"/>
          <a:chExt cx="0" cy="0"/>
        </a:xfrm>
      </p:grpSpPr>
      <p:sp>
        <p:nvSpPr>
          <p:cNvPr id="128" name="Google Shape;128;p14"/>
          <p:cNvSpPr/>
          <p:nvPr>
            <p:ph idx="2" type="pic"/>
          </p:nvPr>
        </p:nvSpPr>
        <p:spPr>
          <a:xfrm>
            <a:off x="27495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29" name="Google Shape;129;p14"/>
          <p:cNvSpPr/>
          <p:nvPr/>
        </p:nvSpPr>
        <p:spPr>
          <a:xfrm>
            <a:off x="2547100" y="1164975"/>
            <a:ext cx="63267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0" name="Google Shape;130;p14"/>
          <p:cNvSpPr txBox="1"/>
          <p:nvPr>
            <p:ph idx="1" type="body"/>
          </p:nvPr>
        </p:nvSpPr>
        <p:spPr>
          <a:xfrm>
            <a:off x="2819407" y="1323219"/>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1" name="Google Shape;131;p14"/>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32" name="Google Shape;132;p14"/>
          <p:cNvSpPr/>
          <p:nvPr/>
        </p:nvSpPr>
        <p:spPr>
          <a:xfrm>
            <a:off x="274950" y="41541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33" name="Google Shape;133;p14"/>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34" name="Google Shape;134;p14"/>
          <p:cNvSpPr txBox="1"/>
          <p:nvPr>
            <p:ph idx="3" type="subTitle"/>
          </p:nvPr>
        </p:nvSpPr>
        <p:spPr>
          <a:xfrm>
            <a:off x="27495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4">
  <p:cSld name="CUSTOM_10">
    <p:bg>
      <p:bgPr>
        <a:solidFill>
          <a:schemeClr val="accent2"/>
        </a:solidFill>
      </p:bgPr>
    </p:bg>
    <p:spTree>
      <p:nvGrpSpPr>
        <p:cNvPr id="135" name="Shape 135"/>
        <p:cNvGrpSpPr/>
        <p:nvPr/>
      </p:nvGrpSpPr>
      <p:grpSpPr>
        <a:xfrm>
          <a:off x="0" y="0"/>
          <a:ext cx="0" cy="0"/>
          <a:chOff x="0" y="0"/>
          <a:chExt cx="0" cy="0"/>
        </a:xfrm>
      </p:grpSpPr>
      <p:sp>
        <p:nvSpPr>
          <p:cNvPr id="136" name="Google Shape;136;p15"/>
          <p:cNvSpPr/>
          <p:nvPr/>
        </p:nvSpPr>
        <p:spPr>
          <a:xfrm>
            <a:off x="274950" y="1164975"/>
            <a:ext cx="63267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7" name="Google Shape;137;p15"/>
          <p:cNvSpPr txBox="1"/>
          <p:nvPr>
            <p:ph idx="1" type="body"/>
          </p:nvPr>
        </p:nvSpPr>
        <p:spPr>
          <a:xfrm>
            <a:off x="559275" y="1335950"/>
            <a:ext cx="57603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8" name="Google Shape;138;p15"/>
          <p:cNvSpPr/>
          <p:nvPr>
            <p:ph idx="2" type="pic"/>
          </p:nvPr>
        </p:nvSpPr>
        <p:spPr>
          <a:xfrm>
            <a:off x="677740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39" name="Google Shape;139;p15"/>
          <p:cNvSpPr/>
          <p:nvPr/>
        </p:nvSpPr>
        <p:spPr>
          <a:xfrm>
            <a:off x="274950" y="284775"/>
            <a:ext cx="6326700" cy="70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40" name="Google Shape;140;p15"/>
          <p:cNvSpPr/>
          <p:nvPr/>
        </p:nvSpPr>
        <p:spPr>
          <a:xfrm>
            <a:off x="6777400" y="41541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41" name="Google Shape;141;p1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42" name="Google Shape;142;p15"/>
          <p:cNvSpPr txBox="1"/>
          <p:nvPr>
            <p:ph idx="3" type="subTitle"/>
          </p:nvPr>
        </p:nvSpPr>
        <p:spPr>
          <a:xfrm>
            <a:off x="677740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1">
    <p:bg>
      <p:bgPr>
        <a:solidFill>
          <a:schemeClr val="dk2"/>
        </a:solidFill>
      </p:bgPr>
    </p:bg>
    <p:spTree>
      <p:nvGrpSpPr>
        <p:cNvPr id="143" name="Shape 143"/>
        <p:cNvGrpSpPr/>
        <p:nvPr/>
      </p:nvGrpSpPr>
      <p:grpSpPr>
        <a:xfrm>
          <a:off x="0" y="0"/>
          <a:ext cx="0" cy="0"/>
          <a:chOff x="0" y="0"/>
          <a:chExt cx="0" cy="0"/>
        </a:xfrm>
      </p:grpSpPr>
      <p:sp>
        <p:nvSpPr>
          <p:cNvPr id="144" name="Google Shape;144;p16"/>
          <p:cNvSpPr/>
          <p:nvPr/>
        </p:nvSpPr>
        <p:spPr>
          <a:xfrm>
            <a:off x="4672650" y="1348125"/>
            <a:ext cx="4201200" cy="3510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5" name="Google Shape;145;p16"/>
          <p:cNvSpPr txBox="1"/>
          <p:nvPr>
            <p:ph idx="1" type="body"/>
          </p:nvPr>
        </p:nvSpPr>
        <p:spPr>
          <a:xfrm>
            <a:off x="49010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6" name="Google Shape;146;p16"/>
          <p:cNvSpPr/>
          <p:nvPr/>
        </p:nvSpPr>
        <p:spPr>
          <a:xfrm>
            <a:off x="274950" y="1348125"/>
            <a:ext cx="4201200" cy="3510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7" name="Google Shape;147;p16"/>
          <p:cNvSpPr txBox="1"/>
          <p:nvPr>
            <p:ph idx="2" type="body"/>
          </p:nvPr>
        </p:nvSpPr>
        <p:spPr>
          <a:xfrm>
            <a:off x="5033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8" name="Google Shape;148;p1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49" name="Google Shape;149;p1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6">
  <p:cSld name="CUSTOM_12">
    <p:bg>
      <p:bgPr>
        <a:solidFill>
          <a:schemeClr val="lt2"/>
        </a:solidFill>
      </p:bgPr>
    </p:bg>
    <p:spTree>
      <p:nvGrpSpPr>
        <p:cNvPr id="150" name="Shape 150"/>
        <p:cNvGrpSpPr/>
        <p:nvPr/>
      </p:nvGrpSpPr>
      <p:grpSpPr>
        <a:xfrm>
          <a:off x="0" y="0"/>
          <a:ext cx="0" cy="0"/>
          <a:chOff x="0" y="0"/>
          <a:chExt cx="0" cy="0"/>
        </a:xfrm>
      </p:grpSpPr>
      <p:sp>
        <p:nvSpPr>
          <p:cNvPr id="151" name="Google Shape;151;p17"/>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52" name="Google Shape;152;p17"/>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53" name="Google Shape;153;p17"/>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154" name="Google Shape;154;p1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55" name="Google Shape;155;p17"/>
          <p:cNvSpPr/>
          <p:nvPr/>
        </p:nvSpPr>
        <p:spPr>
          <a:xfrm>
            <a:off x="7318600" y="109825"/>
            <a:ext cx="1705500" cy="395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56" name="Google Shape;156;p1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57" name="Google Shape;157;p17"/>
          <p:cNvSpPr txBox="1"/>
          <p:nvPr>
            <p:ph idx="3" type="subTitle"/>
          </p:nvPr>
        </p:nvSpPr>
        <p:spPr>
          <a:xfrm>
            <a:off x="7318600" y="109825"/>
            <a:ext cx="17055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p:cSld name="CUSTOM_13">
    <p:bg>
      <p:bgPr>
        <a:solidFill>
          <a:schemeClr val="dk2"/>
        </a:solidFill>
      </p:bgPr>
    </p:bg>
    <p:spTree>
      <p:nvGrpSpPr>
        <p:cNvPr id="158" name="Shape 158"/>
        <p:cNvGrpSpPr/>
        <p:nvPr/>
      </p:nvGrpSpPr>
      <p:grpSpPr>
        <a:xfrm>
          <a:off x="0" y="0"/>
          <a:ext cx="0" cy="0"/>
          <a:chOff x="0" y="0"/>
          <a:chExt cx="0" cy="0"/>
        </a:xfrm>
      </p:grpSpPr>
      <p:sp>
        <p:nvSpPr>
          <p:cNvPr id="159" name="Google Shape;159;p18"/>
          <p:cNvSpPr/>
          <p:nvPr>
            <p:ph idx="2"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160" name="Google Shape;160;p18"/>
          <p:cNvSpPr/>
          <p:nvPr/>
        </p:nvSpPr>
        <p:spPr>
          <a:xfrm>
            <a:off x="274950" y="1348125"/>
            <a:ext cx="62859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61" name="Google Shape;161;p18"/>
          <p:cNvSpPr txBox="1"/>
          <p:nvPr>
            <p:ph idx="1" type="body"/>
          </p:nvPr>
        </p:nvSpPr>
        <p:spPr>
          <a:xfrm>
            <a:off x="494800" y="1503725"/>
            <a:ext cx="58377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62" name="Google Shape;162;p18"/>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63" name="Google Shape;163;p1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2">
  <p:cSld name="CUSTOM_14">
    <p:bg>
      <p:bgPr>
        <a:solidFill>
          <a:schemeClr val="lt2"/>
        </a:solidFill>
      </p:bgPr>
    </p:bg>
    <p:spTree>
      <p:nvGrpSpPr>
        <p:cNvPr id="164" name="Shape 164"/>
        <p:cNvGrpSpPr/>
        <p:nvPr/>
      </p:nvGrpSpPr>
      <p:grpSpPr>
        <a:xfrm>
          <a:off x="0" y="0"/>
          <a:ext cx="0" cy="0"/>
          <a:chOff x="0" y="0"/>
          <a:chExt cx="0" cy="0"/>
        </a:xfrm>
      </p:grpSpPr>
      <p:sp>
        <p:nvSpPr>
          <p:cNvPr id="165" name="Google Shape;165;p19"/>
          <p:cNvSpPr/>
          <p:nvPr/>
        </p:nvSpPr>
        <p:spPr>
          <a:xfrm>
            <a:off x="274950" y="284775"/>
            <a:ext cx="8598900" cy="85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66" name="Google Shape;166;p19"/>
          <p:cNvSpPr/>
          <p:nvPr/>
        </p:nvSpPr>
        <p:spPr>
          <a:xfrm>
            <a:off x="1134750" y="4315525"/>
            <a:ext cx="54342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latin typeface="DM Sans Light"/>
              <a:ea typeface="DM Sans Light"/>
              <a:cs typeface="DM Sans Light"/>
              <a:sym typeface="DM Sans Light"/>
            </a:endParaRPr>
          </a:p>
        </p:txBody>
      </p:sp>
      <p:sp>
        <p:nvSpPr>
          <p:cNvPr id="167" name="Google Shape;167;p19"/>
          <p:cNvSpPr/>
          <p:nvPr/>
        </p:nvSpPr>
        <p:spPr>
          <a:xfrm>
            <a:off x="274950" y="134807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168" name="Google Shape;168;p19"/>
          <p:cNvSpPr/>
          <p:nvPr/>
        </p:nvSpPr>
        <p:spPr>
          <a:xfrm>
            <a:off x="274950" y="28370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69" name="Google Shape;169;p19"/>
          <p:cNvSpPr/>
          <p:nvPr/>
        </p:nvSpPr>
        <p:spPr>
          <a:xfrm>
            <a:off x="274950" y="43103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70" name="Google Shape;170;p19"/>
          <p:cNvSpPr/>
          <p:nvPr/>
        </p:nvSpPr>
        <p:spPr>
          <a:xfrm>
            <a:off x="1134750" y="1338000"/>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solidFill>
                <a:schemeClr val="dk1"/>
              </a:solidFill>
              <a:latin typeface="DM Sans Light"/>
              <a:ea typeface="DM Sans Light"/>
              <a:cs typeface="DM Sans Light"/>
              <a:sym typeface="DM Sans Light"/>
            </a:endParaRPr>
          </a:p>
        </p:txBody>
      </p:sp>
      <p:sp>
        <p:nvSpPr>
          <p:cNvPr id="171" name="Google Shape;171;p19"/>
          <p:cNvSpPr/>
          <p:nvPr/>
        </p:nvSpPr>
        <p:spPr>
          <a:xfrm>
            <a:off x="1134750" y="2826762"/>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t/>
            </a:r>
            <a:endParaRPr sz="1600">
              <a:solidFill>
                <a:schemeClr val="dk1"/>
              </a:solidFill>
              <a:latin typeface="DM Sans Light"/>
              <a:ea typeface="DM Sans Light"/>
              <a:cs typeface="DM Sans Light"/>
              <a:sym typeface="DM Sans Light"/>
            </a:endParaRPr>
          </a:p>
        </p:txBody>
      </p:sp>
      <p:sp>
        <p:nvSpPr>
          <p:cNvPr id="172" name="Google Shape;172;p1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73" name="Google Shape;173;p19"/>
          <p:cNvSpPr txBox="1"/>
          <p:nvPr>
            <p:ph idx="1" type="subTitle"/>
          </p:nvPr>
        </p:nvSpPr>
        <p:spPr>
          <a:xfrm flipH="1">
            <a:off x="-172350" y="1348072"/>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4" name="Google Shape;174;p19"/>
          <p:cNvSpPr txBox="1"/>
          <p:nvPr>
            <p:ph idx="2" type="subTitle"/>
          </p:nvPr>
        </p:nvSpPr>
        <p:spPr>
          <a:xfrm flipH="1">
            <a:off x="-172350" y="28291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5" name="Google Shape;175;p19"/>
          <p:cNvSpPr txBox="1"/>
          <p:nvPr>
            <p:ph idx="3" type="subTitle"/>
          </p:nvPr>
        </p:nvSpPr>
        <p:spPr>
          <a:xfrm flipH="1">
            <a:off x="-172350" y="43154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6" name="Google Shape;176;p19"/>
          <p:cNvSpPr txBox="1"/>
          <p:nvPr>
            <p:ph idx="4" type="body"/>
          </p:nvPr>
        </p:nvSpPr>
        <p:spPr>
          <a:xfrm>
            <a:off x="1134750" y="1348075"/>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7" name="Google Shape;177;p19"/>
          <p:cNvSpPr txBox="1"/>
          <p:nvPr>
            <p:ph idx="5" type="body"/>
          </p:nvPr>
        </p:nvSpPr>
        <p:spPr>
          <a:xfrm>
            <a:off x="1134750" y="2831788"/>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8" name="Google Shape;178;p19"/>
          <p:cNvSpPr txBox="1"/>
          <p:nvPr>
            <p:ph idx="6" type="body"/>
          </p:nvPr>
        </p:nvSpPr>
        <p:spPr>
          <a:xfrm>
            <a:off x="1134750" y="4310313"/>
            <a:ext cx="5434200" cy="5433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9" name="Google Shape;179;p19"/>
          <p:cNvSpPr/>
          <p:nvPr>
            <p:ph idx="7"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p:cSld name="CUSTOM_15">
    <p:bg>
      <p:bgPr>
        <a:solidFill>
          <a:schemeClr val="dk2"/>
        </a:solidFill>
      </p:bgPr>
    </p:bg>
    <p:spTree>
      <p:nvGrpSpPr>
        <p:cNvPr id="180" name="Shape 180"/>
        <p:cNvGrpSpPr/>
        <p:nvPr/>
      </p:nvGrpSpPr>
      <p:grpSpPr>
        <a:xfrm>
          <a:off x="0" y="0"/>
          <a:ext cx="0" cy="0"/>
          <a:chOff x="0" y="0"/>
          <a:chExt cx="0" cy="0"/>
        </a:xfrm>
      </p:grpSpPr>
      <p:sp>
        <p:nvSpPr>
          <p:cNvPr id="181" name="Google Shape;181;p20"/>
          <p:cNvSpPr/>
          <p:nvPr>
            <p:ph idx="2"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2" name="Google Shape;182;p20"/>
          <p:cNvSpPr/>
          <p:nvPr>
            <p:ph idx="3" type="pic"/>
          </p:nvPr>
        </p:nvSpPr>
        <p:spPr>
          <a:xfrm>
            <a:off x="274950" y="323522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3" name="Google Shape;183;p20"/>
          <p:cNvSpPr/>
          <p:nvPr/>
        </p:nvSpPr>
        <p:spPr>
          <a:xfrm>
            <a:off x="274950" y="2144550"/>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4" name="Google Shape;184;p20"/>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6">
    <p:spTree>
      <p:nvGrpSpPr>
        <p:cNvPr id="16" name="Shape 16"/>
        <p:cNvGrpSpPr/>
        <p:nvPr/>
      </p:nvGrpSpPr>
      <p:grpSpPr>
        <a:xfrm>
          <a:off x="0" y="0"/>
          <a:ext cx="0" cy="0"/>
          <a:chOff x="0" y="0"/>
          <a:chExt cx="0" cy="0"/>
        </a:xfrm>
      </p:grpSpPr>
      <p:sp>
        <p:nvSpPr>
          <p:cNvPr id="17" name="Google Shape;17;p3"/>
          <p:cNvSpPr/>
          <p:nvPr/>
        </p:nvSpPr>
        <p:spPr>
          <a:xfrm>
            <a:off x="274950" y="1318300"/>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 name="Google Shape;18;p3"/>
          <p:cNvSpPr txBox="1"/>
          <p:nvPr>
            <p:ph type="title"/>
          </p:nvPr>
        </p:nvSpPr>
        <p:spPr>
          <a:xfrm>
            <a:off x="274725" y="1346288"/>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with Names">
  <p:cSld name="CUSTOM_15_1">
    <p:bg>
      <p:bgPr>
        <a:solidFill>
          <a:schemeClr val="lt2"/>
        </a:solidFill>
      </p:bgPr>
    </p:bg>
    <p:spTree>
      <p:nvGrpSpPr>
        <p:cNvPr id="185" name="Shape 185"/>
        <p:cNvGrpSpPr/>
        <p:nvPr/>
      </p:nvGrpSpPr>
      <p:grpSpPr>
        <a:xfrm>
          <a:off x="0" y="0"/>
          <a:ext cx="0" cy="0"/>
          <a:chOff x="0" y="0"/>
          <a:chExt cx="0" cy="0"/>
        </a:xfrm>
      </p:grpSpPr>
      <p:sp>
        <p:nvSpPr>
          <p:cNvPr id="186" name="Google Shape;186;p21"/>
          <p:cNvSpPr/>
          <p:nvPr>
            <p:ph idx="2" type="pic"/>
          </p:nvPr>
        </p:nvSpPr>
        <p:spPr>
          <a:xfrm>
            <a:off x="274950" y="3235225"/>
            <a:ext cx="4191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7" name="Google Shape;187;p21"/>
          <p:cNvSpPr/>
          <p:nvPr/>
        </p:nvSpPr>
        <p:spPr>
          <a:xfrm>
            <a:off x="274950" y="2144550"/>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8" name="Google Shape;188;p21"/>
          <p:cNvSpPr/>
          <p:nvPr/>
        </p:nvSpPr>
        <p:spPr>
          <a:xfrm>
            <a:off x="4681900" y="3235222"/>
            <a:ext cx="4191900" cy="1623300"/>
          </a:xfrm>
          <a:prstGeom prst="roundRect">
            <a:avLst>
              <a:gd fmla="val 1692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5000"/>
              </a:lnSpc>
              <a:spcBef>
                <a:spcPts val="0"/>
              </a:spcBef>
              <a:spcAft>
                <a:spcPts val="0"/>
              </a:spcAft>
              <a:buNone/>
            </a:pPr>
            <a:r>
              <a:t/>
            </a:r>
            <a:endParaRPr b="1">
              <a:solidFill>
                <a:schemeClr val="dk1"/>
              </a:solidFill>
              <a:latin typeface="Della Respira"/>
              <a:ea typeface="Della Respira"/>
              <a:cs typeface="Della Respira"/>
              <a:sym typeface="Della Respira"/>
            </a:endParaRPr>
          </a:p>
        </p:txBody>
      </p:sp>
      <p:sp>
        <p:nvSpPr>
          <p:cNvPr id="189" name="Google Shape;189;p21"/>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90" name="Google Shape;190;p21"/>
          <p:cNvSpPr txBox="1"/>
          <p:nvPr>
            <p:ph idx="1" type="subTitle"/>
          </p:nvPr>
        </p:nvSpPr>
        <p:spPr>
          <a:xfrm>
            <a:off x="4681900" y="3235225"/>
            <a:ext cx="4191900" cy="162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Della Respira"/>
              <a:buNone/>
              <a:defRPr sz="14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1"/>
          <p:cNvSpPr/>
          <p:nvPr>
            <p:ph idx="3"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solidFill>
          <a:schemeClr val="accent3"/>
        </a:solidFill>
      </p:bgPr>
    </p:bg>
    <p:spTree>
      <p:nvGrpSpPr>
        <p:cNvPr id="192" name="Shape 19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cSld name="CUSTOM_17">
    <p:bg>
      <p:bgPr>
        <a:solidFill>
          <a:schemeClr val="lt2"/>
        </a:solidFill>
      </p:bgPr>
    </p:bg>
    <p:spTree>
      <p:nvGrpSpPr>
        <p:cNvPr id="193" name="Shape 193"/>
        <p:cNvGrpSpPr/>
        <p:nvPr/>
      </p:nvGrpSpPr>
      <p:grpSpPr>
        <a:xfrm>
          <a:off x="0" y="0"/>
          <a:ext cx="0" cy="0"/>
          <a:chOff x="0" y="0"/>
          <a:chExt cx="0" cy="0"/>
        </a:xfrm>
      </p:grpSpPr>
      <p:sp>
        <p:nvSpPr>
          <p:cNvPr id="194" name="Google Shape;194;p23"/>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95" name="Google Shape;195;p23"/>
          <p:cNvSpPr/>
          <p:nvPr/>
        </p:nvSpPr>
        <p:spPr>
          <a:xfrm>
            <a:off x="274950" y="3275914"/>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96" name="Google Shape;196;p23"/>
          <p:cNvSpPr txBox="1"/>
          <p:nvPr>
            <p:ph type="title"/>
          </p:nvPr>
        </p:nvSpPr>
        <p:spPr>
          <a:xfrm>
            <a:off x="274725" y="1531200"/>
            <a:ext cx="85989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97" name="Google Shape;197;p23"/>
          <p:cNvSpPr txBox="1"/>
          <p:nvPr>
            <p:ph idx="1" type="subTitle"/>
          </p:nvPr>
        </p:nvSpPr>
        <p:spPr>
          <a:xfrm>
            <a:off x="279625" y="3283263"/>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7_1">
    <p:spTree>
      <p:nvGrpSpPr>
        <p:cNvPr id="198" name="Shape 198"/>
        <p:cNvGrpSpPr/>
        <p:nvPr/>
      </p:nvGrpSpPr>
      <p:grpSpPr>
        <a:xfrm>
          <a:off x="0" y="0"/>
          <a:ext cx="0" cy="0"/>
          <a:chOff x="0" y="0"/>
          <a:chExt cx="0" cy="0"/>
        </a:xfrm>
      </p:grpSpPr>
      <p:sp>
        <p:nvSpPr>
          <p:cNvPr id="199" name="Google Shape;199;p24"/>
          <p:cNvSpPr/>
          <p:nvPr/>
        </p:nvSpPr>
        <p:spPr>
          <a:xfrm>
            <a:off x="274950" y="1503221"/>
            <a:ext cx="8598900" cy="16212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0" name="Google Shape;200;p24"/>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8">
    <p:bg>
      <p:bgPr>
        <a:solidFill>
          <a:schemeClr val="lt2"/>
        </a:solidFill>
      </p:bgPr>
    </p:bg>
    <p:spTree>
      <p:nvGrpSpPr>
        <p:cNvPr id="201" name="Shape 201"/>
        <p:cNvGrpSpPr/>
        <p:nvPr/>
      </p:nvGrpSpPr>
      <p:grpSpPr>
        <a:xfrm>
          <a:off x="0" y="0"/>
          <a:ext cx="0" cy="0"/>
          <a:chOff x="0" y="0"/>
          <a:chExt cx="0" cy="0"/>
        </a:xfrm>
      </p:grpSpPr>
      <p:sp>
        <p:nvSpPr>
          <p:cNvPr id="202" name="Google Shape;202;p25"/>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3" name="Google Shape;203;p25"/>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4" name="Google Shape;204;p25"/>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05" name="Google Shape;205;p2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0">
    <p:bg>
      <p:bgPr>
        <a:solidFill>
          <a:schemeClr val="dk2"/>
        </a:solidFill>
      </p:bgPr>
    </p:bg>
    <p:spTree>
      <p:nvGrpSpPr>
        <p:cNvPr id="206" name="Shape 206"/>
        <p:cNvGrpSpPr/>
        <p:nvPr/>
      </p:nvGrpSpPr>
      <p:grpSpPr>
        <a:xfrm>
          <a:off x="0" y="0"/>
          <a:ext cx="0" cy="0"/>
          <a:chOff x="0" y="0"/>
          <a:chExt cx="0" cy="0"/>
        </a:xfrm>
      </p:grpSpPr>
      <p:sp>
        <p:nvSpPr>
          <p:cNvPr id="207" name="Google Shape;207;p26"/>
          <p:cNvSpPr/>
          <p:nvPr/>
        </p:nvSpPr>
        <p:spPr>
          <a:xfrm>
            <a:off x="274950" y="1503221"/>
            <a:ext cx="8598900" cy="16212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8" name="Google Shape;208;p26"/>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1">
    <p:bg>
      <p:bgPr>
        <a:solidFill>
          <a:schemeClr val="lt2"/>
        </a:solidFill>
      </p:bgPr>
    </p:bg>
    <p:spTree>
      <p:nvGrpSpPr>
        <p:cNvPr id="209" name="Shape 209"/>
        <p:cNvGrpSpPr/>
        <p:nvPr/>
      </p:nvGrpSpPr>
      <p:grpSpPr>
        <a:xfrm>
          <a:off x="0" y="0"/>
          <a:ext cx="0" cy="0"/>
          <a:chOff x="0" y="0"/>
          <a:chExt cx="0" cy="0"/>
        </a:xfrm>
      </p:grpSpPr>
      <p:sp>
        <p:nvSpPr>
          <p:cNvPr id="210" name="Google Shape;210;p27"/>
          <p:cNvSpPr/>
          <p:nvPr/>
        </p:nvSpPr>
        <p:spPr>
          <a:xfrm>
            <a:off x="274950" y="1580175"/>
            <a:ext cx="6326700" cy="32784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1" name="Google Shape;211;p27"/>
          <p:cNvSpPr txBox="1"/>
          <p:nvPr>
            <p:ph idx="1" type="body"/>
          </p:nvPr>
        </p:nvSpPr>
        <p:spPr>
          <a:xfrm>
            <a:off x="545275" y="1703050"/>
            <a:ext cx="5795400" cy="292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2" name="Google Shape;212;p27"/>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13" name="Google Shape;213;p2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14" name="Google Shape;214;p27"/>
          <p:cNvSpPr/>
          <p:nvPr/>
        </p:nvSpPr>
        <p:spPr>
          <a:xfrm>
            <a:off x="274950" y="1102500"/>
            <a:ext cx="63267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15" name="Google Shape;215;p27"/>
          <p:cNvSpPr txBox="1"/>
          <p:nvPr>
            <p:ph idx="2" type="subTitle"/>
          </p:nvPr>
        </p:nvSpPr>
        <p:spPr>
          <a:xfrm>
            <a:off x="327025" y="1109850"/>
            <a:ext cx="6231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2">
    <p:bg>
      <p:bgPr>
        <a:solidFill>
          <a:schemeClr val="lt2"/>
        </a:solidFill>
      </p:bgPr>
    </p:bg>
    <p:spTree>
      <p:nvGrpSpPr>
        <p:cNvPr id="216" name="Shape 216"/>
        <p:cNvGrpSpPr/>
        <p:nvPr/>
      </p:nvGrpSpPr>
      <p:grpSpPr>
        <a:xfrm>
          <a:off x="0" y="0"/>
          <a:ext cx="0" cy="0"/>
          <a:chOff x="0" y="0"/>
          <a:chExt cx="0" cy="0"/>
        </a:xfrm>
      </p:grpSpPr>
      <p:sp>
        <p:nvSpPr>
          <p:cNvPr id="217" name="Google Shape;217;p28"/>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18" name="Google Shape;218;p28"/>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23">
    <p:spTree>
      <p:nvGrpSpPr>
        <p:cNvPr id="219" name="Shape 219"/>
        <p:cNvGrpSpPr/>
        <p:nvPr/>
      </p:nvGrpSpPr>
      <p:grpSpPr>
        <a:xfrm>
          <a:off x="0" y="0"/>
          <a:ext cx="0" cy="0"/>
          <a:chOff x="0" y="0"/>
          <a:chExt cx="0" cy="0"/>
        </a:xfrm>
      </p:grpSpPr>
      <p:sp>
        <p:nvSpPr>
          <p:cNvPr id="220" name="Google Shape;220;p29"/>
          <p:cNvSpPr/>
          <p:nvPr/>
        </p:nvSpPr>
        <p:spPr>
          <a:xfrm>
            <a:off x="273650" y="18291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21" name="Google Shape;221;p29"/>
          <p:cNvSpPr txBox="1"/>
          <p:nvPr>
            <p:ph type="title"/>
          </p:nvPr>
        </p:nvSpPr>
        <p:spPr>
          <a:xfrm>
            <a:off x="271350" y="18715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22" name="Google Shape;222;p29"/>
          <p:cNvSpPr/>
          <p:nvPr/>
        </p:nvSpPr>
        <p:spPr>
          <a:xfrm>
            <a:off x="273756" y="2887125"/>
            <a:ext cx="8598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23" name="Google Shape;223;p29"/>
          <p:cNvSpPr txBox="1"/>
          <p:nvPr>
            <p:ph idx="1" type="subTitle"/>
          </p:nvPr>
        </p:nvSpPr>
        <p:spPr>
          <a:xfrm>
            <a:off x="273650" y="2917550"/>
            <a:ext cx="8598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4">
    <p:bg>
      <p:bgPr>
        <a:solidFill>
          <a:schemeClr val="dk2"/>
        </a:solidFill>
      </p:bgPr>
    </p:bg>
    <p:spTree>
      <p:nvGrpSpPr>
        <p:cNvPr id="224" name="Shape 224"/>
        <p:cNvGrpSpPr/>
        <p:nvPr/>
      </p:nvGrpSpPr>
      <p:grpSpPr>
        <a:xfrm>
          <a:off x="0" y="0"/>
          <a:ext cx="0" cy="0"/>
          <a:chOff x="0" y="0"/>
          <a:chExt cx="0" cy="0"/>
        </a:xfrm>
      </p:grpSpPr>
      <p:sp>
        <p:nvSpPr>
          <p:cNvPr id="225" name="Google Shape;225;p30"/>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1">
    <p:spTree>
      <p:nvGrpSpPr>
        <p:cNvPr id="19" name="Shape 19"/>
        <p:cNvGrpSpPr/>
        <p:nvPr/>
      </p:nvGrpSpPr>
      <p:grpSpPr>
        <a:xfrm>
          <a:off x="0" y="0"/>
          <a:ext cx="0" cy="0"/>
          <a:chOff x="0" y="0"/>
          <a:chExt cx="0" cy="0"/>
        </a:xfrm>
      </p:grpSpPr>
      <p:sp>
        <p:nvSpPr>
          <p:cNvPr id="20" name="Google Shape;20;p4"/>
          <p:cNvSpPr/>
          <p:nvPr>
            <p:ph idx="2" type="pic"/>
          </p:nvPr>
        </p:nvSpPr>
        <p:spPr>
          <a:xfrm>
            <a:off x="4676850" y="1342250"/>
            <a:ext cx="4201200" cy="3510600"/>
          </a:xfrm>
          <a:prstGeom prst="roundRect">
            <a:avLst>
              <a:gd fmla="val 5775" name="adj"/>
            </a:avLst>
          </a:prstGeom>
          <a:noFill/>
          <a:ln cap="flat" cmpd="sng" w="9525">
            <a:solidFill>
              <a:schemeClr val="dk1"/>
            </a:solidFill>
            <a:prstDash val="solid"/>
            <a:round/>
            <a:headEnd len="sm" w="sm" type="none"/>
            <a:tailEnd len="sm" w="sm" type="none"/>
          </a:ln>
        </p:spPr>
      </p:sp>
      <p:sp>
        <p:nvSpPr>
          <p:cNvPr id="21" name="Google Shape;21;p4"/>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2" name="Google Shape;22;p4"/>
          <p:cNvSpPr/>
          <p:nvPr/>
        </p:nvSpPr>
        <p:spPr>
          <a:xfrm>
            <a:off x="2749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3" name="Google Shape;23;p4"/>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4" name="Google Shape;24;p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5">
    <p:spTree>
      <p:nvGrpSpPr>
        <p:cNvPr id="226" name="Shape 226"/>
        <p:cNvGrpSpPr/>
        <p:nvPr/>
      </p:nvGrpSpPr>
      <p:grpSpPr>
        <a:xfrm>
          <a:off x="0" y="0"/>
          <a:ext cx="0" cy="0"/>
          <a:chOff x="0" y="0"/>
          <a:chExt cx="0" cy="0"/>
        </a:xfrm>
      </p:grpSpPr>
      <p:sp>
        <p:nvSpPr>
          <p:cNvPr id="227" name="Google Shape;227;p31"/>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8" name="Google Shape;228;p31"/>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29" name="Google Shape;229;p31"/>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6">
    <p:spTree>
      <p:nvGrpSpPr>
        <p:cNvPr id="230" name="Shape 230"/>
        <p:cNvGrpSpPr/>
        <p:nvPr/>
      </p:nvGrpSpPr>
      <p:grpSpPr>
        <a:xfrm>
          <a:off x="0" y="0"/>
          <a:ext cx="0" cy="0"/>
          <a:chOff x="0" y="0"/>
          <a:chExt cx="0" cy="0"/>
        </a:xfrm>
      </p:grpSpPr>
      <p:sp>
        <p:nvSpPr>
          <p:cNvPr id="231" name="Google Shape;231;p32"/>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32" name="Google Shape;232;p32"/>
          <p:cNvSpPr/>
          <p:nvPr/>
        </p:nvSpPr>
        <p:spPr>
          <a:xfrm>
            <a:off x="272650" y="134812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3" name="Google Shape;233;p32"/>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34" name="Google Shape;234;p32"/>
          <p:cNvSpPr txBox="1"/>
          <p:nvPr>
            <p:ph idx="1" type="subTitle"/>
          </p:nvPr>
        </p:nvSpPr>
        <p:spPr>
          <a:xfrm>
            <a:off x="272650" y="137515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5" name="Google Shape;235;p32"/>
          <p:cNvSpPr/>
          <p:nvPr/>
        </p:nvSpPr>
        <p:spPr>
          <a:xfrm>
            <a:off x="272650" y="196496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6" name="Google Shape;236;p32"/>
          <p:cNvSpPr txBox="1"/>
          <p:nvPr>
            <p:ph idx="2" type="subTitle"/>
          </p:nvPr>
        </p:nvSpPr>
        <p:spPr>
          <a:xfrm>
            <a:off x="272650" y="199199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7" name="Google Shape;237;p32"/>
          <p:cNvSpPr/>
          <p:nvPr/>
        </p:nvSpPr>
        <p:spPr>
          <a:xfrm>
            <a:off x="272650" y="258180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8" name="Google Shape;238;p32"/>
          <p:cNvSpPr txBox="1"/>
          <p:nvPr>
            <p:ph idx="3" type="subTitle"/>
          </p:nvPr>
        </p:nvSpPr>
        <p:spPr>
          <a:xfrm>
            <a:off x="272650" y="260883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9" name="Google Shape;239;p32"/>
          <p:cNvSpPr/>
          <p:nvPr/>
        </p:nvSpPr>
        <p:spPr>
          <a:xfrm>
            <a:off x="272650" y="319864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0" name="Google Shape;240;p32"/>
          <p:cNvSpPr txBox="1"/>
          <p:nvPr>
            <p:ph idx="4" type="subTitle"/>
          </p:nvPr>
        </p:nvSpPr>
        <p:spPr>
          <a:xfrm>
            <a:off x="272650" y="322567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41" name="Google Shape;241;p32"/>
          <p:cNvSpPr/>
          <p:nvPr/>
        </p:nvSpPr>
        <p:spPr>
          <a:xfrm>
            <a:off x="272650" y="381548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2" name="Google Shape;242;p32"/>
          <p:cNvSpPr txBox="1"/>
          <p:nvPr>
            <p:ph idx="5" type="subTitle"/>
          </p:nvPr>
        </p:nvSpPr>
        <p:spPr>
          <a:xfrm>
            <a:off x="272650" y="384251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43" name="Google Shape;243;p32"/>
          <p:cNvSpPr/>
          <p:nvPr/>
        </p:nvSpPr>
        <p:spPr>
          <a:xfrm>
            <a:off x="272650" y="443232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4" name="Google Shape;244;p32"/>
          <p:cNvSpPr txBox="1"/>
          <p:nvPr>
            <p:ph idx="6" type="subTitle"/>
          </p:nvPr>
        </p:nvSpPr>
        <p:spPr>
          <a:xfrm>
            <a:off x="272650" y="445935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27">
    <p:spTree>
      <p:nvGrpSpPr>
        <p:cNvPr id="245" name="Shape 245"/>
        <p:cNvGrpSpPr/>
        <p:nvPr/>
      </p:nvGrpSpPr>
      <p:grpSpPr>
        <a:xfrm>
          <a:off x="0" y="0"/>
          <a:ext cx="0" cy="0"/>
          <a:chOff x="0" y="0"/>
          <a:chExt cx="0" cy="0"/>
        </a:xfrm>
      </p:grpSpPr>
      <p:sp>
        <p:nvSpPr>
          <p:cNvPr id="246" name="Google Shape;246;p33"/>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47" name="Google Shape;247;p33"/>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48" name="Google Shape;248;p33"/>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49" name="Google Shape;249;p33"/>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50" name="Google Shape;250;p33"/>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28">
    <p:bg>
      <p:bgPr>
        <a:solidFill>
          <a:schemeClr val="lt2"/>
        </a:solidFill>
      </p:bgPr>
    </p:bg>
    <p:spTree>
      <p:nvGrpSpPr>
        <p:cNvPr id="251" name="Shape 251"/>
        <p:cNvGrpSpPr/>
        <p:nvPr/>
      </p:nvGrpSpPr>
      <p:grpSpPr>
        <a:xfrm>
          <a:off x="0" y="0"/>
          <a:ext cx="0" cy="0"/>
          <a:chOff x="0" y="0"/>
          <a:chExt cx="0" cy="0"/>
        </a:xfrm>
      </p:grpSpPr>
      <p:sp>
        <p:nvSpPr>
          <p:cNvPr id="252" name="Google Shape;252;p34"/>
          <p:cNvSpPr/>
          <p:nvPr/>
        </p:nvSpPr>
        <p:spPr>
          <a:xfrm>
            <a:off x="46726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3" name="Google Shape;253;p34"/>
          <p:cNvSpPr txBox="1"/>
          <p:nvPr>
            <p:ph idx="1" type="body"/>
          </p:nvPr>
        </p:nvSpPr>
        <p:spPr>
          <a:xfrm>
            <a:off x="49010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4" name="Google Shape;254;p34"/>
          <p:cNvSpPr/>
          <p:nvPr/>
        </p:nvSpPr>
        <p:spPr>
          <a:xfrm>
            <a:off x="2749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5" name="Google Shape;255;p34"/>
          <p:cNvSpPr txBox="1"/>
          <p:nvPr>
            <p:ph idx="2" type="body"/>
          </p:nvPr>
        </p:nvSpPr>
        <p:spPr>
          <a:xfrm>
            <a:off x="5033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6" name="Google Shape;256;p34"/>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57" name="Google Shape;257;p3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58" name="Google Shape;258;p34"/>
          <p:cNvSpPr/>
          <p:nvPr/>
        </p:nvSpPr>
        <p:spPr>
          <a:xfrm>
            <a:off x="275100"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59" name="Google Shape;259;p34"/>
          <p:cNvSpPr txBox="1"/>
          <p:nvPr>
            <p:ph idx="3" type="subTitle"/>
          </p:nvPr>
        </p:nvSpPr>
        <p:spPr>
          <a:xfrm>
            <a:off x="274950"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60" name="Google Shape;260;p34"/>
          <p:cNvSpPr/>
          <p:nvPr/>
        </p:nvSpPr>
        <p:spPr>
          <a:xfrm>
            <a:off x="4672725"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1" name="Google Shape;261;p34"/>
          <p:cNvSpPr txBox="1"/>
          <p:nvPr>
            <p:ph idx="4" type="subTitle"/>
          </p:nvPr>
        </p:nvSpPr>
        <p:spPr>
          <a:xfrm>
            <a:off x="4672575"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9">
    <p:bg>
      <p:bgPr>
        <a:solidFill>
          <a:schemeClr val="lt2"/>
        </a:solidFill>
      </p:bgPr>
    </p:bg>
    <p:spTree>
      <p:nvGrpSpPr>
        <p:cNvPr id="262" name="Shape 262"/>
        <p:cNvGrpSpPr/>
        <p:nvPr/>
      </p:nvGrpSpPr>
      <p:grpSpPr>
        <a:xfrm>
          <a:off x="0" y="0"/>
          <a:ext cx="0" cy="0"/>
          <a:chOff x="0" y="0"/>
          <a:chExt cx="0" cy="0"/>
        </a:xfrm>
      </p:grpSpPr>
      <p:sp>
        <p:nvSpPr>
          <p:cNvPr id="263" name="Google Shape;263;p35"/>
          <p:cNvSpPr/>
          <p:nvPr/>
        </p:nvSpPr>
        <p:spPr>
          <a:xfrm>
            <a:off x="2749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64" name="Google Shape;264;p35"/>
          <p:cNvSpPr txBox="1"/>
          <p:nvPr>
            <p:ph idx="1" type="body"/>
          </p:nvPr>
        </p:nvSpPr>
        <p:spPr>
          <a:xfrm>
            <a:off x="3920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65" name="Google Shape;265;p35"/>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66" name="Google Shape;266;p3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67" name="Google Shape;267;p35"/>
          <p:cNvSpPr/>
          <p:nvPr/>
        </p:nvSpPr>
        <p:spPr>
          <a:xfrm>
            <a:off x="2750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8" name="Google Shape;268;p35"/>
          <p:cNvSpPr txBox="1"/>
          <p:nvPr>
            <p:ph idx="2" type="subTitle"/>
          </p:nvPr>
        </p:nvSpPr>
        <p:spPr>
          <a:xfrm>
            <a:off x="2749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69" name="Google Shape;269;p35"/>
          <p:cNvSpPr/>
          <p:nvPr/>
        </p:nvSpPr>
        <p:spPr>
          <a:xfrm>
            <a:off x="321100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0" name="Google Shape;270;p35"/>
          <p:cNvSpPr txBox="1"/>
          <p:nvPr>
            <p:ph idx="3" type="body"/>
          </p:nvPr>
        </p:nvSpPr>
        <p:spPr>
          <a:xfrm>
            <a:off x="332814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1" name="Google Shape;271;p35"/>
          <p:cNvSpPr/>
          <p:nvPr/>
        </p:nvSpPr>
        <p:spPr>
          <a:xfrm>
            <a:off x="321109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72" name="Google Shape;272;p35"/>
          <p:cNvSpPr txBox="1"/>
          <p:nvPr>
            <p:ph idx="4" type="subTitle"/>
          </p:nvPr>
        </p:nvSpPr>
        <p:spPr>
          <a:xfrm>
            <a:off x="321100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73" name="Google Shape;273;p35"/>
          <p:cNvSpPr/>
          <p:nvPr/>
        </p:nvSpPr>
        <p:spPr>
          <a:xfrm>
            <a:off x="61471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4" name="Google Shape;274;p35"/>
          <p:cNvSpPr txBox="1"/>
          <p:nvPr>
            <p:ph idx="5" type="body"/>
          </p:nvPr>
        </p:nvSpPr>
        <p:spPr>
          <a:xfrm>
            <a:off x="62642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5" name="Google Shape;275;p35"/>
          <p:cNvSpPr/>
          <p:nvPr/>
        </p:nvSpPr>
        <p:spPr>
          <a:xfrm>
            <a:off x="61472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76" name="Google Shape;276;p35"/>
          <p:cNvSpPr txBox="1"/>
          <p:nvPr>
            <p:ph idx="6" type="subTitle"/>
          </p:nvPr>
        </p:nvSpPr>
        <p:spPr>
          <a:xfrm>
            <a:off x="61471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0">
    <p:bg>
      <p:bgPr>
        <a:solidFill>
          <a:schemeClr val="lt2"/>
        </a:solidFill>
      </p:bgPr>
    </p:bg>
    <p:spTree>
      <p:nvGrpSpPr>
        <p:cNvPr id="277" name="Shape 277"/>
        <p:cNvGrpSpPr/>
        <p:nvPr/>
      </p:nvGrpSpPr>
      <p:grpSpPr>
        <a:xfrm>
          <a:off x="0" y="0"/>
          <a:ext cx="0" cy="0"/>
          <a:chOff x="0" y="0"/>
          <a:chExt cx="0" cy="0"/>
        </a:xfrm>
      </p:grpSpPr>
      <p:sp>
        <p:nvSpPr>
          <p:cNvPr id="278" name="Google Shape;278;p36"/>
          <p:cNvSpPr/>
          <p:nvPr/>
        </p:nvSpPr>
        <p:spPr>
          <a:xfrm>
            <a:off x="274950"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9" name="Google Shape;279;p36"/>
          <p:cNvSpPr txBox="1"/>
          <p:nvPr>
            <p:ph idx="1" type="body"/>
          </p:nvPr>
        </p:nvSpPr>
        <p:spPr>
          <a:xfrm>
            <a:off x="363575"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0" name="Google Shape;280;p3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81" name="Google Shape;281;p3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82" name="Google Shape;282;p36"/>
          <p:cNvSpPr/>
          <p:nvPr/>
        </p:nvSpPr>
        <p:spPr>
          <a:xfrm>
            <a:off x="275024"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83" name="Google Shape;283;p36"/>
          <p:cNvSpPr txBox="1"/>
          <p:nvPr>
            <p:ph idx="2" type="subTitle"/>
          </p:nvPr>
        </p:nvSpPr>
        <p:spPr>
          <a:xfrm>
            <a:off x="274950"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84" name="Google Shape;284;p36"/>
          <p:cNvSpPr/>
          <p:nvPr/>
        </p:nvSpPr>
        <p:spPr>
          <a:xfrm>
            <a:off x="2454747"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85" name="Google Shape;285;p36"/>
          <p:cNvSpPr txBox="1"/>
          <p:nvPr>
            <p:ph idx="3" type="body"/>
          </p:nvPr>
        </p:nvSpPr>
        <p:spPr>
          <a:xfrm>
            <a:off x="2543370"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6" name="Google Shape;286;p36"/>
          <p:cNvSpPr/>
          <p:nvPr/>
        </p:nvSpPr>
        <p:spPr>
          <a:xfrm>
            <a:off x="245482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87" name="Google Shape;287;p36"/>
          <p:cNvSpPr txBox="1"/>
          <p:nvPr>
            <p:ph idx="4" type="subTitle"/>
          </p:nvPr>
        </p:nvSpPr>
        <p:spPr>
          <a:xfrm>
            <a:off x="2454747"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88" name="Google Shape;288;p36"/>
          <p:cNvSpPr/>
          <p:nvPr/>
        </p:nvSpPr>
        <p:spPr>
          <a:xfrm>
            <a:off x="4634609"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89" name="Google Shape;289;p36"/>
          <p:cNvSpPr txBox="1"/>
          <p:nvPr>
            <p:ph idx="5" type="body"/>
          </p:nvPr>
        </p:nvSpPr>
        <p:spPr>
          <a:xfrm>
            <a:off x="4723231"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0" name="Google Shape;290;p36"/>
          <p:cNvSpPr/>
          <p:nvPr/>
        </p:nvSpPr>
        <p:spPr>
          <a:xfrm>
            <a:off x="4634683"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1" name="Google Shape;291;p36"/>
          <p:cNvSpPr txBox="1"/>
          <p:nvPr>
            <p:ph idx="6" type="subTitle"/>
          </p:nvPr>
        </p:nvSpPr>
        <p:spPr>
          <a:xfrm>
            <a:off x="4634609"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92" name="Google Shape;292;p36"/>
          <p:cNvSpPr/>
          <p:nvPr/>
        </p:nvSpPr>
        <p:spPr>
          <a:xfrm>
            <a:off x="6814406"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93" name="Google Shape;293;p36"/>
          <p:cNvSpPr txBox="1"/>
          <p:nvPr>
            <p:ph idx="7" type="body"/>
          </p:nvPr>
        </p:nvSpPr>
        <p:spPr>
          <a:xfrm>
            <a:off x="6903026"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4" name="Google Shape;294;p36"/>
          <p:cNvSpPr/>
          <p:nvPr/>
        </p:nvSpPr>
        <p:spPr>
          <a:xfrm>
            <a:off x="681448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5" name="Google Shape;295;p36"/>
          <p:cNvSpPr txBox="1"/>
          <p:nvPr>
            <p:ph idx="8" type="subTitle"/>
          </p:nvPr>
        </p:nvSpPr>
        <p:spPr>
          <a:xfrm>
            <a:off x="6814406"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p:cSld name="CUSTOM_31">
    <p:spTree>
      <p:nvGrpSpPr>
        <p:cNvPr id="296" name="Shape 296"/>
        <p:cNvGrpSpPr/>
        <p:nvPr/>
      </p:nvGrpSpPr>
      <p:grpSpPr>
        <a:xfrm>
          <a:off x="0" y="0"/>
          <a:ext cx="0" cy="0"/>
          <a:chOff x="0" y="0"/>
          <a:chExt cx="0" cy="0"/>
        </a:xfrm>
      </p:grpSpPr>
      <p:sp>
        <p:nvSpPr>
          <p:cNvPr id="297" name="Google Shape;297;p37"/>
          <p:cNvSpPr/>
          <p:nvPr>
            <p:ph idx="2" type="pic"/>
          </p:nvPr>
        </p:nvSpPr>
        <p:spPr>
          <a:xfrm>
            <a:off x="274950" y="1352225"/>
            <a:ext cx="85989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98" name="Google Shape;298;p3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99" name="Google Shape;299;p3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32">
    <p:bg>
      <p:bgPr>
        <a:solidFill>
          <a:schemeClr val="dk2"/>
        </a:solidFill>
      </p:bgPr>
    </p:bg>
    <p:spTree>
      <p:nvGrpSpPr>
        <p:cNvPr id="300" name="Shape 300"/>
        <p:cNvGrpSpPr/>
        <p:nvPr/>
      </p:nvGrpSpPr>
      <p:grpSpPr>
        <a:xfrm>
          <a:off x="0" y="0"/>
          <a:ext cx="0" cy="0"/>
          <a:chOff x="0" y="0"/>
          <a:chExt cx="0" cy="0"/>
        </a:xfrm>
      </p:grpSpPr>
      <p:sp>
        <p:nvSpPr>
          <p:cNvPr id="301" name="Google Shape;301;p38"/>
          <p:cNvSpPr/>
          <p:nvPr/>
        </p:nvSpPr>
        <p:spPr>
          <a:xfrm>
            <a:off x="46726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2" name="Google Shape;302;p38"/>
          <p:cNvSpPr/>
          <p:nvPr/>
        </p:nvSpPr>
        <p:spPr>
          <a:xfrm>
            <a:off x="2749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3" name="Google Shape;303;p38"/>
          <p:cNvSpPr txBox="1"/>
          <p:nvPr>
            <p:ph idx="1" type="body"/>
          </p:nvPr>
        </p:nvSpPr>
        <p:spPr>
          <a:xfrm>
            <a:off x="392400"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04" name="Google Shape;304;p3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05" name="Google Shape;305;p3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06" name="Google Shape;306;p38"/>
          <p:cNvSpPr/>
          <p:nvPr/>
        </p:nvSpPr>
        <p:spPr>
          <a:xfrm>
            <a:off x="275100"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7" name="Google Shape;307;p38"/>
          <p:cNvSpPr txBox="1"/>
          <p:nvPr>
            <p:ph idx="2" type="subTitle"/>
          </p:nvPr>
        </p:nvSpPr>
        <p:spPr>
          <a:xfrm>
            <a:off x="274950"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08" name="Google Shape;308;p38"/>
          <p:cNvSpPr/>
          <p:nvPr/>
        </p:nvSpPr>
        <p:spPr>
          <a:xfrm>
            <a:off x="4672725"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9" name="Google Shape;309;p38"/>
          <p:cNvSpPr txBox="1"/>
          <p:nvPr>
            <p:ph idx="3" type="subTitle"/>
          </p:nvPr>
        </p:nvSpPr>
        <p:spPr>
          <a:xfrm>
            <a:off x="4672575"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10" name="Google Shape;310;p38"/>
          <p:cNvSpPr/>
          <p:nvPr>
            <p:ph idx="4" type="pic"/>
          </p:nvPr>
        </p:nvSpPr>
        <p:spPr>
          <a:xfrm>
            <a:off x="274950"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11" name="Google Shape;311;p38"/>
          <p:cNvSpPr txBox="1"/>
          <p:nvPr>
            <p:ph idx="5" type="body"/>
          </p:nvPr>
        </p:nvSpPr>
        <p:spPr>
          <a:xfrm>
            <a:off x="4779375"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2" name="Google Shape;312;p38"/>
          <p:cNvSpPr/>
          <p:nvPr>
            <p:ph idx="6" type="pic"/>
          </p:nvPr>
        </p:nvSpPr>
        <p:spPr>
          <a:xfrm>
            <a:off x="4672575"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33">
    <p:bg>
      <p:bgPr>
        <a:solidFill>
          <a:schemeClr val="dk2"/>
        </a:solidFill>
      </p:bgPr>
    </p:bg>
    <p:spTree>
      <p:nvGrpSpPr>
        <p:cNvPr id="313" name="Shape 313"/>
        <p:cNvGrpSpPr/>
        <p:nvPr/>
      </p:nvGrpSpPr>
      <p:grpSpPr>
        <a:xfrm>
          <a:off x="0" y="0"/>
          <a:ext cx="0" cy="0"/>
          <a:chOff x="0" y="0"/>
          <a:chExt cx="0" cy="0"/>
        </a:xfrm>
      </p:grpSpPr>
      <p:sp>
        <p:nvSpPr>
          <p:cNvPr id="314" name="Google Shape;314;p39"/>
          <p:cNvSpPr/>
          <p:nvPr/>
        </p:nvSpPr>
        <p:spPr>
          <a:xfrm>
            <a:off x="318539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5" name="Google Shape;315;p39"/>
          <p:cNvSpPr/>
          <p:nvPr/>
        </p:nvSpPr>
        <p:spPr>
          <a:xfrm>
            <a:off x="274950"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6" name="Google Shape;316;p39"/>
          <p:cNvSpPr txBox="1"/>
          <p:nvPr>
            <p:ph idx="1" type="body"/>
          </p:nvPr>
        </p:nvSpPr>
        <p:spPr>
          <a:xfrm>
            <a:off x="352680"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7" name="Google Shape;317;p39"/>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18" name="Google Shape;318;p3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19" name="Google Shape;319;p39"/>
          <p:cNvSpPr/>
          <p:nvPr/>
        </p:nvSpPr>
        <p:spPr>
          <a:xfrm>
            <a:off x="2750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0" name="Google Shape;320;p39"/>
          <p:cNvSpPr txBox="1"/>
          <p:nvPr>
            <p:ph idx="2" type="subTitle"/>
          </p:nvPr>
        </p:nvSpPr>
        <p:spPr>
          <a:xfrm>
            <a:off x="2749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1" name="Google Shape;321;p39"/>
          <p:cNvSpPr/>
          <p:nvPr/>
        </p:nvSpPr>
        <p:spPr>
          <a:xfrm>
            <a:off x="31854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2" name="Google Shape;322;p39"/>
          <p:cNvSpPr txBox="1"/>
          <p:nvPr>
            <p:ph idx="3" type="subTitle"/>
          </p:nvPr>
        </p:nvSpPr>
        <p:spPr>
          <a:xfrm>
            <a:off x="31853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3" name="Google Shape;323;p39"/>
          <p:cNvSpPr/>
          <p:nvPr>
            <p:ph idx="4" type="pic"/>
          </p:nvPr>
        </p:nvSpPr>
        <p:spPr>
          <a:xfrm>
            <a:off x="2749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24" name="Google Shape;324;p39"/>
          <p:cNvSpPr txBox="1"/>
          <p:nvPr>
            <p:ph idx="5" type="body"/>
          </p:nvPr>
        </p:nvSpPr>
        <p:spPr>
          <a:xfrm>
            <a:off x="325603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5" name="Google Shape;325;p39"/>
          <p:cNvSpPr/>
          <p:nvPr>
            <p:ph idx="6" type="pic"/>
          </p:nvPr>
        </p:nvSpPr>
        <p:spPr>
          <a:xfrm>
            <a:off x="31853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26" name="Google Shape;326;p39"/>
          <p:cNvSpPr/>
          <p:nvPr/>
        </p:nvSpPr>
        <p:spPr>
          <a:xfrm>
            <a:off x="609580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27" name="Google Shape;327;p39"/>
          <p:cNvSpPr/>
          <p:nvPr/>
        </p:nvSpPr>
        <p:spPr>
          <a:xfrm>
            <a:off x="609585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8" name="Google Shape;328;p39"/>
          <p:cNvSpPr txBox="1"/>
          <p:nvPr>
            <p:ph idx="7" type="subTitle"/>
          </p:nvPr>
        </p:nvSpPr>
        <p:spPr>
          <a:xfrm>
            <a:off x="609576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9" name="Google Shape;329;p39"/>
          <p:cNvSpPr txBox="1"/>
          <p:nvPr>
            <p:ph idx="8" type="body"/>
          </p:nvPr>
        </p:nvSpPr>
        <p:spPr>
          <a:xfrm>
            <a:off x="616644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0" name="Google Shape;330;p39"/>
          <p:cNvSpPr/>
          <p:nvPr>
            <p:ph idx="9" type="pic"/>
          </p:nvPr>
        </p:nvSpPr>
        <p:spPr>
          <a:xfrm>
            <a:off x="609576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34">
    <p:spTree>
      <p:nvGrpSpPr>
        <p:cNvPr id="331" name="Shape 331"/>
        <p:cNvGrpSpPr/>
        <p:nvPr/>
      </p:nvGrpSpPr>
      <p:grpSpPr>
        <a:xfrm>
          <a:off x="0" y="0"/>
          <a:ext cx="0" cy="0"/>
          <a:chOff x="0" y="0"/>
          <a:chExt cx="0" cy="0"/>
        </a:xfrm>
      </p:grpSpPr>
      <p:sp>
        <p:nvSpPr>
          <p:cNvPr id="332" name="Google Shape;332;p40"/>
          <p:cNvSpPr/>
          <p:nvPr>
            <p:ph idx="2" type="pic"/>
          </p:nvPr>
        </p:nvSpPr>
        <p:spPr>
          <a:xfrm>
            <a:off x="274950" y="273750"/>
            <a:ext cx="8598900" cy="45960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and Assigned Sections">
  <p:cSld name="CUSTOM_2">
    <p:bg>
      <p:bgPr>
        <a:solidFill>
          <a:schemeClr val="lt2"/>
        </a:solidFill>
      </p:bgPr>
    </p:bg>
    <p:spTree>
      <p:nvGrpSpPr>
        <p:cNvPr id="25" name="Shape 25"/>
        <p:cNvGrpSpPr/>
        <p:nvPr/>
      </p:nvGrpSpPr>
      <p:grpSpPr>
        <a:xfrm>
          <a:off x="0" y="0"/>
          <a:ext cx="0" cy="0"/>
          <a:chOff x="0" y="0"/>
          <a:chExt cx="0" cy="0"/>
        </a:xfrm>
      </p:grpSpPr>
      <p:sp>
        <p:nvSpPr>
          <p:cNvPr id="26" name="Google Shape;26;p5"/>
          <p:cNvSpPr/>
          <p:nvPr>
            <p:ph idx="2" type="pic"/>
          </p:nvPr>
        </p:nvSpPr>
        <p:spPr>
          <a:xfrm>
            <a:off x="383625" y="1328875"/>
            <a:ext cx="1789200" cy="2277900"/>
          </a:xfrm>
          <a:prstGeom prst="ellipse">
            <a:avLst/>
          </a:prstGeom>
          <a:noFill/>
          <a:ln cap="flat" cmpd="sng" w="9525">
            <a:solidFill>
              <a:srgbClr val="000000"/>
            </a:solidFill>
            <a:prstDash val="solid"/>
            <a:round/>
            <a:headEnd len="sm" w="sm" type="none"/>
            <a:tailEnd len="sm" w="sm" type="none"/>
          </a:ln>
        </p:spPr>
      </p:sp>
      <p:sp>
        <p:nvSpPr>
          <p:cNvPr id="27" name="Google Shape;27;p5"/>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8" name="Google Shape;28;p5"/>
          <p:cNvSpPr/>
          <p:nvPr/>
        </p:nvSpPr>
        <p:spPr>
          <a:xfrm>
            <a:off x="27510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 name="Google Shape;29;p5"/>
          <p:cNvSpPr/>
          <p:nvPr/>
        </p:nvSpPr>
        <p:spPr>
          <a:xfrm>
            <a:off x="27510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100">
              <a:latin typeface="DM Sans"/>
              <a:ea typeface="DM Sans"/>
              <a:cs typeface="DM Sans"/>
              <a:sym typeface="DM Sans"/>
            </a:endParaRPr>
          </a:p>
        </p:txBody>
      </p:sp>
      <p:sp>
        <p:nvSpPr>
          <p:cNvPr id="30" name="Google Shape;30;p5"/>
          <p:cNvSpPr/>
          <p:nvPr/>
        </p:nvSpPr>
        <p:spPr>
          <a:xfrm>
            <a:off x="247785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1" name="Google Shape;31;p5"/>
          <p:cNvSpPr/>
          <p:nvPr/>
        </p:nvSpPr>
        <p:spPr>
          <a:xfrm>
            <a:off x="467272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2" name="Google Shape;32;p5"/>
          <p:cNvSpPr/>
          <p:nvPr/>
        </p:nvSpPr>
        <p:spPr>
          <a:xfrm>
            <a:off x="687547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3" name="Google Shape;33;p5"/>
          <p:cNvSpPr/>
          <p:nvPr/>
        </p:nvSpPr>
        <p:spPr>
          <a:xfrm>
            <a:off x="247785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4" name="Google Shape;34;p5"/>
          <p:cNvSpPr/>
          <p:nvPr/>
        </p:nvSpPr>
        <p:spPr>
          <a:xfrm>
            <a:off x="4676663"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5" name="Google Shape;35;p5"/>
          <p:cNvSpPr/>
          <p:nvPr/>
        </p:nvSpPr>
        <p:spPr>
          <a:xfrm>
            <a:off x="6875475"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6" name="Google Shape;36;p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37" name="Google Shape;37;p5"/>
          <p:cNvSpPr txBox="1"/>
          <p:nvPr>
            <p:ph idx="1" type="subTitle"/>
          </p:nvPr>
        </p:nvSpPr>
        <p:spPr>
          <a:xfrm>
            <a:off x="274950"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8" name="Google Shape;38;p5"/>
          <p:cNvSpPr txBox="1"/>
          <p:nvPr>
            <p:ph idx="3" type="subTitle"/>
          </p:nvPr>
        </p:nvSpPr>
        <p:spPr>
          <a:xfrm>
            <a:off x="2475813"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9" name="Google Shape;39;p5"/>
          <p:cNvSpPr txBox="1"/>
          <p:nvPr>
            <p:ph idx="4" type="subTitle"/>
          </p:nvPr>
        </p:nvSpPr>
        <p:spPr>
          <a:xfrm>
            <a:off x="467563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40" name="Google Shape;40;p5"/>
          <p:cNvSpPr txBox="1"/>
          <p:nvPr>
            <p:ph idx="5" type="subTitle"/>
          </p:nvPr>
        </p:nvSpPr>
        <p:spPr>
          <a:xfrm>
            <a:off x="687548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41" name="Google Shape;41;p5"/>
          <p:cNvSpPr txBox="1"/>
          <p:nvPr>
            <p:ph idx="6" type="subTitle"/>
          </p:nvPr>
        </p:nvSpPr>
        <p:spPr>
          <a:xfrm>
            <a:off x="2749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2" name="Google Shape;42;p5"/>
          <p:cNvSpPr txBox="1"/>
          <p:nvPr>
            <p:ph idx="7" type="subTitle"/>
          </p:nvPr>
        </p:nvSpPr>
        <p:spPr>
          <a:xfrm>
            <a:off x="24778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3" name="Google Shape;43;p5"/>
          <p:cNvSpPr txBox="1"/>
          <p:nvPr>
            <p:ph idx="8" type="subTitle"/>
          </p:nvPr>
        </p:nvSpPr>
        <p:spPr>
          <a:xfrm>
            <a:off x="4676663"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4" name="Google Shape;44;p5"/>
          <p:cNvSpPr txBox="1"/>
          <p:nvPr>
            <p:ph idx="9" type="subTitle"/>
          </p:nvPr>
        </p:nvSpPr>
        <p:spPr>
          <a:xfrm>
            <a:off x="6867588"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5" name="Google Shape;45;p5"/>
          <p:cNvSpPr/>
          <p:nvPr>
            <p:ph idx="13" type="pic"/>
          </p:nvPr>
        </p:nvSpPr>
        <p:spPr>
          <a:xfrm>
            <a:off x="2579800" y="1328875"/>
            <a:ext cx="1789200" cy="2277900"/>
          </a:xfrm>
          <a:prstGeom prst="ellipse">
            <a:avLst/>
          </a:prstGeom>
          <a:noFill/>
          <a:ln cap="flat" cmpd="sng" w="9525">
            <a:solidFill>
              <a:srgbClr val="000000"/>
            </a:solidFill>
            <a:prstDash val="solid"/>
            <a:round/>
            <a:headEnd len="sm" w="sm" type="none"/>
            <a:tailEnd len="sm" w="sm" type="none"/>
          </a:ln>
        </p:spPr>
      </p:sp>
      <p:sp>
        <p:nvSpPr>
          <p:cNvPr id="46" name="Google Shape;46;p5"/>
          <p:cNvSpPr/>
          <p:nvPr>
            <p:ph idx="14" type="pic"/>
          </p:nvPr>
        </p:nvSpPr>
        <p:spPr>
          <a:xfrm>
            <a:off x="4775975" y="1328875"/>
            <a:ext cx="1789200" cy="2277900"/>
          </a:xfrm>
          <a:prstGeom prst="ellipse">
            <a:avLst/>
          </a:prstGeom>
          <a:noFill/>
          <a:ln cap="flat" cmpd="sng" w="9525">
            <a:solidFill>
              <a:srgbClr val="000000"/>
            </a:solidFill>
            <a:prstDash val="solid"/>
            <a:round/>
            <a:headEnd len="sm" w="sm" type="none"/>
            <a:tailEnd len="sm" w="sm" type="none"/>
          </a:ln>
        </p:spPr>
      </p:sp>
      <p:sp>
        <p:nvSpPr>
          <p:cNvPr id="47" name="Google Shape;47;p5"/>
          <p:cNvSpPr/>
          <p:nvPr>
            <p:ph idx="15" type="pic"/>
          </p:nvPr>
        </p:nvSpPr>
        <p:spPr>
          <a:xfrm>
            <a:off x="6972150" y="1328875"/>
            <a:ext cx="1789200" cy="2277900"/>
          </a:xfrm>
          <a:prstGeom prst="ellipse">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35">
    <p:spTree>
      <p:nvGrpSpPr>
        <p:cNvPr id="333" name="Shape 333"/>
        <p:cNvGrpSpPr/>
        <p:nvPr/>
      </p:nvGrpSpPr>
      <p:grpSpPr>
        <a:xfrm>
          <a:off x="0" y="0"/>
          <a:ext cx="0" cy="0"/>
          <a:chOff x="0" y="0"/>
          <a:chExt cx="0" cy="0"/>
        </a:xfrm>
      </p:grpSpPr>
      <p:sp>
        <p:nvSpPr>
          <p:cNvPr id="334" name="Google Shape;334;p41"/>
          <p:cNvSpPr/>
          <p:nvPr>
            <p:ph idx="2" type="pic"/>
          </p:nvPr>
        </p:nvSpPr>
        <p:spPr>
          <a:xfrm>
            <a:off x="7186900" y="1350138"/>
            <a:ext cx="16857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335" name="Google Shape;335;p41"/>
          <p:cNvSpPr/>
          <p:nvPr/>
        </p:nvSpPr>
        <p:spPr>
          <a:xfrm>
            <a:off x="273650" y="282688"/>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36" name="Google Shape;336;p41"/>
          <p:cNvSpPr txBox="1"/>
          <p:nvPr>
            <p:ph type="title"/>
          </p:nvPr>
        </p:nvSpPr>
        <p:spPr>
          <a:xfrm>
            <a:off x="271350" y="325027"/>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37" name="Google Shape;337;p41"/>
          <p:cNvSpPr/>
          <p:nvPr>
            <p:ph idx="3" type="pic"/>
          </p:nvPr>
        </p:nvSpPr>
        <p:spPr>
          <a:xfrm>
            <a:off x="27365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38" name="Google Shape;338;p41"/>
          <p:cNvSpPr/>
          <p:nvPr>
            <p:ph idx="4" type="pic"/>
          </p:nvPr>
        </p:nvSpPr>
        <p:spPr>
          <a:xfrm>
            <a:off x="1998688"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39" name="Google Shape;339;p41"/>
          <p:cNvSpPr/>
          <p:nvPr>
            <p:ph idx="5" type="pic"/>
          </p:nvPr>
        </p:nvSpPr>
        <p:spPr>
          <a:xfrm>
            <a:off x="3723713"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40" name="Google Shape;340;p41"/>
          <p:cNvSpPr/>
          <p:nvPr>
            <p:ph idx="6" type="pic"/>
          </p:nvPr>
        </p:nvSpPr>
        <p:spPr>
          <a:xfrm>
            <a:off x="545530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41" name="Google Shape;341;p41"/>
          <p:cNvSpPr/>
          <p:nvPr>
            <p:ph idx="7" type="pic"/>
          </p:nvPr>
        </p:nvSpPr>
        <p:spPr>
          <a:xfrm>
            <a:off x="27365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2" name="Google Shape;342;p41"/>
          <p:cNvSpPr/>
          <p:nvPr>
            <p:ph idx="8" type="pic"/>
          </p:nvPr>
        </p:nvSpPr>
        <p:spPr>
          <a:xfrm>
            <a:off x="1998688"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3" name="Google Shape;343;p41"/>
          <p:cNvSpPr/>
          <p:nvPr>
            <p:ph idx="9" type="pic"/>
          </p:nvPr>
        </p:nvSpPr>
        <p:spPr>
          <a:xfrm>
            <a:off x="3723713"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4" name="Google Shape;344;p41"/>
          <p:cNvSpPr/>
          <p:nvPr>
            <p:ph idx="13" type="pic"/>
          </p:nvPr>
        </p:nvSpPr>
        <p:spPr>
          <a:xfrm>
            <a:off x="545530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36">
    <p:spTree>
      <p:nvGrpSpPr>
        <p:cNvPr id="345" name="Shape 34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46" name="Shape 346"/>
        <p:cNvGrpSpPr/>
        <p:nvPr/>
      </p:nvGrpSpPr>
      <p:grpSpPr>
        <a:xfrm>
          <a:off x="0" y="0"/>
          <a:ext cx="0" cy="0"/>
          <a:chOff x="0" y="0"/>
          <a:chExt cx="0" cy="0"/>
        </a:xfrm>
      </p:grpSpPr>
      <p:sp>
        <p:nvSpPr>
          <p:cNvPr id="347" name="Google Shape;347;p4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48" name="Google Shape;348;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349" name="Google Shape;34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50" name="Shape 350"/>
        <p:cNvGrpSpPr/>
        <p:nvPr/>
      </p:nvGrpSpPr>
      <p:grpSpPr>
        <a:xfrm>
          <a:off x="0" y="0"/>
          <a:ext cx="0" cy="0"/>
          <a:chOff x="0" y="0"/>
          <a:chExt cx="0" cy="0"/>
        </a:xfrm>
      </p:grpSpPr>
      <p:sp>
        <p:nvSpPr>
          <p:cNvPr id="351" name="Google Shape;351;p4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2" name="Google Shape;35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53" name="Shape 353"/>
        <p:cNvGrpSpPr/>
        <p:nvPr/>
      </p:nvGrpSpPr>
      <p:grpSpPr>
        <a:xfrm>
          <a:off x="0" y="0"/>
          <a:ext cx="0" cy="0"/>
          <a:chOff x="0" y="0"/>
          <a:chExt cx="0" cy="0"/>
        </a:xfrm>
      </p:grpSpPr>
      <p:sp>
        <p:nvSpPr>
          <p:cNvPr id="354" name="Google Shape;354;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5" name="Google Shape;35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56" name="Google Shape;35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9" name="Google Shape;359;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0" name="Google Shape;360;p4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1" name="Google Shape;36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62" name="Shape 362"/>
        <p:cNvGrpSpPr/>
        <p:nvPr/>
      </p:nvGrpSpPr>
      <p:grpSpPr>
        <a:xfrm>
          <a:off x="0" y="0"/>
          <a:ext cx="0" cy="0"/>
          <a:chOff x="0" y="0"/>
          <a:chExt cx="0" cy="0"/>
        </a:xfrm>
      </p:grpSpPr>
      <p:sp>
        <p:nvSpPr>
          <p:cNvPr id="363" name="Google Shape;363;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4" name="Google Shape;36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7" name="Google Shape;367;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8" name="Google Shape;36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69" name="Shape 369"/>
        <p:cNvGrpSpPr/>
        <p:nvPr/>
      </p:nvGrpSpPr>
      <p:grpSpPr>
        <a:xfrm>
          <a:off x="0" y="0"/>
          <a:ext cx="0" cy="0"/>
          <a:chOff x="0" y="0"/>
          <a:chExt cx="0" cy="0"/>
        </a:xfrm>
      </p:grpSpPr>
      <p:sp>
        <p:nvSpPr>
          <p:cNvPr id="370" name="Google Shape;370;p4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1" name="Google Shape;37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72" name="Shape 372"/>
        <p:cNvGrpSpPr/>
        <p:nvPr/>
      </p:nvGrpSpPr>
      <p:grpSpPr>
        <a:xfrm>
          <a:off x="0" y="0"/>
          <a:ext cx="0" cy="0"/>
          <a:chOff x="0" y="0"/>
          <a:chExt cx="0" cy="0"/>
        </a:xfrm>
      </p:grpSpPr>
      <p:sp>
        <p:nvSpPr>
          <p:cNvPr id="373" name="Google Shape;373;p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5" name="Google Shape;375;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76" name="Google Shape;376;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77" name="Google Shape;37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48" name="Shape 48"/>
        <p:cNvGrpSpPr/>
        <p:nvPr/>
      </p:nvGrpSpPr>
      <p:grpSpPr>
        <a:xfrm>
          <a:off x="0" y="0"/>
          <a:ext cx="0" cy="0"/>
          <a:chOff x="0" y="0"/>
          <a:chExt cx="0" cy="0"/>
        </a:xfrm>
      </p:grpSpPr>
      <p:sp>
        <p:nvSpPr>
          <p:cNvPr id="49" name="Google Shape;49;p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50" name="Google Shape;50;p6"/>
          <p:cNvSpPr/>
          <p:nvPr/>
        </p:nvSpPr>
        <p:spPr>
          <a:xfrm>
            <a:off x="1655875" y="13481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1" name="Google Shape;51;p6"/>
          <p:cNvSpPr/>
          <p:nvPr/>
        </p:nvSpPr>
        <p:spPr>
          <a:xfrm>
            <a:off x="1655875" y="21003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2" name="Google Shape;52;p6"/>
          <p:cNvSpPr/>
          <p:nvPr/>
        </p:nvSpPr>
        <p:spPr>
          <a:xfrm>
            <a:off x="1655875" y="28370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53" name="Google Shape;53;p6"/>
          <p:cNvSpPr/>
          <p:nvPr/>
        </p:nvSpPr>
        <p:spPr>
          <a:xfrm>
            <a:off x="1655875" y="35736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54" name="Google Shape;54;p6"/>
          <p:cNvSpPr/>
          <p:nvPr/>
        </p:nvSpPr>
        <p:spPr>
          <a:xfrm>
            <a:off x="1655875" y="43155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5" name="Google Shape;55;p6"/>
          <p:cNvSpPr/>
          <p:nvPr/>
        </p:nvSpPr>
        <p:spPr>
          <a:xfrm>
            <a:off x="274950" y="13480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56" name="Google Shape;56;p6"/>
          <p:cNvSpPr/>
          <p:nvPr/>
        </p:nvSpPr>
        <p:spPr>
          <a:xfrm>
            <a:off x="274950" y="2092550"/>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57" name="Google Shape;57;p6"/>
          <p:cNvSpPr/>
          <p:nvPr/>
        </p:nvSpPr>
        <p:spPr>
          <a:xfrm>
            <a:off x="274950" y="28370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58" name="Google Shape;58;p6"/>
          <p:cNvSpPr/>
          <p:nvPr/>
        </p:nvSpPr>
        <p:spPr>
          <a:xfrm>
            <a:off x="274950" y="35736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59" name="Google Shape;59;p6"/>
          <p:cNvSpPr/>
          <p:nvPr/>
        </p:nvSpPr>
        <p:spPr>
          <a:xfrm>
            <a:off x="274950" y="43103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60" name="Google Shape;60;p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61" name="Google Shape;61;p6"/>
          <p:cNvSpPr txBox="1"/>
          <p:nvPr>
            <p:ph idx="1" type="subTitle"/>
          </p:nvPr>
        </p:nvSpPr>
        <p:spPr>
          <a:xfrm>
            <a:off x="1655875" y="13480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2" name="Google Shape;62;p6"/>
          <p:cNvSpPr txBox="1"/>
          <p:nvPr>
            <p:ph idx="2" type="subTitle"/>
          </p:nvPr>
        </p:nvSpPr>
        <p:spPr>
          <a:xfrm>
            <a:off x="1655875" y="2092550"/>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3" name="Google Shape;63;p6"/>
          <p:cNvSpPr txBox="1"/>
          <p:nvPr>
            <p:ph idx="3" type="subTitle"/>
          </p:nvPr>
        </p:nvSpPr>
        <p:spPr>
          <a:xfrm>
            <a:off x="1655875" y="28370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4" name="Google Shape;64;p6"/>
          <p:cNvSpPr txBox="1"/>
          <p:nvPr>
            <p:ph idx="4" type="subTitle"/>
          </p:nvPr>
        </p:nvSpPr>
        <p:spPr>
          <a:xfrm>
            <a:off x="1655875" y="35762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5" name="Google Shape;65;p6"/>
          <p:cNvSpPr txBox="1"/>
          <p:nvPr>
            <p:ph idx="5" type="subTitle"/>
          </p:nvPr>
        </p:nvSpPr>
        <p:spPr>
          <a:xfrm>
            <a:off x="1655875" y="43155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6" name="Google Shape;66;p6"/>
          <p:cNvSpPr txBox="1"/>
          <p:nvPr>
            <p:ph idx="6" type="subTitle"/>
          </p:nvPr>
        </p:nvSpPr>
        <p:spPr>
          <a:xfrm flipH="1">
            <a:off x="91975" y="13690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7" name="Google Shape;67;p6"/>
          <p:cNvSpPr txBox="1"/>
          <p:nvPr>
            <p:ph idx="7" type="subTitle"/>
          </p:nvPr>
        </p:nvSpPr>
        <p:spPr>
          <a:xfrm flipH="1">
            <a:off x="91975" y="21135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8" name="Google Shape;68;p6"/>
          <p:cNvSpPr txBox="1"/>
          <p:nvPr>
            <p:ph idx="8" type="subTitle"/>
          </p:nvPr>
        </p:nvSpPr>
        <p:spPr>
          <a:xfrm flipH="1">
            <a:off x="91975" y="28540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9" name="Google Shape;69;p6"/>
          <p:cNvSpPr txBox="1"/>
          <p:nvPr>
            <p:ph idx="9" type="subTitle"/>
          </p:nvPr>
        </p:nvSpPr>
        <p:spPr>
          <a:xfrm flipH="1">
            <a:off x="91975" y="35926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70" name="Google Shape;70;p6"/>
          <p:cNvSpPr txBox="1"/>
          <p:nvPr>
            <p:ph idx="13" type="subTitle"/>
          </p:nvPr>
        </p:nvSpPr>
        <p:spPr>
          <a:xfrm flipH="1">
            <a:off x="91975" y="43364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78" name="Shape 378"/>
        <p:cNvGrpSpPr/>
        <p:nvPr/>
      </p:nvGrpSpPr>
      <p:grpSpPr>
        <a:xfrm>
          <a:off x="0" y="0"/>
          <a:ext cx="0" cy="0"/>
          <a:chOff x="0" y="0"/>
          <a:chExt cx="0" cy="0"/>
        </a:xfrm>
      </p:grpSpPr>
      <p:sp>
        <p:nvSpPr>
          <p:cNvPr id="379" name="Google Shape;379;p5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0" name="Google Shape;380;p5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381" name="Google Shape;38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82" name="Shape 382"/>
        <p:cNvGrpSpPr/>
        <p:nvPr/>
      </p:nvGrpSpPr>
      <p:grpSpPr>
        <a:xfrm>
          <a:off x="0" y="0"/>
          <a:ext cx="0" cy="0"/>
          <a:chOff x="0" y="0"/>
          <a:chExt cx="0" cy="0"/>
        </a:xfrm>
      </p:grpSpPr>
      <p:sp>
        <p:nvSpPr>
          <p:cNvPr id="383" name="Google Shape;383;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4" name="Google Shape;384;p5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85" name="Google Shape;385;p52"/>
          <p:cNvSpPr/>
          <p:nvPr>
            <p:ph idx="2" type="pic"/>
          </p:nvPr>
        </p:nvSpPr>
        <p:spPr>
          <a:xfrm>
            <a:off x="4992024" y="1152775"/>
            <a:ext cx="3840300" cy="3416400"/>
          </a:xfrm>
          <a:prstGeom prst="rect">
            <a:avLst/>
          </a:prstGeom>
          <a:noFill/>
          <a:ln>
            <a:noFill/>
          </a:ln>
        </p:spPr>
      </p:sp>
      <p:sp>
        <p:nvSpPr>
          <p:cNvPr id="386" name="Google Shape;38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87" name="Shape 387"/>
        <p:cNvGrpSpPr/>
        <p:nvPr/>
      </p:nvGrpSpPr>
      <p:grpSpPr>
        <a:xfrm>
          <a:off x="0" y="0"/>
          <a:ext cx="0" cy="0"/>
          <a:chOff x="0" y="0"/>
          <a:chExt cx="0" cy="0"/>
        </a:xfrm>
      </p:grpSpPr>
      <p:sp>
        <p:nvSpPr>
          <p:cNvPr id="388" name="Google Shape;38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9" name="Google Shape;389;p53"/>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0" name="Google Shape;390;p5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1" name="Google Shape;391;p5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2" name="Google Shape;392;p5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3" name="Google Shape;393;p5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94" name="Shape 394"/>
        <p:cNvGrpSpPr/>
        <p:nvPr/>
      </p:nvGrpSpPr>
      <p:grpSpPr>
        <a:xfrm>
          <a:off x="0" y="0"/>
          <a:ext cx="0" cy="0"/>
          <a:chOff x="0" y="0"/>
          <a:chExt cx="0" cy="0"/>
        </a:xfrm>
      </p:grpSpPr>
      <p:sp>
        <p:nvSpPr>
          <p:cNvPr id="395" name="Google Shape;39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6" name="Google Shape;396;p5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7" name="Google Shape;397;p5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8" name="Google Shape;398;p5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9" name="Google Shape;399;p5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0" name="Google Shape;400;p5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1" name="Google Shape;401;p5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2" name="Google Shape;402;p5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403" name="Shape 403"/>
        <p:cNvGrpSpPr/>
        <p:nvPr/>
      </p:nvGrpSpPr>
      <p:grpSpPr>
        <a:xfrm>
          <a:off x="0" y="0"/>
          <a:ext cx="0" cy="0"/>
          <a:chOff x="0" y="0"/>
          <a:chExt cx="0" cy="0"/>
        </a:xfrm>
      </p:grpSpPr>
      <p:sp>
        <p:nvSpPr>
          <p:cNvPr id="404" name="Google Shape;40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5" name="Google Shape;405;p5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6" name="Google Shape;406;p5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7" name="Google Shape;407;p5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8" name="Google Shape;408;p5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9" name="Google Shape;409;p55"/>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0" name="Google Shape;410;p5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1" name="Google Shape;411;p5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2" name="Google Shape;412;p5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3" name="Google Shape;413;p5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14" name="Shape 414"/>
        <p:cNvGrpSpPr/>
        <p:nvPr/>
      </p:nvGrpSpPr>
      <p:grpSpPr>
        <a:xfrm>
          <a:off x="0" y="0"/>
          <a:ext cx="0" cy="0"/>
          <a:chOff x="0" y="0"/>
          <a:chExt cx="0" cy="0"/>
        </a:xfrm>
      </p:grpSpPr>
      <p:sp>
        <p:nvSpPr>
          <p:cNvPr id="415" name="Google Shape;415;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6" name="Google Shape;41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7" name="Google Shape;417;p5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18" name="Shape 418"/>
        <p:cNvGrpSpPr/>
        <p:nvPr/>
      </p:nvGrpSpPr>
      <p:grpSpPr>
        <a:xfrm>
          <a:off x="0" y="0"/>
          <a:ext cx="0" cy="0"/>
          <a:chOff x="0" y="0"/>
          <a:chExt cx="0" cy="0"/>
        </a:xfrm>
      </p:grpSpPr>
      <p:sp>
        <p:nvSpPr>
          <p:cNvPr id="419" name="Google Shape;419;p5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0" name="Google Shape;420;p57"/>
          <p:cNvSpPr/>
          <p:nvPr>
            <p:ph idx="2" type="pic"/>
          </p:nvPr>
        </p:nvSpPr>
        <p:spPr>
          <a:xfrm>
            <a:off x="4804825" y="1133300"/>
            <a:ext cx="4027500" cy="2392800"/>
          </a:xfrm>
          <a:prstGeom prst="rect">
            <a:avLst/>
          </a:prstGeom>
          <a:noFill/>
          <a:ln>
            <a:noFill/>
          </a:ln>
        </p:spPr>
      </p:sp>
      <p:sp>
        <p:nvSpPr>
          <p:cNvPr id="421" name="Google Shape;421;p57"/>
          <p:cNvSpPr/>
          <p:nvPr>
            <p:ph idx="3" type="pic"/>
          </p:nvPr>
        </p:nvSpPr>
        <p:spPr>
          <a:xfrm>
            <a:off x="311725" y="1133300"/>
            <a:ext cx="4027500" cy="2392800"/>
          </a:xfrm>
          <a:prstGeom prst="rect">
            <a:avLst/>
          </a:prstGeom>
          <a:noFill/>
          <a:ln>
            <a:noFill/>
          </a:ln>
        </p:spPr>
      </p:sp>
      <p:sp>
        <p:nvSpPr>
          <p:cNvPr id="422" name="Google Shape;422;p5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3" name="Google Shape;42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4" name="Google Shape;424;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5" name="Google Shape;425;p5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26" name="Google Shape;426;p5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27" name="Shape 427"/>
        <p:cNvGrpSpPr/>
        <p:nvPr/>
      </p:nvGrpSpPr>
      <p:grpSpPr>
        <a:xfrm>
          <a:off x="0" y="0"/>
          <a:ext cx="0" cy="0"/>
          <a:chOff x="0" y="0"/>
          <a:chExt cx="0" cy="0"/>
        </a:xfrm>
      </p:grpSpPr>
      <p:sp>
        <p:nvSpPr>
          <p:cNvPr id="428" name="Google Shape;428;p5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9" name="Google Shape;429;p58"/>
          <p:cNvSpPr/>
          <p:nvPr>
            <p:ph idx="2" type="pic"/>
          </p:nvPr>
        </p:nvSpPr>
        <p:spPr>
          <a:xfrm>
            <a:off x="6205225" y="1128325"/>
            <a:ext cx="2627100" cy="2273100"/>
          </a:xfrm>
          <a:prstGeom prst="rect">
            <a:avLst/>
          </a:prstGeom>
          <a:noFill/>
          <a:ln>
            <a:noFill/>
          </a:ln>
        </p:spPr>
      </p:sp>
      <p:sp>
        <p:nvSpPr>
          <p:cNvPr id="430" name="Google Shape;430;p58"/>
          <p:cNvSpPr/>
          <p:nvPr>
            <p:ph idx="3" type="pic"/>
          </p:nvPr>
        </p:nvSpPr>
        <p:spPr>
          <a:xfrm>
            <a:off x="311725" y="1128325"/>
            <a:ext cx="2627100" cy="2273100"/>
          </a:xfrm>
          <a:prstGeom prst="rect">
            <a:avLst/>
          </a:prstGeom>
          <a:noFill/>
          <a:ln>
            <a:noFill/>
          </a:ln>
        </p:spPr>
      </p:sp>
      <p:sp>
        <p:nvSpPr>
          <p:cNvPr id="431" name="Google Shape;431;p5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2" name="Google Shape;432;p58"/>
          <p:cNvSpPr/>
          <p:nvPr>
            <p:ph idx="5" type="pic"/>
          </p:nvPr>
        </p:nvSpPr>
        <p:spPr>
          <a:xfrm>
            <a:off x="3255250" y="1128325"/>
            <a:ext cx="2627100" cy="2273100"/>
          </a:xfrm>
          <a:prstGeom prst="rect">
            <a:avLst/>
          </a:prstGeom>
          <a:noFill/>
          <a:ln>
            <a:noFill/>
          </a:ln>
        </p:spPr>
      </p:sp>
      <p:sp>
        <p:nvSpPr>
          <p:cNvPr id="433" name="Google Shape;433;p5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4" name="Google Shape;434;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5" name="Google Shape;435;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6" name="Google Shape;436;p5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7" name="Google Shape;437;p5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8" name="Google Shape;438;p5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39" name="Shape 439"/>
        <p:cNvGrpSpPr/>
        <p:nvPr/>
      </p:nvGrpSpPr>
      <p:grpSpPr>
        <a:xfrm>
          <a:off x="0" y="0"/>
          <a:ext cx="0" cy="0"/>
          <a:chOff x="0" y="0"/>
          <a:chExt cx="0" cy="0"/>
        </a:xfrm>
      </p:grpSpPr>
      <p:sp>
        <p:nvSpPr>
          <p:cNvPr id="440" name="Google Shape;440;p59"/>
          <p:cNvSpPr/>
          <p:nvPr>
            <p:ph idx="2" type="pic"/>
          </p:nvPr>
        </p:nvSpPr>
        <p:spPr>
          <a:xfrm>
            <a:off x="311700" y="445025"/>
            <a:ext cx="8520600" cy="4218300"/>
          </a:xfrm>
          <a:prstGeom prst="rect">
            <a:avLst/>
          </a:prstGeom>
          <a:noFill/>
          <a:ln>
            <a:noFill/>
          </a:ln>
        </p:spPr>
      </p:sp>
      <p:sp>
        <p:nvSpPr>
          <p:cNvPr id="441" name="Google Shape;441;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42" name="Shape 442"/>
        <p:cNvGrpSpPr/>
        <p:nvPr/>
      </p:nvGrpSpPr>
      <p:grpSpPr>
        <a:xfrm>
          <a:off x="0" y="0"/>
          <a:ext cx="0" cy="0"/>
          <a:chOff x="0" y="0"/>
          <a:chExt cx="0" cy="0"/>
        </a:xfrm>
      </p:grpSpPr>
      <p:sp>
        <p:nvSpPr>
          <p:cNvPr id="443" name="Google Shape;44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4" name="Google Shape;444;p60"/>
          <p:cNvSpPr/>
          <p:nvPr>
            <p:ph idx="2" type="pic"/>
          </p:nvPr>
        </p:nvSpPr>
        <p:spPr>
          <a:xfrm>
            <a:off x="3389600" y="118913"/>
            <a:ext cx="1643700" cy="1535100"/>
          </a:xfrm>
          <a:prstGeom prst="rect">
            <a:avLst/>
          </a:prstGeom>
          <a:noFill/>
          <a:ln>
            <a:noFill/>
          </a:ln>
        </p:spPr>
      </p:sp>
      <p:sp>
        <p:nvSpPr>
          <p:cNvPr id="445" name="Google Shape;445;p60"/>
          <p:cNvSpPr/>
          <p:nvPr>
            <p:ph idx="3" type="pic"/>
          </p:nvPr>
        </p:nvSpPr>
        <p:spPr>
          <a:xfrm>
            <a:off x="5195935" y="118913"/>
            <a:ext cx="1643700" cy="1535100"/>
          </a:xfrm>
          <a:prstGeom prst="rect">
            <a:avLst/>
          </a:prstGeom>
          <a:noFill/>
          <a:ln>
            <a:noFill/>
          </a:ln>
        </p:spPr>
      </p:sp>
      <p:sp>
        <p:nvSpPr>
          <p:cNvPr id="446" name="Google Shape;446;p60"/>
          <p:cNvSpPr/>
          <p:nvPr>
            <p:ph idx="4" type="pic"/>
          </p:nvPr>
        </p:nvSpPr>
        <p:spPr>
          <a:xfrm>
            <a:off x="7002270" y="118913"/>
            <a:ext cx="1643700" cy="1535100"/>
          </a:xfrm>
          <a:prstGeom prst="rect">
            <a:avLst/>
          </a:prstGeom>
          <a:noFill/>
          <a:ln>
            <a:noFill/>
          </a:ln>
        </p:spPr>
      </p:sp>
      <p:sp>
        <p:nvSpPr>
          <p:cNvPr id="447" name="Google Shape;447;p60"/>
          <p:cNvSpPr/>
          <p:nvPr>
            <p:ph idx="5" type="pic"/>
          </p:nvPr>
        </p:nvSpPr>
        <p:spPr>
          <a:xfrm>
            <a:off x="3389588" y="1804212"/>
            <a:ext cx="1643700" cy="1535100"/>
          </a:xfrm>
          <a:prstGeom prst="rect">
            <a:avLst/>
          </a:prstGeom>
          <a:noFill/>
          <a:ln>
            <a:noFill/>
          </a:ln>
        </p:spPr>
      </p:sp>
      <p:sp>
        <p:nvSpPr>
          <p:cNvPr id="448" name="Google Shape;448;p60"/>
          <p:cNvSpPr/>
          <p:nvPr>
            <p:ph idx="6" type="pic"/>
          </p:nvPr>
        </p:nvSpPr>
        <p:spPr>
          <a:xfrm>
            <a:off x="5195922" y="1804212"/>
            <a:ext cx="1643700" cy="1535100"/>
          </a:xfrm>
          <a:prstGeom prst="rect">
            <a:avLst/>
          </a:prstGeom>
          <a:noFill/>
          <a:ln>
            <a:noFill/>
          </a:ln>
        </p:spPr>
      </p:sp>
      <p:sp>
        <p:nvSpPr>
          <p:cNvPr id="449" name="Google Shape;449;p60"/>
          <p:cNvSpPr/>
          <p:nvPr>
            <p:ph idx="7" type="pic"/>
          </p:nvPr>
        </p:nvSpPr>
        <p:spPr>
          <a:xfrm>
            <a:off x="7002257" y="1804212"/>
            <a:ext cx="1643700" cy="1535100"/>
          </a:xfrm>
          <a:prstGeom prst="rect">
            <a:avLst/>
          </a:prstGeom>
          <a:noFill/>
          <a:ln>
            <a:noFill/>
          </a:ln>
        </p:spPr>
      </p:sp>
      <p:sp>
        <p:nvSpPr>
          <p:cNvPr id="450" name="Google Shape;450;p6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1" name="Google Shape;451;p60"/>
          <p:cNvSpPr/>
          <p:nvPr>
            <p:ph idx="8" type="pic"/>
          </p:nvPr>
        </p:nvSpPr>
        <p:spPr>
          <a:xfrm>
            <a:off x="3389588" y="3489487"/>
            <a:ext cx="1643700" cy="1535100"/>
          </a:xfrm>
          <a:prstGeom prst="rect">
            <a:avLst/>
          </a:prstGeom>
          <a:noFill/>
          <a:ln>
            <a:noFill/>
          </a:ln>
        </p:spPr>
      </p:sp>
      <p:sp>
        <p:nvSpPr>
          <p:cNvPr id="452" name="Google Shape;452;p60"/>
          <p:cNvSpPr/>
          <p:nvPr>
            <p:ph idx="9" type="pic"/>
          </p:nvPr>
        </p:nvSpPr>
        <p:spPr>
          <a:xfrm>
            <a:off x="5195922" y="3489487"/>
            <a:ext cx="1643700" cy="1535100"/>
          </a:xfrm>
          <a:prstGeom prst="rect">
            <a:avLst/>
          </a:prstGeom>
          <a:noFill/>
          <a:ln>
            <a:noFill/>
          </a:ln>
        </p:spPr>
      </p:sp>
      <p:sp>
        <p:nvSpPr>
          <p:cNvPr id="453" name="Google Shape;453;p6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1">
  <p:cSld name="CUSTOM_4">
    <p:bg>
      <p:bgPr>
        <a:solidFill>
          <a:schemeClr val="dk2"/>
        </a:solidFill>
      </p:bgPr>
    </p:bg>
    <p:spTree>
      <p:nvGrpSpPr>
        <p:cNvPr id="71" name="Shape 71"/>
        <p:cNvGrpSpPr/>
        <p:nvPr/>
      </p:nvGrpSpPr>
      <p:grpSpPr>
        <a:xfrm>
          <a:off x="0" y="0"/>
          <a:ext cx="0" cy="0"/>
          <a:chOff x="0" y="0"/>
          <a:chExt cx="0" cy="0"/>
        </a:xfrm>
      </p:grpSpPr>
      <p:sp>
        <p:nvSpPr>
          <p:cNvPr id="72" name="Google Shape;72;p7"/>
          <p:cNvSpPr/>
          <p:nvPr>
            <p:ph idx="2" type="pic"/>
          </p:nvPr>
        </p:nvSpPr>
        <p:spPr>
          <a:xfrm>
            <a:off x="4676850" y="279050"/>
            <a:ext cx="4201200" cy="4573800"/>
          </a:xfrm>
          <a:prstGeom prst="roundRect">
            <a:avLst>
              <a:gd fmla="val 4826" name="adj"/>
            </a:avLst>
          </a:prstGeom>
          <a:noFill/>
          <a:ln cap="flat" cmpd="sng" w="9525">
            <a:solidFill>
              <a:schemeClr val="dk1"/>
            </a:solidFill>
            <a:prstDash val="solid"/>
            <a:round/>
            <a:headEnd len="sm" w="sm" type="none"/>
            <a:tailEnd len="sm" w="sm" type="none"/>
          </a:ln>
        </p:spPr>
      </p:sp>
      <p:sp>
        <p:nvSpPr>
          <p:cNvPr id="73" name="Google Shape;73;p7"/>
          <p:cNvSpPr/>
          <p:nvPr/>
        </p:nvSpPr>
        <p:spPr>
          <a:xfrm>
            <a:off x="274950" y="1164975"/>
            <a:ext cx="42012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74" name="Google Shape;74;p7"/>
          <p:cNvSpPr txBox="1"/>
          <p:nvPr>
            <p:ph idx="1" type="body"/>
          </p:nvPr>
        </p:nvSpPr>
        <p:spPr>
          <a:xfrm>
            <a:off x="510325" y="1412150"/>
            <a:ext cx="37332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75" name="Google Shape;75;p7"/>
          <p:cNvSpPr/>
          <p:nvPr/>
        </p:nvSpPr>
        <p:spPr>
          <a:xfrm>
            <a:off x="274950" y="284775"/>
            <a:ext cx="4201200" cy="704400"/>
          </a:xfrm>
          <a:prstGeom prst="roundRect">
            <a:avLst>
              <a:gd fmla="val 25275"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400"/>
          </a:p>
        </p:txBody>
      </p:sp>
      <p:sp>
        <p:nvSpPr>
          <p:cNvPr id="76" name="Google Shape;76;p7"/>
          <p:cNvSpPr txBox="1"/>
          <p:nvPr>
            <p:ph type="title"/>
          </p:nvPr>
        </p:nvSpPr>
        <p:spPr>
          <a:xfrm>
            <a:off x="272650" y="327125"/>
            <a:ext cx="4201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77" name="Google Shape;77;p7"/>
          <p:cNvSpPr/>
          <p:nvPr/>
        </p:nvSpPr>
        <p:spPr>
          <a:xfrm>
            <a:off x="8008325" y="109825"/>
            <a:ext cx="1018200" cy="395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78" name="Google Shape;78;p7"/>
          <p:cNvSpPr txBox="1"/>
          <p:nvPr>
            <p:ph idx="3" type="subTitle"/>
          </p:nvPr>
        </p:nvSpPr>
        <p:spPr>
          <a:xfrm>
            <a:off x="8008325"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58" name="Shape 458"/>
        <p:cNvGrpSpPr/>
        <p:nvPr/>
      </p:nvGrpSpPr>
      <p:grpSpPr>
        <a:xfrm>
          <a:off x="0" y="0"/>
          <a:ext cx="0" cy="0"/>
          <a:chOff x="0" y="0"/>
          <a:chExt cx="0" cy="0"/>
        </a:xfrm>
      </p:grpSpPr>
      <p:sp>
        <p:nvSpPr>
          <p:cNvPr id="459" name="Google Shape;459;p6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60" name="Google Shape;460;p6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61" name="Google Shape;461;p6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62" name="Shape 462"/>
        <p:cNvGrpSpPr/>
        <p:nvPr/>
      </p:nvGrpSpPr>
      <p:grpSpPr>
        <a:xfrm>
          <a:off x="0" y="0"/>
          <a:ext cx="0" cy="0"/>
          <a:chOff x="0" y="0"/>
          <a:chExt cx="0" cy="0"/>
        </a:xfrm>
      </p:grpSpPr>
      <p:sp>
        <p:nvSpPr>
          <p:cNvPr id="463" name="Google Shape;463;p6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64" name="Google Shape;464;p6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65" name="Shape 465"/>
        <p:cNvGrpSpPr/>
        <p:nvPr/>
      </p:nvGrpSpPr>
      <p:grpSpPr>
        <a:xfrm>
          <a:off x="0" y="0"/>
          <a:ext cx="0" cy="0"/>
          <a:chOff x="0" y="0"/>
          <a:chExt cx="0" cy="0"/>
        </a:xfrm>
      </p:grpSpPr>
      <p:sp>
        <p:nvSpPr>
          <p:cNvPr id="466" name="Google Shape;46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7" name="Google Shape;467;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468" name="Google Shape;468;p6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69" name="Shape 469"/>
        <p:cNvGrpSpPr/>
        <p:nvPr/>
      </p:nvGrpSpPr>
      <p:grpSpPr>
        <a:xfrm>
          <a:off x="0" y="0"/>
          <a:ext cx="0" cy="0"/>
          <a:chOff x="0" y="0"/>
          <a:chExt cx="0" cy="0"/>
        </a:xfrm>
      </p:grpSpPr>
      <p:sp>
        <p:nvSpPr>
          <p:cNvPr id="470" name="Google Shape;470;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1" name="Google Shape;471;p6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2" name="Google Shape;472;p6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3" name="Google Shape;473;p6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74" name="Shape 474"/>
        <p:cNvGrpSpPr/>
        <p:nvPr/>
      </p:nvGrpSpPr>
      <p:grpSpPr>
        <a:xfrm>
          <a:off x="0" y="0"/>
          <a:ext cx="0" cy="0"/>
          <a:chOff x="0" y="0"/>
          <a:chExt cx="0" cy="0"/>
        </a:xfrm>
      </p:grpSpPr>
      <p:sp>
        <p:nvSpPr>
          <p:cNvPr id="475" name="Google Shape;47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6" name="Google Shape;476;p6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77" name="Shape 477"/>
        <p:cNvGrpSpPr/>
        <p:nvPr/>
      </p:nvGrpSpPr>
      <p:grpSpPr>
        <a:xfrm>
          <a:off x="0" y="0"/>
          <a:ext cx="0" cy="0"/>
          <a:chOff x="0" y="0"/>
          <a:chExt cx="0" cy="0"/>
        </a:xfrm>
      </p:grpSpPr>
      <p:sp>
        <p:nvSpPr>
          <p:cNvPr id="478" name="Google Shape;478;p6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9" name="Google Shape;479;p6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0" name="Google Shape;480;p6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81" name="Shape 481"/>
        <p:cNvGrpSpPr/>
        <p:nvPr/>
      </p:nvGrpSpPr>
      <p:grpSpPr>
        <a:xfrm>
          <a:off x="0" y="0"/>
          <a:ext cx="0" cy="0"/>
          <a:chOff x="0" y="0"/>
          <a:chExt cx="0" cy="0"/>
        </a:xfrm>
      </p:grpSpPr>
      <p:sp>
        <p:nvSpPr>
          <p:cNvPr id="482" name="Google Shape;482;p6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3" name="Google Shape;483;p6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84" name="Shape 484"/>
        <p:cNvGrpSpPr/>
        <p:nvPr/>
      </p:nvGrpSpPr>
      <p:grpSpPr>
        <a:xfrm>
          <a:off x="0" y="0"/>
          <a:ext cx="0" cy="0"/>
          <a:chOff x="0" y="0"/>
          <a:chExt cx="0" cy="0"/>
        </a:xfrm>
      </p:grpSpPr>
      <p:sp>
        <p:nvSpPr>
          <p:cNvPr id="485" name="Google Shape;485;p6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exend Light"/>
              <a:ea typeface="Lexend Light"/>
              <a:cs typeface="Lexend Light"/>
              <a:sym typeface="Lexend Light"/>
            </a:endParaRPr>
          </a:p>
        </p:txBody>
      </p:sp>
      <p:sp>
        <p:nvSpPr>
          <p:cNvPr id="486" name="Google Shape;486;p6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7" name="Google Shape;487;p6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88" name="Google Shape;488;p6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489" name="Google Shape;489;p6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90" name="Shape 490"/>
        <p:cNvGrpSpPr/>
        <p:nvPr/>
      </p:nvGrpSpPr>
      <p:grpSpPr>
        <a:xfrm>
          <a:off x="0" y="0"/>
          <a:ext cx="0" cy="0"/>
          <a:chOff x="0" y="0"/>
          <a:chExt cx="0" cy="0"/>
        </a:xfrm>
      </p:grpSpPr>
      <p:sp>
        <p:nvSpPr>
          <p:cNvPr id="491" name="Google Shape;491;p7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900"/>
              <a:buNone/>
              <a:defRPr/>
            </a:lvl1pPr>
          </a:lstStyle>
          <a:p/>
        </p:txBody>
      </p:sp>
      <p:sp>
        <p:nvSpPr>
          <p:cNvPr id="492" name="Google Shape;492;p7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93" name="Shape 493"/>
        <p:cNvGrpSpPr/>
        <p:nvPr/>
      </p:nvGrpSpPr>
      <p:grpSpPr>
        <a:xfrm>
          <a:off x="0" y="0"/>
          <a:ext cx="0" cy="0"/>
          <a:chOff x="0" y="0"/>
          <a:chExt cx="0" cy="0"/>
        </a:xfrm>
      </p:grpSpPr>
      <p:sp>
        <p:nvSpPr>
          <p:cNvPr id="494" name="Google Shape;494;p7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5" name="Google Shape;495;p7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Char char="●"/>
              <a:defRPr/>
            </a:lvl1pPr>
            <a:lvl2pPr indent="-285750" lvl="1" marL="914400" algn="ctr">
              <a:spcBef>
                <a:spcPts val="0"/>
              </a:spcBef>
              <a:spcAft>
                <a:spcPts val="0"/>
              </a:spcAft>
              <a:buSzPts val="900"/>
              <a:buChar char="○"/>
              <a:defRPr/>
            </a:lvl2pPr>
            <a:lvl3pPr indent="-285750" lvl="2" marL="1371600" algn="ctr">
              <a:spcBef>
                <a:spcPts val="0"/>
              </a:spcBef>
              <a:spcAft>
                <a:spcPts val="0"/>
              </a:spcAft>
              <a:buSzPts val="900"/>
              <a:buChar char="■"/>
              <a:defRPr/>
            </a:lvl3pPr>
            <a:lvl4pPr indent="-285750" lvl="3" marL="1828800" algn="ctr">
              <a:spcBef>
                <a:spcPts val="0"/>
              </a:spcBef>
              <a:spcAft>
                <a:spcPts val="0"/>
              </a:spcAft>
              <a:buSzPts val="900"/>
              <a:buChar char="●"/>
              <a:defRPr/>
            </a:lvl4pPr>
            <a:lvl5pPr indent="-285750" lvl="4" marL="2286000" algn="ctr">
              <a:spcBef>
                <a:spcPts val="0"/>
              </a:spcBef>
              <a:spcAft>
                <a:spcPts val="0"/>
              </a:spcAft>
              <a:buSzPts val="900"/>
              <a:buChar char="○"/>
              <a:defRPr/>
            </a:lvl5pPr>
            <a:lvl6pPr indent="-285750" lvl="5" marL="2743200" algn="ctr">
              <a:spcBef>
                <a:spcPts val="0"/>
              </a:spcBef>
              <a:spcAft>
                <a:spcPts val="0"/>
              </a:spcAft>
              <a:buSzPts val="900"/>
              <a:buChar char="■"/>
              <a:defRPr/>
            </a:lvl6pPr>
            <a:lvl7pPr indent="-285750" lvl="6" marL="3200400" algn="ctr">
              <a:spcBef>
                <a:spcPts val="0"/>
              </a:spcBef>
              <a:spcAft>
                <a:spcPts val="0"/>
              </a:spcAft>
              <a:buSzPts val="900"/>
              <a:buChar char="●"/>
              <a:defRPr/>
            </a:lvl7pPr>
            <a:lvl8pPr indent="-285750" lvl="7" marL="3657600" algn="ctr">
              <a:spcBef>
                <a:spcPts val="0"/>
              </a:spcBef>
              <a:spcAft>
                <a:spcPts val="0"/>
              </a:spcAft>
              <a:buSzPts val="900"/>
              <a:buChar char="○"/>
              <a:defRPr/>
            </a:lvl8pPr>
            <a:lvl9pPr indent="-285750" lvl="8" marL="4114800" algn="ctr">
              <a:spcBef>
                <a:spcPts val="0"/>
              </a:spcBef>
              <a:spcAft>
                <a:spcPts val="0"/>
              </a:spcAft>
              <a:buSzPts val="900"/>
              <a:buChar char="■"/>
              <a:defRPr/>
            </a:lvl9pPr>
          </a:lstStyle>
          <a:p/>
        </p:txBody>
      </p:sp>
      <p:sp>
        <p:nvSpPr>
          <p:cNvPr id="496" name="Google Shape;496;p7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2">
  <p:cSld name="CUSTOM_5">
    <p:bg>
      <p:bgPr>
        <a:solidFill>
          <a:schemeClr val="lt2"/>
        </a:solidFill>
      </p:bgPr>
    </p:bg>
    <p:spTree>
      <p:nvGrpSpPr>
        <p:cNvPr id="79" name="Shape 79"/>
        <p:cNvGrpSpPr/>
        <p:nvPr/>
      </p:nvGrpSpPr>
      <p:grpSpPr>
        <a:xfrm>
          <a:off x="0" y="0"/>
          <a:ext cx="0" cy="0"/>
          <a:chOff x="0" y="0"/>
          <a:chExt cx="0" cy="0"/>
        </a:xfrm>
      </p:grpSpPr>
      <p:sp>
        <p:nvSpPr>
          <p:cNvPr id="80" name="Google Shape;80;p8"/>
          <p:cNvSpPr/>
          <p:nvPr>
            <p:ph idx="2" type="pic"/>
          </p:nvPr>
        </p:nvSpPr>
        <p:spPr>
          <a:xfrm>
            <a:off x="6781525" y="279050"/>
            <a:ext cx="2096400" cy="4573800"/>
          </a:xfrm>
          <a:prstGeom prst="roundRect">
            <a:avLst>
              <a:gd fmla="val 9650" name="adj"/>
            </a:avLst>
          </a:prstGeom>
          <a:noFill/>
          <a:ln cap="flat" cmpd="sng" w="9525">
            <a:solidFill>
              <a:schemeClr val="dk1"/>
            </a:solidFill>
            <a:prstDash val="solid"/>
            <a:round/>
            <a:headEnd len="sm" w="sm" type="none"/>
            <a:tailEnd len="sm" w="sm" type="none"/>
          </a:ln>
        </p:spPr>
      </p:sp>
      <p:sp>
        <p:nvSpPr>
          <p:cNvPr id="81" name="Google Shape;81;p8"/>
          <p:cNvSpPr/>
          <p:nvPr/>
        </p:nvSpPr>
        <p:spPr>
          <a:xfrm>
            <a:off x="274950" y="1164975"/>
            <a:ext cx="63045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82" name="Google Shape;82;p8"/>
          <p:cNvSpPr txBox="1"/>
          <p:nvPr>
            <p:ph idx="1" type="body"/>
          </p:nvPr>
        </p:nvSpPr>
        <p:spPr>
          <a:xfrm>
            <a:off x="552284" y="1335950"/>
            <a:ext cx="5739600" cy="3173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83" name="Google Shape;83;p8"/>
          <p:cNvSpPr/>
          <p:nvPr/>
        </p:nvSpPr>
        <p:spPr>
          <a:xfrm>
            <a:off x="274950" y="284775"/>
            <a:ext cx="34179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84" name="Google Shape;84;p8"/>
          <p:cNvSpPr txBox="1"/>
          <p:nvPr>
            <p:ph type="title"/>
          </p:nvPr>
        </p:nvSpPr>
        <p:spPr>
          <a:xfrm>
            <a:off x="272650" y="327125"/>
            <a:ext cx="34179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85" name="Google Shape;85;p8"/>
          <p:cNvSpPr/>
          <p:nvPr/>
        </p:nvSpPr>
        <p:spPr>
          <a:xfrm>
            <a:off x="3890600" y="284775"/>
            <a:ext cx="2688900" cy="7044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86" name="Google Shape;86;p8"/>
          <p:cNvSpPr txBox="1"/>
          <p:nvPr>
            <p:ph idx="3" type="subTitle"/>
          </p:nvPr>
        </p:nvSpPr>
        <p:spPr>
          <a:xfrm>
            <a:off x="3890675"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7" name="Shape 497"/>
        <p:cNvGrpSpPr/>
        <p:nvPr/>
      </p:nvGrpSpPr>
      <p:grpSpPr>
        <a:xfrm>
          <a:off x="0" y="0"/>
          <a:ext cx="0" cy="0"/>
          <a:chOff x="0" y="0"/>
          <a:chExt cx="0" cy="0"/>
        </a:xfrm>
      </p:grpSpPr>
      <p:sp>
        <p:nvSpPr>
          <p:cNvPr id="498" name="Google Shape;498;p7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99" name="Shape 499"/>
        <p:cNvGrpSpPr/>
        <p:nvPr/>
      </p:nvGrpSpPr>
      <p:grpSpPr>
        <a:xfrm>
          <a:off x="0" y="0"/>
          <a:ext cx="0" cy="0"/>
          <a:chOff x="0" y="0"/>
          <a:chExt cx="0" cy="0"/>
        </a:xfrm>
      </p:grpSpPr>
      <p:sp>
        <p:nvSpPr>
          <p:cNvPr id="500" name="Google Shape;500;p7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1" name="Google Shape;501;p7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2" name="Google Shape;502;p7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3" name="Google Shape;503;p7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4" name="Google Shape;504;p7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5" name="Google Shape;505;p7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6" name="Google Shape;506;p7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7" name="Google Shape;507;p7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08" name="Shape 508"/>
        <p:cNvGrpSpPr/>
        <p:nvPr/>
      </p:nvGrpSpPr>
      <p:grpSpPr>
        <a:xfrm>
          <a:off x="0" y="0"/>
          <a:ext cx="0" cy="0"/>
          <a:chOff x="0" y="0"/>
          <a:chExt cx="0" cy="0"/>
        </a:xfrm>
      </p:grpSpPr>
      <p:sp>
        <p:nvSpPr>
          <p:cNvPr id="509" name="Google Shape;509;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0" name="Google Shape;510;p7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11" name="Google Shape;511;p74"/>
          <p:cNvSpPr/>
          <p:nvPr>
            <p:ph idx="2" type="pic"/>
          </p:nvPr>
        </p:nvSpPr>
        <p:spPr>
          <a:xfrm>
            <a:off x="4992024" y="1152775"/>
            <a:ext cx="3840300" cy="3416400"/>
          </a:xfrm>
          <a:prstGeom prst="rect">
            <a:avLst/>
          </a:prstGeom>
          <a:noFill/>
          <a:ln>
            <a:noFill/>
          </a:ln>
        </p:spPr>
      </p:sp>
      <p:sp>
        <p:nvSpPr>
          <p:cNvPr id="512" name="Google Shape;512;p7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513" name="Shape 513"/>
        <p:cNvGrpSpPr/>
        <p:nvPr/>
      </p:nvGrpSpPr>
      <p:grpSpPr>
        <a:xfrm>
          <a:off x="0" y="0"/>
          <a:ext cx="0" cy="0"/>
          <a:chOff x="0" y="0"/>
          <a:chExt cx="0" cy="0"/>
        </a:xfrm>
      </p:grpSpPr>
      <p:sp>
        <p:nvSpPr>
          <p:cNvPr id="514" name="Google Shape;514;p7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5" name="Google Shape;515;p7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6" name="Google Shape;516;p7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17" name="Google Shape;517;p7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18" name="Google Shape;518;p7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9" name="Google Shape;519;p7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20" name="Shape 520"/>
        <p:cNvGrpSpPr/>
        <p:nvPr/>
      </p:nvGrpSpPr>
      <p:grpSpPr>
        <a:xfrm>
          <a:off x="0" y="0"/>
          <a:ext cx="0" cy="0"/>
          <a:chOff x="0" y="0"/>
          <a:chExt cx="0" cy="0"/>
        </a:xfrm>
      </p:grpSpPr>
      <p:sp>
        <p:nvSpPr>
          <p:cNvPr id="521" name="Google Shape;521;p7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2" name="Google Shape;522;p7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23" name="Google Shape;523;p7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24" name="Google Shape;524;p7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25" name="Google Shape;525;p7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6" name="Google Shape;526;p7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7" name="Google Shape;527;p7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8" name="Google Shape;528;p7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29" name="Shape 529"/>
        <p:cNvGrpSpPr/>
        <p:nvPr/>
      </p:nvGrpSpPr>
      <p:grpSpPr>
        <a:xfrm>
          <a:off x="0" y="0"/>
          <a:ext cx="0" cy="0"/>
          <a:chOff x="0" y="0"/>
          <a:chExt cx="0" cy="0"/>
        </a:xfrm>
      </p:grpSpPr>
      <p:sp>
        <p:nvSpPr>
          <p:cNvPr id="530" name="Google Shape;530;p7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1" name="Google Shape;531;p7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32" name="Google Shape;532;p7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33" name="Google Shape;533;p7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34" name="Google Shape;534;p7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35" name="Google Shape;535;p7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36" name="Google Shape;536;p7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7" name="Google Shape;537;p7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8" name="Google Shape;538;p7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9" name="Google Shape;539;p7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40" name="Shape 540"/>
        <p:cNvGrpSpPr/>
        <p:nvPr/>
      </p:nvGrpSpPr>
      <p:grpSpPr>
        <a:xfrm>
          <a:off x="0" y="0"/>
          <a:ext cx="0" cy="0"/>
          <a:chOff x="0" y="0"/>
          <a:chExt cx="0" cy="0"/>
        </a:xfrm>
      </p:grpSpPr>
      <p:sp>
        <p:nvSpPr>
          <p:cNvPr id="541" name="Google Shape;541;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2" name="Google Shape;542;p7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3" name="Google Shape;543;p7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44" name="Shape 544"/>
        <p:cNvGrpSpPr/>
        <p:nvPr/>
      </p:nvGrpSpPr>
      <p:grpSpPr>
        <a:xfrm>
          <a:off x="0" y="0"/>
          <a:ext cx="0" cy="0"/>
          <a:chOff x="0" y="0"/>
          <a:chExt cx="0" cy="0"/>
        </a:xfrm>
      </p:grpSpPr>
      <p:sp>
        <p:nvSpPr>
          <p:cNvPr id="545" name="Google Shape;545;p7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6" name="Google Shape;546;p79"/>
          <p:cNvSpPr/>
          <p:nvPr>
            <p:ph idx="2" type="pic"/>
          </p:nvPr>
        </p:nvSpPr>
        <p:spPr>
          <a:xfrm>
            <a:off x="4804825" y="1133300"/>
            <a:ext cx="4027500" cy="2392800"/>
          </a:xfrm>
          <a:prstGeom prst="rect">
            <a:avLst/>
          </a:prstGeom>
          <a:noFill/>
          <a:ln>
            <a:noFill/>
          </a:ln>
        </p:spPr>
      </p:sp>
      <p:sp>
        <p:nvSpPr>
          <p:cNvPr id="547" name="Google Shape;547;p79"/>
          <p:cNvSpPr/>
          <p:nvPr>
            <p:ph idx="3" type="pic"/>
          </p:nvPr>
        </p:nvSpPr>
        <p:spPr>
          <a:xfrm>
            <a:off x="311725" y="1133300"/>
            <a:ext cx="4027500" cy="2392800"/>
          </a:xfrm>
          <a:prstGeom prst="rect">
            <a:avLst/>
          </a:prstGeom>
          <a:noFill/>
          <a:ln>
            <a:noFill/>
          </a:ln>
        </p:spPr>
      </p:sp>
      <p:sp>
        <p:nvSpPr>
          <p:cNvPr id="548" name="Google Shape;548;p7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9" name="Google Shape;549;p7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0" name="Google Shape;550;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51" name="Google Shape;551;p7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2" name="Google Shape;552;p7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53" name="Shape 553"/>
        <p:cNvGrpSpPr/>
        <p:nvPr/>
      </p:nvGrpSpPr>
      <p:grpSpPr>
        <a:xfrm>
          <a:off x="0" y="0"/>
          <a:ext cx="0" cy="0"/>
          <a:chOff x="0" y="0"/>
          <a:chExt cx="0" cy="0"/>
        </a:xfrm>
      </p:grpSpPr>
      <p:sp>
        <p:nvSpPr>
          <p:cNvPr id="554" name="Google Shape;554;p8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5" name="Google Shape;555;p80"/>
          <p:cNvSpPr/>
          <p:nvPr>
            <p:ph idx="2" type="pic"/>
          </p:nvPr>
        </p:nvSpPr>
        <p:spPr>
          <a:xfrm>
            <a:off x="6205225" y="1128325"/>
            <a:ext cx="2627100" cy="2273100"/>
          </a:xfrm>
          <a:prstGeom prst="rect">
            <a:avLst/>
          </a:prstGeom>
          <a:noFill/>
          <a:ln>
            <a:noFill/>
          </a:ln>
        </p:spPr>
      </p:sp>
      <p:sp>
        <p:nvSpPr>
          <p:cNvPr id="556" name="Google Shape;556;p80"/>
          <p:cNvSpPr/>
          <p:nvPr>
            <p:ph idx="3" type="pic"/>
          </p:nvPr>
        </p:nvSpPr>
        <p:spPr>
          <a:xfrm>
            <a:off x="311725" y="1128325"/>
            <a:ext cx="2627100" cy="2273100"/>
          </a:xfrm>
          <a:prstGeom prst="rect">
            <a:avLst/>
          </a:prstGeom>
          <a:noFill/>
          <a:ln>
            <a:noFill/>
          </a:ln>
        </p:spPr>
      </p:sp>
      <p:sp>
        <p:nvSpPr>
          <p:cNvPr id="557" name="Google Shape;557;p8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8" name="Google Shape;558;p80"/>
          <p:cNvSpPr/>
          <p:nvPr>
            <p:ph idx="5" type="pic"/>
          </p:nvPr>
        </p:nvSpPr>
        <p:spPr>
          <a:xfrm>
            <a:off x="3255250" y="1128325"/>
            <a:ext cx="2627100" cy="2273100"/>
          </a:xfrm>
          <a:prstGeom prst="rect">
            <a:avLst/>
          </a:prstGeom>
          <a:noFill/>
          <a:ln>
            <a:noFill/>
          </a:ln>
        </p:spPr>
      </p:sp>
      <p:sp>
        <p:nvSpPr>
          <p:cNvPr id="559" name="Google Shape;559;p8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60" name="Google Shape;560;p8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1" name="Google Shape;561;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62" name="Google Shape;562;p8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63" name="Google Shape;563;p8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64" name="Google Shape;564;p8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65" name="Shape 565"/>
        <p:cNvGrpSpPr/>
        <p:nvPr/>
      </p:nvGrpSpPr>
      <p:grpSpPr>
        <a:xfrm>
          <a:off x="0" y="0"/>
          <a:ext cx="0" cy="0"/>
          <a:chOff x="0" y="0"/>
          <a:chExt cx="0" cy="0"/>
        </a:xfrm>
      </p:grpSpPr>
      <p:sp>
        <p:nvSpPr>
          <p:cNvPr id="566" name="Google Shape;566;p81"/>
          <p:cNvSpPr/>
          <p:nvPr>
            <p:ph idx="2" type="pic"/>
          </p:nvPr>
        </p:nvSpPr>
        <p:spPr>
          <a:xfrm>
            <a:off x="311700" y="445025"/>
            <a:ext cx="8520600" cy="4218300"/>
          </a:xfrm>
          <a:prstGeom prst="rect">
            <a:avLst/>
          </a:prstGeom>
          <a:noFill/>
          <a:ln>
            <a:noFill/>
          </a:ln>
        </p:spPr>
      </p:sp>
      <p:sp>
        <p:nvSpPr>
          <p:cNvPr id="567" name="Google Shape;567;p8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3">
  <p:cSld name="CUSTOM_6">
    <p:spTree>
      <p:nvGrpSpPr>
        <p:cNvPr id="87" name="Shape 87"/>
        <p:cNvGrpSpPr/>
        <p:nvPr/>
      </p:nvGrpSpPr>
      <p:grpSpPr>
        <a:xfrm>
          <a:off x="0" y="0"/>
          <a:ext cx="0" cy="0"/>
          <a:chOff x="0" y="0"/>
          <a:chExt cx="0" cy="0"/>
        </a:xfrm>
      </p:grpSpPr>
      <p:sp>
        <p:nvSpPr>
          <p:cNvPr id="88" name="Google Shape;88;p9"/>
          <p:cNvSpPr/>
          <p:nvPr/>
        </p:nvSpPr>
        <p:spPr>
          <a:xfrm>
            <a:off x="274950" y="1164975"/>
            <a:ext cx="85989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89" name="Google Shape;89;p9"/>
          <p:cNvSpPr txBox="1"/>
          <p:nvPr>
            <p:ph idx="1" type="body"/>
          </p:nvPr>
        </p:nvSpPr>
        <p:spPr>
          <a:xfrm>
            <a:off x="552275" y="1405150"/>
            <a:ext cx="80604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0" name="Google Shape;90;p9"/>
          <p:cNvSpPr/>
          <p:nvPr/>
        </p:nvSpPr>
        <p:spPr>
          <a:xfrm>
            <a:off x="274950" y="284775"/>
            <a:ext cx="5719200" cy="70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91" name="Google Shape;91;p9"/>
          <p:cNvSpPr/>
          <p:nvPr/>
        </p:nvSpPr>
        <p:spPr>
          <a:xfrm>
            <a:off x="6184900" y="284775"/>
            <a:ext cx="26889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92" name="Google Shape;92;p9"/>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93" name="Google Shape;93;p9"/>
          <p:cNvSpPr/>
          <p:nvPr/>
        </p:nvSpPr>
        <p:spPr>
          <a:xfrm>
            <a:off x="109155" y="109825"/>
            <a:ext cx="1018200" cy="3957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94" name="Google Shape;94;p9"/>
          <p:cNvSpPr txBox="1"/>
          <p:nvPr>
            <p:ph idx="2" type="subTitle"/>
          </p:nvPr>
        </p:nvSpPr>
        <p:spPr>
          <a:xfrm>
            <a:off x="109150"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9"/>
          <p:cNvSpPr txBox="1"/>
          <p:nvPr>
            <p:ph idx="3" type="subTitle"/>
          </p:nvPr>
        </p:nvSpPr>
        <p:spPr>
          <a:xfrm>
            <a:off x="6184900"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68" name="Shape 568"/>
        <p:cNvGrpSpPr/>
        <p:nvPr/>
      </p:nvGrpSpPr>
      <p:grpSpPr>
        <a:xfrm>
          <a:off x="0" y="0"/>
          <a:ext cx="0" cy="0"/>
          <a:chOff x="0" y="0"/>
          <a:chExt cx="0" cy="0"/>
        </a:xfrm>
      </p:grpSpPr>
      <p:sp>
        <p:nvSpPr>
          <p:cNvPr id="569" name="Google Shape;569;p8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0" name="Google Shape;570;p82"/>
          <p:cNvSpPr/>
          <p:nvPr>
            <p:ph idx="2" type="pic"/>
          </p:nvPr>
        </p:nvSpPr>
        <p:spPr>
          <a:xfrm>
            <a:off x="3389600" y="118913"/>
            <a:ext cx="1643700" cy="1535100"/>
          </a:xfrm>
          <a:prstGeom prst="rect">
            <a:avLst/>
          </a:prstGeom>
          <a:noFill/>
          <a:ln>
            <a:noFill/>
          </a:ln>
        </p:spPr>
      </p:sp>
      <p:sp>
        <p:nvSpPr>
          <p:cNvPr id="571" name="Google Shape;571;p82"/>
          <p:cNvSpPr/>
          <p:nvPr>
            <p:ph idx="3" type="pic"/>
          </p:nvPr>
        </p:nvSpPr>
        <p:spPr>
          <a:xfrm>
            <a:off x="5195935" y="118913"/>
            <a:ext cx="1643700" cy="1535100"/>
          </a:xfrm>
          <a:prstGeom prst="rect">
            <a:avLst/>
          </a:prstGeom>
          <a:noFill/>
          <a:ln>
            <a:noFill/>
          </a:ln>
        </p:spPr>
      </p:sp>
      <p:sp>
        <p:nvSpPr>
          <p:cNvPr id="572" name="Google Shape;572;p82"/>
          <p:cNvSpPr/>
          <p:nvPr>
            <p:ph idx="4" type="pic"/>
          </p:nvPr>
        </p:nvSpPr>
        <p:spPr>
          <a:xfrm>
            <a:off x="7002270" y="118913"/>
            <a:ext cx="1643700" cy="1535100"/>
          </a:xfrm>
          <a:prstGeom prst="rect">
            <a:avLst/>
          </a:prstGeom>
          <a:noFill/>
          <a:ln>
            <a:noFill/>
          </a:ln>
        </p:spPr>
      </p:sp>
      <p:sp>
        <p:nvSpPr>
          <p:cNvPr id="573" name="Google Shape;573;p82"/>
          <p:cNvSpPr/>
          <p:nvPr>
            <p:ph idx="5" type="pic"/>
          </p:nvPr>
        </p:nvSpPr>
        <p:spPr>
          <a:xfrm>
            <a:off x="3389588" y="1804212"/>
            <a:ext cx="1643700" cy="1535100"/>
          </a:xfrm>
          <a:prstGeom prst="rect">
            <a:avLst/>
          </a:prstGeom>
          <a:noFill/>
          <a:ln>
            <a:noFill/>
          </a:ln>
        </p:spPr>
      </p:sp>
      <p:sp>
        <p:nvSpPr>
          <p:cNvPr id="574" name="Google Shape;574;p82"/>
          <p:cNvSpPr/>
          <p:nvPr>
            <p:ph idx="6" type="pic"/>
          </p:nvPr>
        </p:nvSpPr>
        <p:spPr>
          <a:xfrm>
            <a:off x="5195922" y="1804212"/>
            <a:ext cx="1643700" cy="1535100"/>
          </a:xfrm>
          <a:prstGeom prst="rect">
            <a:avLst/>
          </a:prstGeom>
          <a:noFill/>
          <a:ln>
            <a:noFill/>
          </a:ln>
        </p:spPr>
      </p:sp>
      <p:sp>
        <p:nvSpPr>
          <p:cNvPr id="575" name="Google Shape;575;p82"/>
          <p:cNvSpPr/>
          <p:nvPr>
            <p:ph idx="7" type="pic"/>
          </p:nvPr>
        </p:nvSpPr>
        <p:spPr>
          <a:xfrm>
            <a:off x="7002257" y="1804212"/>
            <a:ext cx="1643700" cy="1535100"/>
          </a:xfrm>
          <a:prstGeom prst="rect">
            <a:avLst/>
          </a:prstGeom>
          <a:noFill/>
          <a:ln>
            <a:noFill/>
          </a:ln>
        </p:spPr>
      </p:sp>
      <p:sp>
        <p:nvSpPr>
          <p:cNvPr id="576" name="Google Shape;576;p8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77" name="Google Shape;577;p82"/>
          <p:cNvSpPr/>
          <p:nvPr>
            <p:ph idx="8" type="pic"/>
          </p:nvPr>
        </p:nvSpPr>
        <p:spPr>
          <a:xfrm>
            <a:off x="3389588" y="3489487"/>
            <a:ext cx="1643700" cy="1535100"/>
          </a:xfrm>
          <a:prstGeom prst="rect">
            <a:avLst/>
          </a:prstGeom>
          <a:noFill/>
          <a:ln>
            <a:noFill/>
          </a:ln>
        </p:spPr>
      </p:sp>
      <p:sp>
        <p:nvSpPr>
          <p:cNvPr id="578" name="Google Shape;578;p82"/>
          <p:cNvSpPr/>
          <p:nvPr>
            <p:ph idx="9" type="pic"/>
          </p:nvPr>
        </p:nvSpPr>
        <p:spPr>
          <a:xfrm>
            <a:off x="5195922" y="3489487"/>
            <a:ext cx="1643700" cy="1535100"/>
          </a:xfrm>
          <a:prstGeom prst="rect">
            <a:avLst/>
          </a:prstGeom>
          <a:noFill/>
          <a:ln>
            <a:noFill/>
          </a:ln>
        </p:spPr>
      </p:sp>
      <p:sp>
        <p:nvSpPr>
          <p:cNvPr id="579" name="Google Shape;579;p8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580" name="Shape 580"/>
        <p:cNvGrpSpPr/>
        <p:nvPr/>
      </p:nvGrpSpPr>
      <p:grpSpPr>
        <a:xfrm>
          <a:off x="0" y="0"/>
          <a:ext cx="0" cy="0"/>
          <a:chOff x="0" y="0"/>
          <a:chExt cx="0" cy="0"/>
        </a:xfrm>
      </p:grpSpPr>
      <p:sp>
        <p:nvSpPr>
          <p:cNvPr id="581" name="Google Shape;581;p83"/>
          <p:cNvSpPr/>
          <p:nvPr>
            <p:ph idx="2" type="pic"/>
          </p:nvPr>
        </p:nvSpPr>
        <p:spPr>
          <a:xfrm>
            <a:off x="0" y="1693150"/>
            <a:ext cx="4494900" cy="2755800"/>
          </a:xfrm>
          <a:prstGeom prst="rect">
            <a:avLst/>
          </a:prstGeom>
          <a:noFill/>
          <a:ln>
            <a:noFill/>
          </a:ln>
        </p:spPr>
      </p:sp>
      <p:sp>
        <p:nvSpPr>
          <p:cNvPr id="582" name="Google Shape;582;p83"/>
          <p:cNvSpPr txBox="1"/>
          <p:nvPr/>
        </p:nvSpPr>
        <p:spPr>
          <a:xfrm>
            <a:off x="0" y="-125188"/>
            <a:ext cx="9144000" cy="1525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sz="11800">
              <a:latin typeface="Merriweather Light"/>
              <a:ea typeface="Merriweather Light"/>
              <a:cs typeface="Merriweather Light"/>
              <a:sym typeface="Merriweather Light"/>
            </a:endParaRPr>
          </a:p>
        </p:txBody>
      </p:sp>
      <p:sp>
        <p:nvSpPr>
          <p:cNvPr id="583" name="Google Shape;583;p83"/>
          <p:cNvSpPr txBox="1"/>
          <p:nvPr>
            <p:ph idx="1" type="subTitle"/>
          </p:nvPr>
        </p:nvSpPr>
        <p:spPr>
          <a:xfrm>
            <a:off x="4658775" y="4015525"/>
            <a:ext cx="4256400" cy="8994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3000"/>
              <a:buFont typeface="Merriweather Light"/>
              <a:buNone/>
              <a:defRPr sz="3000">
                <a:latin typeface="Merriweather Light"/>
                <a:ea typeface="Merriweather Light"/>
                <a:cs typeface="Merriweather Light"/>
                <a:sym typeface="Merriweath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4" name="Google Shape;584;p83"/>
          <p:cNvSpPr txBox="1"/>
          <p:nvPr>
            <p:ph idx="3" type="body"/>
          </p:nvPr>
        </p:nvSpPr>
        <p:spPr>
          <a:xfrm>
            <a:off x="4658775" y="2585350"/>
            <a:ext cx="4278600" cy="80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Char char="●"/>
              <a:defRPr>
                <a:solidFill>
                  <a:schemeClr val="dk2"/>
                </a:solidFill>
              </a:defRPr>
            </a:lvl1pPr>
            <a:lvl2pPr indent="-285750" lvl="1" marL="914400">
              <a:spcBef>
                <a:spcPts val="0"/>
              </a:spcBef>
              <a:spcAft>
                <a:spcPts val="0"/>
              </a:spcAft>
              <a:buClr>
                <a:schemeClr val="dk2"/>
              </a:buClr>
              <a:buSzPts val="900"/>
              <a:buChar char="○"/>
              <a:defRPr>
                <a:solidFill>
                  <a:schemeClr val="dk2"/>
                </a:solidFill>
              </a:defRPr>
            </a:lvl2pPr>
            <a:lvl3pPr indent="-285750" lvl="2" marL="1371600">
              <a:spcBef>
                <a:spcPts val="0"/>
              </a:spcBef>
              <a:spcAft>
                <a:spcPts val="0"/>
              </a:spcAft>
              <a:buClr>
                <a:schemeClr val="dk2"/>
              </a:buClr>
              <a:buSzPts val="900"/>
              <a:buChar char="■"/>
              <a:defRPr>
                <a:solidFill>
                  <a:schemeClr val="dk2"/>
                </a:solidFill>
              </a:defRPr>
            </a:lvl3pPr>
            <a:lvl4pPr indent="-285750" lvl="3" marL="1828800">
              <a:spcBef>
                <a:spcPts val="0"/>
              </a:spcBef>
              <a:spcAft>
                <a:spcPts val="0"/>
              </a:spcAft>
              <a:buClr>
                <a:schemeClr val="dk2"/>
              </a:buClr>
              <a:buSzPts val="900"/>
              <a:buChar char="●"/>
              <a:defRPr>
                <a:solidFill>
                  <a:schemeClr val="dk2"/>
                </a:solidFill>
              </a:defRPr>
            </a:lvl4pPr>
            <a:lvl5pPr indent="-285750" lvl="4" marL="2286000">
              <a:spcBef>
                <a:spcPts val="0"/>
              </a:spcBef>
              <a:spcAft>
                <a:spcPts val="0"/>
              </a:spcAft>
              <a:buClr>
                <a:schemeClr val="dk2"/>
              </a:buClr>
              <a:buSzPts val="900"/>
              <a:buChar char="○"/>
              <a:defRPr>
                <a:solidFill>
                  <a:schemeClr val="dk2"/>
                </a:solidFill>
              </a:defRPr>
            </a:lvl5pPr>
            <a:lvl6pPr indent="-285750" lvl="5" marL="2743200">
              <a:spcBef>
                <a:spcPts val="0"/>
              </a:spcBef>
              <a:spcAft>
                <a:spcPts val="0"/>
              </a:spcAft>
              <a:buClr>
                <a:schemeClr val="dk2"/>
              </a:buClr>
              <a:buSzPts val="900"/>
              <a:buChar char="■"/>
              <a:defRPr>
                <a:solidFill>
                  <a:schemeClr val="dk2"/>
                </a:solidFill>
              </a:defRPr>
            </a:lvl6pPr>
            <a:lvl7pPr indent="-285750" lvl="6" marL="3200400">
              <a:spcBef>
                <a:spcPts val="0"/>
              </a:spcBef>
              <a:spcAft>
                <a:spcPts val="0"/>
              </a:spcAft>
              <a:buClr>
                <a:schemeClr val="dk2"/>
              </a:buClr>
              <a:buSzPts val="900"/>
              <a:buChar char="●"/>
              <a:defRPr>
                <a:solidFill>
                  <a:schemeClr val="dk2"/>
                </a:solidFill>
              </a:defRPr>
            </a:lvl7pPr>
            <a:lvl8pPr indent="-285750" lvl="7" marL="3657600">
              <a:spcBef>
                <a:spcPts val="0"/>
              </a:spcBef>
              <a:spcAft>
                <a:spcPts val="0"/>
              </a:spcAft>
              <a:buClr>
                <a:schemeClr val="dk2"/>
              </a:buClr>
              <a:buSzPts val="900"/>
              <a:buChar char="○"/>
              <a:defRPr>
                <a:solidFill>
                  <a:schemeClr val="dk2"/>
                </a:solidFill>
              </a:defRPr>
            </a:lvl8pPr>
            <a:lvl9pPr indent="-285750" lvl="8" marL="4114800">
              <a:spcBef>
                <a:spcPts val="0"/>
              </a:spcBef>
              <a:spcAft>
                <a:spcPts val="0"/>
              </a:spcAft>
              <a:buClr>
                <a:schemeClr val="dk2"/>
              </a:buClr>
              <a:buSzPts val="900"/>
              <a:buChar char="■"/>
              <a:defRPr>
                <a:solidFill>
                  <a:schemeClr val="dk2"/>
                </a:solidFill>
              </a:defRPr>
            </a:lvl9pPr>
          </a:lstStyle>
          <a:p/>
        </p:txBody>
      </p:sp>
      <p:sp>
        <p:nvSpPr>
          <p:cNvPr id="585" name="Google Shape;585;p83"/>
          <p:cNvSpPr txBox="1"/>
          <p:nvPr>
            <p:ph type="title"/>
          </p:nvPr>
        </p:nvSpPr>
        <p:spPr>
          <a:xfrm>
            <a:off x="0" y="-204100"/>
            <a:ext cx="9144000" cy="1687500"/>
          </a:xfrm>
          <a:prstGeom prst="rect">
            <a:avLst/>
          </a:prstGeom>
        </p:spPr>
        <p:txBody>
          <a:bodyPr anchorCtr="0" anchor="t" bIns="91425" lIns="91425" spcFirstLastPara="1" rIns="91425" wrap="square" tIns="91425">
            <a:noAutofit/>
          </a:bodyPr>
          <a:lstStyle>
            <a:lvl1pPr lvl="0">
              <a:spcBef>
                <a:spcPts val="0"/>
              </a:spcBef>
              <a:spcAft>
                <a:spcPts val="0"/>
              </a:spcAft>
              <a:buSzPts val="11800"/>
              <a:buFont typeface="Merriweather Light"/>
              <a:buNone/>
              <a:defRPr sz="11800"/>
            </a:lvl1pPr>
            <a:lvl2pPr lvl="1">
              <a:spcBef>
                <a:spcPts val="0"/>
              </a:spcBef>
              <a:spcAft>
                <a:spcPts val="0"/>
              </a:spcAft>
              <a:buSzPts val="11800"/>
              <a:buFont typeface="Merriweather Light"/>
              <a:buNone/>
              <a:defRPr sz="11800"/>
            </a:lvl2pPr>
            <a:lvl3pPr lvl="2">
              <a:spcBef>
                <a:spcPts val="0"/>
              </a:spcBef>
              <a:spcAft>
                <a:spcPts val="0"/>
              </a:spcAft>
              <a:buSzPts val="11800"/>
              <a:buFont typeface="Merriweather Light"/>
              <a:buNone/>
              <a:defRPr sz="11800"/>
            </a:lvl3pPr>
            <a:lvl4pPr lvl="3">
              <a:spcBef>
                <a:spcPts val="0"/>
              </a:spcBef>
              <a:spcAft>
                <a:spcPts val="0"/>
              </a:spcAft>
              <a:buSzPts val="11800"/>
              <a:buFont typeface="Merriweather Light"/>
              <a:buNone/>
              <a:defRPr sz="11800"/>
            </a:lvl4pPr>
            <a:lvl5pPr lvl="4">
              <a:spcBef>
                <a:spcPts val="0"/>
              </a:spcBef>
              <a:spcAft>
                <a:spcPts val="0"/>
              </a:spcAft>
              <a:buSzPts val="11800"/>
              <a:buFont typeface="Merriweather Light"/>
              <a:buNone/>
              <a:defRPr sz="11800"/>
            </a:lvl5pPr>
            <a:lvl6pPr lvl="5">
              <a:spcBef>
                <a:spcPts val="0"/>
              </a:spcBef>
              <a:spcAft>
                <a:spcPts val="0"/>
              </a:spcAft>
              <a:buSzPts val="11800"/>
              <a:buFont typeface="Merriweather Light"/>
              <a:buNone/>
              <a:defRPr sz="11800"/>
            </a:lvl6pPr>
            <a:lvl7pPr lvl="6">
              <a:spcBef>
                <a:spcPts val="0"/>
              </a:spcBef>
              <a:spcAft>
                <a:spcPts val="0"/>
              </a:spcAft>
              <a:buSzPts val="11800"/>
              <a:buFont typeface="Merriweather Light"/>
              <a:buNone/>
              <a:defRPr sz="11800"/>
            </a:lvl7pPr>
            <a:lvl8pPr lvl="7">
              <a:spcBef>
                <a:spcPts val="0"/>
              </a:spcBef>
              <a:spcAft>
                <a:spcPts val="0"/>
              </a:spcAft>
              <a:buSzPts val="11800"/>
              <a:buFont typeface="Merriweather Light"/>
              <a:buNone/>
              <a:defRPr sz="11800"/>
            </a:lvl8pPr>
            <a:lvl9pPr lvl="8">
              <a:spcBef>
                <a:spcPts val="0"/>
              </a:spcBef>
              <a:spcAft>
                <a:spcPts val="0"/>
              </a:spcAft>
              <a:buSzPts val="11800"/>
              <a:buFont typeface="Merriweather Light"/>
              <a:buNone/>
              <a:defRPr sz="11800"/>
            </a:lvl9pPr>
          </a:lstStyle>
          <a:p/>
        </p:txBody>
      </p:sp>
      <p:sp>
        <p:nvSpPr>
          <p:cNvPr id="586" name="Google Shape;586;p83"/>
          <p:cNvSpPr txBox="1"/>
          <p:nvPr>
            <p:ph idx="4" type="body"/>
          </p:nvPr>
        </p:nvSpPr>
        <p:spPr>
          <a:xfrm>
            <a:off x="228600" y="4597400"/>
            <a:ext cx="3150000" cy="31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spTree>
      <p:nvGrpSpPr>
        <p:cNvPr id="587" name="Shape 587"/>
        <p:cNvGrpSpPr/>
        <p:nvPr/>
      </p:nvGrpSpPr>
      <p:grpSpPr>
        <a:xfrm>
          <a:off x="0" y="0"/>
          <a:ext cx="0" cy="0"/>
          <a:chOff x="0" y="0"/>
          <a:chExt cx="0" cy="0"/>
        </a:xfrm>
      </p:grpSpPr>
      <p:sp>
        <p:nvSpPr>
          <p:cNvPr id="588" name="Google Shape;588;p84"/>
          <p:cNvSpPr/>
          <p:nvPr>
            <p:ph idx="2" type="pic"/>
          </p:nvPr>
        </p:nvSpPr>
        <p:spPr>
          <a:xfrm>
            <a:off x="0" y="0"/>
            <a:ext cx="8583300" cy="3954600"/>
          </a:xfrm>
          <a:prstGeom prst="rect">
            <a:avLst/>
          </a:prstGeom>
          <a:noFill/>
          <a:ln>
            <a:noFill/>
          </a:ln>
        </p:spPr>
      </p:sp>
      <p:sp>
        <p:nvSpPr>
          <p:cNvPr id="589" name="Google Shape;589;p84"/>
          <p:cNvSpPr txBox="1"/>
          <p:nvPr>
            <p:ph type="title"/>
          </p:nvPr>
        </p:nvSpPr>
        <p:spPr>
          <a:xfrm>
            <a:off x="228600" y="4076300"/>
            <a:ext cx="8354700" cy="1067400"/>
          </a:xfrm>
          <a:prstGeom prst="rect">
            <a:avLst/>
          </a:prstGeom>
        </p:spPr>
        <p:txBody>
          <a:bodyPr anchorCtr="0" anchor="t" bIns="91425" lIns="91425" spcFirstLastPara="1" rIns="91425" wrap="square" tIns="91425">
            <a:normAutofit/>
          </a:bodyPr>
          <a:lstStyle>
            <a:lvl1pPr lvl="0">
              <a:spcBef>
                <a:spcPts val="0"/>
              </a:spcBef>
              <a:spcAft>
                <a:spcPts val="0"/>
              </a:spcAft>
              <a:buSzPts val="7200"/>
              <a:buFont typeface="Merriweather Light"/>
              <a:buNone/>
              <a:defRPr sz="7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590" name="Google Shape;590;p84"/>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591" name="Google Shape;591;p84"/>
          <p:cNvSpPr txBox="1"/>
          <p:nvPr>
            <p:ph idx="3"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592" name="Google Shape;592;p84"/>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593" name="Google Shape;593;p84"/>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rvices / Clients" type="tx">
  <p:cSld name="TITLE_AND_BODY">
    <p:spTree>
      <p:nvGrpSpPr>
        <p:cNvPr id="594" name="Shape 594"/>
        <p:cNvGrpSpPr/>
        <p:nvPr/>
      </p:nvGrpSpPr>
      <p:grpSpPr>
        <a:xfrm>
          <a:off x="0" y="0"/>
          <a:ext cx="0" cy="0"/>
          <a:chOff x="0" y="0"/>
          <a:chExt cx="0" cy="0"/>
        </a:xfrm>
      </p:grpSpPr>
      <p:cxnSp>
        <p:nvCxnSpPr>
          <p:cNvPr id="595" name="Google Shape;595;p85"/>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596" name="Google Shape;596;p85"/>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597" name="Google Shape;597;p85"/>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598" name="Google Shape;598;p85"/>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599" name="Google Shape;599;p85"/>
          <p:cNvSpPr txBox="1"/>
          <p:nvPr>
            <p:ph idx="4"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600" name="Google Shape;600;p85"/>
          <p:cNvSpPr txBox="1"/>
          <p:nvPr>
            <p:ph idx="5" type="title"/>
          </p:nvPr>
        </p:nvSpPr>
        <p:spPr>
          <a:xfrm>
            <a:off x="228600" y="516850"/>
            <a:ext cx="7619700" cy="5097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a:buNone/>
              <a:defRPr>
                <a:latin typeface="Merriweather"/>
                <a:ea typeface="Merriweather"/>
                <a:cs typeface="Merriweather"/>
                <a:sym typeface="Merriweather"/>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601" name="Google Shape;601;p85"/>
          <p:cNvCxnSpPr/>
          <p:nvPr/>
        </p:nvCxnSpPr>
        <p:spPr>
          <a:xfrm>
            <a:off x="0" y="22128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602" name="Google Shape;602;p85"/>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603" name="Google Shape;603;p85"/>
          <p:cNvSpPr txBox="1"/>
          <p:nvPr>
            <p:ph idx="1" type="subTitle"/>
          </p:nvPr>
        </p:nvSpPr>
        <p:spPr>
          <a:xfrm>
            <a:off x="228600" y="2353775"/>
            <a:ext cx="2203500" cy="217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Merriweath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4" name="Google Shape;604;p85"/>
          <p:cNvSpPr txBox="1"/>
          <p:nvPr>
            <p:ph idx="6" type="subTitle"/>
          </p:nvPr>
        </p:nvSpPr>
        <p:spPr>
          <a:xfrm>
            <a:off x="3558200" y="2353775"/>
            <a:ext cx="2037900" cy="217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Merriweath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5" name="Google Shape;605;p85"/>
          <p:cNvSpPr txBox="1"/>
          <p:nvPr>
            <p:ph idx="7" type="body"/>
          </p:nvPr>
        </p:nvSpPr>
        <p:spPr>
          <a:xfrm>
            <a:off x="229900" y="3034400"/>
            <a:ext cx="3148800" cy="1773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06" name="Google Shape;606;p85"/>
          <p:cNvSpPr txBox="1"/>
          <p:nvPr>
            <p:ph idx="8" type="body"/>
          </p:nvPr>
        </p:nvSpPr>
        <p:spPr>
          <a:xfrm>
            <a:off x="3558200" y="3034400"/>
            <a:ext cx="3148800" cy="1773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3">
    <p:spTree>
      <p:nvGrpSpPr>
        <p:cNvPr id="607" name="Shape 607"/>
        <p:cNvGrpSpPr/>
        <p:nvPr/>
      </p:nvGrpSpPr>
      <p:grpSpPr>
        <a:xfrm>
          <a:off x="0" y="0"/>
          <a:ext cx="0" cy="0"/>
          <a:chOff x="0" y="0"/>
          <a:chExt cx="0" cy="0"/>
        </a:xfrm>
      </p:grpSpPr>
      <p:cxnSp>
        <p:nvCxnSpPr>
          <p:cNvPr id="608" name="Google Shape;608;p86"/>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609" name="Google Shape;609;p86"/>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10" name="Google Shape;610;p86"/>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611" name="Google Shape;611;p86"/>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lide" type="twoColTx">
  <p:cSld name="TITLE_AND_TWO_COLUMNS">
    <p:spTree>
      <p:nvGrpSpPr>
        <p:cNvPr id="612" name="Shape 612"/>
        <p:cNvGrpSpPr/>
        <p:nvPr/>
      </p:nvGrpSpPr>
      <p:grpSpPr>
        <a:xfrm>
          <a:off x="0" y="0"/>
          <a:ext cx="0" cy="0"/>
          <a:chOff x="0" y="0"/>
          <a:chExt cx="0" cy="0"/>
        </a:xfrm>
      </p:grpSpPr>
      <p:sp>
        <p:nvSpPr>
          <p:cNvPr id="613" name="Google Shape;613;p87"/>
          <p:cNvSpPr/>
          <p:nvPr>
            <p:ph idx="2" type="pic"/>
          </p:nvPr>
        </p:nvSpPr>
        <p:spPr>
          <a:xfrm>
            <a:off x="3558200" y="213800"/>
            <a:ext cx="5025000" cy="2358000"/>
          </a:xfrm>
          <a:prstGeom prst="rect">
            <a:avLst/>
          </a:prstGeom>
          <a:noFill/>
          <a:ln>
            <a:noFill/>
          </a:ln>
        </p:spPr>
      </p:sp>
      <p:sp>
        <p:nvSpPr>
          <p:cNvPr id="614" name="Google Shape;614;p87"/>
          <p:cNvSpPr/>
          <p:nvPr>
            <p:ph idx="3" type="pic"/>
          </p:nvPr>
        </p:nvSpPr>
        <p:spPr>
          <a:xfrm>
            <a:off x="3557075" y="2571750"/>
            <a:ext cx="5025000" cy="2343300"/>
          </a:xfrm>
          <a:prstGeom prst="rect">
            <a:avLst/>
          </a:prstGeom>
          <a:noFill/>
          <a:ln>
            <a:noFill/>
          </a:ln>
        </p:spPr>
      </p:sp>
      <p:cxnSp>
        <p:nvCxnSpPr>
          <p:cNvPr id="615" name="Google Shape;615;p87"/>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616" name="Google Shape;616;p87"/>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17" name="Google Shape;617;p87"/>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618" name="Google Shape;618;p87"/>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619" name="Google Shape;619;p87"/>
          <p:cNvSpPr txBox="1"/>
          <p:nvPr>
            <p:ph idx="6"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620" name="Google Shape;620;p87"/>
          <p:cNvSpPr txBox="1"/>
          <p:nvPr>
            <p:ph idx="7" type="title"/>
          </p:nvPr>
        </p:nvSpPr>
        <p:spPr>
          <a:xfrm>
            <a:off x="231325" y="1403700"/>
            <a:ext cx="3147300" cy="11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21" name="Google Shape;621;p87"/>
          <p:cNvSpPr txBox="1"/>
          <p:nvPr>
            <p:ph idx="1" type="body"/>
          </p:nvPr>
        </p:nvSpPr>
        <p:spPr>
          <a:xfrm>
            <a:off x="229125" y="2572475"/>
            <a:ext cx="3149400" cy="17547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with captions" type="titleOnly">
  <p:cSld name="TITLE_ONLY">
    <p:spTree>
      <p:nvGrpSpPr>
        <p:cNvPr id="622" name="Shape 622"/>
        <p:cNvGrpSpPr/>
        <p:nvPr/>
      </p:nvGrpSpPr>
      <p:grpSpPr>
        <a:xfrm>
          <a:off x="0" y="0"/>
          <a:ext cx="0" cy="0"/>
          <a:chOff x="0" y="0"/>
          <a:chExt cx="0" cy="0"/>
        </a:xfrm>
      </p:grpSpPr>
      <p:sp>
        <p:nvSpPr>
          <p:cNvPr id="623" name="Google Shape;623;p88"/>
          <p:cNvSpPr/>
          <p:nvPr>
            <p:ph idx="2" type="pic"/>
          </p:nvPr>
        </p:nvSpPr>
        <p:spPr>
          <a:xfrm>
            <a:off x="233775" y="820275"/>
            <a:ext cx="2043000" cy="3507000"/>
          </a:xfrm>
          <a:prstGeom prst="rect">
            <a:avLst/>
          </a:prstGeom>
          <a:noFill/>
          <a:ln>
            <a:noFill/>
          </a:ln>
        </p:spPr>
      </p:sp>
      <p:sp>
        <p:nvSpPr>
          <p:cNvPr id="624" name="Google Shape;624;p88"/>
          <p:cNvSpPr/>
          <p:nvPr>
            <p:ph idx="3" type="pic"/>
          </p:nvPr>
        </p:nvSpPr>
        <p:spPr>
          <a:xfrm>
            <a:off x="2441450" y="1404850"/>
            <a:ext cx="3154200" cy="3507000"/>
          </a:xfrm>
          <a:prstGeom prst="rect">
            <a:avLst/>
          </a:prstGeom>
          <a:noFill/>
          <a:ln>
            <a:noFill/>
          </a:ln>
        </p:spPr>
      </p:sp>
      <p:sp>
        <p:nvSpPr>
          <p:cNvPr id="625" name="Google Shape;625;p88"/>
          <p:cNvSpPr/>
          <p:nvPr>
            <p:ph idx="4" type="pic"/>
          </p:nvPr>
        </p:nvSpPr>
        <p:spPr>
          <a:xfrm>
            <a:off x="5760650" y="818250"/>
            <a:ext cx="2052600" cy="3612900"/>
          </a:xfrm>
          <a:prstGeom prst="rect">
            <a:avLst/>
          </a:prstGeom>
          <a:noFill/>
          <a:ln>
            <a:noFill/>
          </a:ln>
        </p:spPr>
      </p:sp>
      <p:cxnSp>
        <p:nvCxnSpPr>
          <p:cNvPr id="626" name="Google Shape;626;p88"/>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627" name="Google Shape;627;p88"/>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28" name="Google Shape;628;p88"/>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629" name="Google Shape;629;p88"/>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630" name="Google Shape;630;p88"/>
          <p:cNvSpPr txBox="1"/>
          <p:nvPr>
            <p:ph idx="7"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631" name="Google Shape;631;p88"/>
          <p:cNvSpPr txBox="1"/>
          <p:nvPr>
            <p:ph idx="1" type="body"/>
          </p:nvPr>
        </p:nvSpPr>
        <p:spPr>
          <a:xfrm>
            <a:off x="2447900" y="818250"/>
            <a:ext cx="3147600" cy="583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
        <p:nvSpPr>
          <p:cNvPr id="632" name="Google Shape;632;p88"/>
          <p:cNvSpPr txBox="1"/>
          <p:nvPr>
            <p:ph idx="8" type="body"/>
          </p:nvPr>
        </p:nvSpPr>
        <p:spPr>
          <a:xfrm>
            <a:off x="228600" y="4329625"/>
            <a:ext cx="2052600" cy="5835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
        <p:nvSpPr>
          <p:cNvPr id="633" name="Google Shape;633;p88"/>
          <p:cNvSpPr txBox="1"/>
          <p:nvPr>
            <p:ph idx="9" type="body"/>
          </p:nvPr>
        </p:nvSpPr>
        <p:spPr>
          <a:xfrm>
            <a:off x="5755900" y="4431150"/>
            <a:ext cx="2057700" cy="4806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ertise / Skills">
  <p:cSld name="ONE_COLUMN_TEXT">
    <p:spTree>
      <p:nvGrpSpPr>
        <p:cNvPr id="634" name="Shape 634"/>
        <p:cNvGrpSpPr/>
        <p:nvPr/>
      </p:nvGrpSpPr>
      <p:grpSpPr>
        <a:xfrm>
          <a:off x="0" y="0"/>
          <a:ext cx="0" cy="0"/>
          <a:chOff x="0" y="0"/>
          <a:chExt cx="0" cy="0"/>
        </a:xfrm>
      </p:grpSpPr>
      <p:sp>
        <p:nvSpPr>
          <p:cNvPr id="635" name="Google Shape;635;p89"/>
          <p:cNvSpPr txBox="1"/>
          <p:nvPr>
            <p:ph type="title"/>
          </p:nvPr>
        </p:nvSpPr>
        <p:spPr>
          <a:xfrm>
            <a:off x="221950" y="804550"/>
            <a:ext cx="3156600" cy="322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a:buNone/>
              <a:defRPr>
                <a:latin typeface="Merriweather"/>
                <a:ea typeface="Merriweather"/>
                <a:cs typeface="Merriweather"/>
                <a:sym typeface="Merriweather"/>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636" name="Google Shape;636;p89"/>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637" name="Google Shape;637;p89"/>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38" name="Google Shape;638;p89"/>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639" name="Google Shape;639;p89"/>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640" name="Google Shape;640;p89"/>
          <p:cNvSpPr txBox="1"/>
          <p:nvPr>
            <p:ph idx="5"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641" name="Google Shape;641;p89"/>
          <p:cNvSpPr/>
          <p:nvPr>
            <p:ph idx="6" type="pic"/>
          </p:nvPr>
        </p:nvSpPr>
        <p:spPr>
          <a:xfrm>
            <a:off x="3556900" y="818400"/>
            <a:ext cx="2039100" cy="4098600"/>
          </a:xfrm>
          <a:prstGeom prst="rect">
            <a:avLst/>
          </a:prstGeom>
          <a:noFill/>
          <a:ln>
            <a:noFill/>
          </a:ln>
        </p:spPr>
      </p:sp>
      <p:sp>
        <p:nvSpPr>
          <p:cNvPr id="642" name="Google Shape;642;p89"/>
          <p:cNvSpPr/>
          <p:nvPr>
            <p:ph idx="7" type="pic"/>
          </p:nvPr>
        </p:nvSpPr>
        <p:spPr>
          <a:xfrm>
            <a:off x="5758550" y="818400"/>
            <a:ext cx="2052900" cy="4098600"/>
          </a:xfrm>
          <a:prstGeom prst="rect">
            <a:avLst/>
          </a:prstGeom>
          <a:noFill/>
          <a:ln>
            <a:noFill/>
          </a:ln>
        </p:spPr>
      </p:sp>
      <p:sp>
        <p:nvSpPr>
          <p:cNvPr id="643" name="Google Shape;643;p89"/>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644" name="Google Shape;644;p89"/>
          <p:cNvSpPr txBox="1"/>
          <p:nvPr>
            <p:ph idx="8" type="subTitle"/>
          </p:nvPr>
        </p:nvSpPr>
        <p:spPr>
          <a:xfrm>
            <a:off x="3556900" y="213800"/>
            <a:ext cx="22035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645" name="Google Shape;645;p89"/>
          <p:cNvSpPr txBox="1"/>
          <p:nvPr>
            <p:ph idx="9" type="subTitle"/>
          </p:nvPr>
        </p:nvSpPr>
        <p:spPr>
          <a:xfrm>
            <a:off x="5766050" y="213800"/>
            <a:ext cx="2037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age">
  <p:cSld name="MAIN_POINT">
    <p:spTree>
      <p:nvGrpSpPr>
        <p:cNvPr id="646" name="Shape 646"/>
        <p:cNvGrpSpPr/>
        <p:nvPr/>
      </p:nvGrpSpPr>
      <p:grpSpPr>
        <a:xfrm>
          <a:off x="0" y="0"/>
          <a:ext cx="0" cy="0"/>
          <a:chOff x="0" y="0"/>
          <a:chExt cx="0" cy="0"/>
        </a:xfrm>
      </p:grpSpPr>
      <p:sp>
        <p:nvSpPr>
          <p:cNvPr id="647" name="Google Shape;647;p90"/>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648" name="Google Shape;648;p90"/>
          <p:cNvSpPr txBox="1"/>
          <p:nvPr>
            <p:ph idx="2" type="title"/>
          </p:nvPr>
        </p:nvSpPr>
        <p:spPr>
          <a:xfrm>
            <a:off x="228600" y="1984250"/>
            <a:ext cx="4265700" cy="5985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a:buNone/>
              <a:defRPr>
                <a:latin typeface="Merriweather"/>
                <a:ea typeface="Merriweather"/>
                <a:cs typeface="Merriweather"/>
                <a:sym typeface="Merriweather"/>
              </a:defRPr>
            </a:lvl1pPr>
            <a:lvl2pPr lvl="1">
              <a:spcBef>
                <a:spcPts val="0"/>
              </a:spcBef>
              <a:spcAft>
                <a:spcPts val="0"/>
              </a:spcAft>
              <a:buClr>
                <a:schemeClr val="dk1"/>
              </a:buClr>
              <a:buSzPts val="3000"/>
              <a:buFont typeface="Merriweather"/>
              <a:buNone/>
              <a:defRPr>
                <a:latin typeface="Merriweather"/>
                <a:ea typeface="Merriweather"/>
                <a:cs typeface="Merriweather"/>
                <a:sym typeface="Merriweather"/>
              </a:defRPr>
            </a:lvl2pPr>
            <a:lvl3pPr lvl="2">
              <a:spcBef>
                <a:spcPts val="0"/>
              </a:spcBef>
              <a:spcAft>
                <a:spcPts val="0"/>
              </a:spcAft>
              <a:buClr>
                <a:schemeClr val="dk1"/>
              </a:buClr>
              <a:buSzPts val="3000"/>
              <a:buFont typeface="Merriweather"/>
              <a:buNone/>
              <a:defRPr>
                <a:latin typeface="Merriweather"/>
                <a:ea typeface="Merriweather"/>
                <a:cs typeface="Merriweather"/>
                <a:sym typeface="Merriweather"/>
              </a:defRPr>
            </a:lvl3pPr>
            <a:lvl4pPr lvl="3">
              <a:spcBef>
                <a:spcPts val="0"/>
              </a:spcBef>
              <a:spcAft>
                <a:spcPts val="0"/>
              </a:spcAft>
              <a:buClr>
                <a:schemeClr val="dk1"/>
              </a:buClr>
              <a:buSzPts val="3000"/>
              <a:buFont typeface="Merriweather"/>
              <a:buNone/>
              <a:defRPr>
                <a:latin typeface="Merriweather"/>
                <a:ea typeface="Merriweather"/>
                <a:cs typeface="Merriweather"/>
                <a:sym typeface="Merriweather"/>
              </a:defRPr>
            </a:lvl4pPr>
            <a:lvl5pPr lvl="4">
              <a:spcBef>
                <a:spcPts val="0"/>
              </a:spcBef>
              <a:spcAft>
                <a:spcPts val="0"/>
              </a:spcAft>
              <a:buClr>
                <a:schemeClr val="dk1"/>
              </a:buClr>
              <a:buSzPts val="3000"/>
              <a:buFont typeface="Merriweather"/>
              <a:buNone/>
              <a:defRPr>
                <a:latin typeface="Merriweather"/>
                <a:ea typeface="Merriweather"/>
                <a:cs typeface="Merriweather"/>
                <a:sym typeface="Merriweather"/>
              </a:defRPr>
            </a:lvl5pPr>
            <a:lvl6pPr lvl="5">
              <a:spcBef>
                <a:spcPts val="0"/>
              </a:spcBef>
              <a:spcAft>
                <a:spcPts val="0"/>
              </a:spcAft>
              <a:buClr>
                <a:schemeClr val="dk1"/>
              </a:buClr>
              <a:buSzPts val="3000"/>
              <a:buFont typeface="Merriweather"/>
              <a:buNone/>
              <a:defRPr>
                <a:latin typeface="Merriweather"/>
                <a:ea typeface="Merriweather"/>
                <a:cs typeface="Merriweather"/>
                <a:sym typeface="Merriweather"/>
              </a:defRPr>
            </a:lvl6pPr>
            <a:lvl7pPr lvl="6">
              <a:spcBef>
                <a:spcPts val="0"/>
              </a:spcBef>
              <a:spcAft>
                <a:spcPts val="0"/>
              </a:spcAft>
              <a:buClr>
                <a:schemeClr val="dk1"/>
              </a:buClr>
              <a:buSzPts val="3000"/>
              <a:buFont typeface="Merriweather"/>
              <a:buNone/>
              <a:defRPr>
                <a:latin typeface="Merriweather"/>
                <a:ea typeface="Merriweather"/>
                <a:cs typeface="Merriweather"/>
                <a:sym typeface="Merriweather"/>
              </a:defRPr>
            </a:lvl7pPr>
            <a:lvl8pPr lvl="7">
              <a:spcBef>
                <a:spcPts val="0"/>
              </a:spcBef>
              <a:spcAft>
                <a:spcPts val="0"/>
              </a:spcAft>
              <a:buClr>
                <a:schemeClr val="dk1"/>
              </a:buClr>
              <a:buSzPts val="3000"/>
              <a:buFont typeface="Merriweather"/>
              <a:buNone/>
              <a:defRPr>
                <a:latin typeface="Merriweather"/>
                <a:ea typeface="Merriweather"/>
                <a:cs typeface="Merriweather"/>
                <a:sym typeface="Merriweather"/>
              </a:defRPr>
            </a:lvl8pPr>
            <a:lvl9pPr lvl="8">
              <a:spcBef>
                <a:spcPts val="0"/>
              </a:spcBef>
              <a:spcAft>
                <a:spcPts val="0"/>
              </a:spcAft>
              <a:buClr>
                <a:schemeClr val="dk1"/>
              </a:buClr>
              <a:buSzPts val="3000"/>
              <a:buFont typeface="Merriweather"/>
              <a:buNone/>
              <a:defRPr>
                <a:latin typeface="Merriweather"/>
                <a:ea typeface="Merriweather"/>
                <a:cs typeface="Merriweather"/>
                <a:sym typeface="Merriweather"/>
              </a:defRPr>
            </a:lvl9pPr>
          </a:lstStyle>
          <a:p/>
        </p:txBody>
      </p:sp>
      <p:sp>
        <p:nvSpPr>
          <p:cNvPr id="649" name="Google Shape;649;p90"/>
          <p:cNvSpPr txBox="1"/>
          <p:nvPr>
            <p:ph idx="3" type="title"/>
          </p:nvPr>
        </p:nvSpPr>
        <p:spPr>
          <a:xfrm>
            <a:off x="4658875" y="4316425"/>
            <a:ext cx="4256400" cy="5985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650" name="Google Shape;650;p90"/>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651" name="Google Shape;651;p90"/>
          <p:cNvSpPr txBox="1"/>
          <p:nvPr>
            <p:ph idx="4" type="body"/>
          </p:nvPr>
        </p:nvSpPr>
        <p:spPr>
          <a:xfrm>
            <a:off x="4658875" y="1984250"/>
            <a:ext cx="4265700" cy="737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ards">
  <p:cSld name="SECTION_TITLE_AND_DESCRIPTION">
    <p:spTree>
      <p:nvGrpSpPr>
        <p:cNvPr id="652" name="Shape 652"/>
        <p:cNvGrpSpPr/>
        <p:nvPr/>
      </p:nvGrpSpPr>
      <p:grpSpPr>
        <a:xfrm>
          <a:off x="0" y="0"/>
          <a:ext cx="0" cy="0"/>
          <a:chOff x="0" y="0"/>
          <a:chExt cx="0" cy="0"/>
        </a:xfrm>
      </p:grpSpPr>
      <p:cxnSp>
        <p:nvCxnSpPr>
          <p:cNvPr id="653" name="Google Shape;653;p91"/>
          <p:cNvCxnSpPr/>
          <p:nvPr/>
        </p:nvCxnSpPr>
        <p:spPr>
          <a:xfrm>
            <a:off x="-125" y="227087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654" name="Google Shape;654;p91"/>
          <p:cNvCxnSpPr/>
          <p:nvPr/>
        </p:nvCxnSpPr>
        <p:spPr>
          <a:xfrm>
            <a:off x="-125" y="31495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655" name="Google Shape;655;p91"/>
          <p:cNvCxnSpPr/>
          <p:nvPr/>
        </p:nvCxnSpPr>
        <p:spPr>
          <a:xfrm>
            <a:off x="-125" y="403090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656" name="Google Shape;656;p91"/>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657" name="Google Shape;657;p91"/>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658" name="Google Shape;658;p91"/>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659" name="Google Shape;659;p91"/>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60" name="Google Shape;660;p91"/>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661" name="Google Shape;661;p91"/>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662" name="Google Shape;662;p91"/>
          <p:cNvSpPr txBox="1"/>
          <p:nvPr>
            <p:ph idx="5" type="title"/>
          </p:nvPr>
        </p:nvSpPr>
        <p:spPr>
          <a:xfrm>
            <a:off x="1325925" y="1403700"/>
            <a:ext cx="4270200" cy="86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663" name="Google Shape;663;p91"/>
          <p:cNvSpPr txBox="1"/>
          <p:nvPr>
            <p:ph idx="6" type="title"/>
          </p:nvPr>
        </p:nvSpPr>
        <p:spPr>
          <a:xfrm>
            <a:off x="1325875" y="2273525"/>
            <a:ext cx="4270200" cy="8760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664" name="Google Shape;664;p91"/>
          <p:cNvSpPr txBox="1"/>
          <p:nvPr>
            <p:ph idx="7" type="title"/>
          </p:nvPr>
        </p:nvSpPr>
        <p:spPr>
          <a:xfrm>
            <a:off x="1325875" y="3152225"/>
            <a:ext cx="42702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665" name="Google Shape;665;p91"/>
          <p:cNvSpPr txBox="1"/>
          <p:nvPr>
            <p:ph idx="8" type="title"/>
          </p:nvPr>
        </p:nvSpPr>
        <p:spPr>
          <a:xfrm>
            <a:off x="1325875" y="4036300"/>
            <a:ext cx="42768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666" name="Google Shape;666;p91"/>
          <p:cNvSpPr txBox="1"/>
          <p:nvPr>
            <p:ph idx="1" type="subTitle"/>
          </p:nvPr>
        </p:nvSpPr>
        <p:spPr>
          <a:xfrm>
            <a:off x="228600" y="1403700"/>
            <a:ext cx="937200" cy="86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667" name="Google Shape;667;p91"/>
          <p:cNvSpPr txBox="1"/>
          <p:nvPr>
            <p:ph idx="9" type="subTitle"/>
          </p:nvPr>
        </p:nvSpPr>
        <p:spPr>
          <a:xfrm>
            <a:off x="228600" y="22735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668" name="Google Shape;668;p91"/>
          <p:cNvSpPr txBox="1"/>
          <p:nvPr>
            <p:ph idx="13" type="subTitle"/>
          </p:nvPr>
        </p:nvSpPr>
        <p:spPr>
          <a:xfrm>
            <a:off x="231150" y="3152225"/>
            <a:ext cx="9348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669" name="Google Shape;669;p91"/>
          <p:cNvSpPr txBox="1"/>
          <p:nvPr>
            <p:ph idx="14" type="subTitle"/>
          </p:nvPr>
        </p:nvSpPr>
        <p:spPr>
          <a:xfrm>
            <a:off x="228600" y="40282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670" name="Google Shape;670;p91"/>
          <p:cNvSpPr txBox="1"/>
          <p:nvPr>
            <p:ph idx="15" type="body"/>
          </p:nvPr>
        </p:nvSpPr>
        <p:spPr>
          <a:xfrm>
            <a:off x="5760650" y="1403700"/>
            <a:ext cx="2829600" cy="8616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671" name="Google Shape;671;p91"/>
          <p:cNvSpPr txBox="1"/>
          <p:nvPr>
            <p:ph idx="16" type="body"/>
          </p:nvPr>
        </p:nvSpPr>
        <p:spPr>
          <a:xfrm>
            <a:off x="5760650" y="2268150"/>
            <a:ext cx="28296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672" name="Google Shape;672;p91"/>
          <p:cNvSpPr txBox="1"/>
          <p:nvPr>
            <p:ph idx="17" type="body"/>
          </p:nvPr>
        </p:nvSpPr>
        <p:spPr>
          <a:xfrm>
            <a:off x="5760500" y="3152200"/>
            <a:ext cx="28296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673" name="Google Shape;673;p91"/>
          <p:cNvSpPr txBox="1"/>
          <p:nvPr>
            <p:ph idx="18" type="body"/>
          </p:nvPr>
        </p:nvSpPr>
        <p:spPr>
          <a:xfrm>
            <a:off x="5762750" y="4036238"/>
            <a:ext cx="28341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p:cSld name="CUSTOM_7">
    <p:bg>
      <p:bgPr>
        <a:solidFill>
          <a:schemeClr val="dk2"/>
        </a:solidFill>
      </p:bgPr>
    </p:bg>
    <p:spTree>
      <p:nvGrpSpPr>
        <p:cNvPr id="96" name="Shape 96"/>
        <p:cNvGrpSpPr/>
        <p:nvPr/>
      </p:nvGrpSpPr>
      <p:grpSpPr>
        <a:xfrm>
          <a:off x="0" y="0"/>
          <a:ext cx="0" cy="0"/>
          <a:chOff x="0" y="0"/>
          <a:chExt cx="0" cy="0"/>
        </a:xfrm>
      </p:grpSpPr>
      <p:sp>
        <p:nvSpPr>
          <p:cNvPr id="97" name="Google Shape;97;p10"/>
          <p:cNvSpPr/>
          <p:nvPr>
            <p:ph idx="2" type="pic"/>
          </p:nvPr>
        </p:nvSpPr>
        <p:spPr>
          <a:xfrm>
            <a:off x="27495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98" name="Google Shape;98;p10"/>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99" name="Google Shape;99;p10"/>
          <p:cNvSpPr/>
          <p:nvPr/>
        </p:nvSpPr>
        <p:spPr>
          <a:xfrm>
            <a:off x="2547100" y="1164975"/>
            <a:ext cx="6326700" cy="3693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00" name="Google Shape;100;p10"/>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01" name="Google Shape;101;p10"/>
          <p:cNvSpPr txBox="1"/>
          <p:nvPr/>
        </p:nvSpPr>
        <p:spPr>
          <a:xfrm>
            <a:off x="2840350" y="1414100"/>
            <a:ext cx="5740200" cy="316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600">
              <a:latin typeface="DM Sans"/>
              <a:ea typeface="DM Sans"/>
              <a:cs typeface="DM Sans"/>
              <a:sym typeface="DM Sans"/>
            </a:endParaRPr>
          </a:p>
        </p:txBody>
      </p:sp>
      <p:sp>
        <p:nvSpPr>
          <p:cNvPr id="102" name="Google Shape;102;p10"/>
          <p:cNvSpPr txBox="1"/>
          <p:nvPr>
            <p:ph idx="1" type="body"/>
          </p:nvPr>
        </p:nvSpPr>
        <p:spPr>
          <a:xfrm>
            <a:off x="2845275" y="1412150"/>
            <a:ext cx="57324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03" name="Google Shape;103;p10"/>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04" name="Google Shape;104;p10"/>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APTION_ONLY">
    <p:spTree>
      <p:nvGrpSpPr>
        <p:cNvPr id="674" name="Shape 674"/>
        <p:cNvGrpSpPr/>
        <p:nvPr/>
      </p:nvGrpSpPr>
      <p:grpSpPr>
        <a:xfrm>
          <a:off x="0" y="0"/>
          <a:ext cx="0" cy="0"/>
          <a:chOff x="0" y="0"/>
          <a:chExt cx="0" cy="0"/>
        </a:xfrm>
      </p:grpSpPr>
      <p:sp>
        <p:nvSpPr>
          <p:cNvPr id="675" name="Google Shape;675;p92"/>
          <p:cNvSpPr txBox="1"/>
          <p:nvPr>
            <p:ph type="title"/>
          </p:nvPr>
        </p:nvSpPr>
        <p:spPr>
          <a:xfrm>
            <a:off x="-21000" y="-125200"/>
            <a:ext cx="9186000" cy="155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11800"/>
              <a:buFont typeface="Merriweather Light"/>
              <a:buNone/>
              <a:defRPr sz="118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676" name="Google Shape;676;p92"/>
          <p:cNvSpPr txBox="1"/>
          <p:nvPr>
            <p:ph idx="2" type="title"/>
          </p:nvPr>
        </p:nvSpPr>
        <p:spPr>
          <a:xfrm>
            <a:off x="4658875" y="4316425"/>
            <a:ext cx="4256400" cy="598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677" name="Google Shape;677;p92"/>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BIG_NUMBER">
    <p:spTree>
      <p:nvGrpSpPr>
        <p:cNvPr id="678" name="Shape 678"/>
        <p:cNvGrpSpPr/>
        <p:nvPr/>
      </p:nvGrpSpPr>
      <p:grpSpPr>
        <a:xfrm>
          <a:off x="0" y="0"/>
          <a:ext cx="0" cy="0"/>
          <a:chOff x="0" y="0"/>
          <a:chExt cx="0" cy="0"/>
        </a:xfrm>
      </p:grpSpPr>
      <p:cxnSp>
        <p:nvCxnSpPr>
          <p:cNvPr id="679" name="Google Shape;679;p93"/>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680" name="Google Shape;680;p93"/>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81" name="Google Shape;681;p93"/>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682" name="Google Shape;682;p93"/>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683" name="Google Shape;683;p93"/>
          <p:cNvSpPr/>
          <p:nvPr>
            <p:ph idx="4" type="pic"/>
          </p:nvPr>
        </p:nvSpPr>
        <p:spPr>
          <a:xfrm>
            <a:off x="0" y="0"/>
            <a:ext cx="8582100" cy="5143500"/>
          </a:xfrm>
          <a:prstGeom prst="rect">
            <a:avLst/>
          </a:prstGeom>
          <a:noFill/>
          <a:ln>
            <a:noFill/>
          </a:ln>
        </p:spPr>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8">
    <p:spTree>
      <p:nvGrpSpPr>
        <p:cNvPr id="684" name="Shape 684"/>
        <p:cNvGrpSpPr/>
        <p:nvPr/>
      </p:nvGrpSpPr>
      <p:grpSpPr>
        <a:xfrm>
          <a:off x="0" y="0"/>
          <a:ext cx="0" cy="0"/>
          <a:chOff x="0" y="0"/>
          <a:chExt cx="0" cy="0"/>
        </a:xfrm>
      </p:grpSpPr>
      <p:cxnSp>
        <p:nvCxnSpPr>
          <p:cNvPr id="685" name="Google Shape;685;p94"/>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686" name="Google Shape;686;p94"/>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87" name="Google Shape;687;p94"/>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688" name="Google Shape;688;p94"/>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689" name="Google Shape;689;p94"/>
          <p:cNvSpPr/>
          <p:nvPr>
            <p:ph idx="4" type="pic"/>
          </p:nvPr>
        </p:nvSpPr>
        <p:spPr>
          <a:xfrm>
            <a:off x="0" y="0"/>
            <a:ext cx="8582100" cy="4025100"/>
          </a:xfrm>
          <a:prstGeom prst="rect">
            <a:avLst/>
          </a:prstGeom>
          <a:noFill/>
          <a:ln>
            <a:noFill/>
          </a:ln>
        </p:spPr>
      </p:sp>
      <p:sp>
        <p:nvSpPr>
          <p:cNvPr id="690" name="Google Shape;690;p94"/>
          <p:cNvSpPr txBox="1"/>
          <p:nvPr>
            <p:ph idx="5" type="title"/>
          </p:nvPr>
        </p:nvSpPr>
        <p:spPr>
          <a:xfrm>
            <a:off x="228600" y="4025100"/>
            <a:ext cx="4265700" cy="1119000"/>
          </a:xfrm>
          <a:prstGeom prst="rect">
            <a:avLst/>
          </a:prstGeom>
        </p:spPr>
        <p:txBody>
          <a:bodyPr anchorCtr="0" anchor="ctr"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691" name="Google Shape;691;p94"/>
          <p:cNvSpPr txBox="1"/>
          <p:nvPr>
            <p:ph idx="1" type="body"/>
          </p:nvPr>
        </p:nvSpPr>
        <p:spPr>
          <a:xfrm>
            <a:off x="4658875" y="4025100"/>
            <a:ext cx="3319200" cy="11190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p:cSld name="CUSTOM_2">
    <p:bg>
      <p:bgPr>
        <a:solidFill>
          <a:schemeClr val="lt1"/>
        </a:solidFill>
      </p:bgPr>
    </p:bg>
    <p:spTree>
      <p:nvGrpSpPr>
        <p:cNvPr id="692" name="Shape 692"/>
        <p:cNvGrpSpPr/>
        <p:nvPr/>
      </p:nvGrpSpPr>
      <p:grpSpPr>
        <a:xfrm>
          <a:off x="0" y="0"/>
          <a:ext cx="0" cy="0"/>
          <a:chOff x="0" y="0"/>
          <a:chExt cx="0" cy="0"/>
        </a:xfrm>
      </p:grpSpPr>
      <p:sp>
        <p:nvSpPr>
          <p:cNvPr id="693" name="Google Shape;693;p95"/>
          <p:cNvSpPr/>
          <p:nvPr>
            <p:ph idx="2" type="pic"/>
          </p:nvPr>
        </p:nvSpPr>
        <p:spPr>
          <a:xfrm>
            <a:off x="228600" y="1984250"/>
            <a:ext cx="4263900" cy="2546400"/>
          </a:xfrm>
          <a:prstGeom prst="rect">
            <a:avLst/>
          </a:prstGeom>
          <a:noFill/>
          <a:ln>
            <a:noFill/>
          </a:ln>
        </p:spPr>
      </p:sp>
      <p:sp>
        <p:nvSpPr>
          <p:cNvPr id="694" name="Google Shape;694;p95"/>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695" name="Google Shape;695;p95"/>
          <p:cNvSpPr txBox="1"/>
          <p:nvPr>
            <p:ph idx="1" type="body"/>
          </p:nvPr>
        </p:nvSpPr>
        <p:spPr>
          <a:xfrm>
            <a:off x="4658875" y="1984250"/>
            <a:ext cx="3319200" cy="2154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696" name="Google Shape;696;p95"/>
          <p:cNvSpPr txBox="1"/>
          <p:nvPr>
            <p:ph idx="3"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cxnSp>
        <p:nvCxnSpPr>
          <p:cNvPr id="697" name="Google Shape;697;p95"/>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698" name="Google Shape;698;p95"/>
          <p:cNvSpPr txBox="1"/>
          <p:nvPr>
            <p:ph idx="4"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99" name="Google Shape;699;p95"/>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700" name="Google Shape;700;p95"/>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
  <p:cSld name="CUSTOM_2_1">
    <p:bg>
      <p:bgPr>
        <a:solidFill>
          <a:schemeClr val="lt1"/>
        </a:solidFill>
      </p:bgPr>
    </p:bg>
    <p:spTree>
      <p:nvGrpSpPr>
        <p:cNvPr id="701" name="Shape 701"/>
        <p:cNvGrpSpPr/>
        <p:nvPr/>
      </p:nvGrpSpPr>
      <p:grpSpPr>
        <a:xfrm>
          <a:off x="0" y="0"/>
          <a:ext cx="0" cy="0"/>
          <a:chOff x="0" y="0"/>
          <a:chExt cx="0" cy="0"/>
        </a:xfrm>
      </p:grpSpPr>
      <p:sp>
        <p:nvSpPr>
          <p:cNvPr id="702" name="Google Shape;702;p96"/>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703" name="Google Shape;703;p96"/>
          <p:cNvCxnSpPr/>
          <p:nvPr/>
        </p:nvCxnSpPr>
        <p:spPr>
          <a:xfrm>
            <a:off x="-125" y="227087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704" name="Google Shape;704;p96"/>
          <p:cNvCxnSpPr/>
          <p:nvPr/>
        </p:nvCxnSpPr>
        <p:spPr>
          <a:xfrm>
            <a:off x="-125" y="31495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705" name="Google Shape;705;p96"/>
          <p:cNvCxnSpPr/>
          <p:nvPr/>
        </p:nvCxnSpPr>
        <p:spPr>
          <a:xfrm>
            <a:off x="-125" y="403090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706" name="Google Shape;706;p96"/>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707" name="Google Shape;707;p96"/>
          <p:cNvSpPr txBox="1"/>
          <p:nvPr>
            <p:ph idx="2" type="title"/>
          </p:nvPr>
        </p:nvSpPr>
        <p:spPr>
          <a:xfrm>
            <a:off x="3535725" y="1403700"/>
            <a:ext cx="4270200" cy="86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08" name="Google Shape;708;p96"/>
          <p:cNvSpPr txBox="1"/>
          <p:nvPr>
            <p:ph idx="3" type="title"/>
          </p:nvPr>
        </p:nvSpPr>
        <p:spPr>
          <a:xfrm>
            <a:off x="3535675" y="2273525"/>
            <a:ext cx="4270200" cy="8760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09" name="Google Shape;709;p96"/>
          <p:cNvSpPr txBox="1"/>
          <p:nvPr>
            <p:ph idx="4" type="title"/>
          </p:nvPr>
        </p:nvSpPr>
        <p:spPr>
          <a:xfrm>
            <a:off x="3535675" y="3152225"/>
            <a:ext cx="42702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10" name="Google Shape;710;p96"/>
          <p:cNvSpPr txBox="1"/>
          <p:nvPr>
            <p:ph idx="5" type="title"/>
          </p:nvPr>
        </p:nvSpPr>
        <p:spPr>
          <a:xfrm>
            <a:off x="3535675" y="4036300"/>
            <a:ext cx="42768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11" name="Google Shape;711;p96"/>
          <p:cNvSpPr txBox="1"/>
          <p:nvPr>
            <p:ph idx="1" type="subTitle"/>
          </p:nvPr>
        </p:nvSpPr>
        <p:spPr>
          <a:xfrm>
            <a:off x="2438400" y="1403700"/>
            <a:ext cx="937200" cy="86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712" name="Google Shape;712;p96"/>
          <p:cNvSpPr txBox="1"/>
          <p:nvPr>
            <p:ph idx="6" type="subTitle"/>
          </p:nvPr>
        </p:nvSpPr>
        <p:spPr>
          <a:xfrm>
            <a:off x="2438400" y="22735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713" name="Google Shape;713;p96"/>
          <p:cNvSpPr txBox="1"/>
          <p:nvPr>
            <p:ph idx="7" type="subTitle"/>
          </p:nvPr>
        </p:nvSpPr>
        <p:spPr>
          <a:xfrm>
            <a:off x="2440950" y="3152225"/>
            <a:ext cx="9348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714" name="Google Shape;714;p96"/>
          <p:cNvSpPr txBox="1"/>
          <p:nvPr>
            <p:ph idx="8" type="subTitle"/>
          </p:nvPr>
        </p:nvSpPr>
        <p:spPr>
          <a:xfrm>
            <a:off x="2438400" y="40282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cxnSp>
        <p:nvCxnSpPr>
          <p:cNvPr id="715" name="Google Shape;715;p96"/>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716" name="Google Shape;716;p96"/>
          <p:cNvSpPr txBox="1"/>
          <p:nvPr>
            <p:ph idx="9"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717" name="Google Shape;717;p96"/>
          <p:cNvSpPr txBox="1"/>
          <p:nvPr>
            <p:ph idx="1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718" name="Google Shape;718;p96"/>
          <p:cNvSpPr txBox="1"/>
          <p:nvPr>
            <p:ph idx="1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ITLE_3">
    <p:bg>
      <p:bgPr>
        <a:solidFill>
          <a:schemeClr val="lt1"/>
        </a:solidFill>
      </p:bgPr>
    </p:bg>
    <p:spTree>
      <p:nvGrpSpPr>
        <p:cNvPr id="719" name="Shape 719"/>
        <p:cNvGrpSpPr/>
        <p:nvPr/>
      </p:nvGrpSpPr>
      <p:grpSpPr>
        <a:xfrm>
          <a:off x="0" y="0"/>
          <a:ext cx="0" cy="0"/>
          <a:chOff x="0" y="0"/>
          <a:chExt cx="0" cy="0"/>
        </a:xfrm>
      </p:grpSpPr>
      <p:sp>
        <p:nvSpPr>
          <p:cNvPr id="720" name="Google Shape;720;p97"/>
          <p:cNvSpPr/>
          <p:nvPr>
            <p:ph idx="2" type="pic"/>
          </p:nvPr>
        </p:nvSpPr>
        <p:spPr>
          <a:xfrm>
            <a:off x="6876275" y="1984258"/>
            <a:ext cx="1707000" cy="2345400"/>
          </a:xfrm>
          <a:prstGeom prst="rect">
            <a:avLst/>
          </a:prstGeom>
          <a:noFill/>
          <a:ln>
            <a:noFill/>
          </a:ln>
        </p:spPr>
      </p:sp>
      <p:sp>
        <p:nvSpPr>
          <p:cNvPr id="721" name="Google Shape;721;p97"/>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722" name="Google Shape;722;p97"/>
          <p:cNvSpPr txBox="1"/>
          <p:nvPr>
            <p:ph idx="3" type="title"/>
          </p:nvPr>
        </p:nvSpPr>
        <p:spPr>
          <a:xfrm>
            <a:off x="228600" y="516850"/>
            <a:ext cx="7619700" cy="50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a:buNone/>
              <a:defRPr>
                <a:latin typeface="Merriweather"/>
                <a:ea typeface="Merriweather"/>
                <a:cs typeface="Merriweather"/>
                <a:sym typeface="Merriweather"/>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723" name="Google Shape;723;p97"/>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724" name="Google Shape;724;p97"/>
          <p:cNvSpPr txBox="1"/>
          <p:nvPr>
            <p:ph idx="4"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725" name="Google Shape;725;p97"/>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726" name="Google Shape;726;p97"/>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727" name="Google Shape;727;p97"/>
          <p:cNvSpPr/>
          <p:nvPr>
            <p:ph idx="7" type="pic"/>
          </p:nvPr>
        </p:nvSpPr>
        <p:spPr>
          <a:xfrm>
            <a:off x="228500" y="1984331"/>
            <a:ext cx="2048100" cy="2333100"/>
          </a:xfrm>
          <a:prstGeom prst="rect">
            <a:avLst/>
          </a:prstGeom>
          <a:noFill/>
          <a:ln>
            <a:noFill/>
          </a:ln>
        </p:spPr>
      </p:sp>
      <p:sp>
        <p:nvSpPr>
          <p:cNvPr id="728" name="Google Shape;728;p97"/>
          <p:cNvSpPr/>
          <p:nvPr>
            <p:ph idx="8" type="pic"/>
          </p:nvPr>
        </p:nvSpPr>
        <p:spPr>
          <a:xfrm>
            <a:off x="2441450" y="1984331"/>
            <a:ext cx="2052900" cy="2333100"/>
          </a:xfrm>
          <a:prstGeom prst="rect">
            <a:avLst/>
          </a:prstGeom>
          <a:noFill/>
          <a:ln>
            <a:noFill/>
          </a:ln>
        </p:spPr>
      </p:sp>
      <p:sp>
        <p:nvSpPr>
          <p:cNvPr id="729" name="Google Shape;729;p97"/>
          <p:cNvSpPr/>
          <p:nvPr>
            <p:ph idx="9" type="pic"/>
          </p:nvPr>
        </p:nvSpPr>
        <p:spPr>
          <a:xfrm>
            <a:off x="4658875" y="1984075"/>
            <a:ext cx="2039100" cy="2345400"/>
          </a:xfrm>
          <a:prstGeom prst="rect">
            <a:avLst/>
          </a:prstGeom>
          <a:noFill/>
          <a:ln>
            <a:noFill/>
          </a:ln>
        </p:spPr>
      </p:sp>
      <p:sp>
        <p:nvSpPr>
          <p:cNvPr id="730" name="Google Shape;730;p97"/>
          <p:cNvSpPr txBox="1"/>
          <p:nvPr>
            <p:ph idx="1" type="subTitle"/>
          </p:nvPr>
        </p:nvSpPr>
        <p:spPr>
          <a:xfrm>
            <a:off x="228600"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731" name="Google Shape;731;p97"/>
          <p:cNvSpPr txBox="1"/>
          <p:nvPr>
            <p:ph idx="13" type="subTitle"/>
          </p:nvPr>
        </p:nvSpPr>
        <p:spPr>
          <a:xfrm>
            <a:off x="2434475"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732" name="Google Shape;732;p97"/>
          <p:cNvSpPr txBox="1"/>
          <p:nvPr>
            <p:ph idx="14" type="subTitle"/>
          </p:nvPr>
        </p:nvSpPr>
        <p:spPr>
          <a:xfrm>
            <a:off x="4658875"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733" name="Google Shape;733;p97"/>
          <p:cNvSpPr txBox="1"/>
          <p:nvPr>
            <p:ph idx="15" type="subTitle"/>
          </p:nvPr>
        </p:nvSpPr>
        <p:spPr>
          <a:xfrm>
            <a:off x="6864750" y="4569975"/>
            <a:ext cx="17256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734" name="Google Shape;734;p97"/>
          <p:cNvSpPr txBox="1"/>
          <p:nvPr>
            <p:ph idx="16" type="subTitle"/>
          </p:nvPr>
        </p:nvSpPr>
        <p:spPr>
          <a:xfrm>
            <a:off x="224125" y="4317425"/>
            <a:ext cx="20481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735" name="Google Shape;735;p97"/>
          <p:cNvSpPr txBox="1"/>
          <p:nvPr>
            <p:ph idx="17" type="subTitle"/>
          </p:nvPr>
        </p:nvSpPr>
        <p:spPr>
          <a:xfrm>
            <a:off x="2441475" y="4317425"/>
            <a:ext cx="2052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736" name="Google Shape;736;p97"/>
          <p:cNvSpPr txBox="1"/>
          <p:nvPr>
            <p:ph idx="18" type="subTitle"/>
          </p:nvPr>
        </p:nvSpPr>
        <p:spPr>
          <a:xfrm>
            <a:off x="4653113" y="4317425"/>
            <a:ext cx="2052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737" name="Google Shape;737;p97"/>
          <p:cNvSpPr txBox="1"/>
          <p:nvPr>
            <p:ph idx="19" type="subTitle"/>
          </p:nvPr>
        </p:nvSpPr>
        <p:spPr>
          <a:xfrm>
            <a:off x="6876275" y="4329650"/>
            <a:ext cx="17070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Data">
  <p:cSld name="CUSTOM_4">
    <p:spTree>
      <p:nvGrpSpPr>
        <p:cNvPr id="738" name="Shape 738"/>
        <p:cNvGrpSpPr/>
        <p:nvPr/>
      </p:nvGrpSpPr>
      <p:grpSpPr>
        <a:xfrm>
          <a:off x="0" y="0"/>
          <a:ext cx="0" cy="0"/>
          <a:chOff x="0" y="0"/>
          <a:chExt cx="0" cy="0"/>
        </a:xfrm>
      </p:grpSpPr>
      <p:cxnSp>
        <p:nvCxnSpPr>
          <p:cNvPr id="739" name="Google Shape;739;p98"/>
          <p:cNvCxnSpPr/>
          <p:nvPr/>
        </p:nvCxnSpPr>
        <p:spPr>
          <a:xfrm>
            <a:off x="-125" y="198402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740" name="Google Shape;740;p98"/>
          <p:cNvCxnSpPr/>
          <p:nvPr/>
        </p:nvCxnSpPr>
        <p:spPr>
          <a:xfrm>
            <a:off x="-125" y="2960983"/>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741" name="Google Shape;741;p98"/>
          <p:cNvCxnSpPr/>
          <p:nvPr/>
        </p:nvCxnSpPr>
        <p:spPr>
          <a:xfrm>
            <a:off x="-125" y="3937942"/>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742" name="Google Shape;742;p98"/>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743" name="Google Shape;743;p98"/>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744" name="Google Shape;744;p98"/>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745" name="Google Shape;745;p98"/>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746" name="Google Shape;746;p98"/>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747" name="Google Shape;747;p98"/>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748" name="Google Shape;748;p98"/>
          <p:cNvSpPr txBox="1"/>
          <p:nvPr>
            <p:ph idx="5" type="title"/>
          </p:nvPr>
        </p:nvSpPr>
        <p:spPr>
          <a:xfrm>
            <a:off x="2276875" y="1018150"/>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49" name="Google Shape;749;p98"/>
          <p:cNvSpPr txBox="1"/>
          <p:nvPr>
            <p:ph idx="6" type="title"/>
          </p:nvPr>
        </p:nvSpPr>
        <p:spPr>
          <a:xfrm>
            <a:off x="2276875" y="2961000"/>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50" name="Google Shape;750;p98"/>
          <p:cNvSpPr txBox="1"/>
          <p:nvPr>
            <p:ph idx="7" type="title"/>
          </p:nvPr>
        </p:nvSpPr>
        <p:spPr>
          <a:xfrm>
            <a:off x="2283475" y="3943850"/>
            <a:ext cx="4233600" cy="973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51" name="Google Shape;751;p98"/>
          <p:cNvSpPr txBox="1"/>
          <p:nvPr>
            <p:ph idx="8" type="title"/>
          </p:nvPr>
        </p:nvSpPr>
        <p:spPr>
          <a:xfrm>
            <a:off x="2276875" y="1984025"/>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52" name="Google Shape;752;p98"/>
          <p:cNvSpPr txBox="1"/>
          <p:nvPr>
            <p:ph idx="9" type="title"/>
          </p:nvPr>
        </p:nvSpPr>
        <p:spPr>
          <a:xfrm>
            <a:off x="228600" y="10072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53" name="Google Shape;753;p98"/>
          <p:cNvSpPr txBox="1"/>
          <p:nvPr>
            <p:ph idx="13" type="title"/>
          </p:nvPr>
        </p:nvSpPr>
        <p:spPr>
          <a:xfrm>
            <a:off x="228600" y="19840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54" name="Google Shape;754;p98"/>
          <p:cNvSpPr txBox="1"/>
          <p:nvPr>
            <p:ph idx="14" type="title"/>
          </p:nvPr>
        </p:nvSpPr>
        <p:spPr>
          <a:xfrm>
            <a:off x="228600" y="29665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755" name="Google Shape;755;p98"/>
          <p:cNvSpPr txBox="1"/>
          <p:nvPr>
            <p:ph idx="15" type="title"/>
          </p:nvPr>
        </p:nvSpPr>
        <p:spPr>
          <a:xfrm>
            <a:off x="228600" y="3938100"/>
            <a:ext cx="2048100" cy="973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2">
  <p:cSld name="CUSTOM_5">
    <p:spTree>
      <p:nvGrpSpPr>
        <p:cNvPr id="756" name="Shape 756"/>
        <p:cNvGrpSpPr/>
        <p:nvPr/>
      </p:nvGrpSpPr>
      <p:grpSpPr>
        <a:xfrm>
          <a:off x="0" y="0"/>
          <a:ext cx="0" cy="0"/>
          <a:chOff x="0" y="0"/>
          <a:chExt cx="0" cy="0"/>
        </a:xfrm>
      </p:grpSpPr>
      <p:sp>
        <p:nvSpPr>
          <p:cNvPr id="757" name="Google Shape;757;p99"/>
          <p:cNvSpPr/>
          <p:nvPr>
            <p:ph idx="2" type="pic"/>
          </p:nvPr>
        </p:nvSpPr>
        <p:spPr>
          <a:xfrm>
            <a:off x="6875200" y="2571758"/>
            <a:ext cx="1707000" cy="2345400"/>
          </a:xfrm>
          <a:prstGeom prst="rect">
            <a:avLst/>
          </a:prstGeom>
          <a:noFill/>
          <a:ln>
            <a:noFill/>
          </a:ln>
        </p:spPr>
      </p:sp>
      <p:sp>
        <p:nvSpPr>
          <p:cNvPr id="758" name="Google Shape;758;p99"/>
          <p:cNvSpPr/>
          <p:nvPr>
            <p:ph idx="3" type="pic"/>
          </p:nvPr>
        </p:nvSpPr>
        <p:spPr>
          <a:xfrm>
            <a:off x="4486003" y="818401"/>
            <a:ext cx="4096200" cy="1588500"/>
          </a:xfrm>
          <a:prstGeom prst="rect">
            <a:avLst/>
          </a:prstGeom>
          <a:noFill/>
          <a:ln>
            <a:noFill/>
          </a:ln>
        </p:spPr>
      </p:sp>
      <p:cxnSp>
        <p:nvCxnSpPr>
          <p:cNvPr id="759" name="Google Shape;759;p99"/>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760" name="Google Shape;760;p99"/>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761" name="Google Shape;761;p99"/>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762" name="Google Shape;762;p99"/>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763" name="Google Shape;763;p99"/>
          <p:cNvSpPr/>
          <p:nvPr>
            <p:ph idx="6" type="pic"/>
          </p:nvPr>
        </p:nvSpPr>
        <p:spPr>
          <a:xfrm>
            <a:off x="228500" y="818404"/>
            <a:ext cx="2048100" cy="1588500"/>
          </a:xfrm>
          <a:prstGeom prst="rect">
            <a:avLst/>
          </a:prstGeom>
          <a:noFill/>
          <a:ln>
            <a:noFill/>
          </a:ln>
        </p:spPr>
      </p:sp>
      <p:sp>
        <p:nvSpPr>
          <p:cNvPr id="764" name="Google Shape;764;p99"/>
          <p:cNvSpPr/>
          <p:nvPr>
            <p:ph idx="7" type="pic"/>
          </p:nvPr>
        </p:nvSpPr>
        <p:spPr>
          <a:xfrm>
            <a:off x="233000" y="2571750"/>
            <a:ext cx="2039100" cy="2345400"/>
          </a:xfrm>
          <a:prstGeom prst="rect">
            <a:avLst/>
          </a:prstGeom>
          <a:noFill/>
          <a:ln>
            <a:noFill/>
          </a:ln>
        </p:spPr>
      </p:sp>
      <p:sp>
        <p:nvSpPr>
          <p:cNvPr id="765" name="Google Shape;765;p99"/>
          <p:cNvSpPr txBox="1"/>
          <p:nvPr>
            <p:ph idx="8"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766" name="Google Shape;766;p99"/>
          <p:cNvSpPr/>
          <p:nvPr>
            <p:ph idx="9" type="pic"/>
          </p:nvPr>
        </p:nvSpPr>
        <p:spPr>
          <a:xfrm>
            <a:off x="2441450" y="2571750"/>
            <a:ext cx="2052900" cy="234540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 Solution">
  <p:cSld name="CUSTOM_6">
    <p:spTree>
      <p:nvGrpSpPr>
        <p:cNvPr id="767" name="Shape 767"/>
        <p:cNvGrpSpPr/>
        <p:nvPr/>
      </p:nvGrpSpPr>
      <p:grpSpPr>
        <a:xfrm>
          <a:off x="0" y="0"/>
          <a:ext cx="0" cy="0"/>
          <a:chOff x="0" y="0"/>
          <a:chExt cx="0" cy="0"/>
        </a:xfrm>
      </p:grpSpPr>
      <p:sp>
        <p:nvSpPr>
          <p:cNvPr id="768" name="Google Shape;768;p100"/>
          <p:cNvSpPr/>
          <p:nvPr>
            <p:ph idx="2" type="pic"/>
          </p:nvPr>
        </p:nvSpPr>
        <p:spPr>
          <a:xfrm>
            <a:off x="228600" y="2559650"/>
            <a:ext cx="3914100" cy="2352000"/>
          </a:xfrm>
          <a:prstGeom prst="rect">
            <a:avLst/>
          </a:prstGeom>
          <a:noFill/>
          <a:ln>
            <a:noFill/>
          </a:ln>
        </p:spPr>
      </p:sp>
      <p:sp>
        <p:nvSpPr>
          <p:cNvPr id="769" name="Google Shape;769;p100"/>
          <p:cNvSpPr/>
          <p:nvPr>
            <p:ph idx="3" type="pic"/>
          </p:nvPr>
        </p:nvSpPr>
        <p:spPr>
          <a:xfrm>
            <a:off x="4658875" y="219850"/>
            <a:ext cx="3319200" cy="2352000"/>
          </a:xfrm>
          <a:prstGeom prst="rect">
            <a:avLst/>
          </a:prstGeom>
          <a:noFill/>
          <a:ln>
            <a:noFill/>
          </a:ln>
        </p:spPr>
      </p:sp>
      <p:cxnSp>
        <p:nvCxnSpPr>
          <p:cNvPr id="770" name="Google Shape;770;p100"/>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771" name="Google Shape;771;p100"/>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772" name="Google Shape;772;p100"/>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773" name="Google Shape;773;p100"/>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774" name="Google Shape;774;p100"/>
          <p:cNvSpPr txBox="1"/>
          <p:nvPr>
            <p:ph idx="6"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775" name="Google Shape;775;p100"/>
          <p:cNvSpPr txBox="1"/>
          <p:nvPr>
            <p:ph idx="7" type="title"/>
          </p:nvPr>
        </p:nvSpPr>
        <p:spPr>
          <a:xfrm>
            <a:off x="4669800" y="2656800"/>
            <a:ext cx="2036100" cy="297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776" name="Google Shape;776;p100"/>
          <p:cNvSpPr txBox="1"/>
          <p:nvPr>
            <p:ph idx="1" type="body"/>
          </p:nvPr>
        </p:nvSpPr>
        <p:spPr>
          <a:xfrm>
            <a:off x="4658875" y="3030300"/>
            <a:ext cx="3148800" cy="18867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777" name="Google Shape;777;p100"/>
          <p:cNvSpPr txBox="1"/>
          <p:nvPr>
            <p:ph idx="8" type="title"/>
          </p:nvPr>
        </p:nvSpPr>
        <p:spPr>
          <a:xfrm>
            <a:off x="234600" y="818400"/>
            <a:ext cx="2206800" cy="297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778" name="Google Shape;778;p100"/>
          <p:cNvSpPr txBox="1"/>
          <p:nvPr>
            <p:ph idx="9" type="body"/>
          </p:nvPr>
        </p:nvSpPr>
        <p:spPr>
          <a:xfrm>
            <a:off x="229850" y="1328800"/>
            <a:ext cx="3148800" cy="1033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earch / Finding">
  <p:cSld name="CUSTOM_7">
    <p:spTree>
      <p:nvGrpSpPr>
        <p:cNvPr id="779" name="Shape 779"/>
        <p:cNvGrpSpPr/>
        <p:nvPr/>
      </p:nvGrpSpPr>
      <p:grpSpPr>
        <a:xfrm>
          <a:off x="0" y="0"/>
          <a:ext cx="0" cy="0"/>
          <a:chOff x="0" y="0"/>
          <a:chExt cx="0" cy="0"/>
        </a:xfrm>
      </p:grpSpPr>
      <p:sp>
        <p:nvSpPr>
          <p:cNvPr id="780" name="Google Shape;780;p101"/>
          <p:cNvSpPr/>
          <p:nvPr>
            <p:ph idx="2" type="pic"/>
          </p:nvPr>
        </p:nvSpPr>
        <p:spPr>
          <a:xfrm>
            <a:off x="228600" y="1984250"/>
            <a:ext cx="2517600" cy="2927400"/>
          </a:xfrm>
          <a:prstGeom prst="rect">
            <a:avLst/>
          </a:prstGeom>
          <a:noFill/>
          <a:ln>
            <a:noFill/>
          </a:ln>
        </p:spPr>
      </p:sp>
      <p:sp>
        <p:nvSpPr>
          <p:cNvPr id="781" name="Google Shape;781;p101"/>
          <p:cNvSpPr/>
          <p:nvPr>
            <p:ph idx="3" type="pic"/>
          </p:nvPr>
        </p:nvSpPr>
        <p:spPr>
          <a:xfrm>
            <a:off x="2972440" y="1984250"/>
            <a:ext cx="2623500" cy="2927400"/>
          </a:xfrm>
          <a:prstGeom prst="rect">
            <a:avLst/>
          </a:prstGeom>
          <a:noFill/>
          <a:ln>
            <a:noFill/>
          </a:ln>
        </p:spPr>
      </p:sp>
      <p:cxnSp>
        <p:nvCxnSpPr>
          <p:cNvPr id="782" name="Google Shape;782;p101"/>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783" name="Google Shape;783;p101"/>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784" name="Google Shape;784;p101"/>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785" name="Google Shape;785;p101"/>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786" name="Google Shape;786;p101"/>
          <p:cNvSpPr txBox="1"/>
          <p:nvPr>
            <p:ph idx="6" type="title"/>
          </p:nvPr>
        </p:nvSpPr>
        <p:spPr>
          <a:xfrm>
            <a:off x="239525" y="818400"/>
            <a:ext cx="3139200" cy="10203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787" name="Google Shape;787;p101"/>
          <p:cNvSpPr txBox="1"/>
          <p:nvPr>
            <p:ph idx="7"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8" name="Google Shape;788;p101"/>
          <p:cNvSpPr/>
          <p:nvPr>
            <p:ph idx="8" type="pic"/>
          </p:nvPr>
        </p:nvSpPr>
        <p:spPr>
          <a:xfrm>
            <a:off x="5760651" y="1984250"/>
            <a:ext cx="2822700" cy="2927400"/>
          </a:xfrm>
          <a:prstGeom prst="rect">
            <a:avLst/>
          </a:prstGeom>
          <a:noFill/>
          <a:ln>
            <a:noFill/>
          </a:ln>
        </p:spPr>
      </p:sp>
      <p:sp>
        <p:nvSpPr>
          <p:cNvPr id="789" name="Google Shape;789;p101"/>
          <p:cNvSpPr txBox="1"/>
          <p:nvPr>
            <p:ph idx="1" type="body"/>
          </p:nvPr>
        </p:nvSpPr>
        <p:spPr>
          <a:xfrm>
            <a:off x="4494275" y="219850"/>
            <a:ext cx="3319200" cy="118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Lexend Light"/>
              <a:buChar char="●"/>
              <a:defRPr sz="1200">
                <a:solidFill>
                  <a:schemeClr val="dk2"/>
                </a:solidFill>
              </a:defRPr>
            </a:lvl1pPr>
            <a:lvl2pPr indent="-304800" lvl="1" marL="914400">
              <a:spcBef>
                <a:spcPts val="0"/>
              </a:spcBef>
              <a:spcAft>
                <a:spcPts val="0"/>
              </a:spcAft>
              <a:buClr>
                <a:schemeClr val="dk2"/>
              </a:buClr>
              <a:buSzPts val="1200"/>
              <a:buFont typeface="Lexend Light"/>
              <a:buChar char="○"/>
              <a:defRPr sz="1200">
                <a:solidFill>
                  <a:schemeClr val="dk2"/>
                </a:solidFill>
              </a:defRPr>
            </a:lvl2pPr>
            <a:lvl3pPr indent="-304800" lvl="2" marL="1371600">
              <a:spcBef>
                <a:spcPts val="0"/>
              </a:spcBef>
              <a:spcAft>
                <a:spcPts val="0"/>
              </a:spcAft>
              <a:buClr>
                <a:schemeClr val="dk2"/>
              </a:buClr>
              <a:buSzPts val="1200"/>
              <a:buFont typeface="Lexend Light"/>
              <a:buChar char="■"/>
              <a:defRPr sz="1200">
                <a:solidFill>
                  <a:schemeClr val="dk2"/>
                </a:solidFill>
              </a:defRPr>
            </a:lvl3pPr>
            <a:lvl4pPr indent="-304800" lvl="3" marL="1828800">
              <a:spcBef>
                <a:spcPts val="0"/>
              </a:spcBef>
              <a:spcAft>
                <a:spcPts val="0"/>
              </a:spcAft>
              <a:buClr>
                <a:schemeClr val="dk2"/>
              </a:buClr>
              <a:buSzPts val="1200"/>
              <a:buFont typeface="Lexend Light"/>
              <a:buChar char="●"/>
              <a:defRPr sz="1200">
                <a:solidFill>
                  <a:schemeClr val="dk2"/>
                </a:solidFill>
              </a:defRPr>
            </a:lvl4pPr>
            <a:lvl5pPr indent="-304800" lvl="4" marL="2286000">
              <a:spcBef>
                <a:spcPts val="0"/>
              </a:spcBef>
              <a:spcAft>
                <a:spcPts val="0"/>
              </a:spcAft>
              <a:buClr>
                <a:schemeClr val="dk2"/>
              </a:buClr>
              <a:buSzPts val="1200"/>
              <a:buFont typeface="Lexend Light"/>
              <a:buChar char="○"/>
              <a:defRPr sz="1200">
                <a:solidFill>
                  <a:schemeClr val="dk2"/>
                </a:solidFill>
              </a:defRPr>
            </a:lvl5pPr>
            <a:lvl6pPr indent="-304800" lvl="5" marL="2743200">
              <a:spcBef>
                <a:spcPts val="0"/>
              </a:spcBef>
              <a:spcAft>
                <a:spcPts val="0"/>
              </a:spcAft>
              <a:buClr>
                <a:schemeClr val="dk2"/>
              </a:buClr>
              <a:buSzPts val="1200"/>
              <a:buFont typeface="Lexend Light"/>
              <a:buChar char="■"/>
              <a:defRPr sz="1200">
                <a:solidFill>
                  <a:schemeClr val="dk2"/>
                </a:solidFill>
              </a:defRPr>
            </a:lvl6pPr>
            <a:lvl7pPr indent="-304800" lvl="6" marL="3200400">
              <a:spcBef>
                <a:spcPts val="0"/>
              </a:spcBef>
              <a:spcAft>
                <a:spcPts val="0"/>
              </a:spcAft>
              <a:buClr>
                <a:schemeClr val="dk2"/>
              </a:buClr>
              <a:buSzPts val="1200"/>
              <a:buFont typeface="Lexend Light"/>
              <a:buChar char="●"/>
              <a:defRPr sz="1200">
                <a:solidFill>
                  <a:schemeClr val="dk2"/>
                </a:solidFill>
              </a:defRPr>
            </a:lvl7pPr>
            <a:lvl8pPr indent="-304800" lvl="7" marL="3657600">
              <a:spcBef>
                <a:spcPts val="0"/>
              </a:spcBef>
              <a:spcAft>
                <a:spcPts val="0"/>
              </a:spcAft>
              <a:buClr>
                <a:schemeClr val="dk2"/>
              </a:buClr>
              <a:buSzPts val="1200"/>
              <a:buFont typeface="Lexend Light"/>
              <a:buChar char="○"/>
              <a:defRPr sz="1200">
                <a:solidFill>
                  <a:schemeClr val="dk2"/>
                </a:solidFill>
              </a:defRPr>
            </a:lvl8pPr>
            <a:lvl9pPr indent="-304800" lvl="8" marL="4114800">
              <a:spcBef>
                <a:spcPts val="0"/>
              </a:spcBef>
              <a:spcAft>
                <a:spcPts val="0"/>
              </a:spcAft>
              <a:buClr>
                <a:schemeClr val="dk2"/>
              </a:buClr>
              <a:buSzPts val="1200"/>
              <a:buFont typeface="Lexend Light"/>
              <a:buChar char="■"/>
              <a:defRPr sz="12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theme" Target="../theme/theme2.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9.xml"/><Relationship Id="rId41" Type="http://schemas.openxmlformats.org/officeDocument/2006/relationships/theme" Target="../theme/theme3.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31" Type="http://schemas.openxmlformats.org/officeDocument/2006/relationships/slideLayout" Target="../slideLayouts/slideLayout90.xml"/><Relationship Id="rId30" Type="http://schemas.openxmlformats.org/officeDocument/2006/relationships/slideLayout" Target="../slideLayouts/slideLayout89.xml"/><Relationship Id="rId33" Type="http://schemas.openxmlformats.org/officeDocument/2006/relationships/slideLayout" Target="../slideLayouts/slideLayout92.xml"/><Relationship Id="rId32" Type="http://schemas.openxmlformats.org/officeDocument/2006/relationships/slideLayout" Target="../slideLayouts/slideLayout91.xml"/><Relationship Id="rId35" Type="http://schemas.openxmlformats.org/officeDocument/2006/relationships/slideLayout" Target="../slideLayouts/slideLayout94.xml"/><Relationship Id="rId34" Type="http://schemas.openxmlformats.org/officeDocument/2006/relationships/slideLayout" Target="../slideLayouts/slideLayout93.xml"/><Relationship Id="rId37" Type="http://schemas.openxmlformats.org/officeDocument/2006/relationships/slideLayout" Target="../slideLayouts/slideLayout96.xml"/><Relationship Id="rId36" Type="http://schemas.openxmlformats.org/officeDocument/2006/relationships/slideLayout" Target="../slideLayouts/slideLayout95.xml"/><Relationship Id="rId39" Type="http://schemas.openxmlformats.org/officeDocument/2006/relationships/slideLayout" Target="../slideLayouts/slideLayout98.xml"/><Relationship Id="rId38" Type="http://schemas.openxmlformats.org/officeDocument/2006/relationships/slideLayout" Target="../slideLayouts/slideLayout97.xml"/><Relationship Id="rId20" Type="http://schemas.openxmlformats.org/officeDocument/2006/relationships/slideLayout" Target="../slideLayouts/slideLayout79.xml"/><Relationship Id="rId22" Type="http://schemas.openxmlformats.org/officeDocument/2006/relationships/slideLayout" Target="../slideLayouts/slideLayout81.xml"/><Relationship Id="rId21" Type="http://schemas.openxmlformats.org/officeDocument/2006/relationships/slideLayout" Target="../slideLayouts/slideLayout80.xml"/><Relationship Id="rId24" Type="http://schemas.openxmlformats.org/officeDocument/2006/relationships/slideLayout" Target="../slideLayouts/slideLayout83.xml"/><Relationship Id="rId23" Type="http://schemas.openxmlformats.org/officeDocument/2006/relationships/slideLayout" Target="../slideLayouts/slideLayout82.xml"/><Relationship Id="rId26" Type="http://schemas.openxmlformats.org/officeDocument/2006/relationships/slideLayout" Target="../slideLayouts/slideLayout85.xml"/><Relationship Id="rId25" Type="http://schemas.openxmlformats.org/officeDocument/2006/relationships/slideLayout" Target="../slideLayouts/slideLayout84.xml"/><Relationship Id="rId28" Type="http://schemas.openxmlformats.org/officeDocument/2006/relationships/slideLayout" Target="../slideLayouts/slideLayout87.xml"/><Relationship Id="rId27" Type="http://schemas.openxmlformats.org/officeDocument/2006/relationships/slideLayout" Target="../slideLayouts/slideLayout86.xml"/><Relationship Id="rId29" Type="http://schemas.openxmlformats.org/officeDocument/2006/relationships/slideLayout" Target="../slideLayouts/slideLayout88.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7" Type="http://schemas.openxmlformats.org/officeDocument/2006/relationships/slideLayout" Target="../slideLayouts/slideLayout76.xml"/><Relationship Id="rId16" Type="http://schemas.openxmlformats.org/officeDocument/2006/relationships/slideLayout" Target="../slideLayouts/slideLayout75.xml"/><Relationship Id="rId19" Type="http://schemas.openxmlformats.org/officeDocument/2006/relationships/slideLayout" Target="../slideLayouts/slideLayout78.xml"/><Relationship Id="rId1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200"/>
              <a:buFont typeface="Della Respira"/>
              <a:buNone/>
              <a:defRPr b="1" sz="4200">
                <a:solidFill>
                  <a:schemeClr val="dk1"/>
                </a:solidFill>
                <a:latin typeface="Della Respira"/>
                <a:ea typeface="Della Respira"/>
                <a:cs typeface="Della Respira"/>
                <a:sym typeface="Della Respira"/>
              </a:defRPr>
            </a:lvl1pPr>
            <a:lvl2pPr lvl="1">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2pPr>
            <a:lvl3pPr lvl="2">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3pPr>
            <a:lvl4pPr lvl="3">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4pPr>
            <a:lvl5pPr lvl="4">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5pPr>
            <a:lvl6pPr lvl="5">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6pPr>
            <a:lvl7pPr lvl="6">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7pPr>
            <a:lvl8pPr lvl="7">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8pPr>
            <a:lvl9pPr lvl="8">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DM Sans"/>
                <a:ea typeface="DM Sans"/>
                <a:cs typeface="DM Sans"/>
                <a:sym typeface="DM Sans"/>
              </a:defRPr>
            </a:lvl1pPr>
            <a:lvl2pPr lvl="1" algn="r">
              <a:buNone/>
              <a:defRPr sz="1000">
                <a:solidFill>
                  <a:schemeClr val="dk1"/>
                </a:solidFill>
                <a:latin typeface="DM Sans"/>
                <a:ea typeface="DM Sans"/>
                <a:cs typeface="DM Sans"/>
                <a:sym typeface="DM Sans"/>
              </a:defRPr>
            </a:lvl2pPr>
            <a:lvl3pPr lvl="2" algn="r">
              <a:buNone/>
              <a:defRPr sz="1000">
                <a:solidFill>
                  <a:schemeClr val="dk1"/>
                </a:solidFill>
                <a:latin typeface="DM Sans"/>
                <a:ea typeface="DM Sans"/>
                <a:cs typeface="DM Sans"/>
                <a:sym typeface="DM Sans"/>
              </a:defRPr>
            </a:lvl3pPr>
            <a:lvl4pPr lvl="3" algn="r">
              <a:buNone/>
              <a:defRPr sz="1000">
                <a:solidFill>
                  <a:schemeClr val="dk1"/>
                </a:solidFill>
                <a:latin typeface="DM Sans"/>
                <a:ea typeface="DM Sans"/>
                <a:cs typeface="DM Sans"/>
                <a:sym typeface="DM Sans"/>
              </a:defRPr>
            </a:lvl4pPr>
            <a:lvl5pPr lvl="4" algn="r">
              <a:buNone/>
              <a:defRPr sz="1000">
                <a:solidFill>
                  <a:schemeClr val="dk1"/>
                </a:solidFill>
                <a:latin typeface="DM Sans"/>
                <a:ea typeface="DM Sans"/>
                <a:cs typeface="DM Sans"/>
                <a:sym typeface="DM Sans"/>
              </a:defRPr>
            </a:lvl5pPr>
            <a:lvl6pPr lvl="5" algn="r">
              <a:buNone/>
              <a:defRPr sz="1000">
                <a:solidFill>
                  <a:schemeClr val="dk1"/>
                </a:solidFill>
                <a:latin typeface="DM Sans"/>
                <a:ea typeface="DM Sans"/>
                <a:cs typeface="DM Sans"/>
                <a:sym typeface="DM Sans"/>
              </a:defRPr>
            </a:lvl6pPr>
            <a:lvl7pPr lvl="6" algn="r">
              <a:buNone/>
              <a:defRPr sz="1000">
                <a:solidFill>
                  <a:schemeClr val="dk1"/>
                </a:solidFill>
                <a:latin typeface="DM Sans"/>
                <a:ea typeface="DM Sans"/>
                <a:cs typeface="DM Sans"/>
                <a:sym typeface="DM Sans"/>
              </a:defRPr>
            </a:lvl7pPr>
            <a:lvl8pPr lvl="7" algn="r">
              <a:buNone/>
              <a:defRPr sz="1000">
                <a:solidFill>
                  <a:schemeClr val="dk1"/>
                </a:solidFill>
                <a:latin typeface="DM Sans"/>
                <a:ea typeface="DM Sans"/>
                <a:cs typeface="DM Sans"/>
                <a:sym typeface="DM Sans"/>
              </a:defRPr>
            </a:lvl8pPr>
            <a:lvl9pPr lvl="8" algn="r">
              <a:buNone/>
              <a:defRPr sz="10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3010150" y="1510025"/>
            <a:ext cx="5522700" cy="20133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SzPts val="1600"/>
              <a:buFont typeface="DM Sans"/>
              <a:buChar char="●"/>
              <a:defRPr sz="1600">
                <a:latin typeface="DM Sans"/>
                <a:ea typeface="DM Sans"/>
                <a:cs typeface="DM Sans"/>
                <a:sym typeface="DM Sans"/>
              </a:defRPr>
            </a:lvl1pPr>
            <a:lvl2pPr indent="-330200" lvl="1" marL="914400">
              <a:spcBef>
                <a:spcPts val="0"/>
              </a:spcBef>
              <a:spcAft>
                <a:spcPts val="0"/>
              </a:spcAft>
              <a:buSzPts val="1600"/>
              <a:buFont typeface="DM Sans"/>
              <a:buChar char="○"/>
              <a:defRPr sz="1600">
                <a:latin typeface="DM Sans"/>
                <a:ea typeface="DM Sans"/>
                <a:cs typeface="DM Sans"/>
                <a:sym typeface="DM Sans"/>
              </a:defRPr>
            </a:lvl2pPr>
            <a:lvl3pPr indent="-330200" lvl="2" marL="1371600">
              <a:spcBef>
                <a:spcPts val="0"/>
              </a:spcBef>
              <a:spcAft>
                <a:spcPts val="0"/>
              </a:spcAft>
              <a:buSzPts val="1600"/>
              <a:buFont typeface="DM Sans"/>
              <a:buChar char="■"/>
              <a:defRPr sz="1600">
                <a:latin typeface="DM Sans"/>
                <a:ea typeface="DM Sans"/>
                <a:cs typeface="DM Sans"/>
                <a:sym typeface="DM Sans"/>
              </a:defRPr>
            </a:lvl3pPr>
            <a:lvl4pPr indent="-330200" lvl="3" marL="1828800">
              <a:spcBef>
                <a:spcPts val="0"/>
              </a:spcBef>
              <a:spcAft>
                <a:spcPts val="0"/>
              </a:spcAft>
              <a:buSzPts val="1600"/>
              <a:buFont typeface="DM Sans"/>
              <a:buChar char="●"/>
              <a:defRPr sz="1600">
                <a:latin typeface="DM Sans"/>
                <a:ea typeface="DM Sans"/>
                <a:cs typeface="DM Sans"/>
                <a:sym typeface="DM Sans"/>
              </a:defRPr>
            </a:lvl4pPr>
            <a:lvl5pPr indent="-330200" lvl="4" marL="2286000">
              <a:spcBef>
                <a:spcPts val="0"/>
              </a:spcBef>
              <a:spcAft>
                <a:spcPts val="0"/>
              </a:spcAft>
              <a:buSzPts val="1600"/>
              <a:buFont typeface="DM Sans"/>
              <a:buChar char="○"/>
              <a:defRPr sz="1600">
                <a:latin typeface="DM Sans"/>
                <a:ea typeface="DM Sans"/>
                <a:cs typeface="DM Sans"/>
                <a:sym typeface="DM Sans"/>
              </a:defRPr>
            </a:lvl5pPr>
            <a:lvl6pPr indent="-330200" lvl="5" marL="2743200">
              <a:spcBef>
                <a:spcPts val="0"/>
              </a:spcBef>
              <a:spcAft>
                <a:spcPts val="0"/>
              </a:spcAft>
              <a:buSzPts val="1600"/>
              <a:buFont typeface="DM Sans"/>
              <a:buChar char="■"/>
              <a:defRPr sz="1600">
                <a:latin typeface="DM Sans"/>
                <a:ea typeface="DM Sans"/>
                <a:cs typeface="DM Sans"/>
                <a:sym typeface="DM Sans"/>
              </a:defRPr>
            </a:lvl6pPr>
            <a:lvl7pPr indent="-330200" lvl="6" marL="3200400">
              <a:spcBef>
                <a:spcPts val="0"/>
              </a:spcBef>
              <a:spcAft>
                <a:spcPts val="0"/>
              </a:spcAft>
              <a:buSzPts val="1600"/>
              <a:buFont typeface="DM Sans"/>
              <a:buChar char="●"/>
              <a:defRPr sz="1600">
                <a:latin typeface="DM Sans"/>
                <a:ea typeface="DM Sans"/>
                <a:cs typeface="DM Sans"/>
                <a:sym typeface="DM Sans"/>
              </a:defRPr>
            </a:lvl7pPr>
            <a:lvl8pPr indent="-330200" lvl="7" marL="3657600">
              <a:spcBef>
                <a:spcPts val="0"/>
              </a:spcBef>
              <a:spcAft>
                <a:spcPts val="0"/>
              </a:spcAft>
              <a:buSzPts val="1600"/>
              <a:buFont typeface="DM Sans"/>
              <a:buChar char="○"/>
              <a:defRPr sz="1600">
                <a:latin typeface="DM Sans"/>
                <a:ea typeface="DM Sans"/>
                <a:cs typeface="DM Sans"/>
                <a:sym typeface="DM Sans"/>
              </a:defRPr>
            </a:lvl8pPr>
            <a:lvl9pPr indent="-330200" lvl="8" marL="4114800">
              <a:spcBef>
                <a:spcPts val="0"/>
              </a:spcBef>
              <a:spcAft>
                <a:spcPts val="0"/>
              </a:spcAft>
              <a:buSzPts val="1600"/>
              <a:buFont typeface="DM Sans"/>
              <a:buChar char="■"/>
              <a:defRPr sz="1600">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54" name="Shape 454"/>
        <p:cNvGrpSpPr/>
        <p:nvPr/>
      </p:nvGrpSpPr>
      <p:grpSpPr>
        <a:xfrm>
          <a:off x="0" y="0"/>
          <a:ext cx="0" cy="0"/>
          <a:chOff x="0" y="0"/>
          <a:chExt cx="0" cy="0"/>
        </a:xfrm>
      </p:grpSpPr>
      <p:sp>
        <p:nvSpPr>
          <p:cNvPr id="455" name="Google Shape;455;p61"/>
          <p:cNvSpPr txBox="1"/>
          <p:nvPr>
            <p:ph type="title"/>
          </p:nvPr>
        </p:nvSpPr>
        <p:spPr>
          <a:xfrm>
            <a:off x="228600" y="219850"/>
            <a:ext cx="5962800" cy="828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1pPr>
            <a:lvl2pPr lvl="1">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2pPr>
            <a:lvl3pPr lvl="2">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3pPr>
            <a:lvl4pPr lvl="3">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4pPr>
            <a:lvl5pPr lvl="4">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5pPr>
            <a:lvl6pPr lvl="5">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6pPr>
            <a:lvl7pPr lvl="6">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7pPr>
            <a:lvl8pPr lvl="7">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8pPr>
            <a:lvl9pPr lvl="8">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9pPr>
          </a:lstStyle>
          <a:p/>
        </p:txBody>
      </p:sp>
      <p:sp>
        <p:nvSpPr>
          <p:cNvPr id="456" name="Google Shape;456;p61"/>
          <p:cNvSpPr txBox="1"/>
          <p:nvPr>
            <p:ph idx="1" type="body"/>
          </p:nvPr>
        </p:nvSpPr>
        <p:spPr>
          <a:xfrm>
            <a:off x="4658875" y="1403700"/>
            <a:ext cx="4256400" cy="2067600"/>
          </a:xfrm>
          <a:prstGeom prst="rect">
            <a:avLst/>
          </a:prstGeom>
          <a:noFill/>
          <a:ln>
            <a:noFill/>
          </a:ln>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1pPr>
            <a:lvl2pPr indent="-285750" lvl="1" marL="9144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2pPr>
            <a:lvl3pPr indent="-285750" lvl="2" marL="13716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3pPr>
            <a:lvl4pPr indent="-285750" lvl="3" marL="18288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4pPr>
            <a:lvl5pPr indent="-285750" lvl="4" marL="22860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5pPr>
            <a:lvl6pPr indent="-285750" lvl="5" marL="27432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6pPr>
            <a:lvl7pPr indent="-285750" lvl="6" marL="32004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7pPr>
            <a:lvl8pPr indent="-285750" lvl="7" marL="36576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8pPr>
            <a:lvl9pPr indent="-285750" lvl="8" marL="41148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9pPr>
          </a:lstStyle>
          <a:p/>
        </p:txBody>
      </p:sp>
      <p:sp>
        <p:nvSpPr>
          <p:cNvPr id="457" name="Google Shape;457;p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Lexend Light"/>
                <a:ea typeface="Lexend Light"/>
                <a:cs typeface="Lexend Light"/>
                <a:sym typeface="Lexend Light"/>
              </a:defRPr>
            </a:lvl1pPr>
            <a:lvl2pPr lvl="1" algn="r">
              <a:buNone/>
              <a:defRPr sz="1300">
                <a:solidFill>
                  <a:schemeClr val="dk1"/>
                </a:solidFill>
                <a:latin typeface="Lexend Light"/>
                <a:ea typeface="Lexend Light"/>
                <a:cs typeface="Lexend Light"/>
                <a:sym typeface="Lexend Light"/>
              </a:defRPr>
            </a:lvl2pPr>
            <a:lvl3pPr lvl="2" algn="r">
              <a:buNone/>
              <a:defRPr sz="1300">
                <a:solidFill>
                  <a:schemeClr val="dk1"/>
                </a:solidFill>
                <a:latin typeface="Lexend Light"/>
                <a:ea typeface="Lexend Light"/>
                <a:cs typeface="Lexend Light"/>
                <a:sym typeface="Lexend Light"/>
              </a:defRPr>
            </a:lvl3pPr>
            <a:lvl4pPr lvl="3" algn="r">
              <a:buNone/>
              <a:defRPr sz="1300">
                <a:solidFill>
                  <a:schemeClr val="dk1"/>
                </a:solidFill>
                <a:latin typeface="Lexend Light"/>
                <a:ea typeface="Lexend Light"/>
                <a:cs typeface="Lexend Light"/>
                <a:sym typeface="Lexend Light"/>
              </a:defRPr>
            </a:lvl4pPr>
            <a:lvl5pPr lvl="4" algn="r">
              <a:buNone/>
              <a:defRPr sz="1300">
                <a:solidFill>
                  <a:schemeClr val="dk1"/>
                </a:solidFill>
                <a:latin typeface="Lexend Light"/>
                <a:ea typeface="Lexend Light"/>
                <a:cs typeface="Lexend Light"/>
                <a:sym typeface="Lexend Light"/>
              </a:defRPr>
            </a:lvl5pPr>
            <a:lvl6pPr lvl="5" algn="r">
              <a:buNone/>
              <a:defRPr sz="1300">
                <a:solidFill>
                  <a:schemeClr val="dk1"/>
                </a:solidFill>
                <a:latin typeface="Lexend Light"/>
                <a:ea typeface="Lexend Light"/>
                <a:cs typeface="Lexend Light"/>
                <a:sym typeface="Lexend Light"/>
              </a:defRPr>
            </a:lvl6pPr>
            <a:lvl7pPr lvl="6" algn="r">
              <a:buNone/>
              <a:defRPr sz="1300">
                <a:solidFill>
                  <a:schemeClr val="dk1"/>
                </a:solidFill>
                <a:latin typeface="Lexend Light"/>
                <a:ea typeface="Lexend Light"/>
                <a:cs typeface="Lexend Light"/>
                <a:sym typeface="Lexend Light"/>
              </a:defRPr>
            </a:lvl7pPr>
            <a:lvl8pPr lvl="7" algn="r">
              <a:buNone/>
              <a:defRPr sz="1300">
                <a:solidFill>
                  <a:schemeClr val="dk1"/>
                </a:solidFill>
                <a:latin typeface="Lexend Light"/>
                <a:ea typeface="Lexend Light"/>
                <a:cs typeface="Lexend Light"/>
                <a:sym typeface="Lexend Light"/>
              </a:defRPr>
            </a:lvl8pPr>
            <a:lvl9pPr lvl="8" algn="r">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2" r:id="rId26"/>
    <p:sldLayoutId id="2147483733" r:id="rId27"/>
    <p:sldLayoutId id="2147483734" r:id="rId28"/>
    <p:sldLayoutId id="2147483735" r:id="rId29"/>
    <p:sldLayoutId id="2147483736" r:id="rId30"/>
    <p:sldLayoutId id="2147483737" r:id="rId31"/>
    <p:sldLayoutId id="2147483738" r:id="rId32"/>
    <p:sldLayoutId id="2147483739" r:id="rId33"/>
    <p:sldLayoutId id="2147483740" r:id="rId34"/>
    <p:sldLayoutId id="2147483741" r:id="rId35"/>
    <p:sldLayoutId id="2147483742" r:id="rId36"/>
    <p:sldLayoutId id="2147483743" r:id="rId37"/>
    <p:sldLayoutId id="2147483744" r:id="rId38"/>
    <p:sldLayoutId id="2147483745" r:id="rId39"/>
    <p:sldLayoutId id="2147483746"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pos="734">
          <p15:clr>
            <a:srgbClr val="E46962"/>
          </p15:clr>
        </p15:guide>
        <p15:guide id="3" pos="835">
          <p15:clr>
            <a:srgbClr val="E46962"/>
          </p15:clr>
        </p15:guide>
        <p15:guide id="4" pos="245">
          <p15:clr>
            <a:srgbClr val="E46962"/>
          </p15:clr>
        </p15:guide>
        <p15:guide id="5" pos="1538">
          <p15:clr>
            <a:srgbClr val="E46962"/>
          </p15:clr>
        </p15:guide>
        <p15:guide id="6" pos="2128">
          <p15:clr>
            <a:srgbClr val="E46962"/>
          </p15:clr>
        </p15:guide>
        <p15:guide id="7" orient="horz" pos="326">
          <p15:clr>
            <a:srgbClr val="E46962"/>
          </p15:clr>
        </p15:guide>
        <p15:guide id="8" orient="horz" pos="138">
          <p15:clr>
            <a:srgbClr val="E46962"/>
          </p15:clr>
        </p15:guide>
        <p15:guide id="9" orient="horz" pos="516">
          <p15:clr>
            <a:srgbClr val="E46962"/>
          </p15:clr>
        </p15:guide>
        <p15:guide id="10" orient="horz" pos="884">
          <p15:clr>
            <a:srgbClr val="E46962"/>
          </p15:clr>
        </p15:guide>
        <p15:guide id="11" orient="horz" pos="1250">
          <p15:clr>
            <a:srgbClr val="E46962"/>
          </p15:clr>
        </p15:guide>
        <p15:guide id="12" orient="horz" pos="1620">
          <p15:clr>
            <a:srgbClr val="E46962"/>
          </p15:clr>
        </p15:guide>
        <p15:guide id="13" orient="horz" pos="3097">
          <p15:clr>
            <a:srgbClr val="E46962"/>
          </p15:clr>
        </p15:guide>
        <p15:guide id="14" pos="2831">
          <p15:clr>
            <a:srgbClr val="E46962"/>
          </p15:clr>
        </p15:guide>
        <p15:guide id="15" pos="3525">
          <p15:clr>
            <a:srgbClr val="E46962"/>
          </p15:clr>
        </p15:guide>
        <p15:guide id="16" pos="3629">
          <p15:clr>
            <a:srgbClr val="E46962"/>
          </p15:clr>
        </p15:guide>
        <p15:guide id="17" pos="4219">
          <p15:clr>
            <a:srgbClr val="E46962"/>
          </p15:clr>
        </p15:guide>
        <p15:guide id="18" pos="4332">
          <p15:clr>
            <a:srgbClr val="E46962"/>
          </p15:clr>
        </p15:guide>
        <p15:guide id="19" pos="4922">
          <p15:clr>
            <a:srgbClr val="E46962"/>
          </p15:clr>
        </p15:guide>
        <p15:guide id="20" pos="5026">
          <p15:clr>
            <a:srgbClr val="E46962"/>
          </p15:clr>
        </p15:guide>
        <p15:guide id="21" pos="2241">
          <p15:clr>
            <a:srgbClr val="E46962"/>
          </p15:clr>
        </p15:guide>
        <p15:guide id="22" pos="2935">
          <p15:clr>
            <a:srgbClr val="E46962"/>
          </p15:clr>
        </p15:guide>
        <p15:guide id="23" pos="5616">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14.xml"/><Relationship Id="rId3" Type="http://schemas.openxmlformats.org/officeDocument/2006/relationships/hyperlink" Target="https://economicdashboard.alberta.ca/dashboard/wcs-oil-price" TargetMode="External"/><Relationship Id="rId4" Type="http://schemas.openxmlformats.org/officeDocument/2006/relationships/hyperlink" Target="https://data.worldbank.org/indicator/NY.GDP.PCAP.KD?locations=CA-US" TargetMode="External"/><Relationship Id="rId5" Type="http://schemas.openxmlformats.org/officeDocument/2006/relationships/hyperlink" Target="https://fred.stlouisfed.org/series/FEDFUNDS" TargetMode="External"/><Relationship Id="rId6" Type="http://schemas.openxmlformats.org/officeDocument/2006/relationships/hyperlink" Target="https://www150.statcan.gc.ca/t1/tbl1/en/cv.action?pid=1010013901" TargetMode="External"/><Relationship Id="rId7" Type="http://schemas.openxmlformats.org/officeDocument/2006/relationships/hyperlink" Target="https://www.policyuncertainty.com/gp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image" Target="../media/image8.jpg"/><Relationship Id="rId6"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93" name="Shape 793"/>
        <p:cNvGrpSpPr/>
        <p:nvPr/>
      </p:nvGrpSpPr>
      <p:grpSpPr>
        <a:xfrm>
          <a:off x="0" y="0"/>
          <a:ext cx="0" cy="0"/>
          <a:chOff x="0" y="0"/>
          <a:chExt cx="0" cy="0"/>
        </a:xfrm>
      </p:grpSpPr>
      <p:pic>
        <p:nvPicPr>
          <p:cNvPr id="794" name="Google Shape;794;p102"/>
          <p:cNvPicPr preferRelativeResize="0"/>
          <p:nvPr/>
        </p:nvPicPr>
        <p:blipFill rotWithShape="1">
          <a:blip r:embed="rId3">
            <a:alphaModFix amt="62000"/>
          </a:blip>
          <a:srcRect b="22203" l="0" r="1058" t="5541"/>
          <a:stretch/>
        </p:blipFill>
        <p:spPr>
          <a:xfrm>
            <a:off x="0" y="818400"/>
            <a:ext cx="6477476" cy="3493576"/>
          </a:xfrm>
          <a:prstGeom prst="rect">
            <a:avLst/>
          </a:prstGeom>
          <a:noFill/>
          <a:ln>
            <a:noFill/>
          </a:ln>
        </p:spPr>
      </p:pic>
      <p:sp>
        <p:nvSpPr>
          <p:cNvPr id="795" name="Google Shape;795;p102"/>
          <p:cNvSpPr txBox="1"/>
          <p:nvPr>
            <p:ph type="title"/>
          </p:nvPr>
        </p:nvSpPr>
        <p:spPr>
          <a:xfrm>
            <a:off x="0" y="325600"/>
            <a:ext cx="8427900" cy="24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solidFill>
                  <a:srgbClr val="000000"/>
                </a:solidFill>
                <a:latin typeface="Merriweather"/>
                <a:ea typeface="Merriweather"/>
                <a:cs typeface="Merriweather"/>
                <a:sym typeface="Merriweather"/>
              </a:rPr>
              <a:t>Economic variables on Crude Oil prices  in the US and Canada</a:t>
            </a:r>
            <a:endParaRPr b="1" sz="2900">
              <a:solidFill>
                <a:srgbClr val="000000"/>
              </a:solidFill>
              <a:latin typeface="Merriweather"/>
              <a:ea typeface="Merriweather"/>
              <a:cs typeface="Merriweather"/>
              <a:sym typeface="Merriweather"/>
            </a:endParaRPr>
          </a:p>
        </p:txBody>
      </p:sp>
      <p:sp>
        <p:nvSpPr>
          <p:cNvPr id="796" name="Google Shape;796;p102"/>
          <p:cNvSpPr txBox="1"/>
          <p:nvPr>
            <p:ph idx="1" type="subTitle"/>
          </p:nvPr>
        </p:nvSpPr>
        <p:spPr>
          <a:xfrm>
            <a:off x="4658775" y="4015525"/>
            <a:ext cx="4256400" cy="89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500">
                <a:latin typeface="Merriweather"/>
                <a:ea typeface="Merriweather"/>
                <a:cs typeface="Merriweather"/>
                <a:sym typeface="Merriweather"/>
              </a:rPr>
              <a:t>Presenters:</a:t>
            </a:r>
            <a:endParaRPr b="1" sz="1500">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Anjila Ghimire, Jun Jiang and Jasleen Kaur</a:t>
            </a:r>
            <a:r>
              <a:rPr lang="en" sz="1500"/>
              <a:t>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11"/>
          <p:cNvSpPr/>
          <p:nvPr/>
        </p:nvSpPr>
        <p:spPr>
          <a:xfrm>
            <a:off x="228600" y="1178975"/>
            <a:ext cx="6469200" cy="608400"/>
          </a:xfrm>
          <a:prstGeom prst="roundRect">
            <a:avLst>
              <a:gd fmla="val 16667" name="adj"/>
            </a:avLst>
          </a:prstGeom>
          <a:solidFill>
            <a:schemeClr val="lt2"/>
          </a:solidFill>
          <a:ln>
            <a:noFill/>
          </a:ln>
          <a:effectLst>
            <a:outerShdw blurRad="57150" rotWithShape="0" algn="bl" dir="6540000" dist="85725">
              <a:srgbClr val="000000">
                <a:alpha val="4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74" name="Google Shape;874;p111"/>
          <p:cNvSpPr txBox="1"/>
          <p:nvPr>
            <p:ph idx="3" type="title"/>
          </p:nvPr>
        </p:nvSpPr>
        <p:spPr>
          <a:xfrm>
            <a:off x="273825" y="413975"/>
            <a:ext cx="76197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WCS and WTI vs Interest &amp; Inflation </a:t>
            </a:r>
            <a:endParaRPr/>
          </a:p>
        </p:txBody>
      </p:sp>
      <p:sp>
        <p:nvSpPr>
          <p:cNvPr id="875" name="Google Shape;875;p111"/>
          <p:cNvSpPr txBox="1"/>
          <p:nvPr/>
        </p:nvSpPr>
        <p:spPr>
          <a:xfrm>
            <a:off x="329550" y="1075925"/>
            <a:ext cx="7679700" cy="1995000"/>
          </a:xfrm>
          <a:prstGeom prst="rect">
            <a:avLst/>
          </a:prstGeom>
          <a:noFill/>
          <a:ln>
            <a:noFill/>
          </a:ln>
        </p:spPr>
        <p:txBody>
          <a:bodyPr anchorCtr="0" anchor="t" bIns="91425" lIns="91425" spcFirstLastPara="1" rIns="91425" wrap="square" tIns="91425">
            <a:spAutoFit/>
          </a:bodyPr>
          <a:lstStyle/>
          <a:p>
            <a:pPr indent="0" lvl="0" marL="0" rtl="0" algn="l">
              <a:lnSpc>
                <a:spcPct val="125454"/>
              </a:lnSpc>
              <a:spcBef>
                <a:spcPts val="0"/>
              </a:spcBef>
              <a:spcAft>
                <a:spcPts val="0"/>
              </a:spcAft>
              <a:buNone/>
            </a:pPr>
            <a:r>
              <a:rPr lang="en" sz="1200">
                <a:solidFill>
                  <a:schemeClr val="dk1"/>
                </a:solidFill>
              </a:rPr>
              <a:t>Optimal Model_1:</a:t>
            </a:r>
            <a:endParaRPr sz="1200">
              <a:solidFill>
                <a:schemeClr val="dk1"/>
              </a:solidFill>
            </a:endParaRPr>
          </a:p>
          <a:p>
            <a:pPr indent="0" lvl="0" marL="0" rtl="0" algn="l">
              <a:lnSpc>
                <a:spcPct val="125454"/>
              </a:lnSpc>
              <a:spcBef>
                <a:spcPts val="800"/>
              </a:spcBef>
              <a:spcAft>
                <a:spcPts val="0"/>
              </a:spcAft>
              <a:buNone/>
            </a:pPr>
            <a:r>
              <a:rPr lang="en" sz="1200">
                <a:solidFill>
                  <a:schemeClr val="dk1"/>
                </a:solidFill>
              </a:rPr>
              <a:t>y = -36.4490 - 0.05159945*X</a:t>
            </a:r>
            <a:r>
              <a:rPr baseline="-25000" lang="en" sz="1200">
                <a:solidFill>
                  <a:schemeClr val="dk1"/>
                </a:solidFill>
              </a:rPr>
              <a:t>1</a:t>
            </a:r>
            <a:r>
              <a:rPr lang="en" sz="1200">
                <a:solidFill>
                  <a:schemeClr val="dk1"/>
                </a:solidFill>
              </a:rPr>
              <a:t>+ 38.6286*X</a:t>
            </a:r>
            <a:r>
              <a:rPr baseline="-25000" lang="en" sz="1200">
                <a:solidFill>
                  <a:schemeClr val="dk1"/>
                </a:solidFill>
              </a:rPr>
              <a:t>2</a:t>
            </a:r>
            <a:r>
              <a:rPr lang="en" sz="1200">
                <a:solidFill>
                  <a:schemeClr val="dk1"/>
                </a:solidFill>
              </a:rPr>
              <a:t> + 9.1214 *X</a:t>
            </a:r>
            <a:r>
              <a:rPr baseline="-25000" lang="en" sz="1200">
                <a:solidFill>
                  <a:schemeClr val="dk1"/>
                </a:solidFill>
              </a:rPr>
              <a:t>3  </a:t>
            </a:r>
            <a:r>
              <a:rPr lang="en" sz="1200">
                <a:solidFill>
                  <a:schemeClr val="dk1"/>
                </a:solidFill>
              </a:rPr>
              <a:t>- 3.8267*X</a:t>
            </a:r>
            <a:r>
              <a:rPr baseline="-25000" lang="en" sz="1200">
                <a:solidFill>
                  <a:schemeClr val="dk1"/>
                </a:solidFill>
              </a:rPr>
              <a:t>4 </a:t>
            </a:r>
            <a:r>
              <a:rPr lang="en" sz="1200">
                <a:solidFill>
                  <a:schemeClr val="dk1"/>
                </a:solidFill>
              </a:rPr>
              <a:t>+ 0.1687*X</a:t>
            </a:r>
            <a:r>
              <a:rPr baseline="-25000" lang="en" sz="1200">
                <a:solidFill>
                  <a:schemeClr val="dk1"/>
                </a:solidFill>
              </a:rPr>
              <a:t>5</a:t>
            </a:r>
            <a:endParaRPr baseline="-25000" sz="1200">
              <a:solidFill>
                <a:schemeClr val="dk1"/>
              </a:solidFill>
            </a:endParaRPr>
          </a:p>
          <a:p>
            <a:pPr indent="0" lvl="0" marL="0" rtl="0" algn="l">
              <a:lnSpc>
                <a:spcPct val="125454"/>
              </a:lnSpc>
              <a:spcBef>
                <a:spcPts val="800"/>
              </a:spcBef>
              <a:spcAft>
                <a:spcPts val="0"/>
              </a:spcAft>
              <a:buNone/>
            </a:pPr>
            <a:r>
              <a:rPr lang="en" sz="1200">
                <a:solidFill>
                  <a:schemeClr val="dk1"/>
                </a:solidFill>
              </a:rPr>
              <a:t>y= WTI</a:t>
            </a:r>
            <a:endParaRPr sz="1200">
              <a:solidFill>
                <a:schemeClr val="dk1"/>
              </a:solidFill>
            </a:endParaRPr>
          </a:p>
          <a:p>
            <a:pPr indent="0" lvl="0" marL="0" rtl="0" algn="l">
              <a:lnSpc>
                <a:spcPct val="125454"/>
              </a:lnSpc>
              <a:spcBef>
                <a:spcPts val="800"/>
              </a:spcBef>
              <a:spcAft>
                <a:spcPts val="0"/>
              </a:spcAft>
              <a:buNone/>
            </a:pPr>
            <a:r>
              <a:rPr lang="en" sz="1200">
                <a:solidFill>
                  <a:schemeClr val="dk1"/>
                </a:solidFill>
              </a:rPr>
              <a:t>X</a:t>
            </a:r>
            <a:r>
              <a:rPr baseline="-25000" lang="en" sz="1200">
                <a:solidFill>
                  <a:schemeClr val="dk1"/>
                </a:solidFill>
              </a:rPr>
              <a:t>:</a:t>
            </a:r>
            <a:r>
              <a:rPr lang="en" sz="1200">
                <a:solidFill>
                  <a:schemeClr val="dk1"/>
                </a:solidFill>
              </a:rPr>
              <a:t> [Month, Inflation Rate ,Ten_Year_Bond, Federal Rate, WCS]</a:t>
            </a:r>
            <a:endParaRPr sz="1200">
              <a:solidFill>
                <a:schemeClr val="dk1"/>
              </a:solidFill>
            </a:endParaRPr>
          </a:p>
          <a:p>
            <a:pPr indent="0" lvl="0" marL="0" rtl="0" algn="l">
              <a:lnSpc>
                <a:spcPct val="125454"/>
              </a:lnSpc>
              <a:spcBef>
                <a:spcPts val="800"/>
              </a:spcBef>
              <a:spcAft>
                <a:spcPts val="0"/>
              </a:spcAft>
              <a:buNone/>
            </a:pPr>
            <a:r>
              <a:rPr lang="en" sz="1200">
                <a:solidFill>
                  <a:schemeClr val="dk1"/>
                </a:solidFill>
              </a:rPr>
              <a:t>R</a:t>
            </a:r>
            <a:r>
              <a:rPr baseline="30000" lang="en" sz="1200">
                <a:solidFill>
                  <a:schemeClr val="dk1"/>
                </a:solidFill>
              </a:rPr>
              <a:t>2 </a:t>
            </a:r>
            <a:r>
              <a:rPr lang="en" sz="1200">
                <a:solidFill>
                  <a:schemeClr val="dk1"/>
                </a:solidFill>
              </a:rPr>
              <a:t>Score: 0.8076</a:t>
            </a:r>
            <a:endParaRPr sz="1200">
              <a:solidFill>
                <a:schemeClr val="dk1"/>
              </a:solidFill>
            </a:endParaRPr>
          </a:p>
          <a:p>
            <a:pPr indent="0" lvl="0" marL="0" rtl="0" algn="l">
              <a:spcBef>
                <a:spcPts val="800"/>
              </a:spcBef>
              <a:spcAft>
                <a:spcPts val="0"/>
              </a:spcAft>
              <a:buNone/>
            </a:pPr>
            <a:r>
              <a:t/>
            </a:r>
            <a:endParaRPr sz="900">
              <a:solidFill>
                <a:schemeClr val="dk1"/>
              </a:solidFill>
              <a:latin typeface="Lexend Light"/>
              <a:ea typeface="Lexend Light"/>
              <a:cs typeface="Lexend Light"/>
              <a:sym typeface="Lexend Light"/>
            </a:endParaRPr>
          </a:p>
        </p:txBody>
      </p:sp>
      <p:pic>
        <p:nvPicPr>
          <p:cNvPr id="876" name="Google Shape;876;p111"/>
          <p:cNvPicPr preferRelativeResize="0"/>
          <p:nvPr/>
        </p:nvPicPr>
        <p:blipFill>
          <a:blip r:embed="rId3">
            <a:alphaModFix/>
          </a:blip>
          <a:stretch>
            <a:fillRect/>
          </a:stretch>
        </p:blipFill>
        <p:spPr>
          <a:xfrm>
            <a:off x="359550" y="2678675"/>
            <a:ext cx="6395075" cy="2464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erriweather"/>
                <a:ea typeface="Merriweather"/>
                <a:cs typeface="Merriweather"/>
                <a:sym typeface="Merriweather"/>
              </a:rPr>
              <a:t>WCS and WTI vs Geopolitical Risk</a:t>
            </a:r>
            <a:endParaRPr>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882" name="Google Shape;882;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Geopolitical Index</a:t>
            </a:r>
            <a:endParaRPr sz="1200"/>
          </a:p>
          <a:p>
            <a:pPr indent="-304800" lvl="1" marL="914400" rtl="0" algn="l">
              <a:lnSpc>
                <a:spcPct val="150000"/>
              </a:lnSpc>
              <a:spcBef>
                <a:spcPts val="0"/>
              </a:spcBef>
              <a:spcAft>
                <a:spcPts val="0"/>
              </a:spcAft>
              <a:buSzPts val="1200"/>
              <a:buChar char="○"/>
            </a:pPr>
            <a:r>
              <a:rPr lang="en" sz="1200"/>
              <a:t>Measure of global geopolitical risks based on archives of newspapers </a:t>
            </a:r>
            <a:endParaRPr sz="1200"/>
          </a:p>
          <a:p>
            <a:pPr indent="-304800" lvl="1" marL="914400" rtl="0" algn="l">
              <a:lnSpc>
                <a:spcPct val="150000"/>
              </a:lnSpc>
              <a:spcBef>
                <a:spcPts val="0"/>
              </a:spcBef>
              <a:spcAft>
                <a:spcPts val="0"/>
              </a:spcAft>
              <a:buSzPts val="1200"/>
              <a:buChar char="○"/>
            </a:pPr>
            <a:r>
              <a:rPr lang="en" sz="1200"/>
              <a:t>Built using automated text analysis of articles from major international newspapers</a:t>
            </a:r>
            <a:endParaRPr sz="1200"/>
          </a:p>
          <a:p>
            <a:pPr indent="-304800" lvl="0" marL="457200" rtl="0" algn="l">
              <a:lnSpc>
                <a:spcPct val="150000"/>
              </a:lnSpc>
              <a:spcBef>
                <a:spcPts val="0"/>
              </a:spcBef>
              <a:spcAft>
                <a:spcPts val="0"/>
              </a:spcAft>
              <a:buSzPts val="1200"/>
              <a:buChar char="●"/>
            </a:pPr>
            <a:r>
              <a:rPr lang="en" sz="1200"/>
              <a:t>Data</a:t>
            </a:r>
            <a:endParaRPr sz="1200"/>
          </a:p>
          <a:p>
            <a:pPr indent="-304800" lvl="1" marL="914400" rtl="0" algn="l">
              <a:lnSpc>
                <a:spcPct val="150000"/>
              </a:lnSpc>
              <a:spcBef>
                <a:spcPts val="0"/>
              </a:spcBef>
              <a:spcAft>
                <a:spcPts val="0"/>
              </a:spcAft>
              <a:buSzPts val="1200"/>
              <a:buChar char="○"/>
            </a:pPr>
            <a:r>
              <a:rPr lang="en" sz="1200"/>
              <a:t>Model was trained using worldwide GPR index, WTI (West Texas Intermediate) and WCS (Western Canadian Select) prices </a:t>
            </a:r>
            <a:endParaRPr sz="1200"/>
          </a:p>
          <a:p>
            <a:pPr indent="-304800" lvl="1" marL="914400" rtl="0" algn="l">
              <a:lnSpc>
                <a:spcPct val="150000"/>
              </a:lnSpc>
              <a:spcBef>
                <a:spcPts val="0"/>
              </a:spcBef>
              <a:spcAft>
                <a:spcPts val="0"/>
              </a:spcAft>
              <a:buSzPts val="1200"/>
              <a:buChar char="○"/>
            </a:pPr>
            <a:r>
              <a:rPr lang="en" sz="1200"/>
              <a:t>Contains monthly prices starting in 1986</a:t>
            </a:r>
            <a:endParaRPr sz="1200"/>
          </a:p>
          <a:p>
            <a:pPr indent="-304800" lvl="0" marL="457200" rtl="0" algn="l">
              <a:lnSpc>
                <a:spcPct val="150000"/>
              </a:lnSpc>
              <a:spcBef>
                <a:spcPts val="0"/>
              </a:spcBef>
              <a:spcAft>
                <a:spcPts val="0"/>
              </a:spcAft>
              <a:buSzPts val="1200"/>
              <a:buChar char="●"/>
            </a:pPr>
            <a:r>
              <a:rPr lang="en" sz="1200"/>
              <a:t>Model</a:t>
            </a:r>
            <a:endParaRPr sz="1200"/>
          </a:p>
          <a:p>
            <a:pPr indent="-304800" lvl="1" marL="914400" rtl="0" algn="l">
              <a:lnSpc>
                <a:spcPct val="150000"/>
              </a:lnSpc>
              <a:spcBef>
                <a:spcPts val="0"/>
              </a:spcBef>
              <a:spcAft>
                <a:spcPts val="0"/>
              </a:spcAft>
              <a:buSzPts val="1200"/>
              <a:buChar char="○"/>
            </a:pPr>
            <a:r>
              <a:rPr lang="en" sz="1200"/>
              <a:t>Linear regressions model</a:t>
            </a:r>
            <a:endParaRPr sz="1200"/>
          </a:p>
          <a:p>
            <a:pPr indent="-304800" lvl="1" marL="914400" rtl="0" algn="l">
              <a:lnSpc>
                <a:spcPct val="150000"/>
              </a:lnSpc>
              <a:spcBef>
                <a:spcPts val="0"/>
              </a:spcBef>
              <a:spcAft>
                <a:spcPts val="0"/>
              </a:spcAft>
              <a:buSzPts val="1200"/>
              <a:buChar char="○"/>
            </a:pPr>
            <a:r>
              <a:rPr lang="en" sz="1200"/>
              <a:t>Two hidden layers with 80 and 50 neurons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WCS and WTI vs Geopolitical Risk</a:t>
            </a:r>
            <a:endParaRPr>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888" name="Google Shape;888;p113"/>
          <p:cNvSpPr txBox="1"/>
          <p:nvPr>
            <p:ph idx="1" type="body"/>
          </p:nvPr>
        </p:nvSpPr>
        <p:spPr>
          <a:xfrm>
            <a:off x="311700" y="1152475"/>
            <a:ext cx="8520600" cy="383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Lexend"/>
                <a:ea typeface="Lexend"/>
                <a:cs typeface="Lexend"/>
                <a:sym typeface="Lexend"/>
              </a:rPr>
              <a:t>Key Findings </a:t>
            </a:r>
            <a:endParaRPr b="1" sz="1200">
              <a:latin typeface="Lexend"/>
              <a:ea typeface="Lexend"/>
              <a:cs typeface="Lexend"/>
              <a:sym typeface="Lexend"/>
            </a:endParaRPr>
          </a:p>
          <a:p>
            <a:pPr indent="-304800" lvl="0" marL="457200" rtl="0" algn="l">
              <a:lnSpc>
                <a:spcPct val="115000"/>
              </a:lnSpc>
              <a:spcBef>
                <a:spcPts val="0"/>
              </a:spcBef>
              <a:spcAft>
                <a:spcPts val="0"/>
              </a:spcAft>
              <a:buSzPts val="1200"/>
              <a:buChar char="●"/>
            </a:pPr>
            <a:r>
              <a:rPr lang="en" sz="1200"/>
              <a:t>WTI vs GRP</a:t>
            </a:r>
            <a:endParaRPr sz="1200"/>
          </a:p>
          <a:p>
            <a:pPr indent="-304800" lvl="1" marL="914400" rtl="0" algn="l">
              <a:lnSpc>
                <a:spcPct val="115000"/>
              </a:lnSpc>
              <a:spcBef>
                <a:spcPts val="0"/>
              </a:spcBef>
              <a:spcAft>
                <a:spcPts val="0"/>
              </a:spcAft>
              <a:buSzPts val="1200"/>
              <a:buChar char="○"/>
            </a:pPr>
            <a:r>
              <a:rPr lang="en" sz="1200"/>
              <a:t>Strong </a:t>
            </a:r>
            <a:r>
              <a:rPr lang="en" sz="1200"/>
              <a:t>correlation</a:t>
            </a:r>
            <a:r>
              <a:rPr lang="en" sz="1200"/>
              <a:t> between WTI and GRP</a:t>
            </a:r>
            <a:endParaRPr sz="1200"/>
          </a:p>
          <a:p>
            <a:pPr indent="-304800" lvl="1" marL="914400" rtl="0" algn="l">
              <a:lnSpc>
                <a:spcPct val="150000"/>
              </a:lnSpc>
              <a:spcBef>
                <a:spcPts val="0"/>
              </a:spcBef>
              <a:spcAft>
                <a:spcPts val="0"/>
              </a:spcAft>
              <a:buSzPts val="1200"/>
              <a:buChar char="○"/>
            </a:pPr>
            <a:r>
              <a:rPr lang="en" sz="1200"/>
              <a:t>Global GRP is a reasonable indicator of WTI price changes </a:t>
            </a:r>
            <a:endParaRPr sz="1200"/>
          </a:p>
          <a:p>
            <a:pPr indent="-304800" lvl="1" marL="914400" rtl="0" algn="l">
              <a:lnSpc>
                <a:spcPct val="150000"/>
              </a:lnSpc>
              <a:spcBef>
                <a:spcPts val="0"/>
              </a:spcBef>
              <a:spcAft>
                <a:spcPts val="0"/>
              </a:spcAft>
              <a:buSzPts val="1200"/>
              <a:buChar char="○"/>
            </a:pPr>
            <a:r>
              <a:rPr lang="en" sz="1200"/>
              <a:t>Additional economic factors can improve the model </a:t>
            </a:r>
            <a:endParaRPr sz="1200"/>
          </a:p>
          <a:p>
            <a:pPr indent="-304800" lvl="0" marL="457200" rtl="0" algn="l">
              <a:lnSpc>
                <a:spcPct val="150000"/>
              </a:lnSpc>
              <a:spcBef>
                <a:spcPts val="0"/>
              </a:spcBef>
              <a:spcAft>
                <a:spcPts val="0"/>
              </a:spcAft>
              <a:buSzPts val="1200"/>
              <a:buChar char="●"/>
            </a:pPr>
            <a:r>
              <a:rPr lang="en" sz="1200"/>
              <a:t>WSC vs GRP	</a:t>
            </a:r>
            <a:endParaRPr sz="1200"/>
          </a:p>
          <a:p>
            <a:pPr indent="-304800" lvl="1" marL="914400" rtl="0" algn="l">
              <a:lnSpc>
                <a:spcPct val="150000"/>
              </a:lnSpc>
              <a:spcBef>
                <a:spcPts val="0"/>
              </a:spcBef>
              <a:spcAft>
                <a:spcPts val="0"/>
              </a:spcAft>
              <a:buSzPts val="1200"/>
              <a:buChar char="○"/>
            </a:pPr>
            <a:r>
              <a:rPr lang="en" sz="1200"/>
              <a:t>Weak correlation correlation between WSC and GRP </a:t>
            </a:r>
            <a:endParaRPr sz="1200"/>
          </a:p>
          <a:p>
            <a:pPr indent="-304800" lvl="1" marL="914400" rtl="0" algn="l">
              <a:lnSpc>
                <a:spcPct val="150000"/>
              </a:lnSpc>
              <a:spcBef>
                <a:spcPts val="0"/>
              </a:spcBef>
              <a:spcAft>
                <a:spcPts val="0"/>
              </a:spcAft>
              <a:buSzPts val="1200"/>
              <a:buChar char="○"/>
            </a:pPr>
            <a:r>
              <a:rPr lang="en" sz="1200"/>
              <a:t>GRP has little to no </a:t>
            </a:r>
            <a:r>
              <a:rPr lang="en" sz="1200"/>
              <a:t>effect</a:t>
            </a:r>
            <a:r>
              <a:rPr lang="en" sz="1200"/>
              <a:t> on WSC price changes</a:t>
            </a:r>
            <a:endParaRPr sz="1200"/>
          </a:p>
          <a:p>
            <a:pPr indent="0" lvl="0" marL="0" rtl="0" algn="l">
              <a:lnSpc>
                <a:spcPct val="150000"/>
              </a:lnSpc>
              <a:spcBef>
                <a:spcPts val="0"/>
              </a:spcBef>
              <a:spcAft>
                <a:spcPts val="0"/>
              </a:spcAft>
              <a:buNone/>
            </a:pPr>
            <a:r>
              <a:rPr lang="en" sz="1200"/>
              <a:t> </a:t>
            </a:r>
            <a:endParaRPr sz="1200"/>
          </a:p>
        </p:txBody>
      </p:sp>
      <p:graphicFrame>
        <p:nvGraphicFramePr>
          <p:cNvPr id="889" name="Google Shape;889;p113"/>
          <p:cNvGraphicFramePr/>
          <p:nvPr/>
        </p:nvGraphicFramePr>
        <p:xfrm>
          <a:off x="649800" y="3286100"/>
          <a:ext cx="3000000" cy="3000000"/>
        </p:xfrm>
        <a:graphic>
          <a:graphicData uri="http://schemas.openxmlformats.org/drawingml/2006/table">
            <a:tbl>
              <a:tblPr>
                <a:noFill/>
                <a:tableStyleId>{C4F43B40-A696-4522-8683-6991C96CF3E0}</a:tableStyleId>
              </a:tblPr>
              <a:tblGrid>
                <a:gridCol w="980550"/>
                <a:gridCol w="980550"/>
                <a:gridCol w="980550"/>
                <a:gridCol w="980550"/>
                <a:gridCol w="980550"/>
                <a:gridCol w="980550"/>
                <a:gridCol w="980550"/>
                <a:gridCol w="980550"/>
              </a:tblGrid>
              <a:tr h="454500">
                <a:tc>
                  <a:txBody>
                    <a:bodyPr/>
                    <a:lstStyle/>
                    <a:p>
                      <a:pPr indent="0" lvl="0" marL="0" rtl="0" algn="ctr">
                        <a:spcBef>
                          <a:spcPts val="0"/>
                        </a:spcBef>
                        <a:spcAft>
                          <a:spcPts val="0"/>
                        </a:spcAft>
                        <a:buNone/>
                      </a:pPr>
                      <a:r>
                        <a:rPr b="1" lang="en" sz="1100">
                          <a:latin typeface="Lexend"/>
                          <a:ea typeface="Lexend"/>
                          <a:cs typeface="Lexend"/>
                          <a:sym typeface="Lexend"/>
                        </a:rPr>
                        <a:t>Model</a:t>
                      </a:r>
                      <a:endParaRPr b="1"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b="1" lang="en" sz="1100">
                          <a:latin typeface="Lexend"/>
                          <a:ea typeface="Lexend"/>
                          <a:cs typeface="Lexend"/>
                          <a:sym typeface="Lexend"/>
                        </a:rPr>
                        <a:t>Hidden</a:t>
                      </a:r>
                      <a:r>
                        <a:rPr b="1" lang="en" sz="1100">
                          <a:latin typeface="Lexend"/>
                          <a:ea typeface="Lexend"/>
                          <a:cs typeface="Lexend"/>
                          <a:sym typeface="Lexend"/>
                        </a:rPr>
                        <a:t> Layer 1</a:t>
                      </a:r>
                      <a:endParaRPr b="1"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b="1" lang="en" sz="1100">
                          <a:latin typeface="Lexend"/>
                          <a:ea typeface="Lexend"/>
                          <a:cs typeface="Lexend"/>
                          <a:sym typeface="Lexend"/>
                        </a:rPr>
                        <a:t>Hidden Layer 2</a:t>
                      </a:r>
                      <a:endParaRPr b="1"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b="1" lang="en" sz="1100">
                          <a:latin typeface="Lexend"/>
                          <a:ea typeface="Lexend"/>
                          <a:cs typeface="Lexend"/>
                          <a:sym typeface="Lexend"/>
                        </a:rPr>
                        <a:t>Batch Size</a:t>
                      </a:r>
                      <a:endParaRPr b="1"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b="1" lang="en" sz="1100">
                          <a:latin typeface="Lexend"/>
                          <a:ea typeface="Lexend"/>
                          <a:cs typeface="Lexend"/>
                          <a:sym typeface="Lexend"/>
                        </a:rPr>
                        <a:t>Epochs</a:t>
                      </a:r>
                      <a:endParaRPr b="1"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b="1" lang="en" sz="1100">
                          <a:latin typeface="Lexend"/>
                          <a:ea typeface="Lexend"/>
                          <a:cs typeface="Lexend"/>
                          <a:sym typeface="Lexend"/>
                        </a:rPr>
                        <a:t>Validation Loss</a:t>
                      </a:r>
                      <a:endParaRPr b="1"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b="1" lang="en" sz="1100">
                          <a:latin typeface="Lexend"/>
                          <a:ea typeface="Lexend"/>
                          <a:cs typeface="Lexend"/>
                          <a:sym typeface="Lexend"/>
                        </a:rPr>
                        <a:t>Test MAE</a:t>
                      </a:r>
                      <a:endParaRPr b="1"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b="1" lang="en" sz="1100">
                          <a:latin typeface="Lexend"/>
                          <a:ea typeface="Lexend"/>
                          <a:cs typeface="Lexend"/>
                          <a:sym typeface="Lexend"/>
                        </a:rPr>
                        <a:t>R</a:t>
                      </a:r>
                      <a:r>
                        <a:rPr b="1" baseline="30000" lang="en" sz="1100">
                          <a:latin typeface="Lexend"/>
                          <a:ea typeface="Lexend"/>
                          <a:cs typeface="Lexend"/>
                          <a:sym typeface="Lexend"/>
                        </a:rPr>
                        <a:t>2 </a:t>
                      </a:r>
                      <a:r>
                        <a:rPr b="1" lang="en" sz="1100">
                          <a:latin typeface="Lexend"/>
                          <a:ea typeface="Lexend"/>
                          <a:cs typeface="Lexend"/>
                          <a:sym typeface="Lexend"/>
                        </a:rPr>
                        <a:t>Score</a:t>
                      </a:r>
                      <a:endParaRPr b="1" sz="1100">
                        <a:latin typeface="Lexend"/>
                        <a:ea typeface="Lexend"/>
                        <a:cs typeface="Lexend"/>
                        <a:sym typeface="Lexend"/>
                      </a:endParaRPr>
                    </a:p>
                  </a:txBody>
                  <a:tcPr marT="91425" marB="91425" marR="91425" marL="91425"/>
                </a:tc>
              </a:tr>
              <a:tr h="413725">
                <a:tc>
                  <a:txBody>
                    <a:bodyPr/>
                    <a:lstStyle/>
                    <a:p>
                      <a:pPr indent="0" lvl="0" marL="0" rtl="0" algn="ctr">
                        <a:spcBef>
                          <a:spcPts val="0"/>
                        </a:spcBef>
                        <a:spcAft>
                          <a:spcPts val="0"/>
                        </a:spcAft>
                        <a:buNone/>
                      </a:pPr>
                      <a:r>
                        <a:rPr lang="en" sz="1100">
                          <a:latin typeface="Lexend"/>
                          <a:ea typeface="Lexend"/>
                          <a:cs typeface="Lexend"/>
                          <a:sym typeface="Lexend"/>
                        </a:rPr>
                        <a:t>WTI vs GRP</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80</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50</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16</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100</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162.65</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8.29</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0.80</a:t>
                      </a:r>
                      <a:endParaRPr sz="1100">
                        <a:latin typeface="Lexend"/>
                        <a:ea typeface="Lexend"/>
                        <a:cs typeface="Lexend"/>
                        <a:sym typeface="Lexend"/>
                      </a:endParaRPr>
                    </a:p>
                  </a:txBody>
                  <a:tcPr marT="91425" marB="91425" marR="91425" marL="91425"/>
                </a:tc>
              </a:tr>
              <a:tr h="413725">
                <a:tc>
                  <a:txBody>
                    <a:bodyPr/>
                    <a:lstStyle/>
                    <a:p>
                      <a:pPr indent="0" lvl="0" marL="0" rtl="0" algn="ctr">
                        <a:spcBef>
                          <a:spcPts val="0"/>
                        </a:spcBef>
                        <a:spcAft>
                          <a:spcPts val="0"/>
                        </a:spcAft>
                        <a:buNone/>
                      </a:pPr>
                      <a:r>
                        <a:rPr lang="en" sz="1100">
                          <a:latin typeface="Lexend"/>
                          <a:ea typeface="Lexend"/>
                          <a:cs typeface="Lexend"/>
                          <a:sym typeface="Lexend"/>
                        </a:rPr>
                        <a:t>WCS vs GRP</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80</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50</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16</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100</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362.96</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13.68</a:t>
                      </a:r>
                      <a:endParaRPr sz="1100">
                        <a:latin typeface="Lexend"/>
                        <a:ea typeface="Lexend"/>
                        <a:cs typeface="Lexend"/>
                        <a:sym typeface="Lexend"/>
                      </a:endParaRPr>
                    </a:p>
                  </a:txBody>
                  <a:tcPr marT="91425" marB="91425" marR="91425" marL="91425"/>
                </a:tc>
                <a:tc>
                  <a:txBody>
                    <a:bodyPr/>
                    <a:lstStyle/>
                    <a:p>
                      <a:pPr indent="0" lvl="0" marL="0" rtl="0" algn="ctr">
                        <a:spcBef>
                          <a:spcPts val="0"/>
                        </a:spcBef>
                        <a:spcAft>
                          <a:spcPts val="0"/>
                        </a:spcAft>
                        <a:buNone/>
                      </a:pPr>
                      <a:r>
                        <a:rPr lang="en" sz="1100">
                          <a:latin typeface="Lexend"/>
                          <a:ea typeface="Lexend"/>
                          <a:cs typeface="Lexend"/>
                          <a:sym typeface="Lexend"/>
                        </a:rPr>
                        <a:t>0.03</a:t>
                      </a:r>
                      <a:endParaRPr sz="1100">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4"/>
          <p:cNvSpPr/>
          <p:nvPr/>
        </p:nvSpPr>
        <p:spPr>
          <a:xfrm>
            <a:off x="2048325" y="934400"/>
            <a:ext cx="6549900" cy="3270300"/>
          </a:xfrm>
          <a:prstGeom prst="roundRect">
            <a:avLst>
              <a:gd fmla="val 5494" name="adj"/>
            </a:avLst>
          </a:prstGeom>
          <a:solidFill>
            <a:schemeClr val="lt2"/>
          </a:solidFill>
          <a:ln>
            <a:noFill/>
          </a:ln>
        </p:spPr>
        <p:txBody>
          <a:bodyPr anchorCtr="0" anchor="ctr"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 sz="1150">
                <a:solidFill>
                  <a:schemeClr val="dk1"/>
                </a:solidFill>
              </a:rPr>
              <a:t>Therefore, the impact of interest rates and inflation on crude oil price in US and Canada are highly different. The US crude oil price is more likely affected by Federal monetary policy and inflations. However, in Canada those factors have much less impact on Canadian crude oil price. </a:t>
            </a:r>
            <a:endParaRPr sz="115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150">
                <a:solidFill>
                  <a:schemeClr val="dk1"/>
                </a:solidFill>
              </a:rPr>
              <a:t>The model’s poor performance for WCS and WTI vs GDP suggest the WCS and WTI price fluctuations are influenced by multiple </a:t>
            </a:r>
            <a:r>
              <a:rPr lang="en" sz="1150">
                <a:solidFill>
                  <a:schemeClr val="dk1"/>
                </a:solidFill>
              </a:rPr>
              <a:t>macroeconomic</a:t>
            </a:r>
            <a:r>
              <a:rPr lang="en" sz="1150">
                <a:solidFill>
                  <a:schemeClr val="dk1"/>
                </a:solidFill>
              </a:rPr>
              <a:t> and market driven factors </a:t>
            </a:r>
            <a:r>
              <a:rPr lang="en" sz="1150">
                <a:solidFill>
                  <a:schemeClr val="dk1"/>
                </a:solidFill>
              </a:rPr>
              <a:t>beyond</a:t>
            </a:r>
            <a:r>
              <a:rPr lang="en" sz="1150">
                <a:solidFill>
                  <a:schemeClr val="dk1"/>
                </a:solidFill>
              </a:rPr>
              <a:t> GDP. To create better performance model( how crude oil prices is affected by economy)would be by taking into account more </a:t>
            </a:r>
            <a:r>
              <a:rPr lang="en" sz="1150">
                <a:solidFill>
                  <a:schemeClr val="dk1"/>
                </a:solidFill>
              </a:rPr>
              <a:t>macroeconomic factors such trade policies, or having a larger time frame,rather than solely focusing on one.</a:t>
            </a:r>
            <a:endParaRPr sz="115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150">
                <a:solidFill>
                  <a:schemeClr val="dk1"/>
                </a:solidFill>
              </a:rPr>
              <a:t>WTI prices are affected by GRP whereas, WCS prices are not affected by GRP index.This may be because WCS is specific to oil produced in Canada, whereas WTI serves as a global benchmark for crude oil prices.</a:t>
            </a:r>
            <a:endParaRPr sz="1150">
              <a:solidFill>
                <a:schemeClr val="dk1"/>
              </a:solidFill>
            </a:endParaRPr>
          </a:p>
          <a:p>
            <a:pPr indent="0" lvl="0" marL="0" rtl="0" algn="ctr">
              <a:spcBef>
                <a:spcPts val="800"/>
              </a:spcBef>
              <a:spcAft>
                <a:spcPts val="0"/>
              </a:spcAft>
              <a:buNone/>
            </a:pPr>
            <a:r>
              <a:t/>
            </a:r>
            <a:endParaRPr>
              <a:latin typeface="Lexend Light"/>
              <a:ea typeface="Lexend Light"/>
              <a:cs typeface="Lexend Light"/>
              <a:sym typeface="Lexend Light"/>
            </a:endParaRPr>
          </a:p>
        </p:txBody>
      </p:sp>
      <p:sp>
        <p:nvSpPr>
          <p:cNvPr id="895" name="Google Shape;895;p114"/>
          <p:cNvSpPr txBox="1"/>
          <p:nvPr>
            <p:ph idx="6" type="title"/>
          </p:nvPr>
        </p:nvSpPr>
        <p:spPr>
          <a:xfrm>
            <a:off x="348600" y="158250"/>
            <a:ext cx="3139200" cy="10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pic>
        <p:nvPicPr>
          <p:cNvPr descr="Colorful Old Oil Barrels | Colorful Old Oil Barrels Used @: … | Flickr" id="896" name="Google Shape;896;p114"/>
          <p:cNvPicPr preferRelativeResize="0"/>
          <p:nvPr/>
        </p:nvPicPr>
        <p:blipFill rotWithShape="1">
          <a:blip r:embed="rId3">
            <a:alphaModFix/>
          </a:blip>
          <a:srcRect b="-1996" l="-2279" r="-2290" t="-1996"/>
          <a:stretch/>
        </p:blipFill>
        <p:spPr>
          <a:xfrm>
            <a:off x="0" y="1037850"/>
            <a:ext cx="2048316" cy="3067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15"/>
          <p:cNvSpPr/>
          <p:nvPr/>
        </p:nvSpPr>
        <p:spPr>
          <a:xfrm>
            <a:off x="3875" y="998525"/>
            <a:ext cx="7106400" cy="3266100"/>
          </a:xfrm>
          <a:prstGeom prst="roundRect">
            <a:avLst>
              <a:gd fmla="val 329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902" name="Google Shape;902;p115"/>
          <p:cNvSpPr txBox="1"/>
          <p:nvPr>
            <p:ph idx="6" type="title"/>
          </p:nvPr>
        </p:nvSpPr>
        <p:spPr>
          <a:xfrm>
            <a:off x="348600" y="158250"/>
            <a:ext cx="3139200" cy="10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03" name="Google Shape;903;p115"/>
          <p:cNvSpPr txBox="1"/>
          <p:nvPr/>
        </p:nvSpPr>
        <p:spPr>
          <a:xfrm>
            <a:off x="578075" y="1067250"/>
            <a:ext cx="5958000" cy="30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Crude oil price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u="sng">
                <a:solidFill>
                  <a:srgbClr val="1155CC"/>
                </a:solidFill>
                <a:hlinkClick r:id="rId3">
                  <a:extLst>
                    <a:ext uri="{A12FA001-AC4F-418D-AE19-62706E023703}">
                      <ahyp:hlinkClr val="tx"/>
                    </a:ext>
                  </a:extLst>
                </a:hlinkClick>
              </a:rPr>
              <a:t>https://economicdashboard.alberta.ca/dashboard</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GDP per capita</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u="sng">
                <a:solidFill>
                  <a:srgbClr val="1155CC"/>
                </a:solidFill>
                <a:hlinkClick r:id="rId4">
                  <a:extLst>
                    <a:ext uri="{A12FA001-AC4F-418D-AE19-62706E023703}">
                      <ahyp:hlinkClr val="tx"/>
                    </a:ext>
                  </a:extLst>
                </a:hlinkClick>
              </a:rPr>
              <a:t>https://data.worldbank.org/indicator/NY.GDP.PCAP.KD?locations=CA-US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US Fed policy interest rate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u="sng">
                <a:solidFill>
                  <a:srgbClr val="1155CC"/>
                </a:solidFill>
                <a:hlinkClick r:id="rId5">
                  <a:extLst>
                    <a:ext uri="{A12FA001-AC4F-418D-AE19-62706E023703}">
                      <ahyp:hlinkClr val="tx"/>
                    </a:ext>
                  </a:extLst>
                </a:hlinkClick>
              </a:rPr>
              <a:t>https://fred.stlouisfed.org/series/FEDFUNDS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BoC policy interest rate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u="sng">
                <a:solidFill>
                  <a:srgbClr val="1155CC"/>
                </a:solidFill>
                <a:hlinkClick r:id="rId6">
                  <a:extLst>
                    <a:ext uri="{A12FA001-AC4F-418D-AE19-62706E023703}">
                      <ahyp:hlinkClr val="tx"/>
                    </a:ext>
                  </a:extLst>
                </a:hlinkClick>
              </a:rPr>
              <a:t>https://www150.statcan.gc.ca/t1/tbl1/en/cv.action?pid=1010013901</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2"/>
                </a:solidFill>
              </a:rPr>
              <a:t>Geopolitical Risk Index: </a:t>
            </a:r>
            <a:r>
              <a:rPr lang="en" sz="1050">
                <a:solidFill>
                  <a:schemeClr val="dk2"/>
                </a:solidFill>
              </a:rPr>
              <a:t>measure of adverse geopolitical events based on a tally of newspaper articles covering geopolitical tensions, and examine its evolution and economic effects since</a:t>
            </a:r>
            <a:endParaRPr sz="11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100" u="sng">
                <a:solidFill>
                  <a:srgbClr val="1155CC"/>
                </a:solidFill>
                <a:hlinkClick r:id="rId7">
                  <a:extLst>
                    <a:ext uri="{A12FA001-AC4F-418D-AE19-62706E023703}">
                      <ahyp:hlinkClr val="tx"/>
                    </a:ext>
                  </a:extLst>
                </a:hlinkClick>
              </a:rPr>
              <a:t>https://www.policyuncertainty.com/gpr.html</a:t>
            </a:r>
            <a:endParaRPr sz="1100">
              <a:solidFill>
                <a:schemeClr val="dk1"/>
              </a:solidFill>
            </a:endParaRPr>
          </a:p>
          <a:p>
            <a:pPr indent="0" lvl="0" marL="0" rtl="0" algn="l">
              <a:spcBef>
                <a:spcPts val="0"/>
              </a:spcBef>
              <a:spcAft>
                <a:spcPts val="0"/>
              </a:spcAft>
              <a:buNone/>
            </a:pPr>
            <a:r>
              <a:t/>
            </a:r>
            <a:endParaRPr sz="900">
              <a:solidFill>
                <a:schemeClr val="dk1"/>
              </a:solidFill>
              <a:latin typeface="Lexend Light"/>
              <a:ea typeface="Lexend Light"/>
              <a:cs typeface="Lexend Light"/>
              <a:sym typeface="Lexen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7" name="Shape 907"/>
        <p:cNvGrpSpPr/>
        <p:nvPr/>
      </p:nvGrpSpPr>
      <p:grpSpPr>
        <a:xfrm>
          <a:off x="0" y="0"/>
          <a:ext cx="0" cy="0"/>
          <a:chOff x="0" y="0"/>
          <a:chExt cx="0" cy="0"/>
        </a:xfrm>
      </p:grpSpPr>
      <p:sp>
        <p:nvSpPr>
          <p:cNvPr id="908" name="Google Shape;908;p116"/>
          <p:cNvSpPr txBox="1"/>
          <p:nvPr>
            <p:ph type="title"/>
          </p:nvPr>
        </p:nvSpPr>
        <p:spPr>
          <a:xfrm>
            <a:off x="180025" y="219850"/>
            <a:ext cx="9186000" cy="15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7319"/>
              <a:t>Thank You</a:t>
            </a:r>
            <a:endParaRPr sz="7319"/>
          </a:p>
        </p:txBody>
      </p:sp>
      <p:pic>
        <p:nvPicPr>
          <p:cNvPr descr="Overlapping iridescent bubbles." id="909" name="Google Shape;909;p116"/>
          <p:cNvPicPr preferRelativeResize="0"/>
          <p:nvPr>
            <p:ph idx="2" type="pic"/>
          </p:nvPr>
        </p:nvPicPr>
        <p:blipFill rotWithShape="1">
          <a:blip r:embed="rId3">
            <a:alphaModFix/>
          </a:blip>
          <a:srcRect b="990" l="0" r="0" t="990"/>
          <a:stretch/>
        </p:blipFill>
        <p:spPr>
          <a:xfrm>
            <a:off x="-243862" y="1693150"/>
            <a:ext cx="5439227" cy="275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03"/>
          <p:cNvSpPr txBox="1"/>
          <p:nvPr>
            <p:ph idx="2" type="title"/>
          </p:nvPr>
        </p:nvSpPr>
        <p:spPr>
          <a:xfrm>
            <a:off x="3535725" y="1403700"/>
            <a:ext cx="42702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INTRODUCTION</a:t>
            </a:r>
            <a:endParaRPr sz="2800"/>
          </a:p>
        </p:txBody>
      </p:sp>
      <p:sp>
        <p:nvSpPr>
          <p:cNvPr id="802" name="Google Shape;802;p103"/>
          <p:cNvSpPr txBox="1"/>
          <p:nvPr>
            <p:ph idx="3" type="title"/>
          </p:nvPr>
        </p:nvSpPr>
        <p:spPr>
          <a:xfrm>
            <a:off x="3535675" y="2273525"/>
            <a:ext cx="4270200" cy="8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OBJECTIVES</a:t>
            </a:r>
            <a:endParaRPr sz="2800"/>
          </a:p>
        </p:txBody>
      </p:sp>
      <p:sp>
        <p:nvSpPr>
          <p:cNvPr id="803" name="Google Shape;803;p103"/>
          <p:cNvSpPr txBox="1"/>
          <p:nvPr>
            <p:ph idx="4" type="title"/>
          </p:nvPr>
        </p:nvSpPr>
        <p:spPr>
          <a:xfrm>
            <a:off x="3535675" y="3152225"/>
            <a:ext cx="46767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RESEARCH QUESTIONS</a:t>
            </a:r>
            <a:endParaRPr sz="2800"/>
          </a:p>
        </p:txBody>
      </p:sp>
      <p:sp>
        <p:nvSpPr>
          <p:cNvPr id="804" name="Google Shape;804;p103"/>
          <p:cNvSpPr txBox="1"/>
          <p:nvPr>
            <p:ph idx="5" type="title"/>
          </p:nvPr>
        </p:nvSpPr>
        <p:spPr>
          <a:xfrm>
            <a:off x="3535675" y="4036300"/>
            <a:ext cx="42768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CONCLUSIONS</a:t>
            </a:r>
            <a:endParaRPr sz="2800"/>
          </a:p>
        </p:txBody>
      </p:sp>
      <p:sp>
        <p:nvSpPr>
          <p:cNvPr id="805" name="Google Shape;805;p103"/>
          <p:cNvSpPr txBox="1"/>
          <p:nvPr>
            <p:ph idx="1" type="subTitle"/>
          </p:nvPr>
        </p:nvSpPr>
        <p:spPr>
          <a:xfrm>
            <a:off x="2438400" y="1403700"/>
            <a:ext cx="937200" cy="8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01</a:t>
            </a:r>
            <a:endParaRPr sz="2800"/>
          </a:p>
        </p:txBody>
      </p:sp>
      <p:sp>
        <p:nvSpPr>
          <p:cNvPr id="806" name="Google Shape;806;p103"/>
          <p:cNvSpPr txBox="1"/>
          <p:nvPr>
            <p:ph idx="6" type="subTitle"/>
          </p:nvPr>
        </p:nvSpPr>
        <p:spPr>
          <a:xfrm>
            <a:off x="2438400" y="2273525"/>
            <a:ext cx="937200" cy="8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02</a:t>
            </a:r>
            <a:endParaRPr sz="2800"/>
          </a:p>
        </p:txBody>
      </p:sp>
      <p:sp>
        <p:nvSpPr>
          <p:cNvPr id="807" name="Google Shape;807;p103"/>
          <p:cNvSpPr txBox="1"/>
          <p:nvPr>
            <p:ph idx="7" type="subTitle"/>
          </p:nvPr>
        </p:nvSpPr>
        <p:spPr>
          <a:xfrm>
            <a:off x="2440950" y="3152225"/>
            <a:ext cx="934800" cy="8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03</a:t>
            </a:r>
            <a:endParaRPr sz="2800"/>
          </a:p>
        </p:txBody>
      </p:sp>
      <p:sp>
        <p:nvSpPr>
          <p:cNvPr id="808" name="Google Shape;808;p103"/>
          <p:cNvSpPr txBox="1"/>
          <p:nvPr>
            <p:ph idx="8" type="subTitle"/>
          </p:nvPr>
        </p:nvSpPr>
        <p:spPr>
          <a:xfrm>
            <a:off x="2438400" y="4028225"/>
            <a:ext cx="937200" cy="8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04</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04"/>
          <p:cNvSpPr txBox="1"/>
          <p:nvPr>
            <p:ph type="title"/>
          </p:nvPr>
        </p:nvSpPr>
        <p:spPr>
          <a:xfrm>
            <a:off x="228600" y="219850"/>
            <a:ext cx="7740000" cy="122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Introduction </a:t>
            </a:r>
            <a:endParaRPr/>
          </a:p>
        </p:txBody>
      </p:sp>
      <p:sp>
        <p:nvSpPr>
          <p:cNvPr id="814" name="Google Shape;814;p104"/>
          <p:cNvSpPr txBox="1"/>
          <p:nvPr/>
        </p:nvSpPr>
        <p:spPr>
          <a:xfrm>
            <a:off x="376900" y="899550"/>
            <a:ext cx="7740000" cy="13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Our project aims to explore the intricate relationship between crude oil prices and economic variables such as supply and demand dynamics, inflation, interest rates, exchange rates, and economic growth. We will examine historical trends, analyze key economic indicators, and assess how global events—such as recessions, trade policies, and technological advancements—affect crude oil markets.</a:t>
            </a:r>
            <a:endParaRPr sz="900">
              <a:solidFill>
                <a:schemeClr val="dk1"/>
              </a:solidFill>
              <a:latin typeface="Lexend Light"/>
              <a:ea typeface="Lexend Light"/>
              <a:cs typeface="Lexend Light"/>
              <a:sym typeface="Lexend Light"/>
            </a:endParaRPr>
          </a:p>
        </p:txBody>
      </p:sp>
      <p:pic>
        <p:nvPicPr>
          <p:cNvPr id="815" name="Google Shape;815;p104"/>
          <p:cNvPicPr preferRelativeResize="0"/>
          <p:nvPr/>
        </p:nvPicPr>
        <p:blipFill>
          <a:blip r:embed="rId3">
            <a:alphaModFix/>
          </a:blip>
          <a:stretch>
            <a:fillRect/>
          </a:stretch>
        </p:blipFill>
        <p:spPr>
          <a:xfrm>
            <a:off x="376900" y="1878025"/>
            <a:ext cx="2468150" cy="3039124"/>
          </a:xfrm>
          <a:prstGeom prst="rect">
            <a:avLst/>
          </a:prstGeom>
          <a:noFill/>
          <a:ln>
            <a:noFill/>
          </a:ln>
        </p:spPr>
      </p:pic>
      <p:pic>
        <p:nvPicPr>
          <p:cNvPr id="816" name="Google Shape;816;p104"/>
          <p:cNvPicPr preferRelativeResize="0"/>
          <p:nvPr/>
        </p:nvPicPr>
        <p:blipFill>
          <a:blip r:embed="rId4">
            <a:alphaModFix/>
          </a:blip>
          <a:stretch>
            <a:fillRect/>
          </a:stretch>
        </p:blipFill>
        <p:spPr>
          <a:xfrm>
            <a:off x="2997450" y="1878025"/>
            <a:ext cx="2552549" cy="3113075"/>
          </a:xfrm>
          <a:prstGeom prst="rect">
            <a:avLst/>
          </a:prstGeom>
          <a:noFill/>
          <a:ln>
            <a:noFill/>
          </a:ln>
        </p:spPr>
      </p:pic>
      <p:pic>
        <p:nvPicPr>
          <p:cNvPr id="817" name="Google Shape;817;p104"/>
          <p:cNvPicPr preferRelativeResize="0"/>
          <p:nvPr/>
        </p:nvPicPr>
        <p:blipFill>
          <a:blip r:embed="rId5">
            <a:alphaModFix/>
          </a:blip>
          <a:stretch>
            <a:fillRect/>
          </a:stretch>
        </p:blipFill>
        <p:spPr>
          <a:xfrm>
            <a:off x="5771600" y="3625000"/>
            <a:ext cx="2712274" cy="1518500"/>
          </a:xfrm>
          <a:prstGeom prst="rect">
            <a:avLst/>
          </a:prstGeom>
          <a:noFill/>
          <a:ln>
            <a:noFill/>
          </a:ln>
        </p:spPr>
      </p:pic>
      <p:pic>
        <p:nvPicPr>
          <p:cNvPr id="818" name="Google Shape;818;p104"/>
          <p:cNvPicPr preferRelativeResize="0"/>
          <p:nvPr/>
        </p:nvPicPr>
        <p:blipFill>
          <a:blip r:embed="rId6">
            <a:alphaModFix/>
          </a:blip>
          <a:stretch>
            <a:fillRect/>
          </a:stretch>
        </p:blipFill>
        <p:spPr>
          <a:xfrm>
            <a:off x="5702400" y="1984250"/>
            <a:ext cx="2850676" cy="1518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2" name="Shape 822"/>
        <p:cNvGrpSpPr/>
        <p:nvPr/>
      </p:nvGrpSpPr>
      <p:grpSpPr>
        <a:xfrm>
          <a:off x="0" y="0"/>
          <a:ext cx="0" cy="0"/>
          <a:chOff x="0" y="0"/>
          <a:chExt cx="0" cy="0"/>
        </a:xfrm>
      </p:grpSpPr>
      <p:sp>
        <p:nvSpPr>
          <p:cNvPr id="823" name="Google Shape;823;p105"/>
          <p:cNvSpPr txBox="1"/>
          <p:nvPr>
            <p:ph idx="3" type="title"/>
          </p:nvPr>
        </p:nvSpPr>
        <p:spPr>
          <a:xfrm rot="-5400000">
            <a:off x="8360500" y="443600"/>
            <a:ext cx="1020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None/>
            </a:pPr>
            <a:r>
              <a:rPr lang="en"/>
              <a:t>PORTFOLIO</a:t>
            </a:r>
            <a:endParaRPr/>
          </a:p>
        </p:txBody>
      </p:sp>
      <p:sp>
        <p:nvSpPr>
          <p:cNvPr id="824" name="Google Shape;824;p105"/>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#4</a:t>
            </a:r>
            <a:endParaRPr/>
          </a:p>
        </p:txBody>
      </p:sp>
      <p:sp>
        <p:nvSpPr>
          <p:cNvPr id="825" name="Google Shape;825;p105"/>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
            </a:r>
            <a:endParaRPr/>
          </a:p>
        </p:txBody>
      </p:sp>
      <p:pic>
        <p:nvPicPr>
          <p:cNvPr id="826" name="Google Shape;826;p105"/>
          <p:cNvPicPr preferRelativeResize="0"/>
          <p:nvPr/>
        </p:nvPicPr>
        <p:blipFill>
          <a:blip r:embed="rId3">
            <a:alphaModFix/>
          </a:blip>
          <a:stretch>
            <a:fillRect/>
          </a:stretch>
        </p:blipFill>
        <p:spPr>
          <a:xfrm>
            <a:off x="-6300" y="0"/>
            <a:ext cx="9157299" cy="5143501"/>
          </a:xfrm>
          <a:prstGeom prst="rect">
            <a:avLst/>
          </a:prstGeom>
          <a:noFill/>
          <a:ln>
            <a:noFill/>
          </a:ln>
          <a:effectLst>
            <a:reflection blurRad="0" dir="5400000" dist="38100" endA="0" endPos="30000" fadeDir="5400012" kx="0" rotWithShape="0" algn="bl" stA="80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0" name="Shape 830"/>
        <p:cNvGrpSpPr/>
        <p:nvPr/>
      </p:nvGrpSpPr>
      <p:grpSpPr>
        <a:xfrm>
          <a:off x="0" y="0"/>
          <a:ext cx="0" cy="0"/>
          <a:chOff x="0" y="0"/>
          <a:chExt cx="0" cy="0"/>
        </a:xfrm>
      </p:grpSpPr>
      <p:sp>
        <p:nvSpPr>
          <p:cNvPr id="831" name="Google Shape;831;p106"/>
          <p:cNvSpPr txBox="1"/>
          <p:nvPr>
            <p:ph type="title"/>
          </p:nvPr>
        </p:nvSpPr>
        <p:spPr>
          <a:xfrm>
            <a:off x="528350" y="169050"/>
            <a:ext cx="4265700" cy="94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22" u="sng"/>
              <a:t>Objectives</a:t>
            </a:r>
            <a:r>
              <a:rPr lang="en" u="sng"/>
              <a:t> </a:t>
            </a:r>
            <a:endParaRPr u="sng"/>
          </a:p>
        </p:txBody>
      </p:sp>
      <p:sp>
        <p:nvSpPr>
          <p:cNvPr id="832" name="Google Shape;832;p106"/>
          <p:cNvSpPr txBox="1"/>
          <p:nvPr/>
        </p:nvSpPr>
        <p:spPr>
          <a:xfrm>
            <a:off x="605850" y="1229300"/>
            <a:ext cx="7518900" cy="263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Our research project included five key data points:</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Variables:</a:t>
            </a:r>
            <a:r>
              <a:rPr lang="en" sz="1200">
                <a:solidFill>
                  <a:schemeClr val="dk1"/>
                </a:solidFill>
              </a:rPr>
              <a:t> WCS(Canada), WTI(USA), GDP, Interest Rates, and a Geopolitical Indicator.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GDP and Interest Rates:</a:t>
            </a:r>
            <a:r>
              <a:rPr lang="en" sz="1200">
                <a:solidFill>
                  <a:schemeClr val="dk1"/>
                </a:solidFill>
              </a:rPr>
              <a:t> We incorporated GDP and interest rates from both Canada and the USA, along with crude oil prices, covering the period from 2014 to 2024.</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Geopolitical Indicator:</a:t>
            </a:r>
            <a:r>
              <a:rPr lang="en" sz="1200">
                <a:solidFill>
                  <a:schemeClr val="dk1"/>
                </a:solidFill>
              </a:rPr>
              <a:t> We used global crude oil data after observing a poor R² score when relying solely on Canada and USA GDP and interest rates as independent variables</a:t>
            </a:r>
            <a:endParaRPr b="1" sz="1200">
              <a:solidFill>
                <a:schemeClr val="dk1"/>
              </a:solidFill>
            </a:endParaRPr>
          </a:p>
          <a:p>
            <a:pPr indent="0" lvl="0" marL="0" rtl="0" algn="l">
              <a:lnSpc>
                <a:spcPct val="115000"/>
              </a:lnSpc>
              <a:spcBef>
                <a:spcPts val="1200"/>
              </a:spcBef>
              <a:spcAft>
                <a:spcPts val="0"/>
              </a:spcAft>
              <a:buNone/>
            </a:pPr>
            <a:r>
              <a:t/>
            </a:r>
            <a:endParaRPr b="1" sz="1200">
              <a:solidFill>
                <a:schemeClr val="dk1"/>
              </a:solidFill>
            </a:endParaRPr>
          </a:p>
          <a:p>
            <a:pPr indent="0" lvl="0" marL="0" rtl="0" algn="l">
              <a:lnSpc>
                <a:spcPct val="115000"/>
              </a:lnSpc>
              <a:spcBef>
                <a:spcPts val="1200"/>
              </a:spcBef>
              <a:spcAft>
                <a:spcPts val="1200"/>
              </a:spcAft>
              <a:buNone/>
            </a:pPr>
            <a:r>
              <a:t/>
            </a:r>
            <a:endParaRPr sz="900">
              <a:solidFill>
                <a:schemeClr val="dk1"/>
              </a:solidFill>
              <a:latin typeface="Lexend Light"/>
              <a:ea typeface="Lexend Light"/>
              <a:cs typeface="Lexend Light"/>
              <a:sym typeface="Lexen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07"/>
          <p:cNvSpPr txBox="1"/>
          <p:nvPr>
            <p:ph idx="5" type="title"/>
          </p:nvPr>
        </p:nvSpPr>
        <p:spPr>
          <a:xfrm>
            <a:off x="1388750" y="1007050"/>
            <a:ext cx="4797600" cy="97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Research Questions:</a:t>
            </a:r>
            <a:endParaRPr sz="2700"/>
          </a:p>
        </p:txBody>
      </p:sp>
      <p:sp>
        <p:nvSpPr>
          <p:cNvPr id="838" name="Google Shape;838;p107"/>
          <p:cNvSpPr txBox="1"/>
          <p:nvPr>
            <p:ph idx="8" type="title"/>
          </p:nvPr>
        </p:nvSpPr>
        <p:spPr>
          <a:xfrm>
            <a:off x="2276875" y="1984025"/>
            <a:ext cx="4797600" cy="97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None/>
            </a:pPr>
            <a:r>
              <a:rPr lang="en" sz="2700"/>
              <a:t>WCS and WTI vs GDP</a:t>
            </a:r>
            <a:endParaRPr sz="2700"/>
          </a:p>
        </p:txBody>
      </p:sp>
      <p:sp>
        <p:nvSpPr>
          <p:cNvPr id="839" name="Google Shape;839;p107"/>
          <p:cNvSpPr txBox="1"/>
          <p:nvPr>
            <p:ph idx="6" type="title"/>
          </p:nvPr>
        </p:nvSpPr>
        <p:spPr>
          <a:xfrm>
            <a:off x="2276875" y="2961000"/>
            <a:ext cx="4797600" cy="97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sz="2700"/>
              <a:t>WCS and WTI vs Interest &amp; Inflation</a:t>
            </a:r>
            <a:endParaRPr sz="2700"/>
          </a:p>
        </p:txBody>
      </p:sp>
      <p:sp>
        <p:nvSpPr>
          <p:cNvPr id="840" name="Google Shape;840;p107"/>
          <p:cNvSpPr txBox="1"/>
          <p:nvPr>
            <p:ph idx="7" type="title"/>
          </p:nvPr>
        </p:nvSpPr>
        <p:spPr>
          <a:xfrm>
            <a:off x="2283475" y="3943850"/>
            <a:ext cx="47976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700"/>
              <a:t>WCS and WTI vs Geopolitical Risk</a:t>
            </a:r>
            <a:endParaRPr sz="2700"/>
          </a:p>
        </p:txBody>
      </p:sp>
      <p:sp>
        <p:nvSpPr>
          <p:cNvPr id="841" name="Google Shape;841;p107"/>
          <p:cNvSpPr txBox="1"/>
          <p:nvPr>
            <p:ph idx="13" type="title"/>
          </p:nvPr>
        </p:nvSpPr>
        <p:spPr>
          <a:xfrm>
            <a:off x="1431600" y="1984025"/>
            <a:ext cx="845400" cy="97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a:t>
            </a:r>
            <a:endParaRPr sz="2500"/>
          </a:p>
        </p:txBody>
      </p:sp>
      <p:sp>
        <p:nvSpPr>
          <p:cNvPr id="842" name="Google Shape;842;p107"/>
          <p:cNvSpPr txBox="1"/>
          <p:nvPr>
            <p:ph idx="14" type="title"/>
          </p:nvPr>
        </p:nvSpPr>
        <p:spPr>
          <a:xfrm>
            <a:off x="1431600" y="2966525"/>
            <a:ext cx="845400" cy="97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2</a:t>
            </a:r>
            <a:endParaRPr sz="2500"/>
          </a:p>
        </p:txBody>
      </p:sp>
      <p:sp>
        <p:nvSpPr>
          <p:cNvPr id="843" name="Google Shape;843;p107"/>
          <p:cNvSpPr txBox="1"/>
          <p:nvPr>
            <p:ph idx="15" type="title"/>
          </p:nvPr>
        </p:nvSpPr>
        <p:spPr>
          <a:xfrm>
            <a:off x="1431600" y="3938100"/>
            <a:ext cx="845400" cy="9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3</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8"/>
          <p:cNvSpPr txBox="1"/>
          <p:nvPr>
            <p:ph idx="3" type="title"/>
          </p:nvPr>
        </p:nvSpPr>
        <p:spPr>
          <a:xfrm>
            <a:off x="272250" y="80200"/>
            <a:ext cx="76197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WCS  vs GDP </a:t>
            </a:r>
            <a:endParaRPr/>
          </a:p>
        </p:txBody>
      </p:sp>
      <p:sp>
        <p:nvSpPr>
          <p:cNvPr id="849" name="Google Shape;849;p108"/>
          <p:cNvSpPr txBox="1"/>
          <p:nvPr/>
        </p:nvSpPr>
        <p:spPr>
          <a:xfrm>
            <a:off x="308950" y="680775"/>
            <a:ext cx="7178100" cy="8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dk1"/>
                </a:solidFill>
              </a:rPr>
              <a:t>Methodology:</a:t>
            </a:r>
            <a:br>
              <a:rPr b="1" lang="en" sz="1100">
                <a:solidFill>
                  <a:schemeClr val="dk1"/>
                </a:solidFill>
              </a:rPr>
            </a:br>
            <a:r>
              <a:rPr lang="en" sz="1100">
                <a:solidFill>
                  <a:schemeClr val="dk1"/>
                </a:solidFill>
              </a:rPr>
              <a:t>Developed a predictive model using machine learning techniques, including Neural Networks and XGBoost, within Spark.</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Key Findings: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GDP growth has a moderate correlation with WCS price changes.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Economic downturns lead to greater volatility in WCS prices.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strength of the GDP-WCS relationship varies across countries.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Interpretation: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GDP alone does not fully explain WCS price fluctuations, resulting in a poor R² score.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Additional macroeconomic factors should be incorporated to improve model accuracy.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endParaRPr>
          </a:p>
          <a:p>
            <a:pPr indent="0" lvl="0" marL="457200" rtl="0" algn="l">
              <a:lnSpc>
                <a:spcPct val="115000"/>
              </a:lnSpc>
              <a:spcBef>
                <a:spcPts val="1200"/>
              </a:spcBef>
              <a:spcAft>
                <a:spcPts val="0"/>
              </a:spcAft>
              <a:buNone/>
            </a:pPr>
            <a:r>
              <a:rPr lang="en" sz="1100">
                <a:solidFill>
                  <a:schemeClr val="dk1"/>
                </a:solidFill>
              </a:rPr>
              <a:t>.</a:t>
            </a:r>
            <a:endParaRPr sz="1100">
              <a:solidFill>
                <a:schemeClr val="dk1"/>
              </a:solidFill>
            </a:endParaRPr>
          </a:p>
          <a:p>
            <a:pPr indent="0" lvl="0" marL="2286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900">
              <a:solidFill>
                <a:schemeClr val="dk1"/>
              </a:solidFill>
              <a:latin typeface="Lexend Light"/>
              <a:ea typeface="Lexend Light"/>
              <a:cs typeface="Lexend Light"/>
              <a:sym typeface="Lexend Light"/>
            </a:endParaRPr>
          </a:p>
        </p:txBody>
      </p:sp>
      <p:pic>
        <p:nvPicPr>
          <p:cNvPr id="850" name="Google Shape;850;p108"/>
          <p:cNvPicPr preferRelativeResize="0"/>
          <p:nvPr/>
        </p:nvPicPr>
        <p:blipFill>
          <a:blip r:embed="rId3">
            <a:alphaModFix/>
          </a:blip>
          <a:stretch>
            <a:fillRect/>
          </a:stretch>
        </p:blipFill>
        <p:spPr>
          <a:xfrm>
            <a:off x="543513" y="3435150"/>
            <a:ext cx="6708971" cy="95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9"/>
          <p:cNvSpPr txBox="1"/>
          <p:nvPr>
            <p:ph idx="5" type="title"/>
          </p:nvPr>
        </p:nvSpPr>
        <p:spPr>
          <a:xfrm>
            <a:off x="272250" y="80200"/>
            <a:ext cx="76197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WTI vs GDP </a:t>
            </a:r>
            <a:endParaRPr/>
          </a:p>
        </p:txBody>
      </p:sp>
      <p:sp>
        <p:nvSpPr>
          <p:cNvPr id="856" name="Google Shape;856;p109"/>
          <p:cNvSpPr txBox="1"/>
          <p:nvPr/>
        </p:nvSpPr>
        <p:spPr>
          <a:xfrm>
            <a:off x="479850" y="788400"/>
            <a:ext cx="6972300" cy="33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dk1"/>
                </a:solidFill>
              </a:rPr>
              <a:t>Objective:</a:t>
            </a:r>
            <a:r>
              <a:rPr lang="en" sz="1100">
                <a:solidFill>
                  <a:schemeClr val="dk1"/>
                </a:solidFill>
              </a:rPr>
              <a:t> To analyze how GDP influences WTI price percentage changes.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Key Findings:</a:t>
            </a:r>
            <a:endParaRPr b="1" sz="1100">
              <a:solidFill>
                <a:schemeClr val="dk1"/>
              </a:solidFill>
            </a:endParaRPr>
          </a:p>
          <a:p>
            <a:pPr indent="-298450" lvl="1" marL="914400" rtl="0" algn="l">
              <a:lnSpc>
                <a:spcPct val="115000"/>
              </a:lnSpc>
              <a:spcBef>
                <a:spcPts val="1200"/>
              </a:spcBef>
              <a:spcAft>
                <a:spcPts val="0"/>
              </a:spcAft>
              <a:buClr>
                <a:schemeClr val="dk1"/>
              </a:buClr>
              <a:buSzPts val="1100"/>
              <a:buChar char="○"/>
            </a:pPr>
            <a:r>
              <a:rPr lang="en" sz="1100">
                <a:solidFill>
                  <a:schemeClr val="dk1"/>
                </a:solidFill>
              </a:rPr>
              <a:t>GDP Growth has a </a:t>
            </a:r>
            <a:r>
              <a:rPr b="1" lang="en" sz="1100">
                <a:solidFill>
                  <a:schemeClr val="dk1"/>
                </a:solidFill>
              </a:rPr>
              <a:t>moderate correlation</a:t>
            </a:r>
            <a:r>
              <a:rPr lang="en" sz="1100">
                <a:solidFill>
                  <a:schemeClr val="dk1"/>
                </a:solidFill>
              </a:rPr>
              <a:t> with WTI price changes.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Economic downturns lead to </a:t>
            </a:r>
            <a:r>
              <a:rPr b="1" lang="en" sz="1100">
                <a:solidFill>
                  <a:schemeClr val="dk1"/>
                </a:solidFill>
              </a:rPr>
              <a:t>greater volatility in WTI prices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Some countries exhibit </a:t>
            </a:r>
            <a:r>
              <a:rPr b="1" lang="en" sz="1100">
                <a:solidFill>
                  <a:schemeClr val="dk1"/>
                </a:solidFill>
              </a:rPr>
              <a:t>stronger GDP-WTI relationships than others</a:t>
            </a:r>
            <a:r>
              <a:rPr lang="en"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Interpretation:</a:t>
            </a:r>
            <a:endParaRPr b="1" sz="1100">
              <a:solidFill>
                <a:schemeClr val="dk1"/>
              </a:solidFill>
            </a:endParaRPr>
          </a:p>
          <a:p>
            <a:pPr indent="-298450" lvl="1" marL="914400" rtl="0" algn="l">
              <a:lnSpc>
                <a:spcPct val="115000"/>
              </a:lnSpc>
              <a:spcBef>
                <a:spcPts val="1200"/>
              </a:spcBef>
              <a:spcAft>
                <a:spcPts val="0"/>
              </a:spcAft>
              <a:buClr>
                <a:schemeClr val="dk1"/>
              </a:buClr>
              <a:buSzPts val="1100"/>
              <a:buChar char="○"/>
            </a:pPr>
            <a:r>
              <a:rPr lang="en" sz="1100">
                <a:solidFill>
                  <a:schemeClr val="dk1"/>
                </a:solidFill>
              </a:rPr>
              <a:t>GDP alone does not fully explain WTI price fluctuations, contributing to the poor R² score.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Additional macroeconomic factors should be included to improve predictive accuracy.</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900">
              <a:solidFill>
                <a:schemeClr val="dk1"/>
              </a:solidFill>
              <a:latin typeface="Lexend Light"/>
              <a:ea typeface="Lexend Light"/>
              <a:cs typeface="Lexend Light"/>
              <a:sym typeface="Lexend Light"/>
            </a:endParaRPr>
          </a:p>
        </p:txBody>
      </p:sp>
      <p:pic>
        <p:nvPicPr>
          <p:cNvPr id="857" name="Google Shape;857;p109"/>
          <p:cNvPicPr preferRelativeResize="0"/>
          <p:nvPr/>
        </p:nvPicPr>
        <p:blipFill>
          <a:blip r:embed="rId3">
            <a:alphaModFix/>
          </a:blip>
          <a:stretch>
            <a:fillRect/>
          </a:stretch>
        </p:blipFill>
        <p:spPr>
          <a:xfrm>
            <a:off x="722750" y="3464450"/>
            <a:ext cx="6486500" cy="86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0"/>
          <p:cNvSpPr/>
          <p:nvPr/>
        </p:nvSpPr>
        <p:spPr>
          <a:xfrm>
            <a:off x="4029075" y="3037950"/>
            <a:ext cx="4097700" cy="509700"/>
          </a:xfrm>
          <a:prstGeom prst="roundRect">
            <a:avLst>
              <a:gd fmla="val 16667" name="adj"/>
            </a:avLst>
          </a:prstGeom>
          <a:solidFill>
            <a:schemeClr val="lt2"/>
          </a:solidFill>
          <a:ln>
            <a:noFill/>
          </a:ln>
          <a:effectLst>
            <a:outerShdw blurRad="57150" rotWithShape="0" algn="bl" dir="6540000" dist="85725">
              <a:srgbClr val="000000">
                <a:alpha val="4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63" name="Google Shape;863;p110"/>
          <p:cNvSpPr/>
          <p:nvPr/>
        </p:nvSpPr>
        <p:spPr>
          <a:xfrm>
            <a:off x="4029075" y="1534475"/>
            <a:ext cx="4097700" cy="509700"/>
          </a:xfrm>
          <a:prstGeom prst="roundRect">
            <a:avLst>
              <a:gd fmla="val 16667" name="adj"/>
            </a:avLst>
          </a:prstGeom>
          <a:solidFill>
            <a:schemeClr val="lt2"/>
          </a:solidFill>
          <a:ln>
            <a:noFill/>
          </a:ln>
          <a:effectLst>
            <a:outerShdw blurRad="57150" rotWithShape="0" algn="bl" dir="6540000" dist="85725">
              <a:srgbClr val="000000">
                <a:alpha val="4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64" name="Google Shape;864;p110"/>
          <p:cNvSpPr/>
          <p:nvPr/>
        </p:nvSpPr>
        <p:spPr>
          <a:xfrm>
            <a:off x="8675" y="1303025"/>
            <a:ext cx="3583200" cy="3274800"/>
          </a:xfrm>
          <a:prstGeom prst="roundRect">
            <a:avLst>
              <a:gd fmla="val 549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865" name="Google Shape;865;p110"/>
          <p:cNvSpPr txBox="1"/>
          <p:nvPr>
            <p:ph idx="3" type="title"/>
          </p:nvPr>
        </p:nvSpPr>
        <p:spPr>
          <a:xfrm>
            <a:off x="228600" y="516850"/>
            <a:ext cx="76197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WCS and WTI vs Interest &amp; Inflation </a:t>
            </a:r>
            <a:endParaRPr/>
          </a:p>
        </p:txBody>
      </p:sp>
      <p:sp>
        <p:nvSpPr>
          <p:cNvPr id="866" name="Google Shape;866;p110"/>
          <p:cNvSpPr txBox="1"/>
          <p:nvPr/>
        </p:nvSpPr>
        <p:spPr>
          <a:xfrm>
            <a:off x="-163525" y="1561175"/>
            <a:ext cx="3755400" cy="2411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sz="1200">
                <a:solidFill>
                  <a:schemeClr val="dk1"/>
                </a:solidFill>
              </a:rPr>
              <a:t>Macroeconomic Indicators</a:t>
            </a:r>
            <a:r>
              <a:rPr lang="en" sz="1200">
                <a:solidFill>
                  <a:schemeClr val="dk1"/>
                </a:solidFill>
              </a:rPr>
              <a:t>:</a:t>
            </a:r>
            <a:endParaRPr sz="1200">
              <a:solidFill>
                <a:schemeClr val="dk1"/>
              </a:solidFill>
            </a:endParaRPr>
          </a:p>
          <a:p>
            <a:pPr indent="-304800" lvl="1" marL="914400" rtl="0" algn="l">
              <a:lnSpc>
                <a:spcPct val="115000"/>
              </a:lnSpc>
              <a:spcBef>
                <a:spcPts val="1200"/>
              </a:spcBef>
              <a:spcAft>
                <a:spcPts val="0"/>
              </a:spcAft>
              <a:buClr>
                <a:schemeClr val="dk1"/>
              </a:buClr>
              <a:buSzPts val="1200"/>
              <a:buChar char="○"/>
            </a:pPr>
            <a:r>
              <a:rPr b="1" lang="en" sz="1200">
                <a:solidFill>
                  <a:schemeClr val="dk1"/>
                </a:solidFill>
              </a:rPr>
              <a:t>Canadian Rates</a:t>
            </a:r>
            <a:r>
              <a:rPr lang="en" sz="1200">
                <a:solidFill>
                  <a:schemeClr val="dk1"/>
                </a:solidFill>
              </a:rPr>
              <a:t> </a:t>
            </a:r>
            <a:endParaRPr sz="1200">
              <a:solidFill>
                <a:schemeClr val="dk1"/>
              </a:solidFill>
            </a:endParaRPr>
          </a:p>
          <a:p>
            <a:pPr indent="0" lvl="0" marL="914400" rtl="0" algn="l">
              <a:lnSpc>
                <a:spcPct val="115000"/>
              </a:lnSpc>
              <a:spcBef>
                <a:spcPts val="1200"/>
              </a:spcBef>
              <a:spcAft>
                <a:spcPts val="0"/>
              </a:spcAft>
              <a:buNone/>
            </a:pPr>
            <a:r>
              <a:rPr lang="en" sz="1200">
                <a:solidFill>
                  <a:schemeClr val="dk1"/>
                </a:solidFill>
              </a:rPr>
              <a:t>CPI Inflation, 10-Year Government Bond Yield, Overnight Rate</a:t>
            </a:r>
            <a:endParaRPr sz="1200">
              <a:solidFill>
                <a:schemeClr val="dk1"/>
              </a:solidFill>
            </a:endParaRPr>
          </a:p>
          <a:p>
            <a:pPr indent="-304800" lvl="1" marL="914400" rtl="0" algn="l">
              <a:lnSpc>
                <a:spcPct val="115000"/>
              </a:lnSpc>
              <a:spcBef>
                <a:spcPts val="1200"/>
              </a:spcBef>
              <a:spcAft>
                <a:spcPts val="0"/>
              </a:spcAft>
              <a:buClr>
                <a:schemeClr val="dk1"/>
              </a:buClr>
              <a:buSzPts val="1200"/>
              <a:buChar char="○"/>
            </a:pPr>
            <a:r>
              <a:rPr b="1" lang="en" sz="1200">
                <a:solidFill>
                  <a:schemeClr val="dk1"/>
                </a:solidFill>
              </a:rPr>
              <a:t>US Federal Rates</a:t>
            </a:r>
            <a:r>
              <a:rPr lang="en" sz="1200">
                <a:solidFill>
                  <a:schemeClr val="dk1"/>
                </a:solidFill>
              </a:rPr>
              <a:t> </a:t>
            </a:r>
            <a:endParaRPr sz="1200">
              <a:solidFill>
                <a:schemeClr val="dk1"/>
              </a:solidFill>
            </a:endParaRPr>
          </a:p>
          <a:p>
            <a:pPr indent="0" lvl="0" marL="914400" rtl="0" algn="l">
              <a:lnSpc>
                <a:spcPct val="115000"/>
              </a:lnSpc>
              <a:spcBef>
                <a:spcPts val="1200"/>
              </a:spcBef>
              <a:spcAft>
                <a:spcPts val="0"/>
              </a:spcAft>
              <a:buNone/>
            </a:pPr>
            <a:r>
              <a:rPr lang="en" sz="1200">
                <a:solidFill>
                  <a:schemeClr val="dk1"/>
                </a:solidFill>
              </a:rPr>
              <a:t>CPI Inflation, 10-Year Government Bond Yield, Federal Rate</a:t>
            </a:r>
            <a:endParaRPr sz="1200">
              <a:solidFill>
                <a:schemeClr val="dk1"/>
              </a:solidFill>
            </a:endParaRPr>
          </a:p>
          <a:p>
            <a:pPr indent="0" lvl="0" marL="0" rtl="0" algn="l">
              <a:spcBef>
                <a:spcPts val="1200"/>
              </a:spcBef>
              <a:spcAft>
                <a:spcPts val="0"/>
              </a:spcAft>
              <a:buNone/>
            </a:pPr>
            <a:r>
              <a:t/>
            </a:r>
            <a:endParaRPr sz="900">
              <a:solidFill>
                <a:schemeClr val="dk1"/>
              </a:solidFill>
              <a:latin typeface="Lexend Light"/>
              <a:ea typeface="Lexend Light"/>
              <a:cs typeface="Lexend Light"/>
              <a:sym typeface="Lexend Light"/>
            </a:endParaRPr>
          </a:p>
        </p:txBody>
      </p:sp>
      <p:sp>
        <p:nvSpPr>
          <p:cNvPr id="867" name="Google Shape;867;p110"/>
          <p:cNvSpPr txBox="1"/>
          <p:nvPr/>
        </p:nvSpPr>
        <p:spPr>
          <a:xfrm>
            <a:off x="4200525" y="1451975"/>
            <a:ext cx="4037700" cy="2520300"/>
          </a:xfrm>
          <a:prstGeom prst="rect">
            <a:avLst/>
          </a:prstGeom>
          <a:noFill/>
          <a:ln>
            <a:noFill/>
          </a:ln>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 sz="1200">
                <a:solidFill>
                  <a:schemeClr val="dk1"/>
                </a:solidFill>
              </a:rPr>
              <a:t>Model_1: y = -29.9605 + 39.9401*X</a:t>
            </a:r>
            <a:r>
              <a:rPr baseline="-25000" lang="en" sz="1200">
                <a:solidFill>
                  <a:schemeClr val="dk1"/>
                </a:solidFill>
              </a:rPr>
              <a:t>1</a:t>
            </a:r>
            <a:r>
              <a:rPr lang="en" sz="1200">
                <a:solidFill>
                  <a:schemeClr val="dk1"/>
                </a:solidFill>
              </a:rPr>
              <a:t> + 8.4780 *X</a:t>
            </a:r>
            <a:r>
              <a:rPr baseline="-25000" lang="en" sz="1200">
                <a:solidFill>
                  <a:schemeClr val="dk1"/>
                </a:solidFill>
              </a:rPr>
              <a:t>2 </a:t>
            </a:r>
            <a:r>
              <a:rPr lang="en" sz="1200">
                <a:solidFill>
                  <a:schemeClr val="dk1"/>
                </a:solidFill>
              </a:rPr>
              <a:t>-3.5636*X</a:t>
            </a:r>
            <a:r>
              <a:rPr baseline="-25000" lang="en" sz="1200">
                <a:solidFill>
                  <a:schemeClr val="dk1"/>
                </a:solidFill>
              </a:rPr>
              <a:t>3</a:t>
            </a:r>
            <a:endParaRPr baseline="-25000"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y= WTI</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X</a:t>
            </a:r>
            <a:r>
              <a:rPr baseline="-25000" lang="en" sz="1200">
                <a:solidFill>
                  <a:schemeClr val="dk1"/>
                </a:solidFill>
              </a:rPr>
              <a:t>:</a:t>
            </a:r>
            <a:r>
              <a:rPr lang="en" sz="1200">
                <a:solidFill>
                  <a:schemeClr val="dk1"/>
                </a:solidFill>
              </a:rPr>
              <a:t> [Inflation Rate ,Ten_Year_Bond, Federal Rate]</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R</a:t>
            </a:r>
            <a:r>
              <a:rPr baseline="30000" lang="en" sz="1200">
                <a:solidFill>
                  <a:schemeClr val="dk1"/>
                </a:solidFill>
              </a:rPr>
              <a:t>2 </a:t>
            </a:r>
            <a:r>
              <a:rPr lang="en" sz="1200">
                <a:solidFill>
                  <a:schemeClr val="dk1"/>
                </a:solidFill>
              </a:rPr>
              <a:t>Score: 0.7935</a:t>
            </a:r>
            <a:endParaRPr sz="1200">
              <a:solidFill>
                <a:schemeClr val="dk1"/>
              </a:solidFill>
            </a:endParaRPr>
          </a:p>
          <a:p>
            <a:pPr indent="0" lvl="0" marL="0" rtl="0" algn="l">
              <a:lnSpc>
                <a:spcPct val="125454"/>
              </a:lnSpc>
              <a:spcBef>
                <a:spcPts val="800"/>
              </a:spcBef>
              <a:spcAft>
                <a:spcPts val="0"/>
              </a:spcAft>
              <a:buNone/>
            </a:pPr>
            <a:r>
              <a:rPr lang="en" sz="1200">
                <a:solidFill>
                  <a:schemeClr val="dk1"/>
                </a:solidFill>
              </a:rPr>
              <a:t>Model_2 y = 9.0612 +3.0312 *X</a:t>
            </a:r>
            <a:r>
              <a:rPr baseline="-25000" lang="en" sz="1200">
                <a:solidFill>
                  <a:schemeClr val="dk1"/>
                </a:solidFill>
              </a:rPr>
              <a:t>1</a:t>
            </a:r>
            <a:r>
              <a:rPr lang="en" sz="1200">
                <a:solidFill>
                  <a:schemeClr val="dk1"/>
                </a:solidFill>
              </a:rPr>
              <a:t>+ 24.5106*X</a:t>
            </a:r>
            <a:r>
              <a:rPr baseline="-25000" lang="en" sz="1200">
                <a:solidFill>
                  <a:schemeClr val="dk1"/>
                </a:solidFill>
              </a:rPr>
              <a:t>2</a:t>
            </a:r>
            <a:r>
              <a:rPr lang="en" sz="1200">
                <a:solidFill>
                  <a:schemeClr val="dk1"/>
                </a:solidFill>
              </a:rPr>
              <a:t> – 8.8368 *X</a:t>
            </a:r>
            <a:r>
              <a:rPr baseline="-25000" lang="en" sz="1200">
                <a:solidFill>
                  <a:schemeClr val="dk1"/>
                </a:solidFill>
              </a:rPr>
              <a:t>3  </a:t>
            </a:r>
            <a:r>
              <a:rPr lang="en" sz="1200">
                <a:solidFill>
                  <a:schemeClr val="dk1"/>
                </a:solidFill>
              </a:rPr>
              <a:t>- 3.8267*X</a:t>
            </a:r>
            <a:r>
              <a:rPr baseline="-25000" lang="en" sz="1200">
                <a:solidFill>
                  <a:schemeClr val="dk1"/>
                </a:solidFill>
              </a:rPr>
              <a:t>4 </a:t>
            </a:r>
            <a:r>
              <a:rPr lang="en" sz="1200">
                <a:solidFill>
                  <a:schemeClr val="dk1"/>
                </a:solidFill>
              </a:rPr>
              <a:t>- 0.00528*X</a:t>
            </a:r>
            <a:r>
              <a:rPr baseline="-25000" lang="en" sz="1200">
                <a:solidFill>
                  <a:schemeClr val="dk1"/>
                </a:solidFill>
              </a:rPr>
              <a:t>5</a:t>
            </a:r>
            <a:endParaRPr baseline="-25000" sz="1200">
              <a:solidFill>
                <a:schemeClr val="dk1"/>
              </a:solidFill>
            </a:endParaRPr>
          </a:p>
          <a:p>
            <a:pPr indent="0" lvl="0" marL="0" rtl="0" algn="l">
              <a:lnSpc>
                <a:spcPct val="125454"/>
              </a:lnSpc>
              <a:spcBef>
                <a:spcPts val="800"/>
              </a:spcBef>
              <a:spcAft>
                <a:spcPts val="0"/>
              </a:spcAft>
              <a:buNone/>
            </a:pPr>
            <a:r>
              <a:rPr lang="en" sz="1200">
                <a:solidFill>
                  <a:schemeClr val="dk1"/>
                </a:solidFill>
              </a:rPr>
              <a:t>y= WCS</a:t>
            </a:r>
            <a:endParaRPr sz="1200">
              <a:solidFill>
                <a:schemeClr val="dk1"/>
              </a:solidFill>
            </a:endParaRPr>
          </a:p>
          <a:p>
            <a:pPr indent="0" lvl="0" marL="0" rtl="0" algn="l">
              <a:lnSpc>
                <a:spcPct val="125454"/>
              </a:lnSpc>
              <a:spcBef>
                <a:spcPts val="800"/>
              </a:spcBef>
              <a:spcAft>
                <a:spcPts val="0"/>
              </a:spcAft>
              <a:buNone/>
            </a:pPr>
            <a:r>
              <a:rPr lang="en" sz="1200">
                <a:solidFill>
                  <a:schemeClr val="dk1"/>
                </a:solidFill>
              </a:rPr>
              <a:t>X</a:t>
            </a:r>
            <a:r>
              <a:rPr baseline="-25000" lang="en" sz="1200">
                <a:solidFill>
                  <a:schemeClr val="dk1"/>
                </a:solidFill>
              </a:rPr>
              <a:t>:</a:t>
            </a:r>
            <a:r>
              <a:rPr lang="en" sz="1200">
                <a:solidFill>
                  <a:schemeClr val="dk1"/>
                </a:solidFill>
              </a:rPr>
              <a:t> [ Inflation Rate, Ten_Year_Bond, Overnight Rate, Month, WTI]</a:t>
            </a:r>
            <a:endParaRPr sz="1200">
              <a:solidFill>
                <a:schemeClr val="dk1"/>
              </a:solidFill>
            </a:endParaRPr>
          </a:p>
          <a:p>
            <a:pPr indent="0" lvl="0" marL="0" rtl="0" algn="l">
              <a:lnSpc>
                <a:spcPct val="125454"/>
              </a:lnSpc>
              <a:spcBef>
                <a:spcPts val="800"/>
              </a:spcBef>
              <a:spcAft>
                <a:spcPts val="0"/>
              </a:spcAft>
              <a:buNone/>
            </a:pPr>
            <a:r>
              <a:rPr lang="en" sz="1200">
                <a:solidFill>
                  <a:schemeClr val="dk1"/>
                </a:solidFill>
              </a:rPr>
              <a:t>R</a:t>
            </a:r>
            <a:r>
              <a:rPr baseline="30000" lang="en" sz="1200">
                <a:solidFill>
                  <a:schemeClr val="dk1"/>
                </a:solidFill>
              </a:rPr>
              <a:t>2 </a:t>
            </a:r>
            <a:r>
              <a:rPr lang="en" sz="1200">
                <a:solidFill>
                  <a:schemeClr val="dk1"/>
                </a:solidFill>
              </a:rPr>
              <a:t>Score: 0.5796</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800"/>
              </a:spcBef>
              <a:spcAft>
                <a:spcPts val="0"/>
              </a:spcAft>
              <a:buNone/>
            </a:pPr>
            <a:r>
              <a:t/>
            </a:r>
            <a:endParaRPr sz="900">
              <a:solidFill>
                <a:schemeClr val="dk1"/>
              </a:solidFill>
              <a:latin typeface="Lexend Light"/>
              <a:ea typeface="Lexend Light"/>
              <a:cs typeface="Lexend Light"/>
              <a:sym typeface="Lexend Light"/>
            </a:endParaRPr>
          </a:p>
        </p:txBody>
      </p:sp>
      <p:sp>
        <p:nvSpPr>
          <p:cNvPr id="868" name="Google Shape;868;p110"/>
          <p:cNvSpPr txBox="1"/>
          <p:nvPr/>
        </p:nvSpPr>
        <p:spPr>
          <a:xfrm>
            <a:off x="2340300" y="1465900"/>
            <a:ext cx="4937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dk1"/>
              </a:solidFill>
              <a:latin typeface="Lexend Light"/>
              <a:ea typeface="Lexend Light"/>
              <a:cs typeface="Lexend Light"/>
              <a:sym typeface="Lexend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oup/Class Project #1">
  <a:themeElements>
    <a:clrScheme name="Simple Light">
      <a:dk1>
        <a:srgbClr val="000000"/>
      </a:dk1>
      <a:lt1>
        <a:srgbClr val="D2DE9C"/>
      </a:lt1>
      <a:dk2>
        <a:srgbClr val="F3DFA5"/>
      </a:dk2>
      <a:lt2>
        <a:srgbClr val="DBEFF1"/>
      </a:lt2>
      <a:accent1>
        <a:srgbClr val="FD5E48"/>
      </a:accent1>
      <a:accent2>
        <a:srgbClr val="E6C2DE"/>
      </a:accent2>
      <a:accent3>
        <a:srgbClr val="FFFFFF"/>
      </a:accent3>
      <a:accent4>
        <a:srgbClr val="FFFFFF"/>
      </a:accent4>
      <a:accent5>
        <a:srgbClr val="FFFFFF"/>
      </a:accent5>
      <a:accent6>
        <a:srgbClr val="FFFFFF"/>
      </a:accent6>
      <a:hlink>
        <a:srgbClr val="358C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rtfolio">
  <a:themeElements>
    <a:clrScheme name="Simple Light">
      <a:dk1>
        <a:srgbClr val="000000"/>
      </a:dk1>
      <a:lt1>
        <a:srgbClr val="FFFFFF"/>
      </a:lt1>
      <a:dk2>
        <a:srgbClr val="000000"/>
      </a:dk2>
      <a:lt2>
        <a:srgbClr val="A7BBC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