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7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6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0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872F-F61E-4BA4-B81B-9F7445A197F0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7386-24C1-4136-AB9F-FF02883B2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2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0590" y="405517"/>
            <a:ext cx="11919004" cy="6412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811" y="413468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Toolbar</a:t>
            </a:r>
            <a:endParaRPr lang="en-GB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665613" y="598134"/>
            <a:ext cx="294198" cy="30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6024" y="1567732"/>
            <a:ext cx="953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List_Data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763" y="7415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Title bar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8577" y="351153"/>
            <a:ext cx="258601" cy="12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4612" y="1277134"/>
            <a:ext cx="8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List_ROI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443" y="3222120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Menu_User_Op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5675" y="4212865"/>
            <a:ext cx="153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Table_Data_info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90" y="4551419"/>
            <a:ext cx="92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Edit_info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4060" y="3161763"/>
            <a:ext cx="169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FF00"/>
                </a:solidFill>
              </a:rPr>
              <a:t>Create ROI Button</a:t>
            </a:r>
            <a:endParaRPr lang="en-GB" sz="1600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72280" y="3586036"/>
            <a:ext cx="183211" cy="211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55491" y="3592650"/>
            <a:ext cx="79182" cy="205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55491" y="3586036"/>
            <a:ext cx="463973" cy="211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9203" y="3530379"/>
            <a:ext cx="365760" cy="28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7538" y="2982995"/>
            <a:ext cx="961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FF00"/>
                </a:solidFill>
              </a:rPr>
              <a:t>Calculate </a:t>
            </a:r>
            <a:r>
              <a:rPr lang="en-GB" sz="1600" dirty="0" err="1" smtClean="0">
                <a:solidFill>
                  <a:srgbClr val="FFFF00"/>
                </a:solidFill>
              </a:rPr>
              <a:t>User_Op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0876" y="1122026"/>
            <a:ext cx="152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PANEL_DATA_dt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0876" y="3244902"/>
            <a:ext cx="1747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FF00"/>
                </a:solidFill>
              </a:rPr>
              <a:t>PANEL_DATA_MAP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9466" y="5838353"/>
            <a:ext cx="1543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PANEL_DATA_gT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86226" y="1106340"/>
            <a:ext cx="2062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PANEL_RESULT_param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86226" y="3229216"/>
            <a:ext cx="1927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FF00"/>
                </a:solidFill>
              </a:rPr>
              <a:t>PANEL_RESULT_MAP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4816" y="5822667"/>
            <a:ext cx="172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PANEL_RESULT_gT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4890" y="5721133"/>
            <a:ext cx="111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PANEL_aux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50085" y="4947365"/>
            <a:ext cx="176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Menu_Data_TPage</a:t>
            </a:r>
            <a:endParaRPr lang="en-GB" sz="1600" dirty="0">
              <a:solidFill>
                <a:srgbClr val="FFFF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037543" y="5285919"/>
            <a:ext cx="183211" cy="211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94790" y="4861627"/>
            <a:ext cx="191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Menu_Result_TPage</a:t>
            </a:r>
            <a:endParaRPr lang="en-GB" sz="1600" dirty="0">
              <a:solidFill>
                <a:srgbClr val="FFFF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326107" y="5159562"/>
            <a:ext cx="172194" cy="223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57503" y="2353541"/>
            <a:ext cx="1741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Menu_Data_ZSlice</a:t>
            </a:r>
            <a:endParaRPr lang="en-GB" sz="1600" dirty="0">
              <a:solidFill>
                <a:srgbClr val="FFFF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8129148" y="2201459"/>
            <a:ext cx="60795" cy="215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49231" y="2363161"/>
            <a:ext cx="194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Menu_Result_ZSlice</a:t>
            </a:r>
            <a:endParaRPr lang="en-GB" sz="1600" dirty="0">
              <a:solidFill>
                <a:srgbClr val="FFFF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1282874" y="2225547"/>
            <a:ext cx="215427" cy="200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7587" y="3583456"/>
            <a:ext cx="79182" cy="205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52839" y="1106340"/>
            <a:ext cx="1189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FFFF00"/>
                </a:solidFill>
              </a:rPr>
              <a:t>Button_Link</a:t>
            </a:r>
            <a:endParaRPr lang="en-GB" sz="1600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615503" y="971340"/>
            <a:ext cx="60795" cy="215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1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Zheng</dc:creator>
  <cp:lastModifiedBy>Kaiyu Zheng</cp:lastModifiedBy>
  <cp:revision>5</cp:revision>
  <dcterms:created xsi:type="dcterms:W3CDTF">2016-12-06T21:01:31Z</dcterms:created>
  <dcterms:modified xsi:type="dcterms:W3CDTF">2016-12-07T00:25:43Z</dcterms:modified>
</cp:coreProperties>
</file>