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6543-F662-4D7C-B846-E480C43EC2C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6BE1-49F1-431E-8065-EAE993C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91396"/>
              </p:ext>
            </p:extLst>
          </p:nvPr>
        </p:nvGraphicFramePr>
        <p:xfrm>
          <a:off x="1912684" y="-24581"/>
          <a:ext cx="5402516" cy="6883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254"/>
                <a:gridCol w="2405062"/>
                <a:gridCol w="1600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Cell</a:t>
                      </a:r>
                      <a:r>
                        <a:rPr lang="en-US" sz="1400" baseline="0" dirty="0" smtClean="0"/>
                        <a:t> Assignment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S L E F I A S K L 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YbbR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A L E F I A S K L 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YbbR</a:t>
                      </a:r>
                      <a:r>
                        <a:rPr lang="en-US" sz="1200" dirty="0" smtClean="0"/>
                        <a:t>, S2A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A L E F I A </a:t>
                      </a:r>
                      <a:r>
                        <a:rPr lang="en-US" sz="1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 L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YbbR</a:t>
                      </a:r>
                      <a:r>
                        <a:rPr lang="en-US" sz="1200" dirty="0" smtClean="0"/>
                        <a:t>, S2A S8A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S L D M L E W S L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A1, 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M L E W S L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A1, 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S L D M L E W</a:t>
                      </a:r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 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A1, 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baseline="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D M L E W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A1, 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S L S W L L R L L 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S6, </a:t>
                      </a:r>
                      <a:r>
                        <a:rPr lang="en-US" sz="1200" dirty="0" err="1" smtClean="0"/>
                        <a:t>AcpS</a:t>
                      </a:r>
                      <a:r>
                        <a:rPr lang="en-US" sz="1200" baseline="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S W L L R L L 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S6, </a:t>
                      </a:r>
                      <a:r>
                        <a:rPr lang="en-US" sz="1200" dirty="0" err="1" smtClean="0"/>
                        <a:t>AcpS</a:t>
                      </a:r>
                      <a:r>
                        <a:rPr lang="en-US" sz="1200" baseline="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S L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 L L R L L 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S6. </a:t>
                      </a:r>
                      <a:r>
                        <a:rPr lang="en-US" sz="1200" dirty="0" err="1" smtClean="0"/>
                        <a:t>AcpS</a:t>
                      </a:r>
                      <a:r>
                        <a:rPr lang="en-US" sz="120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D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 L L R L L 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S6, </a:t>
                      </a:r>
                      <a:r>
                        <a:rPr lang="en-US" sz="1200" dirty="0" err="1" smtClean="0"/>
                        <a:t>AcpS</a:t>
                      </a:r>
                      <a:r>
                        <a:rPr lang="en-US" sz="1200" dirty="0" smtClean="0"/>
                        <a:t> control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S A S F V E D L G A D S L D T V E L V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TS1, Lead 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dirty="0" smtClean="0"/>
                        <a:t> hit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A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 F V E D L G A D S L D T V E L 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S A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 V E D L G A D S L D T V E L 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S A S F V E D L G A D A L D T V E L V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F V E D L G A D A L D T V E L 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N A S F V E D L G A D S L D T V T L V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G9, +</a:t>
                      </a:r>
                      <a:r>
                        <a:rPr lang="en-US" sz="1200" dirty="0" err="1" smtClean="0"/>
                        <a:t>Sfp</a:t>
                      </a:r>
                      <a:r>
                        <a:rPr lang="en-US" sz="1200" dirty="0" smtClean="0"/>
                        <a:t>, not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AcpS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N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 F V E D L G A D </a:t>
                      </a:r>
                      <a:r>
                        <a:rPr lang="pt-BR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D T V T L V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-152400" y="-28601"/>
            <a:ext cx="2057400" cy="5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57200" algn="l"/>
              </a:tabLst>
            </a:pPr>
            <a:r>
              <a:rPr lang="en-US" sz="2900" b="1" dirty="0" smtClean="0"/>
              <a:t>Controls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8928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28255"/>
              </p:ext>
            </p:extLst>
          </p:nvPr>
        </p:nvGraphicFramePr>
        <p:xfrm>
          <a:off x="1600200" y="762000"/>
          <a:ext cx="5867400" cy="556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/>
                <a:gridCol w="1955800"/>
                <a:gridCol w="195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Cell</a:t>
                      </a:r>
                      <a:r>
                        <a:rPr lang="en-US" sz="1400" baseline="0" dirty="0" smtClean="0"/>
                        <a:t> Assignment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 S S S S 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F26, +AcpS,</a:t>
                      </a:r>
                      <a:r>
                        <a:rPr lang="pt-B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NOT Sfp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S S 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F26,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 S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S 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F26,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 S S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 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F26,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 S S S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G A E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A A 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 V V G C 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D D H K A S L D F S 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PF180, TS2</a:t>
                      </a:r>
                      <a:r>
                        <a:rPr lang="pt-B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verified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D D H K A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D F S 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D D H K A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D F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D D H K A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 D F </a:t>
                      </a:r>
                      <a:r>
                        <a:rPr lang="pt-B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V V D Y H I S K A 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PF267, TS2 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 E K L D S M A T H D K K A Q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PF164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 S A G Y M V S K I Q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PF399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 P C I D R K M S L C F S K 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PF162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152400" y="-28601"/>
            <a:ext cx="2057400" cy="5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57200" algn="l"/>
              </a:tabLst>
            </a:pPr>
            <a:r>
              <a:rPr lang="en-US" sz="2900" b="1" dirty="0" smtClean="0"/>
              <a:t>Controls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19412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581</Words>
  <Application>Microsoft Office PowerPoint</Application>
  <PresentationFormat>On-screen Show (4:3)</PresentationFormat>
  <Paragraphs>104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</dc:creator>
  <cp:lastModifiedBy>Lori</cp:lastModifiedBy>
  <cp:revision>1</cp:revision>
  <dcterms:created xsi:type="dcterms:W3CDTF">2014-05-28T18:12:31Z</dcterms:created>
  <dcterms:modified xsi:type="dcterms:W3CDTF">2014-05-28T18:13:34Z</dcterms:modified>
</cp:coreProperties>
</file>