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62" r:id="rId4"/>
    <p:sldId id="263" r:id="rId5"/>
    <p:sldId id="25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79DE6-9EC6-424F-AE04-56BAA304057A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4ECB2-B0AE-4FC0-8BE4-DD0356A7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7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8C08D-77D7-4294-A76D-172DAFF1F9AB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AFC55-7D1B-403F-A808-F1A80ABF6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6170839"/>
            <a:ext cx="952500" cy="6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5867400" cy="762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65" y="304800"/>
            <a:ext cx="60960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8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5240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3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2388"/>
            <a:ext cx="5791200" cy="860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F5B1-19CB-4D1E-9FCE-5AF55602132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7310D-E9E2-43AE-9BA0-D178CE507A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6170839"/>
            <a:ext cx="952500" cy="6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8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501" y="256634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Spot-peptide Training Set #1 Results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29200"/>
            <a:ext cx="6400800" cy="7620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Lori </a:t>
            </a:r>
            <a:r>
              <a:rPr lang="en-US" sz="1800" dirty="0" err="1" smtClean="0">
                <a:solidFill>
                  <a:schemeClr val="tx1"/>
                </a:solidFill>
              </a:rPr>
              <a:t>Tallorin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err="1" smtClean="0">
                <a:solidFill>
                  <a:schemeClr val="tx1"/>
                </a:solidFill>
              </a:rPr>
              <a:t>Burkart</a:t>
            </a:r>
            <a:r>
              <a:rPr lang="en-US" sz="1800" dirty="0" smtClean="0">
                <a:solidFill>
                  <a:schemeClr val="tx1"/>
                </a:solidFill>
              </a:rPr>
              <a:t> Lab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January 13, 2014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36367"/>
            <a:ext cx="7317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Treatment of spot-peptide array with </a:t>
            </a:r>
            <a:r>
              <a:rPr lang="en-US" sz="2400" i="1" dirty="0" err="1" smtClean="0"/>
              <a:t>Sc</a:t>
            </a:r>
            <a:r>
              <a:rPr lang="en-US" sz="2400" dirty="0" err="1" smtClean="0"/>
              <a:t>AcpS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Pf</a:t>
            </a:r>
            <a:r>
              <a:rPr lang="en-US" sz="2400" dirty="0" err="1" smtClean="0"/>
              <a:t>ACPH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16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Basic Procedure</a:t>
            </a:r>
            <a:endParaRPr lang="en-US" sz="3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4274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Peptide synthesis (step 0)</a:t>
            </a:r>
          </a:p>
          <a:p>
            <a:pPr lvl="1"/>
            <a:r>
              <a:rPr lang="en-US" sz="2400" dirty="0" smtClean="0"/>
              <a:t>Conducted on </a:t>
            </a:r>
            <a:r>
              <a:rPr lang="en-US" sz="2400" dirty="0" err="1" smtClean="0"/>
              <a:t>PEGylated</a:t>
            </a:r>
            <a:r>
              <a:rPr lang="en-US" sz="2400" dirty="0" smtClean="0"/>
              <a:t> (PEG500) cellulose membrane with </a:t>
            </a:r>
            <a:r>
              <a:rPr lang="en-US" sz="2400" dirty="0" err="1" smtClean="0"/>
              <a:t>Intavis</a:t>
            </a:r>
            <a:r>
              <a:rPr lang="en-US" sz="2400" dirty="0" smtClean="0"/>
              <a:t> spot-array synthesizer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Sfp</a:t>
            </a:r>
            <a:r>
              <a:rPr lang="en-US" sz="3200" dirty="0" smtClean="0"/>
              <a:t> Reaction (step 1)</a:t>
            </a:r>
          </a:p>
          <a:p>
            <a:pPr lvl="1"/>
            <a:r>
              <a:rPr lang="en-US" sz="2400" dirty="0" smtClean="0"/>
              <a:t>&gt;20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rhodamine</a:t>
            </a:r>
            <a:r>
              <a:rPr lang="en-US" sz="2400" dirty="0"/>
              <a:t>-</a:t>
            </a:r>
            <a:r>
              <a:rPr lang="en-US" sz="2400" dirty="0" err="1"/>
              <a:t>maleimide</a:t>
            </a:r>
            <a:r>
              <a:rPr lang="en-US" sz="2400" dirty="0"/>
              <a:t>-CoA</a:t>
            </a:r>
          </a:p>
          <a:p>
            <a:pPr lvl="1"/>
            <a:r>
              <a:rPr lang="en-US" sz="2400" dirty="0" smtClean="0"/>
              <a:t>10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 smtClean="0"/>
              <a:t>AcpS</a:t>
            </a:r>
            <a:r>
              <a:rPr lang="en-US" sz="2400" dirty="0" smtClean="0"/>
              <a:t>, ~16 </a:t>
            </a:r>
            <a:r>
              <a:rPr lang="en-US" sz="2400" dirty="0"/>
              <a:t>hours at 37°C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PfAcpH</a:t>
            </a:r>
            <a:r>
              <a:rPr lang="en-US" sz="3200" dirty="0" smtClean="0"/>
              <a:t> Reaction (step 2)</a:t>
            </a:r>
          </a:p>
          <a:p>
            <a:pPr lvl="1"/>
            <a:r>
              <a:rPr lang="en-US" sz="2400" dirty="0"/>
              <a:t>Utilized membrane </a:t>
            </a:r>
            <a:r>
              <a:rPr lang="en-US" sz="2400" dirty="0" smtClean="0"/>
              <a:t>post-</a:t>
            </a:r>
            <a:r>
              <a:rPr lang="en-US" sz="2400" dirty="0" err="1" smtClean="0"/>
              <a:t>AcpS</a:t>
            </a:r>
            <a:r>
              <a:rPr lang="en-US" sz="2400" dirty="0" smtClean="0"/>
              <a:t> </a:t>
            </a:r>
            <a:r>
              <a:rPr lang="en-US" sz="2400" dirty="0"/>
              <a:t>reaction</a:t>
            </a:r>
          </a:p>
          <a:p>
            <a:pPr lvl="1"/>
            <a:r>
              <a:rPr lang="en-US" sz="2400" dirty="0"/>
              <a:t>2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PfAcpH</a:t>
            </a:r>
            <a:r>
              <a:rPr lang="en-US" sz="2400" dirty="0"/>
              <a:t>, </a:t>
            </a:r>
            <a:r>
              <a:rPr lang="en-US" sz="2400" dirty="0" smtClean="0"/>
              <a:t>~16 </a:t>
            </a:r>
            <a:r>
              <a:rPr lang="en-US" sz="2400" dirty="0"/>
              <a:t>hours at 37°C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General</a:t>
            </a:r>
          </a:p>
          <a:p>
            <a:pPr lvl="1"/>
            <a:r>
              <a:rPr lang="en-US" sz="2400" dirty="0" smtClean="0"/>
              <a:t>0.1% TFA triple </a:t>
            </a:r>
            <a:r>
              <a:rPr lang="en-US" sz="2400" dirty="0"/>
              <a:t>wash </a:t>
            </a:r>
            <a:r>
              <a:rPr lang="en-US" sz="2400" dirty="0" smtClean="0"/>
              <a:t>post-reaction (reduce non-specific fluorescence)</a:t>
            </a:r>
            <a:endParaRPr lang="en-US" sz="2400" dirty="0"/>
          </a:p>
          <a:p>
            <a:pPr lvl="1"/>
            <a:r>
              <a:rPr lang="en-US" sz="2400" dirty="0"/>
              <a:t>Typhoon 532 nm excitation / 580 nm </a:t>
            </a:r>
            <a:r>
              <a:rPr lang="en-US" sz="2400" dirty="0" smtClean="0"/>
              <a:t>emission</a:t>
            </a:r>
          </a:p>
          <a:p>
            <a:pPr lvl="1"/>
            <a:r>
              <a:rPr lang="en-US" sz="2400" dirty="0" smtClean="0"/>
              <a:t>All image processing performed in </a:t>
            </a:r>
            <a:r>
              <a:rPr lang="en-US" sz="2400" dirty="0" err="1" smtClean="0"/>
              <a:t>ImageJ</a:t>
            </a:r>
            <a:r>
              <a:rPr lang="en-US" sz="2400" dirty="0" smtClean="0"/>
              <a:t> (NIH)</a:t>
            </a:r>
            <a:endParaRPr lang="en-US" sz="2400" dirty="0"/>
          </a:p>
          <a:p>
            <a:pPr marL="742950" lvl="2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6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6" y="859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Associated</a:t>
            </a:r>
            <a:r>
              <a:rPr lang="en-US" dirty="0" smtClean="0"/>
              <a:t> </a:t>
            </a:r>
            <a:r>
              <a:rPr lang="en-US" sz="3600" dirty="0" smtClean="0"/>
              <a:t>file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</a:t>
            </a:r>
            <a:r>
              <a:rPr lang="en-US" u="sng" dirty="0" smtClean="0"/>
              <a:t>2013-12-19_TS#1B-Integrated Density_Sfp+PfAcpH__NEW-BLAST.xls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Peptide names &amp; sequences</a:t>
            </a:r>
          </a:p>
          <a:p>
            <a:pPr lvl="1"/>
            <a:r>
              <a:rPr lang="en-US" dirty="0" smtClean="0"/>
              <a:t>Membrane map with peptide names</a:t>
            </a:r>
          </a:p>
          <a:p>
            <a:pPr lvl="1"/>
            <a:r>
              <a:rPr lang="en-US" dirty="0" smtClean="0"/>
              <a:t>Integrated densities: </a:t>
            </a:r>
            <a:r>
              <a:rPr lang="en-US" dirty="0" err="1" smtClean="0"/>
              <a:t>Sfp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PfAcpH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reaction)</a:t>
            </a:r>
          </a:p>
          <a:p>
            <a:pPr lvl="2"/>
            <a:r>
              <a:rPr lang="en-US" dirty="0" smtClean="0"/>
              <a:t>Tab: “TS#1B-PfACPH_Step 2” using background subtracted values</a:t>
            </a:r>
          </a:p>
          <a:p>
            <a:pPr lvl="1"/>
            <a:r>
              <a:rPr lang="en-US" dirty="0" smtClean="0"/>
              <a:t>Integrated densities: </a:t>
            </a:r>
            <a:r>
              <a:rPr lang="en-US" dirty="0" err="1" smtClean="0"/>
              <a:t>ScAcpS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reaction)</a:t>
            </a:r>
          </a:p>
          <a:p>
            <a:pPr lvl="2"/>
            <a:r>
              <a:rPr lang="en-US" dirty="0" smtClean="0"/>
              <a:t>Tab: “TS#1B-ScAcpS_Step 1”</a:t>
            </a:r>
          </a:p>
          <a:p>
            <a:pPr lvl="1"/>
            <a:r>
              <a:rPr lang="en-US" dirty="0" smtClean="0"/>
              <a:t>Comparison of delta-</a:t>
            </a:r>
            <a:r>
              <a:rPr lang="en-US" dirty="0" err="1" smtClean="0"/>
              <a:t>PPTase</a:t>
            </a:r>
            <a:r>
              <a:rPr lang="en-US" dirty="0" smtClean="0"/>
              <a:t> (</a:t>
            </a:r>
            <a:r>
              <a:rPr lang="en-US" dirty="0" err="1" smtClean="0"/>
              <a:t>Acps</a:t>
            </a:r>
            <a:r>
              <a:rPr lang="en-US" dirty="0" smtClean="0"/>
              <a:t> labeling – ACPH </a:t>
            </a:r>
            <a:r>
              <a:rPr lang="en-US" dirty="0" err="1" smtClean="0"/>
              <a:t>unlabeling</a:t>
            </a:r>
            <a:r>
              <a:rPr lang="en-US" dirty="0" smtClean="0"/>
              <a:t>) for </a:t>
            </a:r>
            <a:r>
              <a:rPr lang="en-US" dirty="0" err="1" smtClean="0"/>
              <a:t>Sfp</a:t>
            </a:r>
            <a:r>
              <a:rPr lang="en-US" dirty="0" smtClean="0"/>
              <a:t> vs </a:t>
            </a:r>
            <a:r>
              <a:rPr lang="en-US" dirty="0" err="1" smtClean="0"/>
              <a:t>AcpS</a:t>
            </a:r>
            <a:endParaRPr lang="en-US" dirty="0" smtClean="0"/>
          </a:p>
          <a:p>
            <a:pPr lvl="2"/>
            <a:r>
              <a:rPr lang="en-US" dirty="0" smtClean="0"/>
              <a:t>Tab: “Delta-</a:t>
            </a:r>
            <a:r>
              <a:rPr lang="en-US" dirty="0" err="1" smtClean="0"/>
              <a:t>PPTase_IntDen_Sfp</a:t>
            </a:r>
            <a:r>
              <a:rPr lang="en-US" dirty="0" smtClean="0"/>
              <a:t> vs </a:t>
            </a:r>
            <a:r>
              <a:rPr lang="en-US" dirty="0" err="1" smtClean="0"/>
              <a:t>AcpS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Comparison of </a:t>
            </a:r>
            <a:r>
              <a:rPr lang="en-US" dirty="0" err="1" smtClean="0"/>
              <a:t>PPTase</a:t>
            </a:r>
            <a:r>
              <a:rPr lang="en-US" dirty="0" smtClean="0"/>
              <a:t> Labeling </a:t>
            </a:r>
            <a:r>
              <a:rPr lang="en-US" dirty="0" err="1" smtClean="0"/>
              <a:t>comparision</a:t>
            </a:r>
            <a:r>
              <a:rPr lang="en-US" dirty="0" smtClean="0"/>
              <a:t> of </a:t>
            </a:r>
            <a:r>
              <a:rPr lang="en-US" dirty="0" err="1" smtClean="0"/>
              <a:t>Sfp</a:t>
            </a:r>
            <a:r>
              <a:rPr lang="en-US" dirty="0" smtClean="0"/>
              <a:t> vs </a:t>
            </a:r>
            <a:r>
              <a:rPr lang="en-US" dirty="0" err="1" smtClean="0"/>
              <a:t>AcpS</a:t>
            </a:r>
            <a:endParaRPr lang="en-US" dirty="0" smtClean="0"/>
          </a:p>
          <a:p>
            <a:pPr lvl="2"/>
            <a:r>
              <a:rPr lang="en-US" dirty="0" smtClean="0"/>
              <a:t>Tab: “</a:t>
            </a:r>
            <a:r>
              <a:rPr lang="en-US" dirty="0" err="1" smtClean="0"/>
              <a:t>PPTase</a:t>
            </a:r>
            <a:r>
              <a:rPr lang="en-US" dirty="0" smtClean="0"/>
              <a:t> labeling comparison </a:t>
            </a:r>
            <a:r>
              <a:rPr lang="en-US" dirty="0" err="1" smtClean="0"/>
              <a:t>Sfp</a:t>
            </a:r>
            <a:r>
              <a:rPr lang="en-US" dirty="0" smtClean="0"/>
              <a:t> vs </a:t>
            </a:r>
            <a:r>
              <a:rPr lang="en-US" dirty="0" err="1" smtClean="0"/>
              <a:t>AcpS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Sequence alignment of F26 to peptide library</a:t>
            </a:r>
          </a:p>
          <a:p>
            <a:pPr lvl="2"/>
            <a:r>
              <a:rPr lang="en-US" dirty="0" smtClean="0"/>
              <a:t>Tab:”F26 BLAST”</a:t>
            </a:r>
          </a:p>
          <a:p>
            <a:pPr lvl="1"/>
            <a:r>
              <a:rPr lang="en-US" dirty="0" smtClean="0"/>
              <a:t>Single mutation comparison for </a:t>
            </a:r>
            <a:r>
              <a:rPr lang="en-US" dirty="0" err="1" smtClean="0"/>
              <a:t>Sfp</a:t>
            </a:r>
            <a:r>
              <a:rPr lang="en-US" dirty="0" smtClean="0"/>
              <a:t> and </a:t>
            </a:r>
            <a:r>
              <a:rPr lang="en-US" dirty="0" err="1" smtClean="0"/>
              <a:t>AcpS</a:t>
            </a:r>
            <a:r>
              <a:rPr lang="en-US" dirty="0" smtClean="0"/>
              <a:t> Labeling</a:t>
            </a:r>
          </a:p>
          <a:p>
            <a:pPr lvl="2"/>
            <a:r>
              <a:rPr lang="en-US" dirty="0" smtClean="0"/>
              <a:t>Tab: “Comparing single mutation”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9200" cy="8382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Peptide Synthesis TS #1: </a:t>
            </a:r>
            <a:r>
              <a:rPr lang="en-US" i="1" dirty="0" err="1" smtClean="0"/>
              <a:t>Sc</a:t>
            </a:r>
            <a:r>
              <a:rPr lang="en-US" dirty="0" err="1" smtClean="0"/>
              <a:t>AcpS</a:t>
            </a:r>
            <a:r>
              <a:rPr lang="en-US" dirty="0" smtClean="0"/>
              <a:t> Labeling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r="5970" b="35275"/>
          <a:stretch/>
        </p:blipFill>
        <p:spPr>
          <a:xfrm>
            <a:off x="373440" y="1066800"/>
            <a:ext cx="8541960" cy="2514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05690"/>
              </p:ext>
            </p:extLst>
          </p:nvPr>
        </p:nvGraphicFramePr>
        <p:xfrm>
          <a:off x="88557" y="825843"/>
          <a:ext cx="8586628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304800" y="34290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Peptide Synthesis TS #2: </a:t>
            </a:r>
            <a:r>
              <a:rPr lang="en-US" i="1" dirty="0" err="1" smtClean="0"/>
              <a:t>Sc</a:t>
            </a:r>
            <a:r>
              <a:rPr lang="en-US" dirty="0" err="1" smtClean="0"/>
              <a:t>AcpS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err="1" smtClean="0">
                <a:sym typeface="Wingdings" pitchFamily="2" charset="2"/>
              </a:rPr>
              <a:t>Pf</a:t>
            </a:r>
            <a:r>
              <a:rPr lang="en-US" dirty="0" err="1" smtClean="0">
                <a:sym typeface="Wingdings" pitchFamily="2" charset="2"/>
              </a:rPr>
              <a:t>ACPH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0" r="8150" b="33171"/>
          <a:stretch/>
        </p:blipFill>
        <p:spPr>
          <a:xfrm>
            <a:off x="379074" y="4191000"/>
            <a:ext cx="8307726" cy="25908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96109"/>
              </p:ext>
            </p:extLst>
          </p:nvPr>
        </p:nvGraphicFramePr>
        <p:xfrm>
          <a:off x="100164" y="3937686"/>
          <a:ext cx="8586628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  <a:gridCol w="276988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376488"/>
            <a:ext cx="86582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886" y="859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Heat map of </a:t>
            </a:r>
            <a:r>
              <a:rPr lang="en-US" dirty="0" smtClean="0">
                <a:sym typeface="Symbol"/>
              </a:rPr>
              <a:t>delta-signal(</a:t>
            </a:r>
            <a:r>
              <a:rPr lang="en-US" i="1" dirty="0" err="1" smtClean="0">
                <a:sym typeface="Symbol"/>
              </a:rPr>
              <a:t>Sc</a:t>
            </a:r>
            <a:r>
              <a:rPr lang="en-US" dirty="0" err="1" smtClean="0">
                <a:sym typeface="Symbol"/>
              </a:rPr>
              <a:t>AcpS</a:t>
            </a:r>
            <a:r>
              <a:rPr lang="en-US" dirty="0" smtClean="0">
                <a:sym typeface="Symbol"/>
              </a:rPr>
              <a:t> – </a:t>
            </a:r>
            <a:r>
              <a:rPr lang="en-US" i="1" dirty="0" err="1" smtClean="0">
                <a:sym typeface="Symbol"/>
              </a:rPr>
              <a:t>Pf</a:t>
            </a:r>
            <a:r>
              <a:rPr lang="en-US" dirty="0" err="1" smtClean="0">
                <a:sym typeface="Symbol"/>
              </a:rPr>
              <a:t>ACPH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888" y="1524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decreased fluorescence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increased fluorescence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" y="4648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Tab: “Delta-</a:t>
            </a:r>
            <a:r>
              <a:rPr lang="en-US" dirty="0" err="1"/>
              <a:t>PPTase_IntDen_Sfp</a:t>
            </a:r>
            <a:r>
              <a:rPr lang="en-US" dirty="0"/>
              <a:t> vs </a:t>
            </a:r>
            <a:r>
              <a:rPr lang="en-US" dirty="0" err="1"/>
              <a:t>AcpS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6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Recommended Orthogonal </a:t>
            </a:r>
            <a:r>
              <a:rPr lang="en-US" dirty="0" err="1" smtClean="0"/>
              <a:t>PPTase</a:t>
            </a:r>
            <a:r>
              <a:rPr lang="en-US" dirty="0" smtClean="0"/>
              <a:t> Peptides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176" y="1295400"/>
            <a:ext cx="4679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Criteria: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Labeled by either </a:t>
            </a:r>
            <a:r>
              <a:rPr lang="en-US" sz="2400" i="1" dirty="0" err="1" smtClean="0"/>
              <a:t>Bs</a:t>
            </a:r>
            <a:r>
              <a:rPr lang="en-US" sz="2400" dirty="0" err="1" smtClean="0"/>
              <a:t>Sfp</a:t>
            </a:r>
            <a:r>
              <a:rPr lang="en-US" sz="2400" dirty="0" smtClean="0"/>
              <a:t> or </a:t>
            </a:r>
            <a:r>
              <a:rPr lang="en-US" sz="2400" i="1" dirty="0" err="1" smtClean="0"/>
              <a:t>Sc</a:t>
            </a:r>
            <a:r>
              <a:rPr lang="en-US" sz="2400" dirty="0" err="1" smtClean="0"/>
              <a:t>AcpS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Unlabeled by </a:t>
            </a:r>
            <a:r>
              <a:rPr lang="en-US" sz="2400" i="1" dirty="0" err="1" smtClean="0"/>
              <a:t>Pf</a:t>
            </a:r>
            <a:r>
              <a:rPr lang="en-US" sz="2400" dirty="0" err="1" smtClean="0"/>
              <a:t>ACPH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8083"/>
              </p:ext>
            </p:extLst>
          </p:nvPr>
        </p:nvGraphicFramePr>
        <p:xfrm>
          <a:off x="762000" y="3200400"/>
          <a:ext cx="70785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053808"/>
                <a:gridCol w="3053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PPTase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Cell Assignment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Peptide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Sfp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NNASFVEDLGADSLDTVTLV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AcpS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NGAESSSSKVVGCM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967537" cy="522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9220200" cy="762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Single alanine mutations have an impact on </a:t>
            </a:r>
            <a:r>
              <a:rPr lang="en-US" dirty="0" err="1" smtClean="0"/>
              <a:t>PPTase</a:t>
            </a:r>
            <a:r>
              <a:rPr lang="en-US" dirty="0" smtClean="0"/>
              <a:t> labeling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3429000"/>
            <a:ext cx="582453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400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Next steps for Orthogonal </a:t>
            </a:r>
            <a:r>
              <a:rPr lang="en-US" dirty="0" err="1" smtClean="0"/>
              <a:t>PPTase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Evaluate  G29 and F26 labeling by </a:t>
            </a:r>
            <a:r>
              <a:rPr lang="en-US" sz="2800" i="1" dirty="0" err="1" smtClean="0"/>
              <a:t>Bs</a:t>
            </a:r>
            <a:r>
              <a:rPr lang="en-US" sz="2800" dirty="0" err="1" smtClean="0"/>
              <a:t>AcpS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Sc</a:t>
            </a:r>
            <a:r>
              <a:rPr lang="en-US" sz="2800" dirty="0" err="1" smtClean="0"/>
              <a:t>AcpS</a:t>
            </a:r>
            <a:r>
              <a:rPr lang="en-US" sz="2800" dirty="0" smtClean="0"/>
              <a:t> from Training Set #1</a:t>
            </a:r>
          </a:p>
          <a:p>
            <a:r>
              <a:rPr lang="en-US" sz="2800" dirty="0" smtClean="0"/>
              <a:t>Regenerate Training Set #1 and label only with </a:t>
            </a:r>
            <a:r>
              <a:rPr lang="en-US" sz="2800" dirty="0" err="1" smtClean="0"/>
              <a:t>rhodamine</a:t>
            </a:r>
            <a:r>
              <a:rPr lang="en-US" sz="2800" dirty="0" smtClean="0"/>
              <a:t>-CoA without </a:t>
            </a:r>
            <a:r>
              <a:rPr lang="en-US" sz="2800" dirty="0" err="1" smtClean="0"/>
              <a:t>PPTase</a:t>
            </a:r>
            <a:r>
              <a:rPr lang="en-US" sz="2800" dirty="0" smtClean="0"/>
              <a:t> to check for unspecific labeling.</a:t>
            </a:r>
          </a:p>
          <a:p>
            <a:r>
              <a:rPr lang="en-US" sz="2800" dirty="0" smtClean="0"/>
              <a:t>Regenerate Training Set #1 and re-run labeling experiment with </a:t>
            </a:r>
            <a:r>
              <a:rPr lang="en-US" sz="2800" dirty="0" err="1" smtClean="0"/>
              <a:t>Sfp</a:t>
            </a:r>
            <a:r>
              <a:rPr lang="en-US" sz="2800" dirty="0" smtClean="0"/>
              <a:t> and </a:t>
            </a:r>
            <a:r>
              <a:rPr lang="en-US" sz="2800" dirty="0" err="1" smtClean="0"/>
              <a:t>AcpS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0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415</TotalTime>
  <Words>427</Words>
  <Application>Microsoft Office PowerPoint</Application>
  <PresentationFormat>On-screen Show (4:3)</PresentationFormat>
  <Paragraphs>676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Spot-peptide Training Set #1 Results </vt:lpstr>
      <vt:lpstr>PowerPoint Presentation</vt:lpstr>
      <vt:lpstr>Associated file</vt:lpstr>
      <vt:lpstr>Peptide Synthesis TS #1: ScAcpS Labeling</vt:lpstr>
      <vt:lpstr>PowerPoint Presentation</vt:lpstr>
      <vt:lpstr>Recommended Orthogonal PPTase Peptides</vt:lpstr>
      <vt:lpstr>Single alanine mutations have an impact on PPTase labeling</vt:lpstr>
      <vt:lpstr>Next steps for Orthogonal PPTase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</dc:creator>
  <cp:lastModifiedBy>Lori</cp:lastModifiedBy>
  <cp:revision>15</cp:revision>
  <dcterms:created xsi:type="dcterms:W3CDTF">2014-01-13T20:45:34Z</dcterms:created>
  <dcterms:modified xsi:type="dcterms:W3CDTF">2014-01-21T05:27:50Z</dcterms:modified>
</cp:coreProperties>
</file>