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82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0AD"/>
    <a:srgbClr val="0AFC38"/>
    <a:srgbClr val="FDB707"/>
    <a:srgbClr val="952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2771" autoAdjust="0"/>
  </p:normalViewPr>
  <p:slideViewPr>
    <p:cSldViewPr snapToGrid="0">
      <p:cViewPr>
        <p:scale>
          <a:sx n="66" d="100"/>
          <a:sy n="66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Documents\Burkart%20Lab\Biocatalysts%20Subgroup\2013-08-11_Training%20Set%20%231%20Report\TS%231A-Row%20Profile%20Plots%20&amp;%20Consensus_Sfp+PfAcpH+CyAc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Profile-</a:t>
            </a:r>
            <a:r>
              <a:rPr lang="en-US" baseline="0" dirty="0" smtClean="0"/>
              <a:t> </a:t>
            </a:r>
            <a:r>
              <a:rPr lang="en-US" dirty="0" smtClean="0"/>
              <a:t>Row</a:t>
            </a:r>
            <a:r>
              <a:rPr lang="en-US" baseline="0" dirty="0" smtClean="0"/>
              <a:t> B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B!$B$1</c:f>
              <c:strCache>
                <c:ptCount val="1"/>
                <c:pt idx="0">
                  <c:v>Lane B - Sfp</c:v>
                </c:pt>
              </c:strCache>
            </c:strRef>
          </c:tx>
          <c:marker>
            <c:symbol val="none"/>
          </c:marker>
          <c:xVal>
            <c:numRef>
              <c:f>B!$A$2:$A$2957</c:f>
              <c:numCache>
                <c:formatCode>General</c:formatCode>
                <c:ptCount val="2956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1.9350000000000001</c:v>
                </c:pt>
                <c:pt idx="388">
                  <c:v>1.94</c:v>
                </c:pt>
                <c:pt idx="389">
                  <c:v>1.9450000000000001</c:v>
                </c:pt>
                <c:pt idx="390">
                  <c:v>1.95</c:v>
                </c:pt>
                <c:pt idx="391">
                  <c:v>1.9550000000000001</c:v>
                </c:pt>
                <c:pt idx="392">
                  <c:v>1.96</c:v>
                </c:pt>
                <c:pt idx="393">
                  <c:v>1.9650000000000001</c:v>
                </c:pt>
                <c:pt idx="394">
                  <c:v>1.97</c:v>
                </c:pt>
                <c:pt idx="395">
                  <c:v>1.9750000000000001</c:v>
                </c:pt>
                <c:pt idx="396">
                  <c:v>1.98</c:v>
                </c:pt>
                <c:pt idx="397">
                  <c:v>1.9850000000000001</c:v>
                </c:pt>
                <c:pt idx="398">
                  <c:v>1.99</c:v>
                </c:pt>
                <c:pt idx="399">
                  <c:v>1.9950000000000001</c:v>
                </c:pt>
                <c:pt idx="400">
                  <c:v>2</c:v>
                </c:pt>
                <c:pt idx="401">
                  <c:v>2.0049999999999999</c:v>
                </c:pt>
                <c:pt idx="402">
                  <c:v>2.0099999999999998</c:v>
                </c:pt>
                <c:pt idx="403">
                  <c:v>2.0150000000000001</c:v>
                </c:pt>
                <c:pt idx="404">
                  <c:v>2.02</c:v>
                </c:pt>
                <c:pt idx="405">
                  <c:v>2.0249999999999999</c:v>
                </c:pt>
                <c:pt idx="406">
                  <c:v>2.0299999999999998</c:v>
                </c:pt>
                <c:pt idx="407">
                  <c:v>2.0350000000000001</c:v>
                </c:pt>
                <c:pt idx="408">
                  <c:v>2.04</c:v>
                </c:pt>
                <c:pt idx="409">
                  <c:v>2.0449999999999999</c:v>
                </c:pt>
                <c:pt idx="410">
                  <c:v>2.0499999999999998</c:v>
                </c:pt>
                <c:pt idx="411">
                  <c:v>2.0550000000000002</c:v>
                </c:pt>
                <c:pt idx="412">
                  <c:v>2.06</c:v>
                </c:pt>
                <c:pt idx="413">
                  <c:v>2.0649999999999999</c:v>
                </c:pt>
                <c:pt idx="414">
                  <c:v>2.0699999999999998</c:v>
                </c:pt>
                <c:pt idx="415">
                  <c:v>2.0750000000000002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2.0950000000000002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2.1150000000000002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2.1349999999999998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2.1549999999999998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2.1749999999999998</c:v>
                </c:pt>
                <c:pt idx="436">
                  <c:v>2.1800000000000002</c:v>
                </c:pt>
                <c:pt idx="437">
                  <c:v>2.1850000000000001</c:v>
                </c:pt>
                <c:pt idx="438">
                  <c:v>2.19</c:v>
                </c:pt>
                <c:pt idx="439">
                  <c:v>2.1949999999999998</c:v>
                </c:pt>
                <c:pt idx="440">
                  <c:v>2.2000000000000002</c:v>
                </c:pt>
                <c:pt idx="441">
                  <c:v>2.2050000000000001</c:v>
                </c:pt>
                <c:pt idx="442">
                  <c:v>2.21</c:v>
                </c:pt>
                <c:pt idx="443">
                  <c:v>2.2149999999999999</c:v>
                </c:pt>
                <c:pt idx="444">
                  <c:v>2.2200000000000002</c:v>
                </c:pt>
                <c:pt idx="445">
                  <c:v>2.2250000000000001</c:v>
                </c:pt>
                <c:pt idx="446">
                  <c:v>2.23</c:v>
                </c:pt>
                <c:pt idx="447">
                  <c:v>2.2349999999999999</c:v>
                </c:pt>
                <c:pt idx="448">
                  <c:v>2.2400000000000002</c:v>
                </c:pt>
                <c:pt idx="449">
                  <c:v>2.2450000000000001</c:v>
                </c:pt>
                <c:pt idx="450">
                  <c:v>2.25</c:v>
                </c:pt>
                <c:pt idx="451">
                  <c:v>2.2549999999999999</c:v>
                </c:pt>
                <c:pt idx="452">
                  <c:v>2.2599999999999998</c:v>
                </c:pt>
                <c:pt idx="453">
                  <c:v>2.2650000000000001</c:v>
                </c:pt>
                <c:pt idx="454">
                  <c:v>2.27</c:v>
                </c:pt>
                <c:pt idx="455">
                  <c:v>2.2749999999999999</c:v>
                </c:pt>
                <c:pt idx="456">
                  <c:v>2.2799999999999998</c:v>
                </c:pt>
                <c:pt idx="457">
                  <c:v>2.2850000000000001</c:v>
                </c:pt>
                <c:pt idx="458">
                  <c:v>2.29</c:v>
                </c:pt>
                <c:pt idx="459">
                  <c:v>2.2949999999999999</c:v>
                </c:pt>
                <c:pt idx="460">
                  <c:v>2.2999999999999998</c:v>
                </c:pt>
                <c:pt idx="461">
                  <c:v>2.3050000000000002</c:v>
                </c:pt>
                <c:pt idx="462">
                  <c:v>2.31</c:v>
                </c:pt>
                <c:pt idx="463">
                  <c:v>2.3149999999999999</c:v>
                </c:pt>
                <c:pt idx="464">
                  <c:v>2.3199999999999998</c:v>
                </c:pt>
                <c:pt idx="465">
                  <c:v>2.3250000000000002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2.3450000000000002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2.3650000000000002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2.3849999999999998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2.4049999999999998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2.4249999999999998</c:v>
                </c:pt>
                <c:pt idx="486">
                  <c:v>2.4300000000000002</c:v>
                </c:pt>
                <c:pt idx="487">
                  <c:v>2.4350000000000001</c:v>
                </c:pt>
                <c:pt idx="488">
                  <c:v>2.44</c:v>
                </c:pt>
                <c:pt idx="489">
                  <c:v>2.4449999999999998</c:v>
                </c:pt>
                <c:pt idx="490">
                  <c:v>2.4500000000000002</c:v>
                </c:pt>
                <c:pt idx="491">
                  <c:v>2.4550000000000001</c:v>
                </c:pt>
                <c:pt idx="492">
                  <c:v>2.46</c:v>
                </c:pt>
                <c:pt idx="493">
                  <c:v>2.4649999999999999</c:v>
                </c:pt>
                <c:pt idx="494">
                  <c:v>2.4700000000000002</c:v>
                </c:pt>
                <c:pt idx="495">
                  <c:v>2.4750000000000001</c:v>
                </c:pt>
                <c:pt idx="496">
                  <c:v>2.48</c:v>
                </c:pt>
                <c:pt idx="497">
                  <c:v>2.4849999999999999</c:v>
                </c:pt>
                <c:pt idx="498">
                  <c:v>2.4900000000000002</c:v>
                </c:pt>
                <c:pt idx="499">
                  <c:v>2.4950000000000001</c:v>
                </c:pt>
                <c:pt idx="500">
                  <c:v>2.5</c:v>
                </c:pt>
                <c:pt idx="501">
                  <c:v>2.5049999999999999</c:v>
                </c:pt>
                <c:pt idx="502">
                  <c:v>2.5099999999999998</c:v>
                </c:pt>
                <c:pt idx="503">
                  <c:v>2.5150000000000001</c:v>
                </c:pt>
                <c:pt idx="504">
                  <c:v>2.52</c:v>
                </c:pt>
                <c:pt idx="505">
                  <c:v>2.5249999999999999</c:v>
                </c:pt>
                <c:pt idx="506">
                  <c:v>2.5299999999999998</c:v>
                </c:pt>
                <c:pt idx="507">
                  <c:v>2.5350000000000001</c:v>
                </c:pt>
                <c:pt idx="508">
                  <c:v>2.54</c:v>
                </c:pt>
                <c:pt idx="509">
                  <c:v>2.5449999999999999</c:v>
                </c:pt>
                <c:pt idx="510">
                  <c:v>2.5499999999999998</c:v>
                </c:pt>
                <c:pt idx="511">
                  <c:v>2.5550000000000002</c:v>
                </c:pt>
                <c:pt idx="512">
                  <c:v>2.56</c:v>
                </c:pt>
                <c:pt idx="513">
                  <c:v>2.5649999999999999</c:v>
                </c:pt>
                <c:pt idx="514">
                  <c:v>2.57</c:v>
                </c:pt>
                <c:pt idx="515">
                  <c:v>2.5750000000000002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2.5950000000000002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2.6150000000000002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2.6349999999999998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2.6549999999999998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2.6749999999999998</c:v>
                </c:pt>
                <c:pt idx="536">
                  <c:v>2.68</c:v>
                </c:pt>
                <c:pt idx="537">
                  <c:v>2.6850000000000001</c:v>
                </c:pt>
                <c:pt idx="538">
                  <c:v>2.69</c:v>
                </c:pt>
                <c:pt idx="539">
                  <c:v>2.6949999999999998</c:v>
                </c:pt>
                <c:pt idx="540">
                  <c:v>2.7</c:v>
                </c:pt>
                <c:pt idx="541">
                  <c:v>2.7050000000000001</c:v>
                </c:pt>
                <c:pt idx="542">
                  <c:v>2.71</c:v>
                </c:pt>
                <c:pt idx="543">
                  <c:v>2.7149999999999999</c:v>
                </c:pt>
                <c:pt idx="544">
                  <c:v>2.72</c:v>
                </c:pt>
                <c:pt idx="545">
                  <c:v>2.7250000000000001</c:v>
                </c:pt>
                <c:pt idx="546">
                  <c:v>2.73</c:v>
                </c:pt>
                <c:pt idx="547">
                  <c:v>2.7349999999999999</c:v>
                </c:pt>
                <c:pt idx="548">
                  <c:v>2.74</c:v>
                </c:pt>
                <c:pt idx="549">
                  <c:v>2.7450000000000001</c:v>
                </c:pt>
                <c:pt idx="550">
                  <c:v>2.75</c:v>
                </c:pt>
                <c:pt idx="551">
                  <c:v>2.7549999999999999</c:v>
                </c:pt>
                <c:pt idx="552">
                  <c:v>2.76</c:v>
                </c:pt>
                <c:pt idx="553">
                  <c:v>2.7650000000000001</c:v>
                </c:pt>
                <c:pt idx="554">
                  <c:v>2.77</c:v>
                </c:pt>
                <c:pt idx="555">
                  <c:v>2.7749999999999999</c:v>
                </c:pt>
                <c:pt idx="556">
                  <c:v>2.78</c:v>
                </c:pt>
                <c:pt idx="557">
                  <c:v>2.7850000000000001</c:v>
                </c:pt>
                <c:pt idx="558">
                  <c:v>2.79</c:v>
                </c:pt>
                <c:pt idx="559">
                  <c:v>2.7949999999999999</c:v>
                </c:pt>
                <c:pt idx="560">
                  <c:v>2.8</c:v>
                </c:pt>
                <c:pt idx="561">
                  <c:v>2.8050000000000002</c:v>
                </c:pt>
                <c:pt idx="562">
                  <c:v>2.81</c:v>
                </c:pt>
                <c:pt idx="563">
                  <c:v>2.8149999999999999</c:v>
                </c:pt>
                <c:pt idx="564">
                  <c:v>2.82</c:v>
                </c:pt>
                <c:pt idx="565">
                  <c:v>2.8250000000000002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2.8450000000000002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2.8650000000000002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2.8849999999999998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2.9049999999999998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2.9249999999999998</c:v>
                </c:pt>
                <c:pt idx="586">
                  <c:v>2.93</c:v>
                </c:pt>
                <c:pt idx="587">
                  <c:v>2.9350000000000001</c:v>
                </c:pt>
                <c:pt idx="588">
                  <c:v>2.94</c:v>
                </c:pt>
                <c:pt idx="589">
                  <c:v>2.9449999999999998</c:v>
                </c:pt>
                <c:pt idx="590">
                  <c:v>2.95</c:v>
                </c:pt>
                <c:pt idx="591">
                  <c:v>2.9550000000000001</c:v>
                </c:pt>
                <c:pt idx="592">
                  <c:v>2.96</c:v>
                </c:pt>
                <c:pt idx="593">
                  <c:v>2.9649999999999999</c:v>
                </c:pt>
                <c:pt idx="594">
                  <c:v>2.97</c:v>
                </c:pt>
                <c:pt idx="595">
                  <c:v>2.9750000000000001</c:v>
                </c:pt>
                <c:pt idx="596">
                  <c:v>2.98</c:v>
                </c:pt>
                <c:pt idx="597">
                  <c:v>2.9849999999999999</c:v>
                </c:pt>
                <c:pt idx="598">
                  <c:v>2.99</c:v>
                </c:pt>
                <c:pt idx="599">
                  <c:v>2.9950000000000001</c:v>
                </c:pt>
                <c:pt idx="600">
                  <c:v>3</c:v>
                </c:pt>
                <c:pt idx="601">
                  <c:v>3.0049999999999999</c:v>
                </c:pt>
                <c:pt idx="602">
                  <c:v>3.01</c:v>
                </c:pt>
                <c:pt idx="603">
                  <c:v>3.0150000000000001</c:v>
                </c:pt>
                <c:pt idx="604">
                  <c:v>3.02</c:v>
                </c:pt>
                <c:pt idx="605">
                  <c:v>3.0249999999999999</c:v>
                </c:pt>
                <c:pt idx="606">
                  <c:v>3.03</c:v>
                </c:pt>
                <c:pt idx="607">
                  <c:v>3.0350000000000001</c:v>
                </c:pt>
                <c:pt idx="608">
                  <c:v>3.04</c:v>
                </c:pt>
                <c:pt idx="609">
                  <c:v>3.0449999999999999</c:v>
                </c:pt>
                <c:pt idx="610">
                  <c:v>3.05</c:v>
                </c:pt>
                <c:pt idx="611">
                  <c:v>3.0550000000000002</c:v>
                </c:pt>
                <c:pt idx="612">
                  <c:v>3.06</c:v>
                </c:pt>
                <c:pt idx="613">
                  <c:v>3.0649999999999999</c:v>
                </c:pt>
                <c:pt idx="614">
                  <c:v>3.07</c:v>
                </c:pt>
                <c:pt idx="615">
                  <c:v>3.0750000000000002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3.0950000000000002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3.1150000000000002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3.1349999999999998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3.1549999999999998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3.1749999999999998</c:v>
                </c:pt>
                <c:pt idx="636">
                  <c:v>3.18</c:v>
                </c:pt>
                <c:pt idx="637">
                  <c:v>3.1850000000000001</c:v>
                </c:pt>
                <c:pt idx="638">
                  <c:v>3.19</c:v>
                </c:pt>
                <c:pt idx="639">
                  <c:v>3.1949999999999998</c:v>
                </c:pt>
                <c:pt idx="640">
                  <c:v>3.2</c:v>
                </c:pt>
                <c:pt idx="641">
                  <c:v>3.2050000000000001</c:v>
                </c:pt>
                <c:pt idx="642">
                  <c:v>3.21</c:v>
                </c:pt>
                <c:pt idx="643">
                  <c:v>3.2149999999999999</c:v>
                </c:pt>
                <c:pt idx="644">
                  <c:v>3.22</c:v>
                </c:pt>
                <c:pt idx="645">
                  <c:v>3.2250000000000001</c:v>
                </c:pt>
                <c:pt idx="646">
                  <c:v>3.23</c:v>
                </c:pt>
                <c:pt idx="647">
                  <c:v>3.2349999999999999</c:v>
                </c:pt>
                <c:pt idx="648">
                  <c:v>3.24</c:v>
                </c:pt>
                <c:pt idx="649">
                  <c:v>3.2450000000000001</c:v>
                </c:pt>
                <c:pt idx="650">
                  <c:v>3.25</c:v>
                </c:pt>
                <c:pt idx="651">
                  <c:v>3.2549999999999999</c:v>
                </c:pt>
                <c:pt idx="652">
                  <c:v>3.26</c:v>
                </c:pt>
                <c:pt idx="653">
                  <c:v>3.2650000000000001</c:v>
                </c:pt>
                <c:pt idx="654">
                  <c:v>3.27</c:v>
                </c:pt>
                <c:pt idx="655">
                  <c:v>3.2749999999999999</c:v>
                </c:pt>
                <c:pt idx="656">
                  <c:v>3.28</c:v>
                </c:pt>
                <c:pt idx="657">
                  <c:v>3.2850000000000001</c:v>
                </c:pt>
                <c:pt idx="658">
                  <c:v>3.29</c:v>
                </c:pt>
                <c:pt idx="659">
                  <c:v>3.2949999999999999</c:v>
                </c:pt>
                <c:pt idx="660">
                  <c:v>3.3</c:v>
                </c:pt>
                <c:pt idx="661">
                  <c:v>3.3050000000000002</c:v>
                </c:pt>
                <c:pt idx="662">
                  <c:v>3.31</c:v>
                </c:pt>
                <c:pt idx="663">
                  <c:v>3.3149999999999999</c:v>
                </c:pt>
                <c:pt idx="664">
                  <c:v>3.32</c:v>
                </c:pt>
                <c:pt idx="665">
                  <c:v>3.3250000000000002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3.3450000000000002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3.3650000000000002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3.3849999999999998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3.4049999999999998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3.4249999999999998</c:v>
                </c:pt>
                <c:pt idx="686">
                  <c:v>3.43</c:v>
                </c:pt>
                <c:pt idx="687">
                  <c:v>3.4350000000000001</c:v>
                </c:pt>
                <c:pt idx="688">
                  <c:v>3.44</c:v>
                </c:pt>
                <c:pt idx="689">
                  <c:v>3.4449999999999998</c:v>
                </c:pt>
                <c:pt idx="690">
                  <c:v>3.45</c:v>
                </c:pt>
                <c:pt idx="691">
                  <c:v>3.4550000000000001</c:v>
                </c:pt>
                <c:pt idx="692">
                  <c:v>3.46</c:v>
                </c:pt>
                <c:pt idx="693">
                  <c:v>3.4649999999999999</c:v>
                </c:pt>
                <c:pt idx="694">
                  <c:v>3.47</c:v>
                </c:pt>
                <c:pt idx="695">
                  <c:v>3.4750000000000001</c:v>
                </c:pt>
                <c:pt idx="696">
                  <c:v>3.48</c:v>
                </c:pt>
                <c:pt idx="697">
                  <c:v>3.4849999999999999</c:v>
                </c:pt>
                <c:pt idx="698">
                  <c:v>3.49</c:v>
                </c:pt>
                <c:pt idx="699">
                  <c:v>3.4950000000000001</c:v>
                </c:pt>
                <c:pt idx="700">
                  <c:v>3.5</c:v>
                </c:pt>
                <c:pt idx="701">
                  <c:v>3.5049999999999999</c:v>
                </c:pt>
                <c:pt idx="702">
                  <c:v>3.51</c:v>
                </c:pt>
                <c:pt idx="703">
                  <c:v>3.5150000000000001</c:v>
                </c:pt>
                <c:pt idx="704">
                  <c:v>3.52</c:v>
                </c:pt>
                <c:pt idx="705">
                  <c:v>3.5249999999999999</c:v>
                </c:pt>
                <c:pt idx="706">
                  <c:v>3.53</c:v>
                </c:pt>
                <c:pt idx="707">
                  <c:v>3.5350000000000001</c:v>
                </c:pt>
                <c:pt idx="708">
                  <c:v>3.54</c:v>
                </c:pt>
                <c:pt idx="709">
                  <c:v>3.5449999999999999</c:v>
                </c:pt>
                <c:pt idx="710">
                  <c:v>3.55</c:v>
                </c:pt>
                <c:pt idx="711">
                  <c:v>3.5550000000000002</c:v>
                </c:pt>
                <c:pt idx="712">
                  <c:v>3.56</c:v>
                </c:pt>
                <c:pt idx="713">
                  <c:v>3.5649999999999999</c:v>
                </c:pt>
                <c:pt idx="714">
                  <c:v>3.57</c:v>
                </c:pt>
                <c:pt idx="715">
                  <c:v>3.5750000000000002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3.5950000000000002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3.6150000000000002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3.6349999999999998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3.6549999999999998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3.6749999999999998</c:v>
                </c:pt>
                <c:pt idx="736">
                  <c:v>3.68</c:v>
                </c:pt>
                <c:pt idx="737">
                  <c:v>3.6850000000000001</c:v>
                </c:pt>
                <c:pt idx="738">
                  <c:v>3.69</c:v>
                </c:pt>
                <c:pt idx="739">
                  <c:v>3.6949999999999998</c:v>
                </c:pt>
                <c:pt idx="740">
                  <c:v>3.7</c:v>
                </c:pt>
                <c:pt idx="741">
                  <c:v>3.7050000000000001</c:v>
                </c:pt>
                <c:pt idx="742">
                  <c:v>3.71</c:v>
                </c:pt>
                <c:pt idx="743">
                  <c:v>3.7149999999999999</c:v>
                </c:pt>
                <c:pt idx="744">
                  <c:v>3.72</c:v>
                </c:pt>
                <c:pt idx="745">
                  <c:v>3.7250000000000001</c:v>
                </c:pt>
                <c:pt idx="746">
                  <c:v>3.73</c:v>
                </c:pt>
                <c:pt idx="747">
                  <c:v>3.7349999999999999</c:v>
                </c:pt>
                <c:pt idx="748">
                  <c:v>3.74</c:v>
                </c:pt>
                <c:pt idx="749">
                  <c:v>3.7450000000000001</c:v>
                </c:pt>
                <c:pt idx="750">
                  <c:v>3.75</c:v>
                </c:pt>
                <c:pt idx="751">
                  <c:v>3.7549999999999999</c:v>
                </c:pt>
                <c:pt idx="752">
                  <c:v>3.76</c:v>
                </c:pt>
                <c:pt idx="753">
                  <c:v>3.7650000000000001</c:v>
                </c:pt>
                <c:pt idx="754">
                  <c:v>3.77</c:v>
                </c:pt>
                <c:pt idx="755">
                  <c:v>3.7749999999999999</c:v>
                </c:pt>
                <c:pt idx="756">
                  <c:v>3.78</c:v>
                </c:pt>
                <c:pt idx="757">
                  <c:v>3.7850000000000001</c:v>
                </c:pt>
                <c:pt idx="758">
                  <c:v>3.79</c:v>
                </c:pt>
                <c:pt idx="759">
                  <c:v>3.7949999999999999</c:v>
                </c:pt>
                <c:pt idx="760">
                  <c:v>3.8</c:v>
                </c:pt>
                <c:pt idx="761">
                  <c:v>3.8050000000000002</c:v>
                </c:pt>
                <c:pt idx="762">
                  <c:v>3.81</c:v>
                </c:pt>
                <c:pt idx="763">
                  <c:v>3.8149999999999999</c:v>
                </c:pt>
                <c:pt idx="764">
                  <c:v>3.82</c:v>
                </c:pt>
                <c:pt idx="765">
                  <c:v>3.8250000000000002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3.8450000000000002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3.8650000000000002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3.8849999999999998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3.9049999999999998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3.9249999999999998</c:v>
                </c:pt>
                <c:pt idx="786">
                  <c:v>3.93</c:v>
                </c:pt>
                <c:pt idx="787">
                  <c:v>3.9350000000000001</c:v>
                </c:pt>
                <c:pt idx="788">
                  <c:v>3.94</c:v>
                </c:pt>
                <c:pt idx="789">
                  <c:v>3.9449999999999998</c:v>
                </c:pt>
                <c:pt idx="790">
                  <c:v>3.95</c:v>
                </c:pt>
                <c:pt idx="791">
                  <c:v>3.9550000000000001</c:v>
                </c:pt>
                <c:pt idx="792">
                  <c:v>3.96</c:v>
                </c:pt>
                <c:pt idx="793">
                  <c:v>3.9649999999999999</c:v>
                </c:pt>
                <c:pt idx="794">
                  <c:v>3.97</c:v>
                </c:pt>
                <c:pt idx="795">
                  <c:v>3.9750000000000001</c:v>
                </c:pt>
                <c:pt idx="796">
                  <c:v>3.98</c:v>
                </c:pt>
                <c:pt idx="797">
                  <c:v>3.9849999999999999</c:v>
                </c:pt>
                <c:pt idx="798">
                  <c:v>3.99</c:v>
                </c:pt>
                <c:pt idx="799">
                  <c:v>3.9950000000000001</c:v>
                </c:pt>
                <c:pt idx="800">
                  <c:v>4</c:v>
                </c:pt>
                <c:pt idx="801">
                  <c:v>4.0049999999999999</c:v>
                </c:pt>
                <c:pt idx="802">
                  <c:v>4.01</c:v>
                </c:pt>
                <c:pt idx="803">
                  <c:v>4.0149999999999997</c:v>
                </c:pt>
                <c:pt idx="804">
                  <c:v>4.0199999999999996</c:v>
                </c:pt>
                <c:pt idx="805">
                  <c:v>4.0250000000000004</c:v>
                </c:pt>
                <c:pt idx="806">
                  <c:v>4.03</c:v>
                </c:pt>
                <c:pt idx="807">
                  <c:v>4.0350000000000001</c:v>
                </c:pt>
                <c:pt idx="808">
                  <c:v>4.04</c:v>
                </c:pt>
                <c:pt idx="809">
                  <c:v>4.0449999999999999</c:v>
                </c:pt>
                <c:pt idx="810">
                  <c:v>4.05</c:v>
                </c:pt>
                <c:pt idx="811">
                  <c:v>4.0549999999999997</c:v>
                </c:pt>
                <c:pt idx="812">
                  <c:v>4.0599999999999996</c:v>
                </c:pt>
                <c:pt idx="813">
                  <c:v>4.0650000000000004</c:v>
                </c:pt>
                <c:pt idx="814">
                  <c:v>4.07</c:v>
                </c:pt>
                <c:pt idx="815">
                  <c:v>4.0750000000000002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4.0949999999999998</c:v>
                </c:pt>
                <c:pt idx="820">
                  <c:v>4.0999999999999996</c:v>
                </c:pt>
                <c:pt idx="821">
                  <c:v>4.1050000000000004</c:v>
                </c:pt>
                <c:pt idx="822">
                  <c:v>4.1100000000000003</c:v>
                </c:pt>
                <c:pt idx="823">
                  <c:v>4.1150000000000002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4.1349999999999998</c:v>
                </c:pt>
                <c:pt idx="828">
                  <c:v>4.1399999999999997</c:v>
                </c:pt>
                <c:pt idx="829">
                  <c:v>4.1449999999999996</c:v>
                </c:pt>
                <c:pt idx="830">
                  <c:v>4.1500000000000004</c:v>
                </c:pt>
                <c:pt idx="831">
                  <c:v>4.1550000000000002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4.1749999999999998</c:v>
                </c:pt>
                <c:pt idx="836">
                  <c:v>4.18</c:v>
                </c:pt>
                <c:pt idx="837">
                  <c:v>4.1849999999999996</c:v>
                </c:pt>
                <c:pt idx="838">
                  <c:v>4.1900000000000004</c:v>
                </c:pt>
                <c:pt idx="839">
                  <c:v>4.1950000000000003</c:v>
                </c:pt>
                <c:pt idx="840">
                  <c:v>4.2</c:v>
                </c:pt>
                <c:pt idx="841">
                  <c:v>4.2050000000000001</c:v>
                </c:pt>
                <c:pt idx="842">
                  <c:v>4.21</c:v>
                </c:pt>
                <c:pt idx="843">
                  <c:v>4.2149999999999999</c:v>
                </c:pt>
                <c:pt idx="844">
                  <c:v>4.22</c:v>
                </c:pt>
                <c:pt idx="845">
                  <c:v>4.2249999999999996</c:v>
                </c:pt>
                <c:pt idx="846">
                  <c:v>4.2300000000000004</c:v>
                </c:pt>
                <c:pt idx="847">
                  <c:v>4.2350000000000003</c:v>
                </c:pt>
                <c:pt idx="848">
                  <c:v>4.24</c:v>
                </c:pt>
                <c:pt idx="849">
                  <c:v>4.2450000000000001</c:v>
                </c:pt>
                <c:pt idx="850">
                  <c:v>4.25</c:v>
                </c:pt>
                <c:pt idx="851">
                  <c:v>4.2549999999999999</c:v>
                </c:pt>
                <c:pt idx="852">
                  <c:v>4.26</c:v>
                </c:pt>
                <c:pt idx="853">
                  <c:v>4.2649999999999997</c:v>
                </c:pt>
                <c:pt idx="854">
                  <c:v>4.2699999999999996</c:v>
                </c:pt>
                <c:pt idx="855">
                  <c:v>4.2750000000000004</c:v>
                </c:pt>
                <c:pt idx="856">
                  <c:v>4.28</c:v>
                </c:pt>
                <c:pt idx="857">
                  <c:v>4.2850000000000001</c:v>
                </c:pt>
                <c:pt idx="858">
                  <c:v>4.29</c:v>
                </c:pt>
                <c:pt idx="859">
                  <c:v>4.2949999999999999</c:v>
                </c:pt>
                <c:pt idx="860">
                  <c:v>4.3</c:v>
                </c:pt>
                <c:pt idx="861">
                  <c:v>4.3049999999999997</c:v>
                </c:pt>
                <c:pt idx="862">
                  <c:v>4.3099999999999996</c:v>
                </c:pt>
                <c:pt idx="863">
                  <c:v>4.3150000000000004</c:v>
                </c:pt>
                <c:pt idx="864">
                  <c:v>4.32</c:v>
                </c:pt>
                <c:pt idx="865">
                  <c:v>4.3250000000000002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4.3449999999999998</c:v>
                </c:pt>
                <c:pt idx="870">
                  <c:v>4.3499999999999996</c:v>
                </c:pt>
                <c:pt idx="871">
                  <c:v>4.3550000000000004</c:v>
                </c:pt>
                <c:pt idx="872">
                  <c:v>4.3600000000000003</c:v>
                </c:pt>
                <c:pt idx="873">
                  <c:v>4.3650000000000002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4.3849999999999998</c:v>
                </c:pt>
                <c:pt idx="878">
                  <c:v>4.3899999999999997</c:v>
                </c:pt>
                <c:pt idx="879">
                  <c:v>4.3949999999999996</c:v>
                </c:pt>
                <c:pt idx="880">
                  <c:v>4.4000000000000004</c:v>
                </c:pt>
                <c:pt idx="881">
                  <c:v>4.4050000000000002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4.4249999999999998</c:v>
                </c:pt>
                <c:pt idx="886">
                  <c:v>4.43</c:v>
                </c:pt>
                <c:pt idx="887">
                  <c:v>4.4349999999999996</c:v>
                </c:pt>
                <c:pt idx="888">
                  <c:v>4.4400000000000004</c:v>
                </c:pt>
                <c:pt idx="889">
                  <c:v>4.4450000000000003</c:v>
                </c:pt>
                <c:pt idx="890">
                  <c:v>4.45</c:v>
                </c:pt>
                <c:pt idx="891">
                  <c:v>4.4550000000000001</c:v>
                </c:pt>
                <c:pt idx="892">
                  <c:v>4.46</c:v>
                </c:pt>
                <c:pt idx="893">
                  <c:v>4.4649999999999999</c:v>
                </c:pt>
                <c:pt idx="894">
                  <c:v>4.47</c:v>
                </c:pt>
                <c:pt idx="895">
                  <c:v>4.4749999999999996</c:v>
                </c:pt>
                <c:pt idx="896">
                  <c:v>4.4800000000000004</c:v>
                </c:pt>
                <c:pt idx="897">
                  <c:v>4.4850000000000003</c:v>
                </c:pt>
                <c:pt idx="898">
                  <c:v>4.49</c:v>
                </c:pt>
                <c:pt idx="899">
                  <c:v>4.4950000000000001</c:v>
                </c:pt>
                <c:pt idx="900">
                  <c:v>4.5</c:v>
                </c:pt>
                <c:pt idx="901">
                  <c:v>4.5049999999999999</c:v>
                </c:pt>
                <c:pt idx="902">
                  <c:v>4.51</c:v>
                </c:pt>
                <c:pt idx="903">
                  <c:v>4.5149999999999997</c:v>
                </c:pt>
                <c:pt idx="904">
                  <c:v>4.5199999999999996</c:v>
                </c:pt>
                <c:pt idx="905">
                  <c:v>4.5250000000000004</c:v>
                </c:pt>
                <c:pt idx="906">
                  <c:v>4.53</c:v>
                </c:pt>
                <c:pt idx="907">
                  <c:v>4.5350000000000001</c:v>
                </c:pt>
                <c:pt idx="908">
                  <c:v>4.54</c:v>
                </c:pt>
                <c:pt idx="909">
                  <c:v>4.5449999999999999</c:v>
                </c:pt>
                <c:pt idx="910">
                  <c:v>4.55</c:v>
                </c:pt>
                <c:pt idx="911">
                  <c:v>4.5549999999999997</c:v>
                </c:pt>
                <c:pt idx="912">
                  <c:v>4.5599999999999996</c:v>
                </c:pt>
                <c:pt idx="913">
                  <c:v>4.5650000000000004</c:v>
                </c:pt>
                <c:pt idx="914">
                  <c:v>4.57</c:v>
                </c:pt>
                <c:pt idx="915">
                  <c:v>4.5750000000000002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4.5949999999999998</c:v>
                </c:pt>
                <c:pt idx="920">
                  <c:v>4.5999999999999996</c:v>
                </c:pt>
                <c:pt idx="921">
                  <c:v>4.6050000000000004</c:v>
                </c:pt>
                <c:pt idx="922">
                  <c:v>4.6100000000000003</c:v>
                </c:pt>
                <c:pt idx="923">
                  <c:v>4.6150000000000002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4.6349999999999998</c:v>
                </c:pt>
                <c:pt idx="928">
                  <c:v>4.6399999999999997</c:v>
                </c:pt>
                <c:pt idx="929">
                  <c:v>4.6449999999999996</c:v>
                </c:pt>
                <c:pt idx="930">
                  <c:v>4.6500000000000004</c:v>
                </c:pt>
                <c:pt idx="931">
                  <c:v>4.6550000000000002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4.6749999999999998</c:v>
                </c:pt>
                <c:pt idx="936">
                  <c:v>4.68</c:v>
                </c:pt>
                <c:pt idx="937">
                  <c:v>4.6849999999999996</c:v>
                </c:pt>
                <c:pt idx="938">
                  <c:v>4.6900000000000004</c:v>
                </c:pt>
                <c:pt idx="939">
                  <c:v>4.6950000000000003</c:v>
                </c:pt>
                <c:pt idx="940">
                  <c:v>4.7</c:v>
                </c:pt>
                <c:pt idx="941">
                  <c:v>4.7050000000000001</c:v>
                </c:pt>
                <c:pt idx="942">
                  <c:v>4.71</c:v>
                </c:pt>
                <c:pt idx="943">
                  <c:v>4.7149999999999999</c:v>
                </c:pt>
                <c:pt idx="944">
                  <c:v>4.72</c:v>
                </c:pt>
                <c:pt idx="945">
                  <c:v>4.7249999999999996</c:v>
                </c:pt>
                <c:pt idx="946">
                  <c:v>4.7300000000000004</c:v>
                </c:pt>
                <c:pt idx="947">
                  <c:v>4.7350000000000003</c:v>
                </c:pt>
                <c:pt idx="948">
                  <c:v>4.74</c:v>
                </c:pt>
                <c:pt idx="949">
                  <c:v>4.7450000000000001</c:v>
                </c:pt>
                <c:pt idx="950">
                  <c:v>4.75</c:v>
                </c:pt>
                <c:pt idx="951">
                  <c:v>4.7549999999999999</c:v>
                </c:pt>
                <c:pt idx="952">
                  <c:v>4.76</c:v>
                </c:pt>
                <c:pt idx="953">
                  <c:v>4.7649999999999997</c:v>
                </c:pt>
                <c:pt idx="954">
                  <c:v>4.7699999999999996</c:v>
                </c:pt>
                <c:pt idx="955">
                  <c:v>4.7750000000000004</c:v>
                </c:pt>
                <c:pt idx="956">
                  <c:v>4.78</c:v>
                </c:pt>
                <c:pt idx="957">
                  <c:v>4.7850000000000001</c:v>
                </c:pt>
                <c:pt idx="958">
                  <c:v>4.79</c:v>
                </c:pt>
                <c:pt idx="959">
                  <c:v>4.7949999999999999</c:v>
                </c:pt>
                <c:pt idx="960">
                  <c:v>4.8</c:v>
                </c:pt>
                <c:pt idx="961">
                  <c:v>4.8049999999999997</c:v>
                </c:pt>
                <c:pt idx="962">
                  <c:v>4.8099999999999996</c:v>
                </c:pt>
                <c:pt idx="963">
                  <c:v>4.8150000000000004</c:v>
                </c:pt>
                <c:pt idx="964">
                  <c:v>4.82</c:v>
                </c:pt>
                <c:pt idx="965">
                  <c:v>4.8250000000000002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4.8449999999999998</c:v>
                </c:pt>
                <c:pt idx="970">
                  <c:v>4.8499999999999996</c:v>
                </c:pt>
                <c:pt idx="971">
                  <c:v>4.8550000000000004</c:v>
                </c:pt>
                <c:pt idx="972">
                  <c:v>4.8600000000000003</c:v>
                </c:pt>
                <c:pt idx="973">
                  <c:v>4.8650000000000002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4.8849999999999998</c:v>
                </c:pt>
                <c:pt idx="978">
                  <c:v>4.8899999999999997</c:v>
                </c:pt>
                <c:pt idx="979">
                  <c:v>4.8949999999999996</c:v>
                </c:pt>
                <c:pt idx="980">
                  <c:v>4.9000000000000004</c:v>
                </c:pt>
                <c:pt idx="981">
                  <c:v>4.9050000000000002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4.9249999999999998</c:v>
                </c:pt>
                <c:pt idx="986">
                  <c:v>4.93</c:v>
                </c:pt>
                <c:pt idx="987">
                  <c:v>4.9349999999999996</c:v>
                </c:pt>
                <c:pt idx="988">
                  <c:v>4.9400000000000004</c:v>
                </c:pt>
                <c:pt idx="989">
                  <c:v>4.9450000000000003</c:v>
                </c:pt>
                <c:pt idx="990">
                  <c:v>4.95</c:v>
                </c:pt>
                <c:pt idx="991">
                  <c:v>4.9550000000000001</c:v>
                </c:pt>
                <c:pt idx="992">
                  <c:v>4.96</c:v>
                </c:pt>
                <c:pt idx="993">
                  <c:v>4.9649999999999999</c:v>
                </c:pt>
                <c:pt idx="994">
                  <c:v>4.97</c:v>
                </c:pt>
                <c:pt idx="995">
                  <c:v>4.9749999999999996</c:v>
                </c:pt>
                <c:pt idx="996">
                  <c:v>4.9800000000000004</c:v>
                </c:pt>
                <c:pt idx="997">
                  <c:v>4.9850000000000003</c:v>
                </c:pt>
                <c:pt idx="998">
                  <c:v>4.99</c:v>
                </c:pt>
                <c:pt idx="999">
                  <c:v>4.9950000000000001</c:v>
                </c:pt>
                <c:pt idx="1000">
                  <c:v>5</c:v>
                </c:pt>
                <c:pt idx="1001">
                  <c:v>5.0049999999999999</c:v>
                </c:pt>
                <c:pt idx="1002">
                  <c:v>5.01</c:v>
                </c:pt>
                <c:pt idx="1003">
                  <c:v>5.0149999999999997</c:v>
                </c:pt>
                <c:pt idx="1004">
                  <c:v>5.0199999999999996</c:v>
                </c:pt>
                <c:pt idx="1005">
                  <c:v>5.0250000000000004</c:v>
                </c:pt>
                <c:pt idx="1006">
                  <c:v>5.03</c:v>
                </c:pt>
                <c:pt idx="1007">
                  <c:v>5.0350000000000001</c:v>
                </c:pt>
                <c:pt idx="1008">
                  <c:v>5.04</c:v>
                </c:pt>
                <c:pt idx="1009">
                  <c:v>5.0449999999999999</c:v>
                </c:pt>
                <c:pt idx="1010">
                  <c:v>5.05</c:v>
                </c:pt>
                <c:pt idx="1011">
                  <c:v>5.0549999999999997</c:v>
                </c:pt>
                <c:pt idx="1012">
                  <c:v>5.0599999999999996</c:v>
                </c:pt>
                <c:pt idx="1013">
                  <c:v>5.0650000000000004</c:v>
                </c:pt>
                <c:pt idx="1014">
                  <c:v>5.07</c:v>
                </c:pt>
                <c:pt idx="1015">
                  <c:v>5.0750000000000002</c:v>
                </c:pt>
                <c:pt idx="1016">
                  <c:v>5.08</c:v>
                </c:pt>
                <c:pt idx="1017">
                  <c:v>5.085</c:v>
                </c:pt>
                <c:pt idx="1018">
                  <c:v>5.09</c:v>
                </c:pt>
                <c:pt idx="1019">
                  <c:v>5.0949999999999998</c:v>
                </c:pt>
                <c:pt idx="1020">
                  <c:v>5.0999999999999996</c:v>
                </c:pt>
                <c:pt idx="1021">
                  <c:v>5.1050000000000004</c:v>
                </c:pt>
                <c:pt idx="1022">
                  <c:v>5.1100000000000003</c:v>
                </c:pt>
                <c:pt idx="1023">
                  <c:v>5.1150000000000002</c:v>
                </c:pt>
                <c:pt idx="1024">
                  <c:v>5.12</c:v>
                </c:pt>
                <c:pt idx="1025">
                  <c:v>5.125</c:v>
                </c:pt>
                <c:pt idx="1026">
                  <c:v>5.13</c:v>
                </c:pt>
                <c:pt idx="1027">
                  <c:v>5.1349999999999998</c:v>
                </c:pt>
                <c:pt idx="1028">
                  <c:v>5.14</c:v>
                </c:pt>
                <c:pt idx="1029">
                  <c:v>5.1449999999999996</c:v>
                </c:pt>
                <c:pt idx="1030">
                  <c:v>5.15</c:v>
                </c:pt>
                <c:pt idx="1031">
                  <c:v>5.1550000000000002</c:v>
                </c:pt>
                <c:pt idx="1032">
                  <c:v>5.16</c:v>
                </c:pt>
                <c:pt idx="1033">
                  <c:v>5.165</c:v>
                </c:pt>
                <c:pt idx="1034">
                  <c:v>5.17</c:v>
                </c:pt>
                <c:pt idx="1035">
                  <c:v>5.1749999999999998</c:v>
                </c:pt>
                <c:pt idx="1036">
                  <c:v>5.18</c:v>
                </c:pt>
                <c:pt idx="1037">
                  <c:v>5.1849999999999996</c:v>
                </c:pt>
                <c:pt idx="1038">
                  <c:v>5.19</c:v>
                </c:pt>
                <c:pt idx="1039">
                  <c:v>5.1950000000000003</c:v>
                </c:pt>
                <c:pt idx="1040">
                  <c:v>5.2</c:v>
                </c:pt>
                <c:pt idx="1041">
                  <c:v>5.2050000000000001</c:v>
                </c:pt>
                <c:pt idx="1042">
                  <c:v>5.21</c:v>
                </c:pt>
                <c:pt idx="1043">
                  <c:v>5.2149999999999999</c:v>
                </c:pt>
                <c:pt idx="1044">
                  <c:v>5.22</c:v>
                </c:pt>
                <c:pt idx="1045">
                  <c:v>5.2249999999999996</c:v>
                </c:pt>
                <c:pt idx="1046">
                  <c:v>5.23</c:v>
                </c:pt>
                <c:pt idx="1047">
                  <c:v>5.2350000000000003</c:v>
                </c:pt>
                <c:pt idx="1048">
                  <c:v>5.24</c:v>
                </c:pt>
                <c:pt idx="1049">
                  <c:v>5.2450000000000001</c:v>
                </c:pt>
                <c:pt idx="1050">
                  <c:v>5.25</c:v>
                </c:pt>
                <c:pt idx="1051">
                  <c:v>5.2549999999999999</c:v>
                </c:pt>
                <c:pt idx="1052">
                  <c:v>5.26</c:v>
                </c:pt>
                <c:pt idx="1053">
                  <c:v>5.2649999999999997</c:v>
                </c:pt>
                <c:pt idx="1054">
                  <c:v>5.27</c:v>
                </c:pt>
                <c:pt idx="1055">
                  <c:v>5.2750000000000004</c:v>
                </c:pt>
                <c:pt idx="1056">
                  <c:v>5.28</c:v>
                </c:pt>
                <c:pt idx="1057">
                  <c:v>5.2850000000000001</c:v>
                </c:pt>
                <c:pt idx="1058">
                  <c:v>5.29</c:v>
                </c:pt>
                <c:pt idx="1059">
                  <c:v>5.2949999999999999</c:v>
                </c:pt>
                <c:pt idx="1060">
                  <c:v>5.3</c:v>
                </c:pt>
                <c:pt idx="1061">
                  <c:v>5.3049999999999997</c:v>
                </c:pt>
                <c:pt idx="1062">
                  <c:v>5.31</c:v>
                </c:pt>
                <c:pt idx="1063">
                  <c:v>5.3150000000000004</c:v>
                </c:pt>
                <c:pt idx="1064">
                  <c:v>5.32</c:v>
                </c:pt>
                <c:pt idx="1065">
                  <c:v>5.3250000000000002</c:v>
                </c:pt>
                <c:pt idx="1066">
                  <c:v>5.33</c:v>
                </c:pt>
                <c:pt idx="1067">
                  <c:v>5.335</c:v>
                </c:pt>
                <c:pt idx="1068">
                  <c:v>5.34</c:v>
                </c:pt>
                <c:pt idx="1069">
                  <c:v>5.3449999999999998</c:v>
                </c:pt>
                <c:pt idx="1070">
                  <c:v>5.35</c:v>
                </c:pt>
                <c:pt idx="1071">
                  <c:v>5.3550000000000004</c:v>
                </c:pt>
                <c:pt idx="1072">
                  <c:v>5.36</c:v>
                </c:pt>
                <c:pt idx="1073">
                  <c:v>5.3650000000000002</c:v>
                </c:pt>
                <c:pt idx="1074">
                  <c:v>5.37</c:v>
                </c:pt>
                <c:pt idx="1075">
                  <c:v>5.375</c:v>
                </c:pt>
                <c:pt idx="1076">
                  <c:v>5.38</c:v>
                </c:pt>
                <c:pt idx="1077">
                  <c:v>5.3849999999999998</c:v>
                </c:pt>
                <c:pt idx="1078">
                  <c:v>5.39</c:v>
                </c:pt>
                <c:pt idx="1079">
                  <c:v>5.3949999999999996</c:v>
                </c:pt>
                <c:pt idx="1080">
                  <c:v>5.4</c:v>
                </c:pt>
                <c:pt idx="1081">
                  <c:v>5.4050000000000002</c:v>
                </c:pt>
                <c:pt idx="1082">
                  <c:v>5.41</c:v>
                </c:pt>
                <c:pt idx="1083">
                  <c:v>5.415</c:v>
                </c:pt>
                <c:pt idx="1084">
                  <c:v>5.42</c:v>
                </c:pt>
                <c:pt idx="1085">
                  <c:v>5.4249999999999998</c:v>
                </c:pt>
                <c:pt idx="1086">
                  <c:v>5.43</c:v>
                </c:pt>
                <c:pt idx="1087">
                  <c:v>5.4349999999999996</c:v>
                </c:pt>
                <c:pt idx="1088">
                  <c:v>5.44</c:v>
                </c:pt>
                <c:pt idx="1089">
                  <c:v>5.4450000000000003</c:v>
                </c:pt>
                <c:pt idx="1090">
                  <c:v>5.45</c:v>
                </c:pt>
                <c:pt idx="1091">
                  <c:v>5.4550000000000001</c:v>
                </c:pt>
                <c:pt idx="1092">
                  <c:v>5.46</c:v>
                </c:pt>
                <c:pt idx="1093">
                  <c:v>5.4649999999999999</c:v>
                </c:pt>
                <c:pt idx="1094">
                  <c:v>5.47</c:v>
                </c:pt>
                <c:pt idx="1095">
                  <c:v>5.4749999999999996</c:v>
                </c:pt>
                <c:pt idx="1096">
                  <c:v>5.48</c:v>
                </c:pt>
                <c:pt idx="1097">
                  <c:v>5.4850000000000003</c:v>
                </c:pt>
                <c:pt idx="1098">
                  <c:v>5.49</c:v>
                </c:pt>
                <c:pt idx="1099">
                  <c:v>5.4950000000000001</c:v>
                </c:pt>
                <c:pt idx="1100">
                  <c:v>5.5</c:v>
                </c:pt>
                <c:pt idx="1101">
                  <c:v>5.5049999999999999</c:v>
                </c:pt>
                <c:pt idx="1102">
                  <c:v>5.51</c:v>
                </c:pt>
                <c:pt idx="1103">
                  <c:v>5.5149999999999997</c:v>
                </c:pt>
                <c:pt idx="1104">
                  <c:v>5.52</c:v>
                </c:pt>
                <c:pt idx="1105">
                  <c:v>5.5250000000000004</c:v>
                </c:pt>
                <c:pt idx="1106">
                  <c:v>5.53</c:v>
                </c:pt>
                <c:pt idx="1107">
                  <c:v>5.5350000000000001</c:v>
                </c:pt>
                <c:pt idx="1108">
                  <c:v>5.54</c:v>
                </c:pt>
                <c:pt idx="1109">
                  <c:v>5.5449999999999999</c:v>
                </c:pt>
                <c:pt idx="1110">
                  <c:v>5.55</c:v>
                </c:pt>
                <c:pt idx="1111">
                  <c:v>5.5549999999999997</c:v>
                </c:pt>
                <c:pt idx="1112">
                  <c:v>5.56</c:v>
                </c:pt>
                <c:pt idx="1113">
                  <c:v>5.5650000000000004</c:v>
                </c:pt>
                <c:pt idx="1114">
                  <c:v>5.57</c:v>
                </c:pt>
                <c:pt idx="1115">
                  <c:v>5.5750000000000002</c:v>
                </c:pt>
                <c:pt idx="1116">
                  <c:v>5.58</c:v>
                </c:pt>
                <c:pt idx="1117">
                  <c:v>5.585</c:v>
                </c:pt>
                <c:pt idx="1118">
                  <c:v>5.59</c:v>
                </c:pt>
                <c:pt idx="1119">
                  <c:v>5.5949999999999998</c:v>
                </c:pt>
                <c:pt idx="1120">
                  <c:v>5.6</c:v>
                </c:pt>
                <c:pt idx="1121">
                  <c:v>5.6050000000000004</c:v>
                </c:pt>
                <c:pt idx="1122">
                  <c:v>5.61</c:v>
                </c:pt>
                <c:pt idx="1123">
                  <c:v>5.6150000000000002</c:v>
                </c:pt>
                <c:pt idx="1124">
                  <c:v>5.62</c:v>
                </c:pt>
                <c:pt idx="1125">
                  <c:v>5.625</c:v>
                </c:pt>
                <c:pt idx="1126">
                  <c:v>5.63</c:v>
                </c:pt>
                <c:pt idx="1127">
                  <c:v>5.6349999999999998</c:v>
                </c:pt>
                <c:pt idx="1128">
                  <c:v>5.64</c:v>
                </c:pt>
                <c:pt idx="1129">
                  <c:v>5.6449999999999996</c:v>
                </c:pt>
                <c:pt idx="1130">
                  <c:v>5.65</c:v>
                </c:pt>
                <c:pt idx="1131">
                  <c:v>5.6550000000000002</c:v>
                </c:pt>
                <c:pt idx="1132">
                  <c:v>5.66</c:v>
                </c:pt>
                <c:pt idx="1133">
                  <c:v>5.665</c:v>
                </c:pt>
                <c:pt idx="1134">
                  <c:v>5.67</c:v>
                </c:pt>
                <c:pt idx="1135">
                  <c:v>5.6749999999999998</c:v>
                </c:pt>
                <c:pt idx="1136">
                  <c:v>5.68</c:v>
                </c:pt>
                <c:pt idx="1137">
                  <c:v>5.6849999999999996</c:v>
                </c:pt>
                <c:pt idx="1138">
                  <c:v>5.69</c:v>
                </c:pt>
                <c:pt idx="1139">
                  <c:v>5.6950000000000003</c:v>
                </c:pt>
                <c:pt idx="1140">
                  <c:v>5.7</c:v>
                </c:pt>
                <c:pt idx="1141">
                  <c:v>5.7050000000000001</c:v>
                </c:pt>
                <c:pt idx="1142">
                  <c:v>5.71</c:v>
                </c:pt>
                <c:pt idx="1143">
                  <c:v>5.7149999999999999</c:v>
                </c:pt>
                <c:pt idx="1144">
                  <c:v>5.72</c:v>
                </c:pt>
                <c:pt idx="1145">
                  <c:v>5.7249999999999996</c:v>
                </c:pt>
                <c:pt idx="1146">
                  <c:v>5.73</c:v>
                </c:pt>
                <c:pt idx="1147">
                  <c:v>5.7350000000000003</c:v>
                </c:pt>
                <c:pt idx="1148">
                  <c:v>5.74</c:v>
                </c:pt>
                <c:pt idx="1149">
                  <c:v>5.7450000000000001</c:v>
                </c:pt>
                <c:pt idx="1150">
                  <c:v>5.75</c:v>
                </c:pt>
                <c:pt idx="1151">
                  <c:v>5.7549999999999999</c:v>
                </c:pt>
                <c:pt idx="1152">
                  <c:v>5.76</c:v>
                </c:pt>
                <c:pt idx="1153">
                  <c:v>5.7649999999999997</c:v>
                </c:pt>
                <c:pt idx="1154">
                  <c:v>5.77</c:v>
                </c:pt>
                <c:pt idx="1155">
                  <c:v>5.7750000000000004</c:v>
                </c:pt>
                <c:pt idx="1156">
                  <c:v>5.78</c:v>
                </c:pt>
                <c:pt idx="1157">
                  <c:v>5.7850000000000001</c:v>
                </c:pt>
                <c:pt idx="1158">
                  <c:v>5.79</c:v>
                </c:pt>
                <c:pt idx="1159">
                  <c:v>5.7949999999999999</c:v>
                </c:pt>
                <c:pt idx="1160">
                  <c:v>5.8</c:v>
                </c:pt>
                <c:pt idx="1161">
                  <c:v>5.8049999999999997</c:v>
                </c:pt>
                <c:pt idx="1162">
                  <c:v>5.81</c:v>
                </c:pt>
                <c:pt idx="1163">
                  <c:v>5.8150000000000004</c:v>
                </c:pt>
                <c:pt idx="1164">
                  <c:v>5.82</c:v>
                </c:pt>
                <c:pt idx="1165">
                  <c:v>5.8250000000000002</c:v>
                </c:pt>
                <c:pt idx="1166">
                  <c:v>5.83</c:v>
                </c:pt>
                <c:pt idx="1167">
                  <c:v>5.835</c:v>
                </c:pt>
                <c:pt idx="1168">
                  <c:v>5.84</c:v>
                </c:pt>
                <c:pt idx="1169">
                  <c:v>5.8449999999999998</c:v>
                </c:pt>
                <c:pt idx="1170">
                  <c:v>5.85</c:v>
                </c:pt>
                <c:pt idx="1171">
                  <c:v>5.8550000000000004</c:v>
                </c:pt>
                <c:pt idx="1172">
                  <c:v>5.86</c:v>
                </c:pt>
                <c:pt idx="1173">
                  <c:v>5.8650000000000002</c:v>
                </c:pt>
                <c:pt idx="1174">
                  <c:v>5.87</c:v>
                </c:pt>
                <c:pt idx="1175">
                  <c:v>5.875</c:v>
                </c:pt>
                <c:pt idx="1176">
                  <c:v>5.88</c:v>
                </c:pt>
                <c:pt idx="1177">
                  <c:v>5.8849999999999998</c:v>
                </c:pt>
                <c:pt idx="1178">
                  <c:v>5.89</c:v>
                </c:pt>
                <c:pt idx="1179">
                  <c:v>5.8949999999999996</c:v>
                </c:pt>
                <c:pt idx="1180">
                  <c:v>5.9</c:v>
                </c:pt>
                <c:pt idx="1181">
                  <c:v>5.9050000000000002</c:v>
                </c:pt>
                <c:pt idx="1182">
                  <c:v>5.91</c:v>
                </c:pt>
                <c:pt idx="1183">
                  <c:v>5.915</c:v>
                </c:pt>
                <c:pt idx="1184">
                  <c:v>5.92</c:v>
                </c:pt>
                <c:pt idx="1185">
                  <c:v>5.9249999999999998</c:v>
                </c:pt>
                <c:pt idx="1186">
                  <c:v>5.93</c:v>
                </c:pt>
                <c:pt idx="1187">
                  <c:v>5.9349999999999996</c:v>
                </c:pt>
                <c:pt idx="1188">
                  <c:v>5.94</c:v>
                </c:pt>
                <c:pt idx="1189">
                  <c:v>5.9450000000000003</c:v>
                </c:pt>
                <c:pt idx="1190">
                  <c:v>5.95</c:v>
                </c:pt>
                <c:pt idx="1191">
                  <c:v>5.9550000000000001</c:v>
                </c:pt>
                <c:pt idx="1192">
                  <c:v>5.96</c:v>
                </c:pt>
                <c:pt idx="1193">
                  <c:v>5.9649999999999999</c:v>
                </c:pt>
                <c:pt idx="1194">
                  <c:v>5.97</c:v>
                </c:pt>
                <c:pt idx="1195">
                  <c:v>5.9749999999999996</c:v>
                </c:pt>
                <c:pt idx="1196">
                  <c:v>5.98</c:v>
                </c:pt>
                <c:pt idx="1197">
                  <c:v>5.9850000000000003</c:v>
                </c:pt>
                <c:pt idx="1198">
                  <c:v>5.99</c:v>
                </c:pt>
                <c:pt idx="1199">
                  <c:v>5.9950000000000001</c:v>
                </c:pt>
                <c:pt idx="1200">
                  <c:v>6</c:v>
                </c:pt>
                <c:pt idx="1201">
                  <c:v>6.0049999999999999</c:v>
                </c:pt>
                <c:pt idx="1202">
                  <c:v>6.01</c:v>
                </c:pt>
                <c:pt idx="1203">
                  <c:v>6.0149999999999997</c:v>
                </c:pt>
                <c:pt idx="1204">
                  <c:v>6.02</c:v>
                </c:pt>
                <c:pt idx="1205">
                  <c:v>6.0250000000000004</c:v>
                </c:pt>
                <c:pt idx="1206">
                  <c:v>6.03</c:v>
                </c:pt>
                <c:pt idx="1207">
                  <c:v>6.0350000000000001</c:v>
                </c:pt>
                <c:pt idx="1208">
                  <c:v>6.04</c:v>
                </c:pt>
                <c:pt idx="1209">
                  <c:v>6.0449999999999999</c:v>
                </c:pt>
                <c:pt idx="1210">
                  <c:v>6.05</c:v>
                </c:pt>
                <c:pt idx="1211">
                  <c:v>6.0549999999999997</c:v>
                </c:pt>
                <c:pt idx="1212">
                  <c:v>6.06</c:v>
                </c:pt>
                <c:pt idx="1213">
                  <c:v>6.0650000000000004</c:v>
                </c:pt>
                <c:pt idx="1214">
                  <c:v>6.07</c:v>
                </c:pt>
                <c:pt idx="1215">
                  <c:v>6.0750000000000002</c:v>
                </c:pt>
                <c:pt idx="1216">
                  <c:v>6.08</c:v>
                </c:pt>
                <c:pt idx="1217">
                  <c:v>6.085</c:v>
                </c:pt>
                <c:pt idx="1218">
                  <c:v>6.09</c:v>
                </c:pt>
                <c:pt idx="1219">
                  <c:v>6.0949999999999998</c:v>
                </c:pt>
                <c:pt idx="1220">
                  <c:v>6.1</c:v>
                </c:pt>
                <c:pt idx="1221">
                  <c:v>6.1050000000000004</c:v>
                </c:pt>
                <c:pt idx="1222">
                  <c:v>6.11</c:v>
                </c:pt>
                <c:pt idx="1223">
                  <c:v>6.1150000000000002</c:v>
                </c:pt>
                <c:pt idx="1224">
                  <c:v>6.12</c:v>
                </c:pt>
                <c:pt idx="1225">
                  <c:v>6.125</c:v>
                </c:pt>
                <c:pt idx="1226">
                  <c:v>6.13</c:v>
                </c:pt>
                <c:pt idx="1227">
                  <c:v>6.1349999999999998</c:v>
                </c:pt>
                <c:pt idx="1228">
                  <c:v>6.14</c:v>
                </c:pt>
                <c:pt idx="1229">
                  <c:v>6.1449999999999996</c:v>
                </c:pt>
                <c:pt idx="1230">
                  <c:v>6.15</c:v>
                </c:pt>
                <c:pt idx="1231">
                  <c:v>6.1550000000000002</c:v>
                </c:pt>
                <c:pt idx="1232">
                  <c:v>6.16</c:v>
                </c:pt>
                <c:pt idx="1233">
                  <c:v>6.165</c:v>
                </c:pt>
                <c:pt idx="1234">
                  <c:v>6.17</c:v>
                </c:pt>
                <c:pt idx="1235">
                  <c:v>6.1749999999999998</c:v>
                </c:pt>
                <c:pt idx="1236">
                  <c:v>6.18</c:v>
                </c:pt>
                <c:pt idx="1237">
                  <c:v>6.1849999999999996</c:v>
                </c:pt>
                <c:pt idx="1238">
                  <c:v>6.19</c:v>
                </c:pt>
                <c:pt idx="1239">
                  <c:v>6.1950000000000003</c:v>
                </c:pt>
                <c:pt idx="1240">
                  <c:v>6.2</c:v>
                </c:pt>
                <c:pt idx="1241">
                  <c:v>6.2050000000000001</c:v>
                </c:pt>
                <c:pt idx="1242">
                  <c:v>6.21</c:v>
                </c:pt>
                <c:pt idx="1243">
                  <c:v>6.2149999999999999</c:v>
                </c:pt>
                <c:pt idx="1244">
                  <c:v>6.22</c:v>
                </c:pt>
                <c:pt idx="1245">
                  <c:v>6.2249999999999996</c:v>
                </c:pt>
                <c:pt idx="1246">
                  <c:v>6.23</c:v>
                </c:pt>
                <c:pt idx="1247">
                  <c:v>6.2350000000000003</c:v>
                </c:pt>
                <c:pt idx="1248">
                  <c:v>6.24</c:v>
                </c:pt>
                <c:pt idx="1249">
                  <c:v>6.2450000000000001</c:v>
                </c:pt>
                <c:pt idx="1250">
                  <c:v>6.25</c:v>
                </c:pt>
                <c:pt idx="1251">
                  <c:v>6.2549999999999999</c:v>
                </c:pt>
                <c:pt idx="1252">
                  <c:v>6.26</c:v>
                </c:pt>
                <c:pt idx="1253">
                  <c:v>6.2649999999999997</c:v>
                </c:pt>
                <c:pt idx="1254">
                  <c:v>6.27</c:v>
                </c:pt>
                <c:pt idx="1255">
                  <c:v>6.2750000000000004</c:v>
                </c:pt>
                <c:pt idx="1256">
                  <c:v>6.28</c:v>
                </c:pt>
                <c:pt idx="1257">
                  <c:v>6.2850000000000001</c:v>
                </c:pt>
                <c:pt idx="1258">
                  <c:v>6.29</c:v>
                </c:pt>
                <c:pt idx="1259">
                  <c:v>6.2949999999999999</c:v>
                </c:pt>
                <c:pt idx="1260">
                  <c:v>6.3</c:v>
                </c:pt>
                <c:pt idx="1261">
                  <c:v>6.3049999999999997</c:v>
                </c:pt>
                <c:pt idx="1262">
                  <c:v>6.31</c:v>
                </c:pt>
                <c:pt idx="1263">
                  <c:v>6.3150000000000004</c:v>
                </c:pt>
                <c:pt idx="1264">
                  <c:v>6.32</c:v>
                </c:pt>
                <c:pt idx="1265">
                  <c:v>6.3250000000000002</c:v>
                </c:pt>
                <c:pt idx="1266">
                  <c:v>6.33</c:v>
                </c:pt>
                <c:pt idx="1267">
                  <c:v>6.335</c:v>
                </c:pt>
                <c:pt idx="1268">
                  <c:v>6.34</c:v>
                </c:pt>
                <c:pt idx="1269">
                  <c:v>6.3449999999999998</c:v>
                </c:pt>
                <c:pt idx="1270">
                  <c:v>6.35</c:v>
                </c:pt>
                <c:pt idx="1271">
                  <c:v>6.3550000000000004</c:v>
                </c:pt>
                <c:pt idx="1272">
                  <c:v>6.36</c:v>
                </c:pt>
                <c:pt idx="1273">
                  <c:v>6.3650000000000002</c:v>
                </c:pt>
                <c:pt idx="1274">
                  <c:v>6.37</c:v>
                </c:pt>
                <c:pt idx="1275">
                  <c:v>6.375</c:v>
                </c:pt>
                <c:pt idx="1276">
                  <c:v>6.38</c:v>
                </c:pt>
                <c:pt idx="1277">
                  <c:v>6.3849999999999998</c:v>
                </c:pt>
                <c:pt idx="1278">
                  <c:v>6.39</c:v>
                </c:pt>
                <c:pt idx="1279">
                  <c:v>6.3949999999999996</c:v>
                </c:pt>
                <c:pt idx="1280">
                  <c:v>6.4</c:v>
                </c:pt>
                <c:pt idx="1281">
                  <c:v>6.4050000000000002</c:v>
                </c:pt>
                <c:pt idx="1282">
                  <c:v>6.41</c:v>
                </c:pt>
                <c:pt idx="1283">
                  <c:v>6.415</c:v>
                </c:pt>
                <c:pt idx="1284">
                  <c:v>6.42</c:v>
                </c:pt>
                <c:pt idx="1285">
                  <c:v>6.4249999999999998</c:v>
                </c:pt>
                <c:pt idx="1286">
                  <c:v>6.43</c:v>
                </c:pt>
                <c:pt idx="1287">
                  <c:v>6.4349999999999996</c:v>
                </c:pt>
                <c:pt idx="1288">
                  <c:v>6.44</c:v>
                </c:pt>
                <c:pt idx="1289">
                  <c:v>6.4450000000000003</c:v>
                </c:pt>
                <c:pt idx="1290">
                  <c:v>6.45</c:v>
                </c:pt>
                <c:pt idx="1291">
                  <c:v>6.4550000000000001</c:v>
                </c:pt>
                <c:pt idx="1292">
                  <c:v>6.46</c:v>
                </c:pt>
                <c:pt idx="1293">
                  <c:v>6.4649999999999999</c:v>
                </c:pt>
                <c:pt idx="1294">
                  <c:v>6.47</c:v>
                </c:pt>
                <c:pt idx="1295">
                  <c:v>6.4749999999999996</c:v>
                </c:pt>
                <c:pt idx="1296">
                  <c:v>6.48</c:v>
                </c:pt>
                <c:pt idx="1297">
                  <c:v>6.4850000000000003</c:v>
                </c:pt>
                <c:pt idx="1298">
                  <c:v>6.49</c:v>
                </c:pt>
                <c:pt idx="1299">
                  <c:v>6.4950000000000001</c:v>
                </c:pt>
                <c:pt idx="1300">
                  <c:v>6.5</c:v>
                </c:pt>
                <c:pt idx="1301">
                  <c:v>6.5049999999999999</c:v>
                </c:pt>
                <c:pt idx="1302">
                  <c:v>6.51</c:v>
                </c:pt>
                <c:pt idx="1303">
                  <c:v>6.5149999999999997</c:v>
                </c:pt>
                <c:pt idx="1304">
                  <c:v>6.52</c:v>
                </c:pt>
                <c:pt idx="1305">
                  <c:v>6.5250000000000004</c:v>
                </c:pt>
                <c:pt idx="1306">
                  <c:v>6.53</c:v>
                </c:pt>
                <c:pt idx="1307">
                  <c:v>6.5350000000000001</c:v>
                </c:pt>
                <c:pt idx="1308">
                  <c:v>6.54</c:v>
                </c:pt>
                <c:pt idx="1309">
                  <c:v>6.5449999999999999</c:v>
                </c:pt>
                <c:pt idx="1310">
                  <c:v>6.55</c:v>
                </c:pt>
                <c:pt idx="1311">
                  <c:v>6.5549999999999997</c:v>
                </c:pt>
                <c:pt idx="1312">
                  <c:v>6.56</c:v>
                </c:pt>
                <c:pt idx="1313">
                  <c:v>6.5650000000000004</c:v>
                </c:pt>
                <c:pt idx="1314">
                  <c:v>6.57</c:v>
                </c:pt>
                <c:pt idx="1315">
                  <c:v>6.5750000000000002</c:v>
                </c:pt>
                <c:pt idx="1316">
                  <c:v>6.58</c:v>
                </c:pt>
                <c:pt idx="1317">
                  <c:v>6.585</c:v>
                </c:pt>
                <c:pt idx="1318">
                  <c:v>6.59</c:v>
                </c:pt>
                <c:pt idx="1319">
                  <c:v>6.5949999999999998</c:v>
                </c:pt>
                <c:pt idx="1320">
                  <c:v>6.6</c:v>
                </c:pt>
                <c:pt idx="1321">
                  <c:v>6.6050000000000004</c:v>
                </c:pt>
                <c:pt idx="1322">
                  <c:v>6.61</c:v>
                </c:pt>
                <c:pt idx="1323">
                  <c:v>6.6150000000000002</c:v>
                </c:pt>
                <c:pt idx="1324">
                  <c:v>6.62</c:v>
                </c:pt>
                <c:pt idx="1325">
                  <c:v>6.625</c:v>
                </c:pt>
                <c:pt idx="1326">
                  <c:v>6.63</c:v>
                </c:pt>
                <c:pt idx="1327">
                  <c:v>6.6349999999999998</c:v>
                </c:pt>
                <c:pt idx="1328">
                  <c:v>6.64</c:v>
                </c:pt>
                <c:pt idx="1329">
                  <c:v>6.6449999999999996</c:v>
                </c:pt>
                <c:pt idx="1330">
                  <c:v>6.65</c:v>
                </c:pt>
                <c:pt idx="1331">
                  <c:v>6.6550000000000002</c:v>
                </c:pt>
                <c:pt idx="1332">
                  <c:v>6.66</c:v>
                </c:pt>
                <c:pt idx="1333">
                  <c:v>6.665</c:v>
                </c:pt>
                <c:pt idx="1334">
                  <c:v>6.67</c:v>
                </c:pt>
                <c:pt idx="1335">
                  <c:v>6.6749999999999998</c:v>
                </c:pt>
                <c:pt idx="1336">
                  <c:v>6.68</c:v>
                </c:pt>
                <c:pt idx="1337">
                  <c:v>6.6849999999999996</c:v>
                </c:pt>
                <c:pt idx="1338">
                  <c:v>6.69</c:v>
                </c:pt>
                <c:pt idx="1339">
                  <c:v>6.6950000000000003</c:v>
                </c:pt>
                <c:pt idx="1340">
                  <c:v>6.7</c:v>
                </c:pt>
                <c:pt idx="1341">
                  <c:v>6.7050000000000001</c:v>
                </c:pt>
                <c:pt idx="1342">
                  <c:v>6.71</c:v>
                </c:pt>
                <c:pt idx="1343">
                  <c:v>6.7149999999999999</c:v>
                </c:pt>
                <c:pt idx="1344">
                  <c:v>6.72</c:v>
                </c:pt>
                <c:pt idx="1345">
                  <c:v>6.7249999999999996</c:v>
                </c:pt>
                <c:pt idx="1346">
                  <c:v>6.73</c:v>
                </c:pt>
                <c:pt idx="1347">
                  <c:v>6.7350000000000003</c:v>
                </c:pt>
                <c:pt idx="1348">
                  <c:v>6.74</c:v>
                </c:pt>
                <c:pt idx="1349">
                  <c:v>6.7450000000000001</c:v>
                </c:pt>
                <c:pt idx="1350">
                  <c:v>6.75</c:v>
                </c:pt>
                <c:pt idx="1351">
                  <c:v>6.7549999999999999</c:v>
                </c:pt>
                <c:pt idx="1352">
                  <c:v>6.76</c:v>
                </c:pt>
                <c:pt idx="1353">
                  <c:v>6.7649999999999997</c:v>
                </c:pt>
                <c:pt idx="1354">
                  <c:v>6.77</c:v>
                </c:pt>
                <c:pt idx="1355">
                  <c:v>6.7750000000000004</c:v>
                </c:pt>
                <c:pt idx="1356">
                  <c:v>6.78</c:v>
                </c:pt>
                <c:pt idx="1357">
                  <c:v>6.7850000000000001</c:v>
                </c:pt>
                <c:pt idx="1358">
                  <c:v>6.79</c:v>
                </c:pt>
                <c:pt idx="1359">
                  <c:v>6.7949999999999999</c:v>
                </c:pt>
                <c:pt idx="1360">
                  <c:v>6.8</c:v>
                </c:pt>
                <c:pt idx="1361">
                  <c:v>6.8049999999999997</c:v>
                </c:pt>
                <c:pt idx="1362">
                  <c:v>6.81</c:v>
                </c:pt>
                <c:pt idx="1363">
                  <c:v>6.8150000000000004</c:v>
                </c:pt>
                <c:pt idx="1364">
                  <c:v>6.82</c:v>
                </c:pt>
                <c:pt idx="1365">
                  <c:v>6.8250000000000002</c:v>
                </c:pt>
                <c:pt idx="1366">
                  <c:v>6.83</c:v>
                </c:pt>
                <c:pt idx="1367">
                  <c:v>6.835</c:v>
                </c:pt>
                <c:pt idx="1368">
                  <c:v>6.84</c:v>
                </c:pt>
                <c:pt idx="1369">
                  <c:v>6.8449999999999998</c:v>
                </c:pt>
                <c:pt idx="1370">
                  <c:v>6.85</c:v>
                </c:pt>
                <c:pt idx="1371">
                  <c:v>6.8550000000000004</c:v>
                </c:pt>
                <c:pt idx="1372">
                  <c:v>6.86</c:v>
                </c:pt>
                <c:pt idx="1373">
                  <c:v>6.8650000000000002</c:v>
                </c:pt>
                <c:pt idx="1374">
                  <c:v>6.87</c:v>
                </c:pt>
                <c:pt idx="1375">
                  <c:v>6.875</c:v>
                </c:pt>
                <c:pt idx="1376">
                  <c:v>6.88</c:v>
                </c:pt>
                <c:pt idx="1377">
                  <c:v>6.8849999999999998</c:v>
                </c:pt>
                <c:pt idx="1378">
                  <c:v>6.89</c:v>
                </c:pt>
                <c:pt idx="1379">
                  <c:v>6.8949999999999996</c:v>
                </c:pt>
                <c:pt idx="1380">
                  <c:v>6.9</c:v>
                </c:pt>
                <c:pt idx="1381">
                  <c:v>6.9050000000000002</c:v>
                </c:pt>
                <c:pt idx="1382">
                  <c:v>6.91</c:v>
                </c:pt>
                <c:pt idx="1383">
                  <c:v>6.915</c:v>
                </c:pt>
                <c:pt idx="1384">
                  <c:v>6.92</c:v>
                </c:pt>
                <c:pt idx="1385">
                  <c:v>6.9249999999999998</c:v>
                </c:pt>
                <c:pt idx="1386">
                  <c:v>6.93</c:v>
                </c:pt>
                <c:pt idx="1387">
                  <c:v>6.9349999999999996</c:v>
                </c:pt>
                <c:pt idx="1388">
                  <c:v>6.94</c:v>
                </c:pt>
                <c:pt idx="1389">
                  <c:v>6.9450000000000003</c:v>
                </c:pt>
                <c:pt idx="1390">
                  <c:v>6.95</c:v>
                </c:pt>
                <c:pt idx="1391">
                  <c:v>6.9550000000000001</c:v>
                </c:pt>
                <c:pt idx="1392">
                  <c:v>6.96</c:v>
                </c:pt>
                <c:pt idx="1393">
                  <c:v>6.9649999999999999</c:v>
                </c:pt>
                <c:pt idx="1394">
                  <c:v>6.97</c:v>
                </c:pt>
                <c:pt idx="1395">
                  <c:v>6.9749999999999996</c:v>
                </c:pt>
                <c:pt idx="1396">
                  <c:v>6.98</c:v>
                </c:pt>
                <c:pt idx="1397">
                  <c:v>6.9850000000000003</c:v>
                </c:pt>
                <c:pt idx="1398">
                  <c:v>6.99</c:v>
                </c:pt>
                <c:pt idx="1399">
                  <c:v>6.9950000000000001</c:v>
                </c:pt>
                <c:pt idx="1400">
                  <c:v>7</c:v>
                </c:pt>
                <c:pt idx="1401">
                  <c:v>7.0049999999999999</c:v>
                </c:pt>
                <c:pt idx="1402">
                  <c:v>7.01</c:v>
                </c:pt>
                <c:pt idx="1403">
                  <c:v>7.0149999999999997</c:v>
                </c:pt>
                <c:pt idx="1404">
                  <c:v>7.02</c:v>
                </c:pt>
                <c:pt idx="1405">
                  <c:v>7.0250000000000004</c:v>
                </c:pt>
                <c:pt idx="1406">
                  <c:v>7.03</c:v>
                </c:pt>
                <c:pt idx="1407">
                  <c:v>7.0350000000000001</c:v>
                </c:pt>
                <c:pt idx="1408">
                  <c:v>7.04</c:v>
                </c:pt>
                <c:pt idx="1409">
                  <c:v>7.0449999999999999</c:v>
                </c:pt>
                <c:pt idx="1410">
                  <c:v>7.05</c:v>
                </c:pt>
                <c:pt idx="1411">
                  <c:v>7.0549999999999997</c:v>
                </c:pt>
                <c:pt idx="1412">
                  <c:v>7.06</c:v>
                </c:pt>
                <c:pt idx="1413">
                  <c:v>7.0650000000000004</c:v>
                </c:pt>
                <c:pt idx="1414">
                  <c:v>7.07</c:v>
                </c:pt>
                <c:pt idx="1415">
                  <c:v>7.0750000000000002</c:v>
                </c:pt>
                <c:pt idx="1416">
                  <c:v>7.08</c:v>
                </c:pt>
                <c:pt idx="1417">
                  <c:v>7.085</c:v>
                </c:pt>
                <c:pt idx="1418">
                  <c:v>7.09</c:v>
                </c:pt>
                <c:pt idx="1419">
                  <c:v>7.0949999999999998</c:v>
                </c:pt>
                <c:pt idx="1420">
                  <c:v>7.1</c:v>
                </c:pt>
                <c:pt idx="1421">
                  <c:v>7.1050000000000004</c:v>
                </c:pt>
                <c:pt idx="1422">
                  <c:v>7.11</c:v>
                </c:pt>
                <c:pt idx="1423">
                  <c:v>7.1150000000000002</c:v>
                </c:pt>
                <c:pt idx="1424">
                  <c:v>7.12</c:v>
                </c:pt>
                <c:pt idx="1425">
                  <c:v>7.125</c:v>
                </c:pt>
                <c:pt idx="1426">
                  <c:v>7.13</c:v>
                </c:pt>
                <c:pt idx="1427">
                  <c:v>7.1349999999999998</c:v>
                </c:pt>
                <c:pt idx="1428">
                  <c:v>7.14</c:v>
                </c:pt>
                <c:pt idx="1429">
                  <c:v>7.1449999999999996</c:v>
                </c:pt>
                <c:pt idx="1430">
                  <c:v>7.15</c:v>
                </c:pt>
                <c:pt idx="1431">
                  <c:v>7.1550000000000002</c:v>
                </c:pt>
                <c:pt idx="1432">
                  <c:v>7.16</c:v>
                </c:pt>
                <c:pt idx="1433">
                  <c:v>7.165</c:v>
                </c:pt>
                <c:pt idx="1434">
                  <c:v>7.17</c:v>
                </c:pt>
                <c:pt idx="1435">
                  <c:v>7.1749999999999998</c:v>
                </c:pt>
                <c:pt idx="1436">
                  <c:v>7.18</c:v>
                </c:pt>
                <c:pt idx="1437">
                  <c:v>7.1849999999999996</c:v>
                </c:pt>
                <c:pt idx="1438">
                  <c:v>7.19</c:v>
                </c:pt>
                <c:pt idx="1439">
                  <c:v>7.1950000000000003</c:v>
                </c:pt>
                <c:pt idx="1440">
                  <c:v>7.2</c:v>
                </c:pt>
                <c:pt idx="1441">
                  <c:v>7.2050000000000001</c:v>
                </c:pt>
                <c:pt idx="1442">
                  <c:v>7.21</c:v>
                </c:pt>
                <c:pt idx="1443">
                  <c:v>7.2149999999999999</c:v>
                </c:pt>
                <c:pt idx="1444">
                  <c:v>7.22</c:v>
                </c:pt>
                <c:pt idx="1445">
                  <c:v>7.2249999999999996</c:v>
                </c:pt>
                <c:pt idx="1446">
                  <c:v>7.23</c:v>
                </c:pt>
                <c:pt idx="1447">
                  <c:v>7.2350000000000003</c:v>
                </c:pt>
                <c:pt idx="1448">
                  <c:v>7.24</c:v>
                </c:pt>
                <c:pt idx="1449">
                  <c:v>7.2450000000000001</c:v>
                </c:pt>
                <c:pt idx="1450">
                  <c:v>7.25</c:v>
                </c:pt>
                <c:pt idx="1451">
                  <c:v>7.2549999999999999</c:v>
                </c:pt>
                <c:pt idx="1452">
                  <c:v>7.26</c:v>
                </c:pt>
                <c:pt idx="1453">
                  <c:v>7.2649999999999997</c:v>
                </c:pt>
                <c:pt idx="1454">
                  <c:v>7.27</c:v>
                </c:pt>
                <c:pt idx="1455">
                  <c:v>7.2750000000000004</c:v>
                </c:pt>
                <c:pt idx="1456">
                  <c:v>7.28</c:v>
                </c:pt>
                <c:pt idx="1457">
                  <c:v>7.2850000000000001</c:v>
                </c:pt>
                <c:pt idx="1458">
                  <c:v>7.29</c:v>
                </c:pt>
                <c:pt idx="1459">
                  <c:v>7.2949999999999999</c:v>
                </c:pt>
                <c:pt idx="1460">
                  <c:v>7.3</c:v>
                </c:pt>
                <c:pt idx="1461">
                  <c:v>7.3049999999999997</c:v>
                </c:pt>
                <c:pt idx="1462">
                  <c:v>7.31</c:v>
                </c:pt>
                <c:pt idx="1463">
                  <c:v>7.3150000000000004</c:v>
                </c:pt>
                <c:pt idx="1464">
                  <c:v>7.32</c:v>
                </c:pt>
                <c:pt idx="1465">
                  <c:v>7.3250000000000002</c:v>
                </c:pt>
                <c:pt idx="1466">
                  <c:v>7.33</c:v>
                </c:pt>
                <c:pt idx="1467">
                  <c:v>7.335</c:v>
                </c:pt>
                <c:pt idx="1468">
                  <c:v>7.34</c:v>
                </c:pt>
                <c:pt idx="1469">
                  <c:v>7.3449999999999998</c:v>
                </c:pt>
                <c:pt idx="1470">
                  <c:v>7.35</c:v>
                </c:pt>
                <c:pt idx="1471">
                  <c:v>7.3550000000000004</c:v>
                </c:pt>
                <c:pt idx="1472">
                  <c:v>7.36</c:v>
                </c:pt>
                <c:pt idx="1473">
                  <c:v>7.3650000000000002</c:v>
                </c:pt>
                <c:pt idx="1474">
                  <c:v>7.37</c:v>
                </c:pt>
                <c:pt idx="1475">
                  <c:v>7.375</c:v>
                </c:pt>
                <c:pt idx="1476">
                  <c:v>7.38</c:v>
                </c:pt>
                <c:pt idx="1477">
                  <c:v>7.3849999999999998</c:v>
                </c:pt>
                <c:pt idx="1478">
                  <c:v>7.39</c:v>
                </c:pt>
                <c:pt idx="1479">
                  <c:v>7.3949999999999996</c:v>
                </c:pt>
                <c:pt idx="1480">
                  <c:v>7.4</c:v>
                </c:pt>
                <c:pt idx="1481">
                  <c:v>7.4050000000000002</c:v>
                </c:pt>
                <c:pt idx="1482">
                  <c:v>7.41</c:v>
                </c:pt>
                <c:pt idx="1483">
                  <c:v>7.415</c:v>
                </c:pt>
                <c:pt idx="1484">
                  <c:v>7.42</c:v>
                </c:pt>
                <c:pt idx="1485">
                  <c:v>7.4249999999999998</c:v>
                </c:pt>
                <c:pt idx="1486">
                  <c:v>7.43</c:v>
                </c:pt>
                <c:pt idx="1487">
                  <c:v>7.4349999999999996</c:v>
                </c:pt>
                <c:pt idx="1488">
                  <c:v>7.44</c:v>
                </c:pt>
                <c:pt idx="1489">
                  <c:v>7.4450000000000003</c:v>
                </c:pt>
                <c:pt idx="1490">
                  <c:v>7.45</c:v>
                </c:pt>
                <c:pt idx="1491">
                  <c:v>7.4550000000000001</c:v>
                </c:pt>
                <c:pt idx="1492">
                  <c:v>7.46</c:v>
                </c:pt>
                <c:pt idx="1493">
                  <c:v>7.4649999999999999</c:v>
                </c:pt>
                <c:pt idx="1494">
                  <c:v>7.47</c:v>
                </c:pt>
                <c:pt idx="1495">
                  <c:v>7.4749999999999996</c:v>
                </c:pt>
                <c:pt idx="1496">
                  <c:v>7.48</c:v>
                </c:pt>
                <c:pt idx="1497">
                  <c:v>7.4850000000000003</c:v>
                </c:pt>
                <c:pt idx="1498">
                  <c:v>7.49</c:v>
                </c:pt>
                <c:pt idx="1499">
                  <c:v>7.4950000000000001</c:v>
                </c:pt>
                <c:pt idx="1500">
                  <c:v>7.5</c:v>
                </c:pt>
                <c:pt idx="1501">
                  <c:v>7.5049999999999999</c:v>
                </c:pt>
                <c:pt idx="1502">
                  <c:v>7.51</c:v>
                </c:pt>
                <c:pt idx="1503">
                  <c:v>7.5149999999999997</c:v>
                </c:pt>
                <c:pt idx="1504">
                  <c:v>7.52</c:v>
                </c:pt>
                <c:pt idx="1505">
                  <c:v>7.5250000000000004</c:v>
                </c:pt>
                <c:pt idx="1506">
                  <c:v>7.53</c:v>
                </c:pt>
                <c:pt idx="1507">
                  <c:v>7.5350000000000001</c:v>
                </c:pt>
                <c:pt idx="1508">
                  <c:v>7.54</c:v>
                </c:pt>
                <c:pt idx="1509">
                  <c:v>7.5449999999999999</c:v>
                </c:pt>
                <c:pt idx="1510">
                  <c:v>7.55</c:v>
                </c:pt>
                <c:pt idx="1511">
                  <c:v>7.5549999999999997</c:v>
                </c:pt>
                <c:pt idx="1512">
                  <c:v>7.56</c:v>
                </c:pt>
                <c:pt idx="1513">
                  <c:v>7.5650000000000004</c:v>
                </c:pt>
                <c:pt idx="1514">
                  <c:v>7.57</c:v>
                </c:pt>
                <c:pt idx="1515">
                  <c:v>7.5750000000000002</c:v>
                </c:pt>
                <c:pt idx="1516">
                  <c:v>7.58</c:v>
                </c:pt>
                <c:pt idx="1517">
                  <c:v>7.585</c:v>
                </c:pt>
                <c:pt idx="1518">
                  <c:v>7.59</c:v>
                </c:pt>
                <c:pt idx="1519">
                  <c:v>7.5949999999999998</c:v>
                </c:pt>
                <c:pt idx="1520">
                  <c:v>7.6</c:v>
                </c:pt>
                <c:pt idx="1521">
                  <c:v>7.6050000000000004</c:v>
                </c:pt>
                <c:pt idx="1522">
                  <c:v>7.61</c:v>
                </c:pt>
                <c:pt idx="1523">
                  <c:v>7.6150000000000002</c:v>
                </c:pt>
                <c:pt idx="1524">
                  <c:v>7.62</c:v>
                </c:pt>
                <c:pt idx="1525">
                  <c:v>7.625</c:v>
                </c:pt>
                <c:pt idx="1526">
                  <c:v>7.63</c:v>
                </c:pt>
                <c:pt idx="1527">
                  <c:v>7.6349999999999998</c:v>
                </c:pt>
                <c:pt idx="1528">
                  <c:v>7.64</c:v>
                </c:pt>
                <c:pt idx="1529">
                  <c:v>7.6449999999999996</c:v>
                </c:pt>
                <c:pt idx="1530">
                  <c:v>7.65</c:v>
                </c:pt>
                <c:pt idx="1531">
                  <c:v>7.6550000000000002</c:v>
                </c:pt>
                <c:pt idx="1532">
                  <c:v>7.66</c:v>
                </c:pt>
                <c:pt idx="1533">
                  <c:v>7.665</c:v>
                </c:pt>
                <c:pt idx="1534">
                  <c:v>7.67</c:v>
                </c:pt>
                <c:pt idx="1535">
                  <c:v>7.6749999999999998</c:v>
                </c:pt>
                <c:pt idx="1536">
                  <c:v>7.68</c:v>
                </c:pt>
                <c:pt idx="1537">
                  <c:v>7.6849999999999996</c:v>
                </c:pt>
                <c:pt idx="1538">
                  <c:v>7.69</c:v>
                </c:pt>
                <c:pt idx="1539">
                  <c:v>7.6950000000000003</c:v>
                </c:pt>
                <c:pt idx="1540">
                  <c:v>7.7</c:v>
                </c:pt>
                <c:pt idx="1541">
                  <c:v>7.7050000000000001</c:v>
                </c:pt>
                <c:pt idx="1542">
                  <c:v>7.71</c:v>
                </c:pt>
                <c:pt idx="1543">
                  <c:v>7.7149999999999999</c:v>
                </c:pt>
                <c:pt idx="1544">
                  <c:v>7.72</c:v>
                </c:pt>
                <c:pt idx="1545">
                  <c:v>7.7249999999999996</c:v>
                </c:pt>
                <c:pt idx="1546">
                  <c:v>7.73</c:v>
                </c:pt>
                <c:pt idx="1547">
                  <c:v>7.7350000000000003</c:v>
                </c:pt>
                <c:pt idx="1548">
                  <c:v>7.74</c:v>
                </c:pt>
                <c:pt idx="1549">
                  <c:v>7.7450000000000001</c:v>
                </c:pt>
                <c:pt idx="1550">
                  <c:v>7.75</c:v>
                </c:pt>
                <c:pt idx="1551">
                  <c:v>7.7549999999999999</c:v>
                </c:pt>
                <c:pt idx="1552">
                  <c:v>7.76</c:v>
                </c:pt>
                <c:pt idx="1553">
                  <c:v>7.7649999999999997</c:v>
                </c:pt>
                <c:pt idx="1554">
                  <c:v>7.77</c:v>
                </c:pt>
                <c:pt idx="1555">
                  <c:v>7.7750000000000004</c:v>
                </c:pt>
                <c:pt idx="1556">
                  <c:v>7.78</c:v>
                </c:pt>
                <c:pt idx="1557">
                  <c:v>7.7850000000000001</c:v>
                </c:pt>
                <c:pt idx="1558">
                  <c:v>7.79</c:v>
                </c:pt>
                <c:pt idx="1559">
                  <c:v>7.7949999999999999</c:v>
                </c:pt>
                <c:pt idx="1560">
                  <c:v>7.8</c:v>
                </c:pt>
                <c:pt idx="1561">
                  <c:v>7.8049999999999997</c:v>
                </c:pt>
                <c:pt idx="1562">
                  <c:v>7.81</c:v>
                </c:pt>
                <c:pt idx="1563">
                  <c:v>7.8150000000000004</c:v>
                </c:pt>
                <c:pt idx="1564">
                  <c:v>7.82</c:v>
                </c:pt>
                <c:pt idx="1565">
                  <c:v>7.8250000000000002</c:v>
                </c:pt>
                <c:pt idx="1566">
                  <c:v>7.83</c:v>
                </c:pt>
                <c:pt idx="1567">
                  <c:v>7.835</c:v>
                </c:pt>
                <c:pt idx="1568">
                  <c:v>7.84</c:v>
                </c:pt>
                <c:pt idx="1569">
                  <c:v>7.8449999999999998</c:v>
                </c:pt>
                <c:pt idx="1570">
                  <c:v>7.85</c:v>
                </c:pt>
                <c:pt idx="1571">
                  <c:v>7.8550000000000004</c:v>
                </c:pt>
                <c:pt idx="1572">
                  <c:v>7.86</c:v>
                </c:pt>
                <c:pt idx="1573">
                  <c:v>7.8650000000000002</c:v>
                </c:pt>
                <c:pt idx="1574">
                  <c:v>7.87</c:v>
                </c:pt>
                <c:pt idx="1575">
                  <c:v>7.875</c:v>
                </c:pt>
                <c:pt idx="1576">
                  <c:v>7.88</c:v>
                </c:pt>
                <c:pt idx="1577">
                  <c:v>7.8849999999999998</c:v>
                </c:pt>
                <c:pt idx="1578">
                  <c:v>7.89</c:v>
                </c:pt>
                <c:pt idx="1579">
                  <c:v>7.8949999999999996</c:v>
                </c:pt>
                <c:pt idx="1580">
                  <c:v>7.9</c:v>
                </c:pt>
                <c:pt idx="1581">
                  <c:v>7.9050000000000002</c:v>
                </c:pt>
                <c:pt idx="1582">
                  <c:v>7.91</c:v>
                </c:pt>
                <c:pt idx="1583">
                  <c:v>7.915</c:v>
                </c:pt>
                <c:pt idx="1584">
                  <c:v>7.92</c:v>
                </c:pt>
                <c:pt idx="1585">
                  <c:v>7.9249999999999998</c:v>
                </c:pt>
                <c:pt idx="1586">
                  <c:v>7.93</c:v>
                </c:pt>
                <c:pt idx="1587">
                  <c:v>7.9349999999999996</c:v>
                </c:pt>
                <c:pt idx="1588">
                  <c:v>7.94</c:v>
                </c:pt>
                <c:pt idx="1589">
                  <c:v>7.9450000000000003</c:v>
                </c:pt>
                <c:pt idx="1590">
                  <c:v>7.95</c:v>
                </c:pt>
                <c:pt idx="1591">
                  <c:v>7.9550000000000001</c:v>
                </c:pt>
                <c:pt idx="1592">
                  <c:v>7.96</c:v>
                </c:pt>
                <c:pt idx="1593">
                  <c:v>7.9649999999999999</c:v>
                </c:pt>
                <c:pt idx="1594">
                  <c:v>7.97</c:v>
                </c:pt>
                <c:pt idx="1595">
                  <c:v>7.9749999999999996</c:v>
                </c:pt>
                <c:pt idx="1596">
                  <c:v>7.98</c:v>
                </c:pt>
                <c:pt idx="1597">
                  <c:v>7.9850000000000003</c:v>
                </c:pt>
                <c:pt idx="1598">
                  <c:v>7.99</c:v>
                </c:pt>
                <c:pt idx="1599">
                  <c:v>7.9950000000000001</c:v>
                </c:pt>
                <c:pt idx="1600">
                  <c:v>8</c:v>
                </c:pt>
                <c:pt idx="1601">
                  <c:v>8.0050000000000008</c:v>
                </c:pt>
                <c:pt idx="1602">
                  <c:v>8.01</c:v>
                </c:pt>
                <c:pt idx="1603">
                  <c:v>8.0150000000000006</c:v>
                </c:pt>
                <c:pt idx="1604">
                  <c:v>8.02</c:v>
                </c:pt>
                <c:pt idx="1605">
                  <c:v>8.0250000000000004</c:v>
                </c:pt>
                <c:pt idx="1606">
                  <c:v>8.0299999999999994</c:v>
                </c:pt>
                <c:pt idx="1607">
                  <c:v>8.0350000000000001</c:v>
                </c:pt>
                <c:pt idx="1608">
                  <c:v>8.0399999999999991</c:v>
                </c:pt>
                <c:pt idx="1609">
                  <c:v>8.0449999999999999</c:v>
                </c:pt>
                <c:pt idx="1610">
                  <c:v>8.0500000000000007</c:v>
                </c:pt>
                <c:pt idx="1611">
                  <c:v>8.0549999999999997</c:v>
                </c:pt>
                <c:pt idx="1612">
                  <c:v>8.06</c:v>
                </c:pt>
                <c:pt idx="1613">
                  <c:v>8.0649999999999995</c:v>
                </c:pt>
                <c:pt idx="1614">
                  <c:v>8.07</c:v>
                </c:pt>
                <c:pt idx="1615">
                  <c:v>8.0749999999999993</c:v>
                </c:pt>
                <c:pt idx="1616">
                  <c:v>8.08</c:v>
                </c:pt>
                <c:pt idx="1617">
                  <c:v>8.0850000000000009</c:v>
                </c:pt>
                <c:pt idx="1618">
                  <c:v>8.09</c:v>
                </c:pt>
                <c:pt idx="1619">
                  <c:v>8.0950000000000006</c:v>
                </c:pt>
                <c:pt idx="1620">
                  <c:v>8.1</c:v>
                </c:pt>
                <c:pt idx="1621">
                  <c:v>8.1050000000000004</c:v>
                </c:pt>
                <c:pt idx="1622">
                  <c:v>8.11</c:v>
                </c:pt>
                <c:pt idx="1623">
                  <c:v>8.1150000000000002</c:v>
                </c:pt>
                <c:pt idx="1624">
                  <c:v>8.1199999999999992</c:v>
                </c:pt>
                <c:pt idx="1625">
                  <c:v>8.125</c:v>
                </c:pt>
                <c:pt idx="1626">
                  <c:v>8.1300000000000008</c:v>
                </c:pt>
                <c:pt idx="1627">
                  <c:v>8.1349999999999998</c:v>
                </c:pt>
                <c:pt idx="1628">
                  <c:v>8.14</c:v>
                </c:pt>
                <c:pt idx="1629">
                  <c:v>8.1449999999999996</c:v>
                </c:pt>
                <c:pt idx="1630">
                  <c:v>8.15</c:v>
                </c:pt>
                <c:pt idx="1631">
                  <c:v>8.1549999999999994</c:v>
                </c:pt>
                <c:pt idx="1632">
                  <c:v>8.16</c:v>
                </c:pt>
                <c:pt idx="1633">
                  <c:v>8.1649999999999991</c:v>
                </c:pt>
                <c:pt idx="1634">
                  <c:v>8.17</c:v>
                </c:pt>
                <c:pt idx="1635">
                  <c:v>8.1750000000000007</c:v>
                </c:pt>
                <c:pt idx="1636">
                  <c:v>8.18</c:v>
                </c:pt>
                <c:pt idx="1637">
                  <c:v>8.1850000000000005</c:v>
                </c:pt>
                <c:pt idx="1638">
                  <c:v>8.19</c:v>
                </c:pt>
                <c:pt idx="1639">
                  <c:v>8.1950000000000003</c:v>
                </c:pt>
                <c:pt idx="1640">
                  <c:v>8.1999999999999993</c:v>
                </c:pt>
                <c:pt idx="1641">
                  <c:v>8.2050000000000001</c:v>
                </c:pt>
                <c:pt idx="1642">
                  <c:v>8.2100000000000009</c:v>
                </c:pt>
                <c:pt idx="1643">
                  <c:v>8.2149999999999999</c:v>
                </c:pt>
                <c:pt idx="1644">
                  <c:v>8.2200000000000006</c:v>
                </c:pt>
                <c:pt idx="1645">
                  <c:v>8.2249999999999996</c:v>
                </c:pt>
                <c:pt idx="1646">
                  <c:v>8.23</c:v>
                </c:pt>
                <c:pt idx="1647">
                  <c:v>8.2349999999999994</c:v>
                </c:pt>
                <c:pt idx="1648">
                  <c:v>8.24</c:v>
                </c:pt>
                <c:pt idx="1649">
                  <c:v>8.2449999999999992</c:v>
                </c:pt>
                <c:pt idx="1650">
                  <c:v>8.25</c:v>
                </c:pt>
                <c:pt idx="1651">
                  <c:v>8.2550000000000008</c:v>
                </c:pt>
                <c:pt idx="1652">
                  <c:v>8.26</c:v>
                </c:pt>
                <c:pt idx="1653">
                  <c:v>8.2650000000000006</c:v>
                </c:pt>
                <c:pt idx="1654">
                  <c:v>8.27</c:v>
                </c:pt>
                <c:pt idx="1655">
                  <c:v>8.2750000000000004</c:v>
                </c:pt>
                <c:pt idx="1656">
                  <c:v>8.2799999999999994</c:v>
                </c:pt>
                <c:pt idx="1657">
                  <c:v>8.2850000000000001</c:v>
                </c:pt>
                <c:pt idx="1658">
                  <c:v>8.2899999999999991</c:v>
                </c:pt>
                <c:pt idx="1659">
                  <c:v>8.2949999999999999</c:v>
                </c:pt>
                <c:pt idx="1660">
                  <c:v>8.3000000000000007</c:v>
                </c:pt>
                <c:pt idx="1661">
                  <c:v>8.3049999999999997</c:v>
                </c:pt>
                <c:pt idx="1662">
                  <c:v>8.31</c:v>
                </c:pt>
                <c:pt idx="1663">
                  <c:v>8.3149999999999995</c:v>
                </c:pt>
                <c:pt idx="1664">
                  <c:v>8.32</c:v>
                </c:pt>
                <c:pt idx="1665">
                  <c:v>8.3249999999999993</c:v>
                </c:pt>
                <c:pt idx="1666">
                  <c:v>8.33</c:v>
                </c:pt>
                <c:pt idx="1667">
                  <c:v>8.3350000000000009</c:v>
                </c:pt>
                <c:pt idx="1668">
                  <c:v>8.34</c:v>
                </c:pt>
                <c:pt idx="1669">
                  <c:v>8.3450000000000006</c:v>
                </c:pt>
                <c:pt idx="1670">
                  <c:v>8.35</c:v>
                </c:pt>
                <c:pt idx="1671">
                  <c:v>8.3550000000000004</c:v>
                </c:pt>
                <c:pt idx="1672">
                  <c:v>8.36</c:v>
                </c:pt>
                <c:pt idx="1673">
                  <c:v>8.3650000000000002</c:v>
                </c:pt>
                <c:pt idx="1674">
                  <c:v>8.3699999999999992</c:v>
                </c:pt>
                <c:pt idx="1675">
                  <c:v>8.375</c:v>
                </c:pt>
                <c:pt idx="1676">
                  <c:v>8.3800000000000008</c:v>
                </c:pt>
                <c:pt idx="1677">
                  <c:v>8.3849999999999998</c:v>
                </c:pt>
                <c:pt idx="1678">
                  <c:v>8.39</c:v>
                </c:pt>
                <c:pt idx="1679">
                  <c:v>8.3949999999999996</c:v>
                </c:pt>
                <c:pt idx="1680">
                  <c:v>8.4</c:v>
                </c:pt>
                <c:pt idx="1681">
                  <c:v>8.4049999999999994</c:v>
                </c:pt>
                <c:pt idx="1682">
                  <c:v>8.41</c:v>
                </c:pt>
                <c:pt idx="1683">
                  <c:v>8.4149999999999991</c:v>
                </c:pt>
                <c:pt idx="1684">
                  <c:v>8.42</c:v>
                </c:pt>
                <c:pt idx="1685">
                  <c:v>8.4250000000000007</c:v>
                </c:pt>
                <c:pt idx="1686">
                  <c:v>8.43</c:v>
                </c:pt>
                <c:pt idx="1687">
                  <c:v>8.4350000000000005</c:v>
                </c:pt>
                <c:pt idx="1688">
                  <c:v>8.44</c:v>
                </c:pt>
                <c:pt idx="1689">
                  <c:v>8.4450000000000003</c:v>
                </c:pt>
                <c:pt idx="1690">
                  <c:v>8.4499999999999993</c:v>
                </c:pt>
                <c:pt idx="1691">
                  <c:v>8.4550000000000001</c:v>
                </c:pt>
                <c:pt idx="1692">
                  <c:v>8.4600000000000009</c:v>
                </c:pt>
                <c:pt idx="1693">
                  <c:v>8.4649999999999999</c:v>
                </c:pt>
                <c:pt idx="1694">
                  <c:v>8.4700000000000006</c:v>
                </c:pt>
                <c:pt idx="1695">
                  <c:v>8.4749999999999996</c:v>
                </c:pt>
                <c:pt idx="1696">
                  <c:v>8.48</c:v>
                </c:pt>
                <c:pt idx="1697">
                  <c:v>8.4849999999999994</c:v>
                </c:pt>
                <c:pt idx="1698">
                  <c:v>8.49</c:v>
                </c:pt>
                <c:pt idx="1699">
                  <c:v>8.4949999999999992</c:v>
                </c:pt>
                <c:pt idx="1700">
                  <c:v>8.5</c:v>
                </c:pt>
                <c:pt idx="1701">
                  <c:v>8.5050000000000008</c:v>
                </c:pt>
                <c:pt idx="1702">
                  <c:v>8.51</c:v>
                </c:pt>
                <c:pt idx="1703">
                  <c:v>8.5150000000000006</c:v>
                </c:pt>
                <c:pt idx="1704">
                  <c:v>8.52</c:v>
                </c:pt>
                <c:pt idx="1705">
                  <c:v>8.5250000000000004</c:v>
                </c:pt>
                <c:pt idx="1706">
                  <c:v>8.5299999999999994</c:v>
                </c:pt>
                <c:pt idx="1707">
                  <c:v>8.5350000000000001</c:v>
                </c:pt>
                <c:pt idx="1708">
                  <c:v>8.5399999999999991</c:v>
                </c:pt>
                <c:pt idx="1709">
                  <c:v>8.5449999999999999</c:v>
                </c:pt>
                <c:pt idx="1710">
                  <c:v>8.5500000000000007</c:v>
                </c:pt>
                <c:pt idx="1711">
                  <c:v>8.5549999999999997</c:v>
                </c:pt>
                <c:pt idx="1712">
                  <c:v>8.56</c:v>
                </c:pt>
                <c:pt idx="1713">
                  <c:v>8.5649999999999995</c:v>
                </c:pt>
                <c:pt idx="1714">
                  <c:v>8.57</c:v>
                </c:pt>
                <c:pt idx="1715">
                  <c:v>8.5749999999999993</c:v>
                </c:pt>
                <c:pt idx="1716">
                  <c:v>8.58</c:v>
                </c:pt>
                <c:pt idx="1717">
                  <c:v>8.5850000000000009</c:v>
                </c:pt>
                <c:pt idx="1718">
                  <c:v>8.59</c:v>
                </c:pt>
                <c:pt idx="1719">
                  <c:v>8.5950000000000006</c:v>
                </c:pt>
                <c:pt idx="1720">
                  <c:v>8.6</c:v>
                </c:pt>
                <c:pt idx="1721">
                  <c:v>8.6050000000000004</c:v>
                </c:pt>
                <c:pt idx="1722">
                  <c:v>8.61</c:v>
                </c:pt>
                <c:pt idx="1723">
                  <c:v>8.6150000000000002</c:v>
                </c:pt>
                <c:pt idx="1724">
                  <c:v>8.6199999999999992</c:v>
                </c:pt>
                <c:pt idx="1725">
                  <c:v>8.625</c:v>
                </c:pt>
                <c:pt idx="1726">
                  <c:v>8.6300000000000008</c:v>
                </c:pt>
                <c:pt idx="1727">
                  <c:v>8.6349999999999998</c:v>
                </c:pt>
                <c:pt idx="1728">
                  <c:v>8.64</c:v>
                </c:pt>
                <c:pt idx="1729">
                  <c:v>8.6449999999999996</c:v>
                </c:pt>
                <c:pt idx="1730">
                  <c:v>8.65</c:v>
                </c:pt>
                <c:pt idx="1731">
                  <c:v>8.6549999999999994</c:v>
                </c:pt>
                <c:pt idx="1732">
                  <c:v>8.66</c:v>
                </c:pt>
                <c:pt idx="1733">
                  <c:v>8.6649999999999991</c:v>
                </c:pt>
                <c:pt idx="1734">
                  <c:v>8.67</c:v>
                </c:pt>
                <c:pt idx="1735">
                  <c:v>8.6750000000000007</c:v>
                </c:pt>
                <c:pt idx="1736">
                  <c:v>8.68</c:v>
                </c:pt>
                <c:pt idx="1737">
                  <c:v>8.6850000000000005</c:v>
                </c:pt>
                <c:pt idx="1738">
                  <c:v>8.69</c:v>
                </c:pt>
                <c:pt idx="1739">
                  <c:v>8.6950000000000003</c:v>
                </c:pt>
                <c:pt idx="1740">
                  <c:v>8.6999999999999993</c:v>
                </c:pt>
                <c:pt idx="1741">
                  <c:v>8.7050000000000001</c:v>
                </c:pt>
                <c:pt idx="1742">
                  <c:v>8.7100000000000009</c:v>
                </c:pt>
                <c:pt idx="1743">
                  <c:v>8.7149999999999999</c:v>
                </c:pt>
                <c:pt idx="1744">
                  <c:v>8.7200000000000006</c:v>
                </c:pt>
                <c:pt idx="1745">
                  <c:v>8.7249999999999996</c:v>
                </c:pt>
                <c:pt idx="1746">
                  <c:v>8.73</c:v>
                </c:pt>
                <c:pt idx="1747">
                  <c:v>8.7349999999999994</c:v>
                </c:pt>
                <c:pt idx="1748">
                  <c:v>8.74</c:v>
                </c:pt>
                <c:pt idx="1749">
                  <c:v>8.7449999999999992</c:v>
                </c:pt>
                <c:pt idx="1750">
                  <c:v>8.75</c:v>
                </c:pt>
                <c:pt idx="1751">
                  <c:v>8.7550000000000008</c:v>
                </c:pt>
                <c:pt idx="1752">
                  <c:v>8.76</c:v>
                </c:pt>
                <c:pt idx="1753">
                  <c:v>8.7650000000000006</c:v>
                </c:pt>
                <c:pt idx="1754">
                  <c:v>8.77</c:v>
                </c:pt>
                <c:pt idx="1755">
                  <c:v>8.7750000000000004</c:v>
                </c:pt>
                <c:pt idx="1756">
                  <c:v>8.7799999999999994</c:v>
                </c:pt>
                <c:pt idx="1757">
                  <c:v>8.7850000000000001</c:v>
                </c:pt>
                <c:pt idx="1758">
                  <c:v>8.7899999999999991</c:v>
                </c:pt>
                <c:pt idx="1759">
                  <c:v>8.7949999999999999</c:v>
                </c:pt>
                <c:pt idx="1760">
                  <c:v>8.8000000000000007</c:v>
                </c:pt>
                <c:pt idx="1761">
                  <c:v>8.8049999999999997</c:v>
                </c:pt>
                <c:pt idx="1762">
                  <c:v>8.81</c:v>
                </c:pt>
                <c:pt idx="1763">
                  <c:v>8.8149999999999995</c:v>
                </c:pt>
                <c:pt idx="1764">
                  <c:v>8.82</c:v>
                </c:pt>
                <c:pt idx="1765">
                  <c:v>8.8249999999999993</c:v>
                </c:pt>
                <c:pt idx="1766">
                  <c:v>8.83</c:v>
                </c:pt>
                <c:pt idx="1767">
                  <c:v>8.8350000000000009</c:v>
                </c:pt>
                <c:pt idx="1768">
                  <c:v>8.84</c:v>
                </c:pt>
                <c:pt idx="1769">
                  <c:v>8.8450000000000006</c:v>
                </c:pt>
                <c:pt idx="1770">
                  <c:v>8.85</c:v>
                </c:pt>
                <c:pt idx="1771">
                  <c:v>8.8550000000000004</c:v>
                </c:pt>
                <c:pt idx="1772">
                  <c:v>8.86</c:v>
                </c:pt>
                <c:pt idx="1773">
                  <c:v>8.8650000000000002</c:v>
                </c:pt>
                <c:pt idx="1774">
                  <c:v>8.8699999999999992</c:v>
                </c:pt>
                <c:pt idx="1775">
                  <c:v>8.875</c:v>
                </c:pt>
                <c:pt idx="1776">
                  <c:v>8.8800000000000008</c:v>
                </c:pt>
                <c:pt idx="1777">
                  <c:v>8.8849999999999998</c:v>
                </c:pt>
                <c:pt idx="1778">
                  <c:v>8.89</c:v>
                </c:pt>
                <c:pt idx="1779">
                  <c:v>8.8949999999999996</c:v>
                </c:pt>
                <c:pt idx="1780">
                  <c:v>8.9</c:v>
                </c:pt>
                <c:pt idx="1781">
                  <c:v>8.9049999999999994</c:v>
                </c:pt>
                <c:pt idx="1782">
                  <c:v>8.91</c:v>
                </c:pt>
                <c:pt idx="1783">
                  <c:v>8.9149999999999991</c:v>
                </c:pt>
                <c:pt idx="1784">
                  <c:v>8.92</c:v>
                </c:pt>
                <c:pt idx="1785">
                  <c:v>8.9250000000000007</c:v>
                </c:pt>
                <c:pt idx="1786">
                  <c:v>8.93</c:v>
                </c:pt>
                <c:pt idx="1787">
                  <c:v>8.9350000000000005</c:v>
                </c:pt>
                <c:pt idx="1788">
                  <c:v>8.94</c:v>
                </c:pt>
                <c:pt idx="1789">
                  <c:v>8.9450000000000003</c:v>
                </c:pt>
                <c:pt idx="1790">
                  <c:v>8.9499999999999993</c:v>
                </c:pt>
                <c:pt idx="1791">
                  <c:v>8.9550000000000001</c:v>
                </c:pt>
                <c:pt idx="1792">
                  <c:v>8.9600000000000009</c:v>
                </c:pt>
                <c:pt idx="1793">
                  <c:v>8.9649999999999999</c:v>
                </c:pt>
                <c:pt idx="1794">
                  <c:v>8.9700000000000006</c:v>
                </c:pt>
                <c:pt idx="1795">
                  <c:v>8.9749999999999996</c:v>
                </c:pt>
                <c:pt idx="1796">
                  <c:v>8.98</c:v>
                </c:pt>
                <c:pt idx="1797">
                  <c:v>8.9849999999999994</c:v>
                </c:pt>
                <c:pt idx="1798">
                  <c:v>8.99</c:v>
                </c:pt>
                <c:pt idx="1799">
                  <c:v>8.9949999999999992</c:v>
                </c:pt>
                <c:pt idx="1800">
                  <c:v>9</c:v>
                </c:pt>
                <c:pt idx="1801">
                  <c:v>9.0050000000000008</c:v>
                </c:pt>
                <c:pt idx="1802">
                  <c:v>9.01</c:v>
                </c:pt>
                <c:pt idx="1803">
                  <c:v>9.0150000000000006</c:v>
                </c:pt>
                <c:pt idx="1804">
                  <c:v>9.02</c:v>
                </c:pt>
                <c:pt idx="1805">
                  <c:v>9.0250000000000004</c:v>
                </c:pt>
                <c:pt idx="1806">
                  <c:v>9.0299999999999994</c:v>
                </c:pt>
                <c:pt idx="1807">
                  <c:v>9.0350000000000001</c:v>
                </c:pt>
                <c:pt idx="1808">
                  <c:v>9.0399999999999991</c:v>
                </c:pt>
                <c:pt idx="1809">
                  <c:v>9.0449999999999999</c:v>
                </c:pt>
                <c:pt idx="1810">
                  <c:v>9.0500000000000007</c:v>
                </c:pt>
                <c:pt idx="1811">
                  <c:v>9.0549999999999997</c:v>
                </c:pt>
                <c:pt idx="1812">
                  <c:v>9.06</c:v>
                </c:pt>
                <c:pt idx="1813">
                  <c:v>9.0649999999999995</c:v>
                </c:pt>
                <c:pt idx="1814">
                  <c:v>9.07</c:v>
                </c:pt>
                <c:pt idx="1815">
                  <c:v>9.0749999999999993</c:v>
                </c:pt>
                <c:pt idx="1816">
                  <c:v>9.08</c:v>
                </c:pt>
                <c:pt idx="1817">
                  <c:v>9.0850000000000009</c:v>
                </c:pt>
                <c:pt idx="1818">
                  <c:v>9.09</c:v>
                </c:pt>
                <c:pt idx="1819">
                  <c:v>9.0950000000000006</c:v>
                </c:pt>
                <c:pt idx="1820">
                  <c:v>9.1</c:v>
                </c:pt>
                <c:pt idx="1821">
                  <c:v>9.1050000000000004</c:v>
                </c:pt>
                <c:pt idx="1822">
                  <c:v>9.11</c:v>
                </c:pt>
                <c:pt idx="1823">
                  <c:v>9.1150000000000002</c:v>
                </c:pt>
                <c:pt idx="1824">
                  <c:v>9.1199999999999992</c:v>
                </c:pt>
                <c:pt idx="1825">
                  <c:v>9.125</c:v>
                </c:pt>
                <c:pt idx="1826">
                  <c:v>9.1300000000000008</c:v>
                </c:pt>
                <c:pt idx="1827">
                  <c:v>9.1349999999999998</c:v>
                </c:pt>
                <c:pt idx="1828">
                  <c:v>9.14</c:v>
                </c:pt>
                <c:pt idx="1829">
                  <c:v>9.1449999999999996</c:v>
                </c:pt>
                <c:pt idx="1830">
                  <c:v>9.15</c:v>
                </c:pt>
                <c:pt idx="1831">
                  <c:v>9.1549999999999994</c:v>
                </c:pt>
                <c:pt idx="1832">
                  <c:v>9.16</c:v>
                </c:pt>
                <c:pt idx="1833">
                  <c:v>9.1649999999999991</c:v>
                </c:pt>
                <c:pt idx="1834">
                  <c:v>9.17</c:v>
                </c:pt>
                <c:pt idx="1835">
                  <c:v>9.1750000000000007</c:v>
                </c:pt>
                <c:pt idx="1836">
                  <c:v>9.18</c:v>
                </c:pt>
                <c:pt idx="1837">
                  <c:v>9.1850000000000005</c:v>
                </c:pt>
                <c:pt idx="1838">
                  <c:v>9.19</c:v>
                </c:pt>
                <c:pt idx="1839">
                  <c:v>9.1950000000000003</c:v>
                </c:pt>
                <c:pt idx="1840">
                  <c:v>9.1999999999999993</c:v>
                </c:pt>
                <c:pt idx="1841">
                  <c:v>9.2050000000000001</c:v>
                </c:pt>
                <c:pt idx="1842">
                  <c:v>9.2100000000000009</c:v>
                </c:pt>
                <c:pt idx="1843">
                  <c:v>9.2149999999999999</c:v>
                </c:pt>
                <c:pt idx="1844">
                  <c:v>9.2200000000000006</c:v>
                </c:pt>
                <c:pt idx="1845">
                  <c:v>9.2249999999999996</c:v>
                </c:pt>
                <c:pt idx="1846">
                  <c:v>9.23</c:v>
                </c:pt>
                <c:pt idx="1847">
                  <c:v>9.2349999999999994</c:v>
                </c:pt>
                <c:pt idx="1848">
                  <c:v>9.24</c:v>
                </c:pt>
                <c:pt idx="1849">
                  <c:v>9.2449999999999992</c:v>
                </c:pt>
                <c:pt idx="1850">
                  <c:v>9.25</c:v>
                </c:pt>
                <c:pt idx="1851">
                  <c:v>9.2550000000000008</c:v>
                </c:pt>
                <c:pt idx="1852">
                  <c:v>9.26</c:v>
                </c:pt>
                <c:pt idx="1853">
                  <c:v>9.2650000000000006</c:v>
                </c:pt>
                <c:pt idx="1854">
                  <c:v>9.27</c:v>
                </c:pt>
                <c:pt idx="1855">
                  <c:v>9.2750000000000004</c:v>
                </c:pt>
                <c:pt idx="1856">
                  <c:v>9.2799999999999994</c:v>
                </c:pt>
                <c:pt idx="1857">
                  <c:v>9.2850000000000001</c:v>
                </c:pt>
                <c:pt idx="1858">
                  <c:v>9.2899999999999991</c:v>
                </c:pt>
                <c:pt idx="1859">
                  <c:v>9.2949999999999999</c:v>
                </c:pt>
                <c:pt idx="1860">
                  <c:v>9.3000000000000007</c:v>
                </c:pt>
                <c:pt idx="1861">
                  <c:v>9.3049999999999997</c:v>
                </c:pt>
                <c:pt idx="1862">
                  <c:v>9.31</c:v>
                </c:pt>
                <c:pt idx="1863">
                  <c:v>9.3149999999999995</c:v>
                </c:pt>
                <c:pt idx="1864">
                  <c:v>9.32</c:v>
                </c:pt>
                <c:pt idx="1865">
                  <c:v>9.3249999999999993</c:v>
                </c:pt>
                <c:pt idx="1866">
                  <c:v>9.33</c:v>
                </c:pt>
                <c:pt idx="1867">
                  <c:v>9.3350000000000009</c:v>
                </c:pt>
                <c:pt idx="1868">
                  <c:v>9.34</c:v>
                </c:pt>
                <c:pt idx="1869">
                  <c:v>9.3450000000000006</c:v>
                </c:pt>
                <c:pt idx="1870">
                  <c:v>9.35</c:v>
                </c:pt>
                <c:pt idx="1871">
                  <c:v>9.3550000000000004</c:v>
                </c:pt>
                <c:pt idx="1872">
                  <c:v>9.36</c:v>
                </c:pt>
                <c:pt idx="1873">
                  <c:v>9.3650000000000002</c:v>
                </c:pt>
                <c:pt idx="1874">
                  <c:v>9.3699999999999992</c:v>
                </c:pt>
                <c:pt idx="1875">
                  <c:v>9.375</c:v>
                </c:pt>
                <c:pt idx="1876">
                  <c:v>9.3800000000000008</c:v>
                </c:pt>
                <c:pt idx="1877">
                  <c:v>9.3849999999999998</c:v>
                </c:pt>
                <c:pt idx="1878">
                  <c:v>9.39</c:v>
                </c:pt>
                <c:pt idx="1879">
                  <c:v>9.3949999999999996</c:v>
                </c:pt>
                <c:pt idx="1880">
                  <c:v>9.4</c:v>
                </c:pt>
                <c:pt idx="1881">
                  <c:v>9.4049999999999994</c:v>
                </c:pt>
                <c:pt idx="1882">
                  <c:v>9.41</c:v>
                </c:pt>
                <c:pt idx="1883">
                  <c:v>9.4149999999999991</c:v>
                </c:pt>
                <c:pt idx="1884">
                  <c:v>9.42</c:v>
                </c:pt>
                <c:pt idx="1885">
                  <c:v>9.4250000000000007</c:v>
                </c:pt>
                <c:pt idx="1886">
                  <c:v>9.43</c:v>
                </c:pt>
                <c:pt idx="1887">
                  <c:v>9.4350000000000005</c:v>
                </c:pt>
                <c:pt idx="1888">
                  <c:v>9.44</c:v>
                </c:pt>
                <c:pt idx="1889">
                  <c:v>9.4450000000000003</c:v>
                </c:pt>
                <c:pt idx="1890">
                  <c:v>9.4499999999999993</c:v>
                </c:pt>
                <c:pt idx="1891">
                  <c:v>9.4550000000000001</c:v>
                </c:pt>
                <c:pt idx="1892">
                  <c:v>9.4600000000000009</c:v>
                </c:pt>
                <c:pt idx="1893">
                  <c:v>9.4649999999999999</c:v>
                </c:pt>
                <c:pt idx="1894">
                  <c:v>9.4700000000000006</c:v>
                </c:pt>
                <c:pt idx="1895">
                  <c:v>9.4749999999999996</c:v>
                </c:pt>
                <c:pt idx="1896">
                  <c:v>9.48</c:v>
                </c:pt>
                <c:pt idx="1897">
                  <c:v>9.4849999999999994</c:v>
                </c:pt>
                <c:pt idx="1898">
                  <c:v>9.49</c:v>
                </c:pt>
                <c:pt idx="1899">
                  <c:v>9.4949999999999992</c:v>
                </c:pt>
                <c:pt idx="1900">
                  <c:v>9.5</c:v>
                </c:pt>
                <c:pt idx="1901">
                  <c:v>9.5050000000000008</c:v>
                </c:pt>
                <c:pt idx="1902">
                  <c:v>9.51</c:v>
                </c:pt>
                <c:pt idx="1903">
                  <c:v>9.5150000000000006</c:v>
                </c:pt>
                <c:pt idx="1904">
                  <c:v>9.52</c:v>
                </c:pt>
                <c:pt idx="1905">
                  <c:v>9.5250000000000004</c:v>
                </c:pt>
                <c:pt idx="1906">
                  <c:v>9.5299999999999994</c:v>
                </c:pt>
                <c:pt idx="1907">
                  <c:v>9.5350000000000001</c:v>
                </c:pt>
                <c:pt idx="1908">
                  <c:v>9.5399999999999991</c:v>
                </c:pt>
                <c:pt idx="1909">
                  <c:v>9.5449999999999999</c:v>
                </c:pt>
                <c:pt idx="1910">
                  <c:v>9.5500000000000007</c:v>
                </c:pt>
                <c:pt idx="1911">
                  <c:v>9.5549999999999997</c:v>
                </c:pt>
                <c:pt idx="1912">
                  <c:v>9.56</c:v>
                </c:pt>
                <c:pt idx="1913">
                  <c:v>9.5649999999999995</c:v>
                </c:pt>
                <c:pt idx="1914">
                  <c:v>9.57</c:v>
                </c:pt>
                <c:pt idx="1915">
                  <c:v>9.5749999999999993</c:v>
                </c:pt>
                <c:pt idx="1916">
                  <c:v>9.58</c:v>
                </c:pt>
                <c:pt idx="1917">
                  <c:v>9.5850000000000009</c:v>
                </c:pt>
                <c:pt idx="1918">
                  <c:v>9.59</c:v>
                </c:pt>
                <c:pt idx="1919">
                  <c:v>9.5950000000000006</c:v>
                </c:pt>
                <c:pt idx="1920">
                  <c:v>9.6</c:v>
                </c:pt>
                <c:pt idx="1921">
                  <c:v>9.6050000000000004</c:v>
                </c:pt>
                <c:pt idx="1922">
                  <c:v>9.61</c:v>
                </c:pt>
                <c:pt idx="1923">
                  <c:v>9.6150000000000002</c:v>
                </c:pt>
                <c:pt idx="1924">
                  <c:v>9.6199999999999992</c:v>
                </c:pt>
                <c:pt idx="1925">
                  <c:v>9.625</c:v>
                </c:pt>
                <c:pt idx="1926">
                  <c:v>9.6300000000000008</c:v>
                </c:pt>
                <c:pt idx="1927">
                  <c:v>9.6349999999999998</c:v>
                </c:pt>
                <c:pt idx="1928">
                  <c:v>9.64</c:v>
                </c:pt>
                <c:pt idx="1929">
                  <c:v>9.6449999999999996</c:v>
                </c:pt>
                <c:pt idx="1930">
                  <c:v>9.65</c:v>
                </c:pt>
                <c:pt idx="1931">
                  <c:v>9.6549999999999994</c:v>
                </c:pt>
                <c:pt idx="1932">
                  <c:v>9.66</c:v>
                </c:pt>
                <c:pt idx="1933">
                  <c:v>9.6649999999999991</c:v>
                </c:pt>
                <c:pt idx="1934">
                  <c:v>9.67</c:v>
                </c:pt>
                <c:pt idx="1935">
                  <c:v>9.6750000000000007</c:v>
                </c:pt>
                <c:pt idx="1936">
                  <c:v>9.68</c:v>
                </c:pt>
                <c:pt idx="1937">
                  <c:v>9.6850000000000005</c:v>
                </c:pt>
                <c:pt idx="1938">
                  <c:v>9.69</c:v>
                </c:pt>
                <c:pt idx="1939">
                  <c:v>9.6950000000000003</c:v>
                </c:pt>
                <c:pt idx="1940">
                  <c:v>9.6999999999999993</c:v>
                </c:pt>
                <c:pt idx="1941">
                  <c:v>9.7050000000000001</c:v>
                </c:pt>
                <c:pt idx="1942">
                  <c:v>9.7100000000000009</c:v>
                </c:pt>
                <c:pt idx="1943">
                  <c:v>9.7149999999999999</c:v>
                </c:pt>
                <c:pt idx="1944">
                  <c:v>9.7200000000000006</c:v>
                </c:pt>
                <c:pt idx="1945">
                  <c:v>9.7249999999999996</c:v>
                </c:pt>
                <c:pt idx="1946">
                  <c:v>9.73</c:v>
                </c:pt>
                <c:pt idx="1947">
                  <c:v>9.7349999999999994</c:v>
                </c:pt>
                <c:pt idx="1948">
                  <c:v>9.74</c:v>
                </c:pt>
                <c:pt idx="1949">
                  <c:v>9.7449999999999992</c:v>
                </c:pt>
                <c:pt idx="1950">
                  <c:v>9.75</c:v>
                </c:pt>
                <c:pt idx="1951">
                  <c:v>9.7550000000000008</c:v>
                </c:pt>
                <c:pt idx="1952">
                  <c:v>9.76</c:v>
                </c:pt>
                <c:pt idx="1953">
                  <c:v>9.7650000000000006</c:v>
                </c:pt>
                <c:pt idx="1954">
                  <c:v>9.77</c:v>
                </c:pt>
                <c:pt idx="1955">
                  <c:v>9.7750000000000004</c:v>
                </c:pt>
                <c:pt idx="1956">
                  <c:v>9.7799999999999994</c:v>
                </c:pt>
                <c:pt idx="1957">
                  <c:v>9.7850000000000001</c:v>
                </c:pt>
                <c:pt idx="1958">
                  <c:v>9.7899999999999991</c:v>
                </c:pt>
                <c:pt idx="1959">
                  <c:v>9.7949999999999999</c:v>
                </c:pt>
                <c:pt idx="1960">
                  <c:v>9.8000000000000007</c:v>
                </c:pt>
                <c:pt idx="1961">
                  <c:v>9.8049999999999997</c:v>
                </c:pt>
                <c:pt idx="1962">
                  <c:v>9.81</c:v>
                </c:pt>
                <c:pt idx="1963">
                  <c:v>9.8149999999999995</c:v>
                </c:pt>
                <c:pt idx="1964">
                  <c:v>9.82</c:v>
                </c:pt>
                <c:pt idx="1965">
                  <c:v>9.8249999999999993</c:v>
                </c:pt>
                <c:pt idx="1966">
                  <c:v>9.83</c:v>
                </c:pt>
                <c:pt idx="1967">
                  <c:v>9.8350000000000009</c:v>
                </c:pt>
                <c:pt idx="1968">
                  <c:v>9.84</c:v>
                </c:pt>
                <c:pt idx="1969">
                  <c:v>9.8450000000000006</c:v>
                </c:pt>
                <c:pt idx="1970">
                  <c:v>9.85</c:v>
                </c:pt>
                <c:pt idx="1971">
                  <c:v>9.8550000000000004</c:v>
                </c:pt>
                <c:pt idx="1972">
                  <c:v>9.86</c:v>
                </c:pt>
                <c:pt idx="1973">
                  <c:v>9.8650000000000002</c:v>
                </c:pt>
                <c:pt idx="1974">
                  <c:v>9.8699999999999992</c:v>
                </c:pt>
                <c:pt idx="1975">
                  <c:v>9.875</c:v>
                </c:pt>
                <c:pt idx="1976">
                  <c:v>9.8800000000000008</c:v>
                </c:pt>
                <c:pt idx="1977">
                  <c:v>9.8849999999999998</c:v>
                </c:pt>
                <c:pt idx="1978">
                  <c:v>9.89</c:v>
                </c:pt>
                <c:pt idx="1979">
                  <c:v>9.8949999999999996</c:v>
                </c:pt>
                <c:pt idx="1980">
                  <c:v>9.9</c:v>
                </c:pt>
                <c:pt idx="1981">
                  <c:v>9.9049999999999994</c:v>
                </c:pt>
                <c:pt idx="1982">
                  <c:v>9.91</c:v>
                </c:pt>
                <c:pt idx="1983">
                  <c:v>9.9149999999999991</c:v>
                </c:pt>
                <c:pt idx="1984">
                  <c:v>9.92</c:v>
                </c:pt>
                <c:pt idx="1985">
                  <c:v>9.9250000000000007</c:v>
                </c:pt>
                <c:pt idx="1986">
                  <c:v>9.93</c:v>
                </c:pt>
                <c:pt idx="1987">
                  <c:v>9.9350000000000005</c:v>
                </c:pt>
                <c:pt idx="1988">
                  <c:v>9.94</c:v>
                </c:pt>
                <c:pt idx="1989">
                  <c:v>9.9450000000000003</c:v>
                </c:pt>
                <c:pt idx="1990">
                  <c:v>9.9499999999999993</c:v>
                </c:pt>
                <c:pt idx="1991">
                  <c:v>9.9550000000000001</c:v>
                </c:pt>
                <c:pt idx="1992">
                  <c:v>9.9600000000000009</c:v>
                </c:pt>
                <c:pt idx="1993">
                  <c:v>9.9649999999999999</c:v>
                </c:pt>
                <c:pt idx="1994">
                  <c:v>9.9700000000000006</c:v>
                </c:pt>
                <c:pt idx="1995">
                  <c:v>9.9749999999999996</c:v>
                </c:pt>
                <c:pt idx="1996">
                  <c:v>9.98</c:v>
                </c:pt>
                <c:pt idx="1997">
                  <c:v>9.9849999999999994</c:v>
                </c:pt>
                <c:pt idx="1998">
                  <c:v>9.99</c:v>
                </c:pt>
                <c:pt idx="1999">
                  <c:v>9.9949999999999992</c:v>
                </c:pt>
                <c:pt idx="2000">
                  <c:v>10</c:v>
                </c:pt>
                <c:pt idx="2001">
                  <c:v>10.005000000000001</c:v>
                </c:pt>
                <c:pt idx="2002">
                  <c:v>10.01</c:v>
                </c:pt>
                <c:pt idx="2003">
                  <c:v>10.015000000000001</c:v>
                </c:pt>
                <c:pt idx="2004">
                  <c:v>10.02</c:v>
                </c:pt>
                <c:pt idx="2005">
                  <c:v>10.025</c:v>
                </c:pt>
                <c:pt idx="2006">
                  <c:v>10.029999999999999</c:v>
                </c:pt>
                <c:pt idx="2007">
                  <c:v>10.035</c:v>
                </c:pt>
                <c:pt idx="2008">
                  <c:v>10.039999999999999</c:v>
                </c:pt>
                <c:pt idx="2009">
                  <c:v>10.045</c:v>
                </c:pt>
                <c:pt idx="2010">
                  <c:v>10.050000000000001</c:v>
                </c:pt>
                <c:pt idx="2011">
                  <c:v>10.055</c:v>
                </c:pt>
                <c:pt idx="2012">
                  <c:v>10.06</c:v>
                </c:pt>
                <c:pt idx="2013">
                  <c:v>10.065</c:v>
                </c:pt>
                <c:pt idx="2014">
                  <c:v>10.07</c:v>
                </c:pt>
                <c:pt idx="2015">
                  <c:v>10.074999999999999</c:v>
                </c:pt>
                <c:pt idx="2016">
                  <c:v>10.08</c:v>
                </c:pt>
                <c:pt idx="2017">
                  <c:v>10.085000000000001</c:v>
                </c:pt>
                <c:pt idx="2018">
                  <c:v>10.09</c:v>
                </c:pt>
                <c:pt idx="2019">
                  <c:v>10.095000000000001</c:v>
                </c:pt>
                <c:pt idx="2020">
                  <c:v>10.1</c:v>
                </c:pt>
                <c:pt idx="2021">
                  <c:v>10.105</c:v>
                </c:pt>
                <c:pt idx="2022">
                  <c:v>10.11</c:v>
                </c:pt>
                <c:pt idx="2023">
                  <c:v>10.115</c:v>
                </c:pt>
                <c:pt idx="2024">
                  <c:v>10.119999999999999</c:v>
                </c:pt>
                <c:pt idx="2025">
                  <c:v>10.125</c:v>
                </c:pt>
                <c:pt idx="2026">
                  <c:v>10.130000000000001</c:v>
                </c:pt>
                <c:pt idx="2027">
                  <c:v>10.135</c:v>
                </c:pt>
                <c:pt idx="2028">
                  <c:v>10.14</c:v>
                </c:pt>
                <c:pt idx="2029">
                  <c:v>10.145</c:v>
                </c:pt>
                <c:pt idx="2030">
                  <c:v>10.15</c:v>
                </c:pt>
                <c:pt idx="2031">
                  <c:v>10.154999999999999</c:v>
                </c:pt>
                <c:pt idx="2032">
                  <c:v>10.16</c:v>
                </c:pt>
                <c:pt idx="2033">
                  <c:v>10.164999999999999</c:v>
                </c:pt>
                <c:pt idx="2034">
                  <c:v>10.17</c:v>
                </c:pt>
                <c:pt idx="2035">
                  <c:v>10.175000000000001</c:v>
                </c:pt>
                <c:pt idx="2036">
                  <c:v>10.18</c:v>
                </c:pt>
                <c:pt idx="2037">
                  <c:v>10.185</c:v>
                </c:pt>
                <c:pt idx="2038">
                  <c:v>10.19</c:v>
                </c:pt>
                <c:pt idx="2039">
                  <c:v>10.195</c:v>
                </c:pt>
                <c:pt idx="2040">
                  <c:v>10.199999999999999</c:v>
                </c:pt>
                <c:pt idx="2041">
                  <c:v>10.205</c:v>
                </c:pt>
                <c:pt idx="2042">
                  <c:v>10.210000000000001</c:v>
                </c:pt>
                <c:pt idx="2043">
                  <c:v>10.215</c:v>
                </c:pt>
                <c:pt idx="2044">
                  <c:v>10.220000000000001</c:v>
                </c:pt>
                <c:pt idx="2045">
                  <c:v>10.225</c:v>
                </c:pt>
                <c:pt idx="2046">
                  <c:v>10.23</c:v>
                </c:pt>
                <c:pt idx="2047">
                  <c:v>10.234999999999999</c:v>
                </c:pt>
                <c:pt idx="2048">
                  <c:v>10.24</c:v>
                </c:pt>
                <c:pt idx="2049">
                  <c:v>10.244999999999999</c:v>
                </c:pt>
                <c:pt idx="2050">
                  <c:v>10.25</c:v>
                </c:pt>
                <c:pt idx="2051">
                  <c:v>10.255000000000001</c:v>
                </c:pt>
                <c:pt idx="2052">
                  <c:v>10.26</c:v>
                </c:pt>
                <c:pt idx="2053">
                  <c:v>10.265000000000001</c:v>
                </c:pt>
                <c:pt idx="2054">
                  <c:v>10.27</c:v>
                </c:pt>
                <c:pt idx="2055">
                  <c:v>10.275</c:v>
                </c:pt>
                <c:pt idx="2056">
                  <c:v>10.28</c:v>
                </c:pt>
                <c:pt idx="2057">
                  <c:v>10.285</c:v>
                </c:pt>
                <c:pt idx="2058">
                  <c:v>10.29</c:v>
                </c:pt>
                <c:pt idx="2059">
                  <c:v>10.295</c:v>
                </c:pt>
                <c:pt idx="2060">
                  <c:v>10.3</c:v>
                </c:pt>
                <c:pt idx="2061">
                  <c:v>10.305</c:v>
                </c:pt>
                <c:pt idx="2062">
                  <c:v>10.31</c:v>
                </c:pt>
                <c:pt idx="2063">
                  <c:v>10.315</c:v>
                </c:pt>
                <c:pt idx="2064">
                  <c:v>10.32</c:v>
                </c:pt>
                <c:pt idx="2065">
                  <c:v>10.324999999999999</c:v>
                </c:pt>
                <c:pt idx="2066">
                  <c:v>10.33</c:v>
                </c:pt>
                <c:pt idx="2067">
                  <c:v>10.335000000000001</c:v>
                </c:pt>
                <c:pt idx="2068">
                  <c:v>10.34</c:v>
                </c:pt>
                <c:pt idx="2069">
                  <c:v>10.345000000000001</c:v>
                </c:pt>
                <c:pt idx="2070">
                  <c:v>10.35</c:v>
                </c:pt>
                <c:pt idx="2071">
                  <c:v>10.355</c:v>
                </c:pt>
                <c:pt idx="2072">
                  <c:v>10.36</c:v>
                </c:pt>
                <c:pt idx="2073">
                  <c:v>10.365</c:v>
                </c:pt>
                <c:pt idx="2074">
                  <c:v>10.37</c:v>
                </c:pt>
                <c:pt idx="2075">
                  <c:v>10.375</c:v>
                </c:pt>
                <c:pt idx="2076">
                  <c:v>10.38</c:v>
                </c:pt>
                <c:pt idx="2077">
                  <c:v>10.385</c:v>
                </c:pt>
                <c:pt idx="2078">
                  <c:v>10.39</c:v>
                </c:pt>
                <c:pt idx="2079">
                  <c:v>10.395</c:v>
                </c:pt>
                <c:pt idx="2080">
                  <c:v>10.4</c:v>
                </c:pt>
                <c:pt idx="2081">
                  <c:v>10.404999999999999</c:v>
                </c:pt>
                <c:pt idx="2082">
                  <c:v>10.41</c:v>
                </c:pt>
                <c:pt idx="2083">
                  <c:v>10.414999999999999</c:v>
                </c:pt>
                <c:pt idx="2084">
                  <c:v>10.42</c:v>
                </c:pt>
                <c:pt idx="2085">
                  <c:v>10.425000000000001</c:v>
                </c:pt>
                <c:pt idx="2086">
                  <c:v>10.43</c:v>
                </c:pt>
                <c:pt idx="2087">
                  <c:v>10.435</c:v>
                </c:pt>
                <c:pt idx="2088">
                  <c:v>10.44</c:v>
                </c:pt>
                <c:pt idx="2089">
                  <c:v>10.445</c:v>
                </c:pt>
                <c:pt idx="2090">
                  <c:v>10.45</c:v>
                </c:pt>
                <c:pt idx="2091">
                  <c:v>10.455</c:v>
                </c:pt>
                <c:pt idx="2092">
                  <c:v>10.46</c:v>
                </c:pt>
                <c:pt idx="2093">
                  <c:v>10.465</c:v>
                </c:pt>
                <c:pt idx="2094">
                  <c:v>10.47</c:v>
                </c:pt>
                <c:pt idx="2095">
                  <c:v>10.475</c:v>
                </c:pt>
                <c:pt idx="2096">
                  <c:v>10.48</c:v>
                </c:pt>
                <c:pt idx="2097">
                  <c:v>10.484999999999999</c:v>
                </c:pt>
                <c:pt idx="2098">
                  <c:v>10.49</c:v>
                </c:pt>
                <c:pt idx="2099">
                  <c:v>10.494999999999999</c:v>
                </c:pt>
                <c:pt idx="2100">
                  <c:v>10.5</c:v>
                </c:pt>
                <c:pt idx="2101">
                  <c:v>10.505000000000001</c:v>
                </c:pt>
                <c:pt idx="2102">
                  <c:v>10.51</c:v>
                </c:pt>
                <c:pt idx="2103">
                  <c:v>10.515000000000001</c:v>
                </c:pt>
                <c:pt idx="2104">
                  <c:v>10.52</c:v>
                </c:pt>
                <c:pt idx="2105">
                  <c:v>10.525</c:v>
                </c:pt>
                <c:pt idx="2106">
                  <c:v>10.53</c:v>
                </c:pt>
                <c:pt idx="2107">
                  <c:v>10.535</c:v>
                </c:pt>
                <c:pt idx="2108">
                  <c:v>10.54</c:v>
                </c:pt>
                <c:pt idx="2109">
                  <c:v>10.545</c:v>
                </c:pt>
                <c:pt idx="2110">
                  <c:v>10.55</c:v>
                </c:pt>
                <c:pt idx="2111">
                  <c:v>10.555</c:v>
                </c:pt>
                <c:pt idx="2112">
                  <c:v>10.56</c:v>
                </c:pt>
                <c:pt idx="2113">
                  <c:v>10.565</c:v>
                </c:pt>
                <c:pt idx="2114">
                  <c:v>10.57</c:v>
                </c:pt>
                <c:pt idx="2115">
                  <c:v>10.574999999999999</c:v>
                </c:pt>
                <c:pt idx="2116">
                  <c:v>10.58</c:v>
                </c:pt>
                <c:pt idx="2117">
                  <c:v>10.585000000000001</c:v>
                </c:pt>
                <c:pt idx="2118">
                  <c:v>10.59</c:v>
                </c:pt>
                <c:pt idx="2119">
                  <c:v>10.595000000000001</c:v>
                </c:pt>
                <c:pt idx="2120">
                  <c:v>10.6</c:v>
                </c:pt>
                <c:pt idx="2121">
                  <c:v>10.605</c:v>
                </c:pt>
                <c:pt idx="2122">
                  <c:v>10.61</c:v>
                </c:pt>
                <c:pt idx="2123">
                  <c:v>10.615</c:v>
                </c:pt>
                <c:pt idx="2124">
                  <c:v>10.62</c:v>
                </c:pt>
                <c:pt idx="2125">
                  <c:v>10.625</c:v>
                </c:pt>
                <c:pt idx="2126">
                  <c:v>10.63</c:v>
                </c:pt>
                <c:pt idx="2127">
                  <c:v>10.635</c:v>
                </c:pt>
                <c:pt idx="2128">
                  <c:v>10.64</c:v>
                </c:pt>
                <c:pt idx="2129">
                  <c:v>10.645</c:v>
                </c:pt>
                <c:pt idx="2130">
                  <c:v>10.65</c:v>
                </c:pt>
                <c:pt idx="2131">
                  <c:v>10.654999999999999</c:v>
                </c:pt>
                <c:pt idx="2132">
                  <c:v>10.66</c:v>
                </c:pt>
                <c:pt idx="2133">
                  <c:v>10.664999999999999</c:v>
                </c:pt>
                <c:pt idx="2134">
                  <c:v>10.67</c:v>
                </c:pt>
                <c:pt idx="2135">
                  <c:v>10.675000000000001</c:v>
                </c:pt>
                <c:pt idx="2136">
                  <c:v>10.68</c:v>
                </c:pt>
                <c:pt idx="2137">
                  <c:v>10.685</c:v>
                </c:pt>
                <c:pt idx="2138">
                  <c:v>10.69</c:v>
                </c:pt>
                <c:pt idx="2139">
                  <c:v>10.695</c:v>
                </c:pt>
                <c:pt idx="2140">
                  <c:v>10.7</c:v>
                </c:pt>
                <c:pt idx="2141">
                  <c:v>10.705</c:v>
                </c:pt>
                <c:pt idx="2142">
                  <c:v>10.71</c:v>
                </c:pt>
                <c:pt idx="2143">
                  <c:v>10.715</c:v>
                </c:pt>
                <c:pt idx="2144">
                  <c:v>10.72</c:v>
                </c:pt>
                <c:pt idx="2145">
                  <c:v>10.725</c:v>
                </c:pt>
                <c:pt idx="2146">
                  <c:v>10.73</c:v>
                </c:pt>
                <c:pt idx="2147">
                  <c:v>10.734999999999999</c:v>
                </c:pt>
                <c:pt idx="2148">
                  <c:v>10.74</c:v>
                </c:pt>
                <c:pt idx="2149">
                  <c:v>10.744999999999999</c:v>
                </c:pt>
                <c:pt idx="2150">
                  <c:v>10.75</c:v>
                </c:pt>
                <c:pt idx="2151">
                  <c:v>10.755000000000001</c:v>
                </c:pt>
                <c:pt idx="2152">
                  <c:v>10.76</c:v>
                </c:pt>
                <c:pt idx="2153">
                  <c:v>10.765000000000001</c:v>
                </c:pt>
                <c:pt idx="2154">
                  <c:v>10.77</c:v>
                </c:pt>
                <c:pt idx="2155">
                  <c:v>10.775</c:v>
                </c:pt>
                <c:pt idx="2156">
                  <c:v>10.78</c:v>
                </c:pt>
                <c:pt idx="2157">
                  <c:v>10.785</c:v>
                </c:pt>
                <c:pt idx="2158">
                  <c:v>10.79</c:v>
                </c:pt>
                <c:pt idx="2159">
                  <c:v>10.795</c:v>
                </c:pt>
                <c:pt idx="2160">
                  <c:v>10.8</c:v>
                </c:pt>
                <c:pt idx="2161">
                  <c:v>10.805</c:v>
                </c:pt>
                <c:pt idx="2162">
                  <c:v>10.81</c:v>
                </c:pt>
                <c:pt idx="2163">
                  <c:v>10.815</c:v>
                </c:pt>
                <c:pt idx="2164">
                  <c:v>10.82</c:v>
                </c:pt>
                <c:pt idx="2165">
                  <c:v>10.824999999999999</c:v>
                </c:pt>
                <c:pt idx="2166">
                  <c:v>10.83</c:v>
                </c:pt>
                <c:pt idx="2167">
                  <c:v>10.835000000000001</c:v>
                </c:pt>
                <c:pt idx="2168">
                  <c:v>10.84</c:v>
                </c:pt>
                <c:pt idx="2169">
                  <c:v>10.845000000000001</c:v>
                </c:pt>
                <c:pt idx="2170">
                  <c:v>10.85</c:v>
                </c:pt>
                <c:pt idx="2171">
                  <c:v>10.855</c:v>
                </c:pt>
                <c:pt idx="2172">
                  <c:v>10.86</c:v>
                </c:pt>
                <c:pt idx="2173">
                  <c:v>10.865</c:v>
                </c:pt>
                <c:pt idx="2174">
                  <c:v>10.87</c:v>
                </c:pt>
                <c:pt idx="2175">
                  <c:v>10.875</c:v>
                </c:pt>
                <c:pt idx="2176">
                  <c:v>10.88</c:v>
                </c:pt>
                <c:pt idx="2177">
                  <c:v>10.885</c:v>
                </c:pt>
                <c:pt idx="2178">
                  <c:v>10.89</c:v>
                </c:pt>
                <c:pt idx="2179">
                  <c:v>10.895</c:v>
                </c:pt>
                <c:pt idx="2180">
                  <c:v>10.9</c:v>
                </c:pt>
                <c:pt idx="2181">
                  <c:v>10.904999999999999</c:v>
                </c:pt>
                <c:pt idx="2182">
                  <c:v>10.91</c:v>
                </c:pt>
                <c:pt idx="2183">
                  <c:v>10.914999999999999</c:v>
                </c:pt>
                <c:pt idx="2184">
                  <c:v>10.92</c:v>
                </c:pt>
                <c:pt idx="2185">
                  <c:v>10.925000000000001</c:v>
                </c:pt>
                <c:pt idx="2186">
                  <c:v>10.93</c:v>
                </c:pt>
                <c:pt idx="2187">
                  <c:v>10.935</c:v>
                </c:pt>
                <c:pt idx="2188">
                  <c:v>10.94</c:v>
                </c:pt>
                <c:pt idx="2189">
                  <c:v>10.945</c:v>
                </c:pt>
                <c:pt idx="2190">
                  <c:v>10.95</c:v>
                </c:pt>
                <c:pt idx="2191">
                  <c:v>10.955</c:v>
                </c:pt>
                <c:pt idx="2192">
                  <c:v>10.96</c:v>
                </c:pt>
                <c:pt idx="2193">
                  <c:v>10.965</c:v>
                </c:pt>
                <c:pt idx="2194">
                  <c:v>10.97</c:v>
                </c:pt>
                <c:pt idx="2195">
                  <c:v>10.975</c:v>
                </c:pt>
                <c:pt idx="2196">
                  <c:v>10.98</c:v>
                </c:pt>
                <c:pt idx="2197">
                  <c:v>10.984999999999999</c:v>
                </c:pt>
                <c:pt idx="2198">
                  <c:v>10.99</c:v>
                </c:pt>
                <c:pt idx="2199">
                  <c:v>10.994999999999999</c:v>
                </c:pt>
                <c:pt idx="2200">
                  <c:v>11</c:v>
                </c:pt>
                <c:pt idx="2201">
                  <c:v>11.005000000000001</c:v>
                </c:pt>
                <c:pt idx="2202">
                  <c:v>11.01</c:v>
                </c:pt>
                <c:pt idx="2203">
                  <c:v>11.015000000000001</c:v>
                </c:pt>
                <c:pt idx="2204">
                  <c:v>11.02</c:v>
                </c:pt>
                <c:pt idx="2205">
                  <c:v>11.025</c:v>
                </c:pt>
                <c:pt idx="2206">
                  <c:v>11.03</c:v>
                </c:pt>
                <c:pt idx="2207">
                  <c:v>11.035</c:v>
                </c:pt>
                <c:pt idx="2208">
                  <c:v>11.04</c:v>
                </c:pt>
                <c:pt idx="2209">
                  <c:v>11.045</c:v>
                </c:pt>
                <c:pt idx="2210">
                  <c:v>11.05</c:v>
                </c:pt>
                <c:pt idx="2211">
                  <c:v>11.055</c:v>
                </c:pt>
                <c:pt idx="2212">
                  <c:v>11.06</c:v>
                </c:pt>
                <c:pt idx="2213">
                  <c:v>11.065</c:v>
                </c:pt>
                <c:pt idx="2214">
                  <c:v>11.07</c:v>
                </c:pt>
                <c:pt idx="2215">
                  <c:v>11.074999999999999</c:v>
                </c:pt>
                <c:pt idx="2216">
                  <c:v>11.08</c:v>
                </c:pt>
                <c:pt idx="2217">
                  <c:v>11.085000000000001</c:v>
                </c:pt>
                <c:pt idx="2218">
                  <c:v>11.09</c:v>
                </c:pt>
                <c:pt idx="2219">
                  <c:v>11.095000000000001</c:v>
                </c:pt>
                <c:pt idx="2220">
                  <c:v>11.1</c:v>
                </c:pt>
                <c:pt idx="2221">
                  <c:v>11.105</c:v>
                </c:pt>
                <c:pt idx="2222">
                  <c:v>11.11</c:v>
                </c:pt>
                <c:pt idx="2223">
                  <c:v>11.115</c:v>
                </c:pt>
                <c:pt idx="2224">
                  <c:v>11.12</c:v>
                </c:pt>
                <c:pt idx="2225">
                  <c:v>11.125</c:v>
                </c:pt>
                <c:pt idx="2226">
                  <c:v>11.13</c:v>
                </c:pt>
                <c:pt idx="2227">
                  <c:v>11.135</c:v>
                </c:pt>
                <c:pt idx="2228">
                  <c:v>11.14</c:v>
                </c:pt>
                <c:pt idx="2229">
                  <c:v>11.145</c:v>
                </c:pt>
                <c:pt idx="2230">
                  <c:v>11.15</c:v>
                </c:pt>
                <c:pt idx="2231">
                  <c:v>11.154999999999999</c:v>
                </c:pt>
                <c:pt idx="2232">
                  <c:v>11.16</c:v>
                </c:pt>
                <c:pt idx="2233">
                  <c:v>11.164999999999999</c:v>
                </c:pt>
                <c:pt idx="2234">
                  <c:v>11.17</c:v>
                </c:pt>
                <c:pt idx="2235">
                  <c:v>11.175000000000001</c:v>
                </c:pt>
                <c:pt idx="2236">
                  <c:v>11.18</c:v>
                </c:pt>
                <c:pt idx="2237">
                  <c:v>11.185</c:v>
                </c:pt>
                <c:pt idx="2238">
                  <c:v>11.19</c:v>
                </c:pt>
                <c:pt idx="2239">
                  <c:v>11.195</c:v>
                </c:pt>
                <c:pt idx="2240">
                  <c:v>11.2</c:v>
                </c:pt>
                <c:pt idx="2241">
                  <c:v>11.205</c:v>
                </c:pt>
                <c:pt idx="2242">
                  <c:v>11.21</c:v>
                </c:pt>
                <c:pt idx="2243">
                  <c:v>11.215</c:v>
                </c:pt>
                <c:pt idx="2244">
                  <c:v>11.22</c:v>
                </c:pt>
                <c:pt idx="2245">
                  <c:v>11.225</c:v>
                </c:pt>
                <c:pt idx="2246">
                  <c:v>11.23</c:v>
                </c:pt>
                <c:pt idx="2247">
                  <c:v>11.234999999999999</c:v>
                </c:pt>
                <c:pt idx="2248">
                  <c:v>11.24</c:v>
                </c:pt>
                <c:pt idx="2249">
                  <c:v>11.244999999999999</c:v>
                </c:pt>
                <c:pt idx="2250">
                  <c:v>11.25</c:v>
                </c:pt>
                <c:pt idx="2251">
                  <c:v>11.255000000000001</c:v>
                </c:pt>
                <c:pt idx="2252">
                  <c:v>11.26</c:v>
                </c:pt>
                <c:pt idx="2253">
                  <c:v>11.265000000000001</c:v>
                </c:pt>
                <c:pt idx="2254">
                  <c:v>11.27</c:v>
                </c:pt>
                <c:pt idx="2255">
                  <c:v>11.275</c:v>
                </c:pt>
                <c:pt idx="2256">
                  <c:v>11.28</c:v>
                </c:pt>
                <c:pt idx="2257">
                  <c:v>11.285</c:v>
                </c:pt>
                <c:pt idx="2258">
                  <c:v>11.29</c:v>
                </c:pt>
                <c:pt idx="2259">
                  <c:v>11.295</c:v>
                </c:pt>
                <c:pt idx="2260">
                  <c:v>11.3</c:v>
                </c:pt>
                <c:pt idx="2261">
                  <c:v>11.305</c:v>
                </c:pt>
                <c:pt idx="2262">
                  <c:v>11.31</c:v>
                </c:pt>
                <c:pt idx="2263">
                  <c:v>11.315</c:v>
                </c:pt>
                <c:pt idx="2264">
                  <c:v>11.32</c:v>
                </c:pt>
                <c:pt idx="2265">
                  <c:v>11.324999999999999</c:v>
                </c:pt>
                <c:pt idx="2266">
                  <c:v>11.33</c:v>
                </c:pt>
                <c:pt idx="2267">
                  <c:v>11.335000000000001</c:v>
                </c:pt>
                <c:pt idx="2268">
                  <c:v>11.34</c:v>
                </c:pt>
                <c:pt idx="2269">
                  <c:v>11.345000000000001</c:v>
                </c:pt>
                <c:pt idx="2270">
                  <c:v>11.35</c:v>
                </c:pt>
                <c:pt idx="2271">
                  <c:v>11.355</c:v>
                </c:pt>
                <c:pt idx="2272">
                  <c:v>11.36</c:v>
                </c:pt>
                <c:pt idx="2273">
                  <c:v>11.365</c:v>
                </c:pt>
                <c:pt idx="2274">
                  <c:v>11.37</c:v>
                </c:pt>
                <c:pt idx="2275">
                  <c:v>11.375</c:v>
                </c:pt>
                <c:pt idx="2276">
                  <c:v>11.38</c:v>
                </c:pt>
                <c:pt idx="2277">
                  <c:v>11.385</c:v>
                </c:pt>
                <c:pt idx="2278">
                  <c:v>11.39</c:v>
                </c:pt>
                <c:pt idx="2279">
                  <c:v>11.395</c:v>
                </c:pt>
                <c:pt idx="2280">
                  <c:v>11.4</c:v>
                </c:pt>
                <c:pt idx="2281">
                  <c:v>11.404999999999999</c:v>
                </c:pt>
                <c:pt idx="2282">
                  <c:v>11.41</c:v>
                </c:pt>
                <c:pt idx="2283">
                  <c:v>11.414999999999999</c:v>
                </c:pt>
                <c:pt idx="2284">
                  <c:v>11.42</c:v>
                </c:pt>
                <c:pt idx="2285">
                  <c:v>11.425000000000001</c:v>
                </c:pt>
                <c:pt idx="2286">
                  <c:v>11.43</c:v>
                </c:pt>
                <c:pt idx="2287">
                  <c:v>11.435</c:v>
                </c:pt>
                <c:pt idx="2288">
                  <c:v>11.44</c:v>
                </c:pt>
                <c:pt idx="2289">
                  <c:v>11.445</c:v>
                </c:pt>
                <c:pt idx="2290">
                  <c:v>11.45</c:v>
                </c:pt>
                <c:pt idx="2291">
                  <c:v>11.455</c:v>
                </c:pt>
                <c:pt idx="2292">
                  <c:v>11.46</c:v>
                </c:pt>
                <c:pt idx="2293">
                  <c:v>11.465</c:v>
                </c:pt>
                <c:pt idx="2294">
                  <c:v>11.47</c:v>
                </c:pt>
                <c:pt idx="2295">
                  <c:v>11.475</c:v>
                </c:pt>
                <c:pt idx="2296">
                  <c:v>11.48</c:v>
                </c:pt>
                <c:pt idx="2297">
                  <c:v>11.484999999999999</c:v>
                </c:pt>
                <c:pt idx="2298">
                  <c:v>11.49</c:v>
                </c:pt>
                <c:pt idx="2299">
                  <c:v>11.494999999999999</c:v>
                </c:pt>
                <c:pt idx="2300">
                  <c:v>11.5</c:v>
                </c:pt>
                <c:pt idx="2301">
                  <c:v>11.505000000000001</c:v>
                </c:pt>
                <c:pt idx="2302">
                  <c:v>11.51</c:v>
                </c:pt>
                <c:pt idx="2303">
                  <c:v>11.515000000000001</c:v>
                </c:pt>
                <c:pt idx="2304">
                  <c:v>11.52</c:v>
                </c:pt>
                <c:pt idx="2305">
                  <c:v>11.525</c:v>
                </c:pt>
                <c:pt idx="2306">
                  <c:v>11.53</c:v>
                </c:pt>
                <c:pt idx="2307">
                  <c:v>11.535</c:v>
                </c:pt>
                <c:pt idx="2308">
                  <c:v>11.54</c:v>
                </c:pt>
                <c:pt idx="2309">
                  <c:v>11.545</c:v>
                </c:pt>
                <c:pt idx="2310">
                  <c:v>11.55</c:v>
                </c:pt>
                <c:pt idx="2311">
                  <c:v>11.555</c:v>
                </c:pt>
                <c:pt idx="2312">
                  <c:v>11.56</c:v>
                </c:pt>
                <c:pt idx="2313">
                  <c:v>11.565</c:v>
                </c:pt>
                <c:pt idx="2314">
                  <c:v>11.57</c:v>
                </c:pt>
                <c:pt idx="2315">
                  <c:v>11.574999999999999</c:v>
                </c:pt>
                <c:pt idx="2316">
                  <c:v>11.58</c:v>
                </c:pt>
                <c:pt idx="2317">
                  <c:v>11.585000000000001</c:v>
                </c:pt>
                <c:pt idx="2318">
                  <c:v>11.59</c:v>
                </c:pt>
                <c:pt idx="2319">
                  <c:v>11.595000000000001</c:v>
                </c:pt>
                <c:pt idx="2320">
                  <c:v>11.6</c:v>
                </c:pt>
                <c:pt idx="2321">
                  <c:v>11.605</c:v>
                </c:pt>
                <c:pt idx="2322">
                  <c:v>11.61</c:v>
                </c:pt>
                <c:pt idx="2323">
                  <c:v>11.615</c:v>
                </c:pt>
                <c:pt idx="2324">
                  <c:v>11.62</c:v>
                </c:pt>
                <c:pt idx="2325">
                  <c:v>11.625</c:v>
                </c:pt>
                <c:pt idx="2326">
                  <c:v>11.63</c:v>
                </c:pt>
                <c:pt idx="2327">
                  <c:v>11.635</c:v>
                </c:pt>
                <c:pt idx="2328">
                  <c:v>11.64</c:v>
                </c:pt>
                <c:pt idx="2329">
                  <c:v>11.645</c:v>
                </c:pt>
                <c:pt idx="2330">
                  <c:v>11.65</c:v>
                </c:pt>
                <c:pt idx="2331">
                  <c:v>11.654999999999999</c:v>
                </c:pt>
                <c:pt idx="2332">
                  <c:v>11.66</c:v>
                </c:pt>
                <c:pt idx="2333">
                  <c:v>11.664999999999999</c:v>
                </c:pt>
                <c:pt idx="2334">
                  <c:v>11.67</c:v>
                </c:pt>
                <c:pt idx="2335">
                  <c:v>11.675000000000001</c:v>
                </c:pt>
                <c:pt idx="2336">
                  <c:v>11.68</c:v>
                </c:pt>
                <c:pt idx="2337">
                  <c:v>11.685</c:v>
                </c:pt>
                <c:pt idx="2338">
                  <c:v>11.69</c:v>
                </c:pt>
                <c:pt idx="2339">
                  <c:v>11.695</c:v>
                </c:pt>
                <c:pt idx="2340">
                  <c:v>11.7</c:v>
                </c:pt>
                <c:pt idx="2341">
                  <c:v>11.705</c:v>
                </c:pt>
                <c:pt idx="2342">
                  <c:v>11.71</c:v>
                </c:pt>
                <c:pt idx="2343">
                  <c:v>11.715</c:v>
                </c:pt>
                <c:pt idx="2344">
                  <c:v>11.72</c:v>
                </c:pt>
                <c:pt idx="2345">
                  <c:v>11.725</c:v>
                </c:pt>
                <c:pt idx="2346">
                  <c:v>11.73</c:v>
                </c:pt>
                <c:pt idx="2347">
                  <c:v>11.734999999999999</c:v>
                </c:pt>
                <c:pt idx="2348">
                  <c:v>11.74</c:v>
                </c:pt>
                <c:pt idx="2349">
                  <c:v>11.744999999999999</c:v>
                </c:pt>
                <c:pt idx="2350">
                  <c:v>11.75</c:v>
                </c:pt>
                <c:pt idx="2351">
                  <c:v>11.755000000000001</c:v>
                </c:pt>
                <c:pt idx="2352">
                  <c:v>11.76</c:v>
                </c:pt>
                <c:pt idx="2353">
                  <c:v>11.765000000000001</c:v>
                </c:pt>
                <c:pt idx="2354">
                  <c:v>11.77</c:v>
                </c:pt>
                <c:pt idx="2355">
                  <c:v>11.775</c:v>
                </c:pt>
                <c:pt idx="2356">
                  <c:v>11.78</c:v>
                </c:pt>
                <c:pt idx="2357">
                  <c:v>11.785</c:v>
                </c:pt>
                <c:pt idx="2358">
                  <c:v>11.79</c:v>
                </c:pt>
                <c:pt idx="2359">
                  <c:v>11.795</c:v>
                </c:pt>
                <c:pt idx="2360">
                  <c:v>11.8</c:v>
                </c:pt>
                <c:pt idx="2361">
                  <c:v>11.805</c:v>
                </c:pt>
                <c:pt idx="2362">
                  <c:v>11.81</c:v>
                </c:pt>
                <c:pt idx="2363">
                  <c:v>11.815</c:v>
                </c:pt>
                <c:pt idx="2364">
                  <c:v>11.82</c:v>
                </c:pt>
                <c:pt idx="2365">
                  <c:v>11.824999999999999</c:v>
                </c:pt>
                <c:pt idx="2366">
                  <c:v>11.83</c:v>
                </c:pt>
                <c:pt idx="2367">
                  <c:v>11.835000000000001</c:v>
                </c:pt>
                <c:pt idx="2368">
                  <c:v>11.84</c:v>
                </c:pt>
                <c:pt idx="2369">
                  <c:v>11.845000000000001</c:v>
                </c:pt>
                <c:pt idx="2370">
                  <c:v>11.85</c:v>
                </c:pt>
                <c:pt idx="2371">
                  <c:v>11.855</c:v>
                </c:pt>
                <c:pt idx="2372">
                  <c:v>11.86</c:v>
                </c:pt>
                <c:pt idx="2373">
                  <c:v>11.865</c:v>
                </c:pt>
                <c:pt idx="2374">
                  <c:v>11.87</c:v>
                </c:pt>
                <c:pt idx="2375">
                  <c:v>11.875</c:v>
                </c:pt>
                <c:pt idx="2376">
                  <c:v>11.88</c:v>
                </c:pt>
                <c:pt idx="2377">
                  <c:v>11.885</c:v>
                </c:pt>
                <c:pt idx="2378">
                  <c:v>11.89</c:v>
                </c:pt>
                <c:pt idx="2379">
                  <c:v>11.895</c:v>
                </c:pt>
                <c:pt idx="2380">
                  <c:v>11.9</c:v>
                </c:pt>
                <c:pt idx="2381">
                  <c:v>11.904999999999999</c:v>
                </c:pt>
                <c:pt idx="2382">
                  <c:v>11.91</c:v>
                </c:pt>
                <c:pt idx="2383">
                  <c:v>11.914999999999999</c:v>
                </c:pt>
                <c:pt idx="2384">
                  <c:v>11.92</c:v>
                </c:pt>
                <c:pt idx="2385">
                  <c:v>11.925000000000001</c:v>
                </c:pt>
                <c:pt idx="2386">
                  <c:v>11.93</c:v>
                </c:pt>
                <c:pt idx="2387">
                  <c:v>11.935</c:v>
                </c:pt>
                <c:pt idx="2388">
                  <c:v>11.94</c:v>
                </c:pt>
                <c:pt idx="2389">
                  <c:v>11.945</c:v>
                </c:pt>
                <c:pt idx="2390">
                  <c:v>11.95</c:v>
                </c:pt>
                <c:pt idx="2391">
                  <c:v>11.955</c:v>
                </c:pt>
                <c:pt idx="2392">
                  <c:v>11.96</c:v>
                </c:pt>
                <c:pt idx="2393">
                  <c:v>11.965</c:v>
                </c:pt>
                <c:pt idx="2394">
                  <c:v>11.97</c:v>
                </c:pt>
                <c:pt idx="2395">
                  <c:v>11.975</c:v>
                </c:pt>
                <c:pt idx="2396">
                  <c:v>11.98</c:v>
                </c:pt>
                <c:pt idx="2397">
                  <c:v>11.984999999999999</c:v>
                </c:pt>
                <c:pt idx="2398">
                  <c:v>11.99</c:v>
                </c:pt>
                <c:pt idx="2399">
                  <c:v>11.994999999999999</c:v>
                </c:pt>
                <c:pt idx="2400">
                  <c:v>12</c:v>
                </c:pt>
                <c:pt idx="2401">
                  <c:v>12.005000000000001</c:v>
                </c:pt>
                <c:pt idx="2402">
                  <c:v>12.01</c:v>
                </c:pt>
                <c:pt idx="2403">
                  <c:v>12.015000000000001</c:v>
                </c:pt>
                <c:pt idx="2404">
                  <c:v>12.02</c:v>
                </c:pt>
                <c:pt idx="2405">
                  <c:v>12.025</c:v>
                </c:pt>
                <c:pt idx="2406">
                  <c:v>12.03</c:v>
                </c:pt>
                <c:pt idx="2407">
                  <c:v>12.035</c:v>
                </c:pt>
                <c:pt idx="2408">
                  <c:v>12.04</c:v>
                </c:pt>
                <c:pt idx="2409">
                  <c:v>12.045</c:v>
                </c:pt>
                <c:pt idx="2410">
                  <c:v>12.05</c:v>
                </c:pt>
                <c:pt idx="2411">
                  <c:v>12.055</c:v>
                </c:pt>
                <c:pt idx="2412">
                  <c:v>12.06</c:v>
                </c:pt>
                <c:pt idx="2413">
                  <c:v>12.065</c:v>
                </c:pt>
                <c:pt idx="2414">
                  <c:v>12.07</c:v>
                </c:pt>
                <c:pt idx="2415">
                  <c:v>12.074999999999999</c:v>
                </c:pt>
                <c:pt idx="2416">
                  <c:v>12.08</c:v>
                </c:pt>
                <c:pt idx="2417">
                  <c:v>12.085000000000001</c:v>
                </c:pt>
                <c:pt idx="2418">
                  <c:v>12.09</c:v>
                </c:pt>
                <c:pt idx="2419">
                  <c:v>12.095000000000001</c:v>
                </c:pt>
                <c:pt idx="2420">
                  <c:v>12.1</c:v>
                </c:pt>
                <c:pt idx="2421">
                  <c:v>12.105</c:v>
                </c:pt>
                <c:pt idx="2422">
                  <c:v>12.11</c:v>
                </c:pt>
                <c:pt idx="2423">
                  <c:v>12.115</c:v>
                </c:pt>
                <c:pt idx="2424">
                  <c:v>12.12</c:v>
                </c:pt>
                <c:pt idx="2425">
                  <c:v>12.125</c:v>
                </c:pt>
                <c:pt idx="2426">
                  <c:v>12.13</c:v>
                </c:pt>
                <c:pt idx="2427">
                  <c:v>12.135</c:v>
                </c:pt>
                <c:pt idx="2428">
                  <c:v>12.14</c:v>
                </c:pt>
                <c:pt idx="2429">
                  <c:v>12.145</c:v>
                </c:pt>
                <c:pt idx="2430">
                  <c:v>12.15</c:v>
                </c:pt>
                <c:pt idx="2431">
                  <c:v>12.154999999999999</c:v>
                </c:pt>
                <c:pt idx="2432">
                  <c:v>12.16</c:v>
                </c:pt>
                <c:pt idx="2433">
                  <c:v>12.164999999999999</c:v>
                </c:pt>
                <c:pt idx="2434">
                  <c:v>12.17</c:v>
                </c:pt>
                <c:pt idx="2435">
                  <c:v>12.175000000000001</c:v>
                </c:pt>
                <c:pt idx="2436">
                  <c:v>12.18</c:v>
                </c:pt>
                <c:pt idx="2437">
                  <c:v>12.185</c:v>
                </c:pt>
                <c:pt idx="2438">
                  <c:v>12.19</c:v>
                </c:pt>
                <c:pt idx="2439">
                  <c:v>12.195</c:v>
                </c:pt>
                <c:pt idx="2440">
                  <c:v>12.2</c:v>
                </c:pt>
                <c:pt idx="2441">
                  <c:v>12.205</c:v>
                </c:pt>
                <c:pt idx="2442">
                  <c:v>12.21</c:v>
                </c:pt>
                <c:pt idx="2443">
                  <c:v>12.215</c:v>
                </c:pt>
                <c:pt idx="2444">
                  <c:v>12.22</c:v>
                </c:pt>
                <c:pt idx="2445">
                  <c:v>12.225</c:v>
                </c:pt>
                <c:pt idx="2446">
                  <c:v>12.23</c:v>
                </c:pt>
                <c:pt idx="2447">
                  <c:v>12.234999999999999</c:v>
                </c:pt>
                <c:pt idx="2448">
                  <c:v>12.24</c:v>
                </c:pt>
                <c:pt idx="2449">
                  <c:v>12.244999999999999</c:v>
                </c:pt>
                <c:pt idx="2450">
                  <c:v>12.25</c:v>
                </c:pt>
                <c:pt idx="2451">
                  <c:v>12.255000000000001</c:v>
                </c:pt>
                <c:pt idx="2452">
                  <c:v>12.26</c:v>
                </c:pt>
                <c:pt idx="2453">
                  <c:v>12.265000000000001</c:v>
                </c:pt>
                <c:pt idx="2454">
                  <c:v>12.27</c:v>
                </c:pt>
                <c:pt idx="2455">
                  <c:v>12.275</c:v>
                </c:pt>
                <c:pt idx="2456">
                  <c:v>12.28</c:v>
                </c:pt>
                <c:pt idx="2457">
                  <c:v>12.285</c:v>
                </c:pt>
                <c:pt idx="2458">
                  <c:v>12.29</c:v>
                </c:pt>
                <c:pt idx="2459">
                  <c:v>12.295</c:v>
                </c:pt>
                <c:pt idx="2460">
                  <c:v>12.3</c:v>
                </c:pt>
                <c:pt idx="2461">
                  <c:v>12.305</c:v>
                </c:pt>
                <c:pt idx="2462">
                  <c:v>12.31</c:v>
                </c:pt>
                <c:pt idx="2463">
                  <c:v>12.315</c:v>
                </c:pt>
                <c:pt idx="2464">
                  <c:v>12.32</c:v>
                </c:pt>
                <c:pt idx="2465">
                  <c:v>12.324999999999999</c:v>
                </c:pt>
                <c:pt idx="2466">
                  <c:v>12.33</c:v>
                </c:pt>
                <c:pt idx="2467">
                  <c:v>12.335000000000001</c:v>
                </c:pt>
                <c:pt idx="2468">
                  <c:v>12.34</c:v>
                </c:pt>
                <c:pt idx="2469">
                  <c:v>12.345000000000001</c:v>
                </c:pt>
                <c:pt idx="2470">
                  <c:v>12.35</c:v>
                </c:pt>
                <c:pt idx="2471">
                  <c:v>12.355</c:v>
                </c:pt>
                <c:pt idx="2472">
                  <c:v>12.36</c:v>
                </c:pt>
                <c:pt idx="2473">
                  <c:v>12.365</c:v>
                </c:pt>
                <c:pt idx="2474">
                  <c:v>12.37</c:v>
                </c:pt>
                <c:pt idx="2475">
                  <c:v>12.375</c:v>
                </c:pt>
                <c:pt idx="2476">
                  <c:v>12.38</c:v>
                </c:pt>
                <c:pt idx="2477">
                  <c:v>12.385</c:v>
                </c:pt>
                <c:pt idx="2478">
                  <c:v>12.39</c:v>
                </c:pt>
                <c:pt idx="2479">
                  <c:v>12.395</c:v>
                </c:pt>
                <c:pt idx="2480">
                  <c:v>12.4</c:v>
                </c:pt>
                <c:pt idx="2481">
                  <c:v>12.404999999999999</c:v>
                </c:pt>
                <c:pt idx="2482">
                  <c:v>12.41</c:v>
                </c:pt>
                <c:pt idx="2483">
                  <c:v>12.414999999999999</c:v>
                </c:pt>
                <c:pt idx="2484">
                  <c:v>12.42</c:v>
                </c:pt>
                <c:pt idx="2485">
                  <c:v>12.425000000000001</c:v>
                </c:pt>
                <c:pt idx="2486">
                  <c:v>12.43</c:v>
                </c:pt>
                <c:pt idx="2487">
                  <c:v>12.435</c:v>
                </c:pt>
                <c:pt idx="2488">
                  <c:v>12.44</c:v>
                </c:pt>
                <c:pt idx="2489">
                  <c:v>12.445</c:v>
                </c:pt>
                <c:pt idx="2490">
                  <c:v>12.45</c:v>
                </c:pt>
                <c:pt idx="2491">
                  <c:v>12.455</c:v>
                </c:pt>
                <c:pt idx="2492">
                  <c:v>12.46</c:v>
                </c:pt>
                <c:pt idx="2493">
                  <c:v>12.465</c:v>
                </c:pt>
                <c:pt idx="2494">
                  <c:v>12.47</c:v>
                </c:pt>
                <c:pt idx="2495">
                  <c:v>12.475</c:v>
                </c:pt>
                <c:pt idx="2496">
                  <c:v>12.48</c:v>
                </c:pt>
                <c:pt idx="2497">
                  <c:v>12.484999999999999</c:v>
                </c:pt>
                <c:pt idx="2498">
                  <c:v>12.49</c:v>
                </c:pt>
                <c:pt idx="2499">
                  <c:v>12.494999999999999</c:v>
                </c:pt>
                <c:pt idx="2500">
                  <c:v>12.5</c:v>
                </c:pt>
                <c:pt idx="2501">
                  <c:v>12.505000000000001</c:v>
                </c:pt>
                <c:pt idx="2502">
                  <c:v>12.51</c:v>
                </c:pt>
                <c:pt idx="2503">
                  <c:v>12.515000000000001</c:v>
                </c:pt>
                <c:pt idx="2504">
                  <c:v>12.52</c:v>
                </c:pt>
                <c:pt idx="2505">
                  <c:v>12.525</c:v>
                </c:pt>
                <c:pt idx="2506">
                  <c:v>12.53</c:v>
                </c:pt>
                <c:pt idx="2507">
                  <c:v>12.535</c:v>
                </c:pt>
                <c:pt idx="2508">
                  <c:v>12.54</c:v>
                </c:pt>
                <c:pt idx="2509">
                  <c:v>12.545</c:v>
                </c:pt>
                <c:pt idx="2510">
                  <c:v>12.55</c:v>
                </c:pt>
                <c:pt idx="2511">
                  <c:v>12.555</c:v>
                </c:pt>
                <c:pt idx="2512">
                  <c:v>12.56</c:v>
                </c:pt>
                <c:pt idx="2513">
                  <c:v>12.565</c:v>
                </c:pt>
                <c:pt idx="2514">
                  <c:v>12.57</c:v>
                </c:pt>
                <c:pt idx="2515">
                  <c:v>12.574999999999999</c:v>
                </c:pt>
                <c:pt idx="2516">
                  <c:v>12.58</c:v>
                </c:pt>
                <c:pt idx="2517">
                  <c:v>12.585000000000001</c:v>
                </c:pt>
                <c:pt idx="2518">
                  <c:v>12.59</c:v>
                </c:pt>
                <c:pt idx="2519">
                  <c:v>12.595000000000001</c:v>
                </c:pt>
                <c:pt idx="2520">
                  <c:v>12.6</c:v>
                </c:pt>
                <c:pt idx="2521">
                  <c:v>12.605</c:v>
                </c:pt>
                <c:pt idx="2522">
                  <c:v>12.61</c:v>
                </c:pt>
                <c:pt idx="2523">
                  <c:v>12.615</c:v>
                </c:pt>
                <c:pt idx="2524">
                  <c:v>12.62</c:v>
                </c:pt>
                <c:pt idx="2525">
                  <c:v>12.625</c:v>
                </c:pt>
                <c:pt idx="2526">
                  <c:v>12.63</c:v>
                </c:pt>
                <c:pt idx="2527">
                  <c:v>12.635</c:v>
                </c:pt>
                <c:pt idx="2528">
                  <c:v>12.64</c:v>
                </c:pt>
                <c:pt idx="2529">
                  <c:v>12.645</c:v>
                </c:pt>
                <c:pt idx="2530">
                  <c:v>12.65</c:v>
                </c:pt>
                <c:pt idx="2531">
                  <c:v>12.654999999999999</c:v>
                </c:pt>
                <c:pt idx="2532">
                  <c:v>12.66</c:v>
                </c:pt>
                <c:pt idx="2533">
                  <c:v>12.664999999999999</c:v>
                </c:pt>
                <c:pt idx="2534">
                  <c:v>12.67</c:v>
                </c:pt>
                <c:pt idx="2535">
                  <c:v>12.675000000000001</c:v>
                </c:pt>
                <c:pt idx="2536">
                  <c:v>12.68</c:v>
                </c:pt>
                <c:pt idx="2537">
                  <c:v>12.685</c:v>
                </c:pt>
                <c:pt idx="2538">
                  <c:v>12.69</c:v>
                </c:pt>
                <c:pt idx="2539">
                  <c:v>12.695</c:v>
                </c:pt>
                <c:pt idx="2540">
                  <c:v>12.7</c:v>
                </c:pt>
                <c:pt idx="2541">
                  <c:v>12.705</c:v>
                </c:pt>
                <c:pt idx="2542">
                  <c:v>12.71</c:v>
                </c:pt>
                <c:pt idx="2543">
                  <c:v>12.715</c:v>
                </c:pt>
                <c:pt idx="2544">
                  <c:v>12.72</c:v>
                </c:pt>
                <c:pt idx="2545">
                  <c:v>12.725</c:v>
                </c:pt>
                <c:pt idx="2546">
                  <c:v>12.73</c:v>
                </c:pt>
                <c:pt idx="2547">
                  <c:v>12.734999999999999</c:v>
                </c:pt>
                <c:pt idx="2548">
                  <c:v>12.74</c:v>
                </c:pt>
                <c:pt idx="2549">
                  <c:v>12.744999999999999</c:v>
                </c:pt>
                <c:pt idx="2550">
                  <c:v>12.75</c:v>
                </c:pt>
                <c:pt idx="2551">
                  <c:v>12.755000000000001</c:v>
                </c:pt>
                <c:pt idx="2552">
                  <c:v>12.76</c:v>
                </c:pt>
                <c:pt idx="2553">
                  <c:v>12.765000000000001</c:v>
                </c:pt>
                <c:pt idx="2554">
                  <c:v>12.77</c:v>
                </c:pt>
                <c:pt idx="2555">
                  <c:v>12.775</c:v>
                </c:pt>
                <c:pt idx="2556">
                  <c:v>12.78</c:v>
                </c:pt>
                <c:pt idx="2557">
                  <c:v>12.785</c:v>
                </c:pt>
                <c:pt idx="2558">
                  <c:v>12.79</c:v>
                </c:pt>
                <c:pt idx="2559">
                  <c:v>12.795</c:v>
                </c:pt>
                <c:pt idx="2560">
                  <c:v>12.8</c:v>
                </c:pt>
                <c:pt idx="2561">
                  <c:v>12.805</c:v>
                </c:pt>
                <c:pt idx="2562">
                  <c:v>12.81</c:v>
                </c:pt>
                <c:pt idx="2563">
                  <c:v>12.815</c:v>
                </c:pt>
                <c:pt idx="2564">
                  <c:v>12.82</c:v>
                </c:pt>
                <c:pt idx="2565">
                  <c:v>12.824999999999999</c:v>
                </c:pt>
                <c:pt idx="2566">
                  <c:v>12.83</c:v>
                </c:pt>
                <c:pt idx="2567">
                  <c:v>12.835000000000001</c:v>
                </c:pt>
                <c:pt idx="2568">
                  <c:v>12.84</c:v>
                </c:pt>
                <c:pt idx="2569">
                  <c:v>12.845000000000001</c:v>
                </c:pt>
                <c:pt idx="2570">
                  <c:v>12.85</c:v>
                </c:pt>
                <c:pt idx="2571">
                  <c:v>12.855</c:v>
                </c:pt>
                <c:pt idx="2572">
                  <c:v>12.86</c:v>
                </c:pt>
                <c:pt idx="2573">
                  <c:v>12.865</c:v>
                </c:pt>
                <c:pt idx="2574">
                  <c:v>12.87</c:v>
                </c:pt>
                <c:pt idx="2575">
                  <c:v>12.875</c:v>
                </c:pt>
                <c:pt idx="2576">
                  <c:v>12.88</c:v>
                </c:pt>
                <c:pt idx="2577">
                  <c:v>12.885</c:v>
                </c:pt>
                <c:pt idx="2578">
                  <c:v>12.89</c:v>
                </c:pt>
                <c:pt idx="2579">
                  <c:v>12.895</c:v>
                </c:pt>
                <c:pt idx="2580">
                  <c:v>12.9</c:v>
                </c:pt>
                <c:pt idx="2581">
                  <c:v>12.904999999999999</c:v>
                </c:pt>
                <c:pt idx="2582">
                  <c:v>12.91</c:v>
                </c:pt>
                <c:pt idx="2583">
                  <c:v>12.914999999999999</c:v>
                </c:pt>
                <c:pt idx="2584">
                  <c:v>12.92</c:v>
                </c:pt>
                <c:pt idx="2585">
                  <c:v>12.925000000000001</c:v>
                </c:pt>
                <c:pt idx="2586">
                  <c:v>12.93</c:v>
                </c:pt>
                <c:pt idx="2587">
                  <c:v>12.935</c:v>
                </c:pt>
                <c:pt idx="2588">
                  <c:v>12.94</c:v>
                </c:pt>
                <c:pt idx="2589">
                  <c:v>12.945</c:v>
                </c:pt>
                <c:pt idx="2590">
                  <c:v>12.95</c:v>
                </c:pt>
                <c:pt idx="2591">
                  <c:v>12.955</c:v>
                </c:pt>
                <c:pt idx="2592">
                  <c:v>12.96</c:v>
                </c:pt>
                <c:pt idx="2593">
                  <c:v>12.965</c:v>
                </c:pt>
                <c:pt idx="2594">
                  <c:v>12.97</c:v>
                </c:pt>
                <c:pt idx="2595">
                  <c:v>12.975</c:v>
                </c:pt>
                <c:pt idx="2596">
                  <c:v>12.98</c:v>
                </c:pt>
                <c:pt idx="2597">
                  <c:v>12.984999999999999</c:v>
                </c:pt>
                <c:pt idx="2598">
                  <c:v>12.99</c:v>
                </c:pt>
                <c:pt idx="2599">
                  <c:v>12.994999999999999</c:v>
                </c:pt>
                <c:pt idx="2600">
                  <c:v>13</c:v>
                </c:pt>
                <c:pt idx="2601">
                  <c:v>13.005000000000001</c:v>
                </c:pt>
                <c:pt idx="2602">
                  <c:v>13.01</c:v>
                </c:pt>
                <c:pt idx="2603">
                  <c:v>13.015000000000001</c:v>
                </c:pt>
                <c:pt idx="2604">
                  <c:v>13.02</c:v>
                </c:pt>
                <c:pt idx="2605">
                  <c:v>13.025</c:v>
                </c:pt>
                <c:pt idx="2606">
                  <c:v>13.03</c:v>
                </c:pt>
                <c:pt idx="2607">
                  <c:v>13.035</c:v>
                </c:pt>
                <c:pt idx="2608">
                  <c:v>13.04</c:v>
                </c:pt>
                <c:pt idx="2609">
                  <c:v>13.045</c:v>
                </c:pt>
                <c:pt idx="2610">
                  <c:v>13.05</c:v>
                </c:pt>
                <c:pt idx="2611">
                  <c:v>13.055</c:v>
                </c:pt>
                <c:pt idx="2612">
                  <c:v>13.06</c:v>
                </c:pt>
                <c:pt idx="2613">
                  <c:v>13.065</c:v>
                </c:pt>
                <c:pt idx="2614">
                  <c:v>13.07</c:v>
                </c:pt>
                <c:pt idx="2615">
                  <c:v>13.074999999999999</c:v>
                </c:pt>
                <c:pt idx="2616">
                  <c:v>13.08</c:v>
                </c:pt>
                <c:pt idx="2617">
                  <c:v>13.085000000000001</c:v>
                </c:pt>
                <c:pt idx="2618">
                  <c:v>13.09</c:v>
                </c:pt>
                <c:pt idx="2619">
                  <c:v>13.095000000000001</c:v>
                </c:pt>
                <c:pt idx="2620">
                  <c:v>13.1</c:v>
                </c:pt>
                <c:pt idx="2621">
                  <c:v>13.105</c:v>
                </c:pt>
                <c:pt idx="2622">
                  <c:v>13.11</c:v>
                </c:pt>
                <c:pt idx="2623">
                  <c:v>13.115</c:v>
                </c:pt>
                <c:pt idx="2624">
                  <c:v>13.12</c:v>
                </c:pt>
                <c:pt idx="2625">
                  <c:v>13.125</c:v>
                </c:pt>
                <c:pt idx="2626">
                  <c:v>13.13</c:v>
                </c:pt>
                <c:pt idx="2627">
                  <c:v>13.135</c:v>
                </c:pt>
                <c:pt idx="2628">
                  <c:v>13.14</c:v>
                </c:pt>
                <c:pt idx="2629">
                  <c:v>13.145</c:v>
                </c:pt>
                <c:pt idx="2630">
                  <c:v>13.15</c:v>
                </c:pt>
                <c:pt idx="2631">
                  <c:v>13.154999999999999</c:v>
                </c:pt>
                <c:pt idx="2632">
                  <c:v>13.16</c:v>
                </c:pt>
                <c:pt idx="2633">
                  <c:v>13.164999999999999</c:v>
                </c:pt>
                <c:pt idx="2634">
                  <c:v>13.17</c:v>
                </c:pt>
                <c:pt idx="2635">
                  <c:v>13.175000000000001</c:v>
                </c:pt>
                <c:pt idx="2636">
                  <c:v>13.18</c:v>
                </c:pt>
                <c:pt idx="2637">
                  <c:v>13.185</c:v>
                </c:pt>
                <c:pt idx="2638">
                  <c:v>13.19</c:v>
                </c:pt>
                <c:pt idx="2639">
                  <c:v>13.195</c:v>
                </c:pt>
                <c:pt idx="2640">
                  <c:v>13.2</c:v>
                </c:pt>
                <c:pt idx="2641">
                  <c:v>13.205</c:v>
                </c:pt>
                <c:pt idx="2642">
                  <c:v>13.21</c:v>
                </c:pt>
                <c:pt idx="2643">
                  <c:v>13.215</c:v>
                </c:pt>
                <c:pt idx="2644">
                  <c:v>13.22</c:v>
                </c:pt>
                <c:pt idx="2645">
                  <c:v>13.225</c:v>
                </c:pt>
                <c:pt idx="2646">
                  <c:v>13.23</c:v>
                </c:pt>
                <c:pt idx="2647">
                  <c:v>13.234999999999999</c:v>
                </c:pt>
                <c:pt idx="2648">
                  <c:v>13.24</c:v>
                </c:pt>
                <c:pt idx="2649">
                  <c:v>13.244999999999999</c:v>
                </c:pt>
                <c:pt idx="2650">
                  <c:v>13.25</c:v>
                </c:pt>
                <c:pt idx="2651">
                  <c:v>13.255000000000001</c:v>
                </c:pt>
                <c:pt idx="2652">
                  <c:v>13.26</c:v>
                </c:pt>
                <c:pt idx="2653">
                  <c:v>13.265000000000001</c:v>
                </c:pt>
                <c:pt idx="2654">
                  <c:v>13.27</c:v>
                </c:pt>
                <c:pt idx="2655">
                  <c:v>13.275</c:v>
                </c:pt>
                <c:pt idx="2656">
                  <c:v>13.28</c:v>
                </c:pt>
                <c:pt idx="2657">
                  <c:v>13.285</c:v>
                </c:pt>
                <c:pt idx="2658">
                  <c:v>13.29</c:v>
                </c:pt>
                <c:pt idx="2659">
                  <c:v>13.295</c:v>
                </c:pt>
                <c:pt idx="2660">
                  <c:v>13.3</c:v>
                </c:pt>
                <c:pt idx="2661">
                  <c:v>13.305</c:v>
                </c:pt>
                <c:pt idx="2662">
                  <c:v>13.31</c:v>
                </c:pt>
                <c:pt idx="2663">
                  <c:v>13.315</c:v>
                </c:pt>
                <c:pt idx="2664">
                  <c:v>13.32</c:v>
                </c:pt>
                <c:pt idx="2665">
                  <c:v>13.324999999999999</c:v>
                </c:pt>
                <c:pt idx="2666">
                  <c:v>13.33</c:v>
                </c:pt>
                <c:pt idx="2667">
                  <c:v>13.335000000000001</c:v>
                </c:pt>
                <c:pt idx="2668">
                  <c:v>13.34</c:v>
                </c:pt>
                <c:pt idx="2669">
                  <c:v>13.345000000000001</c:v>
                </c:pt>
                <c:pt idx="2670">
                  <c:v>13.35</c:v>
                </c:pt>
                <c:pt idx="2671">
                  <c:v>13.355</c:v>
                </c:pt>
                <c:pt idx="2672">
                  <c:v>13.36</c:v>
                </c:pt>
                <c:pt idx="2673">
                  <c:v>13.365</c:v>
                </c:pt>
                <c:pt idx="2674">
                  <c:v>13.37</c:v>
                </c:pt>
                <c:pt idx="2675">
                  <c:v>13.375</c:v>
                </c:pt>
                <c:pt idx="2676">
                  <c:v>13.38</c:v>
                </c:pt>
                <c:pt idx="2677">
                  <c:v>13.385</c:v>
                </c:pt>
                <c:pt idx="2678">
                  <c:v>13.39</c:v>
                </c:pt>
                <c:pt idx="2679">
                  <c:v>13.395</c:v>
                </c:pt>
                <c:pt idx="2680">
                  <c:v>13.4</c:v>
                </c:pt>
                <c:pt idx="2681">
                  <c:v>13.404999999999999</c:v>
                </c:pt>
                <c:pt idx="2682">
                  <c:v>13.41</c:v>
                </c:pt>
                <c:pt idx="2683">
                  <c:v>13.414999999999999</c:v>
                </c:pt>
                <c:pt idx="2684">
                  <c:v>13.42</c:v>
                </c:pt>
                <c:pt idx="2685">
                  <c:v>13.425000000000001</c:v>
                </c:pt>
                <c:pt idx="2686">
                  <c:v>13.43</c:v>
                </c:pt>
                <c:pt idx="2687">
                  <c:v>13.435</c:v>
                </c:pt>
                <c:pt idx="2688">
                  <c:v>13.44</c:v>
                </c:pt>
                <c:pt idx="2689">
                  <c:v>13.445</c:v>
                </c:pt>
                <c:pt idx="2690">
                  <c:v>13.45</c:v>
                </c:pt>
                <c:pt idx="2691">
                  <c:v>13.455</c:v>
                </c:pt>
                <c:pt idx="2692">
                  <c:v>13.46</c:v>
                </c:pt>
                <c:pt idx="2693">
                  <c:v>13.465</c:v>
                </c:pt>
                <c:pt idx="2694">
                  <c:v>13.47</c:v>
                </c:pt>
                <c:pt idx="2695">
                  <c:v>13.475</c:v>
                </c:pt>
                <c:pt idx="2696">
                  <c:v>13.48</c:v>
                </c:pt>
                <c:pt idx="2697">
                  <c:v>13.484999999999999</c:v>
                </c:pt>
                <c:pt idx="2698">
                  <c:v>13.49</c:v>
                </c:pt>
                <c:pt idx="2699">
                  <c:v>13.494999999999999</c:v>
                </c:pt>
                <c:pt idx="2700">
                  <c:v>13.5</c:v>
                </c:pt>
                <c:pt idx="2701">
                  <c:v>13.505000000000001</c:v>
                </c:pt>
                <c:pt idx="2702">
                  <c:v>13.51</c:v>
                </c:pt>
                <c:pt idx="2703">
                  <c:v>13.515000000000001</c:v>
                </c:pt>
                <c:pt idx="2704">
                  <c:v>13.52</c:v>
                </c:pt>
                <c:pt idx="2705">
                  <c:v>13.525</c:v>
                </c:pt>
                <c:pt idx="2706">
                  <c:v>13.53</c:v>
                </c:pt>
                <c:pt idx="2707">
                  <c:v>13.535</c:v>
                </c:pt>
                <c:pt idx="2708">
                  <c:v>13.54</c:v>
                </c:pt>
                <c:pt idx="2709">
                  <c:v>13.545</c:v>
                </c:pt>
                <c:pt idx="2710">
                  <c:v>13.55</c:v>
                </c:pt>
                <c:pt idx="2711">
                  <c:v>13.555</c:v>
                </c:pt>
                <c:pt idx="2712">
                  <c:v>13.56</c:v>
                </c:pt>
                <c:pt idx="2713">
                  <c:v>13.565</c:v>
                </c:pt>
                <c:pt idx="2714">
                  <c:v>13.57</c:v>
                </c:pt>
                <c:pt idx="2715">
                  <c:v>13.574999999999999</c:v>
                </c:pt>
                <c:pt idx="2716">
                  <c:v>13.58</c:v>
                </c:pt>
                <c:pt idx="2717">
                  <c:v>13.585000000000001</c:v>
                </c:pt>
                <c:pt idx="2718">
                  <c:v>13.59</c:v>
                </c:pt>
                <c:pt idx="2719">
                  <c:v>13.595000000000001</c:v>
                </c:pt>
                <c:pt idx="2720">
                  <c:v>13.6</c:v>
                </c:pt>
                <c:pt idx="2721">
                  <c:v>13.605</c:v>
                </c:pt>
                <c:pt idx="2722">
                  <c:v>13.61</c:v>
                </c:pt>
                <c:pt idx="2723">
                  <c:v>13.615</c:v>
                </c:pt>
                <c:pt idx="2724">
                  <c:v>13.62</c:v>
                </c:pt>
                <c:pt idx="2725">
                  <c:v>13.625</c:v>
                </c:pt>
                <c:pt idx="2726">
                  <c:v>13.63</c:v>
                </c:pt>
                <c:pt idx="2727">
                  <c:v>13.635</c:v>
                </c:pt>
                <c:pt idx="2728">
                  <c:v>13.64</c:v>
                </c:pt>
                <c:pt idx="2729">
                  <c:v>13.645</c:v>
                </c:pt>
                <c:pt idx="2730">
                  <c:v>13.65</c:v>
                </c:pt>
                <c:pt idx="2731">
                  <c:v>13.654999999999999</c:v>
                </c:pt>
                <c:pt idx="2732">
                  <c:v>13.66</c:v>
                </c:pt>
                <c:pt idx="2733">
                  <c:v>13.664999999999999</c:v>
                </c:pt>
                <c:pt idx="2734">
                  <c:v>13.67</c:v>
                </c:pt>
                <c:pt idx="2735">
                  <c:v>13.675000000000001</c:v>
                </c:pt>
                <c:pt idx="2736">
                  <c:v>13.68</c:v>
                </c:pt>
                <c:pt idx="2737">
                  <c:v>13.685</c:v>
                </c:pt>
                <c:pt idx="2738">
                  <c:v>13.69</c:v>
                </c:pt>
                <c:pt idx="2739">
                  <c:v>13.695</c:v>
                </c:pt>
                <c:pt idx="2740">
                  <c:v>13.7</c:v>
                </c:pt>
                <c:pt idx="2741">
                  <c:v>13.705</c:v>
                </c:pt>
                <c:pt idx="2742">
                  <c:v>13.71</c:v>
                </c:pt>
                <c:pt idx="2743">
                  <c:v>13.715</c:v>
                </c:pt>
                <c:pt idx="2744">
                  <c:v>13.72</c:v>
                </c:pt>
                <c:pt idx="2745">
                  <c:v>13.725</c:v>
                </c:pt>
                <c:pt idx="2746">
                  <c:v>13.73</c:v>
                </c:pt>
                <c:pt idx="2747">
                  <c:v>13.734999999999999</c:v>
                </c:pt>
                <c:pt idx="2748">
                  <c:v>13.74</c:v>
                </c:pt>
                <c:pt idx="2749">
                  <c:v>13.744999999999999</c:v>
                </c:pt>
                <c:pt idx="2750">
                  <c:v>13.75</c:v>
                </c:pt>
                <c:pt idx="2751">
                  <c:v>13.755000000000001</c:v>
                </c:pt>
                <c:pt idx="2752">
                  <c:v>13.76</c:v>
                </c:pt>
                <c:pt idx="2753">
                  <c:v>13.765000000000001</c:v>
                </c:pt>
                <c:pt idx="2754">
                  <c:v>13.77</c:v>
                </c:pt>
                <c:pt idx="2755">
                  <c:v>13.775</c:v>
                </c:pt>
                <c:pt idx="2756">
                  <c:v>13.78</c:v>
                </c:pt>
                <c:pt idx="2757">
                  <c:v>13.785</c:v>
                </c:pt>
                <c:pt idx="2758">
                  <c:v>13.79</c:v>
                </c:pt>
                <c:pt idx="2759">
                  <c:v>13.795</c:v>
                </c:pt>
                <c:pt idx="2760">
                  <c:v>13.8</c:v>
                </c:pt>
                <c:pt idx="2761">
                  <c:v>13.805</c:v>
                </c:pt>
                <c:pt idx="2762">
                  <c:v>13.81</c:v>
                </c:pt>
                <c:pt idx="2763">
                  <c:v>13.815</c:v>
                </c:pt>
                <c:pt idx="2764">
                  <c:v>13.82</c:v>
                </c:pt>
                <c:pt idx="2765">
                  <c:v>13.824999999999999</c:v>
                </c:pt>
                <c:pt idx="2766">
                  <c:v>13.83</c:v>
                </c:pt>
                <c:pt idx="2767">
                  <c:v>13.835000000000001</c:v>
                </c:pt>
                <c:pt idx="2768">
                  <c:v>13.84</c:v>
                </c:pt>
                <c:pt idx="2769">
                  <c:v>13.845000000000001</c:v>
                </c:pt>
                <c:pt idx="2770">
                  <c:v>13.85</c:v>
                </c:pt>
                <c:pt idx="2771">
                  <c:v>13.855</c:v>
                </c:pt>
                <c:pt idx="2772">
                  <c:v>13.86</c:v>
                </c:pt>
                <c:pt idx="2773">
                  <c:v>13.865</c:v>
                </c:pt>
                <c:pt idx="2774">
                  <c:v>13.87</c:v>
                </c:pt>
                <c:pt idx="2775">
                  <c:v>13.875</c:v>
                </c:pt>
                <c:pt idx="2776">
                  <c:v>13.88</c:v>
                </c:pt>
                <c:pt idx="2777">
                  <c:v>13.885</c:v>
                </c:pt>
                <c:pt idx="2778">
                  <c:v>13.89</c:v>
                </c:pt>
                <c:pt idx="2779">
                  <c:v>13.895</c:v>
                </c:pt>
                <c:pt idx="2780">
                  <c:v>13.9</c:v>
                </c:pt>
                <c:pt idx="2781">
                  <c:v>13.904999999999999</c:v>
                </c:pt>
                <c:pt idx="2782">
                  <c:v>13.91</c:v>
                </c:pt>
                <c:pt idx="2783">
                  <c:v>13.914999999999999</c:v>
                </c:pt>
                <c:pt idx="2784">
                  <c:v>13.92</c:v>
                </c:pt>
                <c:pt idx="2785">
                  <c:v>13.925000000000001</c:v>
                </c:pt>
                <c:pt idx="2786">
                  <c:v>13.93</c:v>
                </c:pt>
                <c:pt idx="2787">
                  <c:v>13.935</c:v>
                </c:pt>
                <c:pt idx="2788">
                  <c:v>13.94</c:v>
                </c:pt>
                <c:pt idx="2789">
                  <c:v>13.945</c:v>
                </c:pt>
                <c:pt idx="2790">
                  <c:v>13.95</c:v>
                </c:pt>
                <c:pt idx="2791">
                  <c:v>13.955</c:v>
                </c:pt>
                <c:pt idx="2792">
                  <c:v>13.96</c:v>
                </c:pt>
                <c:pt idx="2793">
                  <c:v>13.965</c:v>
                </c:pt>
                <c:pt idx="2794">
                  <c:v>13.97</c:v>
                </c:pt>
                <c:pt idx="2795">
                  <c:v>13.975</c:v>
                </c:pt>
                <c:pt idx="2796">
                  <c:v>13.98</c:v>
                </c:pt>
                <c:pt idx="2797">
                  <c:v>13.984999999999999</c:v>
                </c:pt>
                <c:pt idx="2798">
                  <c:v>13.99</c:v>
                </c:pt>
                <c:pt idx="2799">
                  <c:v>13.994999999999999</c:v>
                </c:pt>
                <c:pt idx="2800">
                  <c:v>14</c:v>
                </c:pt>
                <c:pt idx="2801">
                  <c:v>14.005000000000001</c:v>
                </c:pt>
                <c:pt idx="2802">
                  <c:v>14.01</c:v>
                </c:pt>
                <c:pt idx="2803">
                  <c:v>14.015000000000001</c:v>
                </c:pt>
                <c:pt idx="2804">
                  <c:v>14.02</c:v>
                </c:pt>
                <c:pt idx="2805">
                  <c:v>14.025</c:v>
                </c:pt>
                <c:pt idx="2806">
                  <c:v>14.03</c:v>
                </c:pt>
                <c:pt idx="2807">
                  <c:v>14.035</c:v>
                </c:pt>
                <c:pt idx="2808">
                  <c:v>14.04</c:v>
                </c:pt>
                <c:pt idx="2809">
                  <c:v>14.045</c:v>
                </c:pt>
                <c:pt idx="2810">
                  <c:v>14.05</c:v>
                </c:pt>
                <c:pt idx="2811">
                  <c:v>14.055</c:v>
                </c:pt>
                <c:pt idx="2812">
                  <c:v>14.06</c:v>
                </c:pt>
                <c:pt idx="2813">
                  <c:v>14.065</c:v>
                </c:pt>
                <c:pt idx="2814">
                  <c:v>14.07</c:v>
                </c:pt>
                <c:pt idx="2815">
                  <c:v>14.074999999999999</c:v>
                </c:pt>
                <c:pt idx="2816">
                  <c:v>14.08</c:v>
                </c:pt>
                <c:pt idx="2817">
                  <c:v>14.085000000000001</c:v>
                </c:pt>
                <c:pt idx="2818">
                  <c:v>14.09</c:v>
                </c:pt>
                <c:pt idx="2819">
                  <c:v>14.095000000000001</c:v>
                </c:pt>
                <c:pt idx="2820">
                  <c:v>14.1</c:v>
                </c:pt>
                <c:pt idx="2821">
                  <c:v>14.105</c:v>
                </c:pt>
                <c:pt idx="2822">
                  <c:v>14.11</c:v>
                </c:pt>
                <c:pt idx="2823">
                  <c:v>14.115</c:v>
                </c:pt>
                <c:pt idx="2824">
                  <c:v>14.12</c:v>
                </c:pt>
                <c:pt idx="2825">
                  <c:v>14.125</c:v>
                </c:pt>
                <c:pt idx="2826">
                  <c:v>14.13</c:v>
                </c:pt>
                <c:pt idx="2827">
                  <c:v>14.135</c:v>
                </c:pt>
                <c:pt idx="2828">
                  <c:v>14.14</c:v>
                </c:pt>
                <c:pt idx="2829">
                  <c:v>14.145</c:v>
                </c:pt>
                <c:pt idx="2830">
                  <c:v>14.15</c:v>
                </c:pt>
                <c:pt idx="2831">
                  <c:v>14.154999999999999</c:v>
                </c:pt>
                <c:pt idx="2832">
                  <c:v>14.16</c:v>
                </c:pt>
                <c:pt idx="2833">
                  <c:v>14.164999999999999</c:v>
                </c:pt>
                <c:pt idx="2834">
                  <c:v>14.17</c:v>
                </c:pt>
                <c:pt idx="2835">
                  <c:v>14.175000000000001</c:v>
                </c:pt>
                <c:pt idx="2836">
                  <c:v>14.18</c:v>
                </c:pt>
                <c:pt idx="2837">
                  <c:v>14.185</c:v>
                </c:pt>
                <c:pt idx="2838">
                  <c:v>14.19</c:v>
                </c:pt>
                <c:pt idx="2839">
                  <c:v>14.195</c:v>
                </c:pt>
                <c:pt idx="2840">
                  <c:v>14.2</c:v>
                </c:pt>
                <c:pt idx="2841">
                  <c:v>14.205</c:v>
                </c:pt>
                <c:pt idx="2842">
                  <c:v>14.21</c:v>
                </c:pt>
                <c:pt idx="2843">
                  <c:v>14.215</c:v>
                </c:pt>
                <c:pt idx="2844">
                  <c:v>14.22</c:v>
                </c:pt>
                <c:pt idx="2845">
                  <c:v>14.225</c:v>
                </c:pt>
                <c:pt idx="2846">
                  <c:v>14.23</c:v>
                </c:pt>
                <c:pt idx="2847">
                  <c:v>14.234999999999999</c:v>
                </c:pt>
                <c:pt idx="2848">
                  <c:v>14.24</c:v>
                </c:pt>
                <c:pt idx="2849">
                  <c:v>14.244999999999999</c:v>
                </c:pt>
                <c:pt idx="2850">
                  <c:v>14.25</c:v>
                </c:pt>
                <c:pt idx="2851">
                  <c:v>14.255000000000001</c:v>
                </c:pt>
                <c:pt idx="2852">
                  <c:v>14.26</c:v>
                </c:pt>
                <c:pt idx="2853">
                  <c:v>14.265000000000001</c:v>
                </c:pt>
                <c:pt idx="2854">
                  <c:v>14.27</c:v>
                </c:pt>
                <c:pt idx="2855">
                  <c:v>14.275</c:v>
                </c:pt>
                <c:pt idx="2856">
                  <c:v>14.28</c:v>
                </c:pt>
                <c:pt idx="2857">
                  <c:v>14.285</c:v>
                </c:pt>
                <c:pt idx="2858">
                  <c:v>14.29</c:v>
                </c:pt>
                <c:pt idx="2859">
                  <c:v>14.295</c:v>
                </c:pt>
                <c:pt idx="2860">
                  <c:v>14.3</c:v>
                </c:pt>
                <c:pt idx="2861">
                  <c:v>14.305</c:v>
                </c:pt>
                <c:pt idx="2862">
                  <c:v>14.31</c:v>
                </c:pt>
                <c:pt idx="2863">
                  <c:v>14.315</c:v>
                </c:pt>
                <c:pt idx="2864">
                  <c:v>14.32</c:v>
                </c:pt>
                <c:pt idx="2865">
                  <c:v>14.324999999999999</c:v>
                </c:pt>
                <c:pt idx="2866">
                  <c:v>14.33</c:v>
                </c:pt>
                <c:pt idx="2867">
                  <c:v>14.335000000000001</c:v>
                </c:pt>
                <c:pt idx="2868">
                  <c:v>14.34</c:v>
                </c:pt>
                <c:pt idx="2869">
                  <c:v>14.345000000000001</c:v>
                </c:pt>
                <c:pt idx="2870">
                  <c:v>14.35</c:v>
                </c:pt>
                <c:pt idx="2871">
                  <c:v>14.355</c:v>
                </c:pt>
                <c:pt idx="2872">
                  <c:v>14.36</c:v>
                </c:pt>
                <c:pt idx="2873">
                  <c:v>14.365</c:v>
                </c:pt>
                <c:pt idx="2874">
                  <c:v>14.37</c:v>
                </c:pt>
                <c:pt idx="2875">
                  <c:v>14.375</c:v>
                </c:pt>
                <c:pt idx="2876">
                  <c:v>14.38</c:v>
                </c:pt>
                <c:pt idx="2877">
                  <c:v>14.385</c:v>
                </c:pt>
                <c:pt idx="2878">
                  <c:v>14.39</c:v>
                </c:pt>
                <c:pt idx="2879">
                  <c:v>14.395</c:v>
                </c:pt>
                <c:pt idx="2880">
                  <c:v>14.4</c:v>
                </c:pt>
                <c:pt idx="2881">
                  <c:v>14.404999999999999</c:v>
                </c:pt>
                <c:pt idx="2882">
                  <c:v>14.41</c:v>
                </c:pt>
                <c:pt idx="2883">
                  <c:v>14.414999999999999</c:v>
                </c:pt>
                <c:pt idx="2884">
                  <c:v>14.42</c:v>
                </c:pt>
                <c:pt idx="2885">
                  <c:v>14.425000000000001</c:v>
                </c:pt>
                <c:pt idx="2886">
                  <c:v>14.43</c:v>
                </c:pt>
                <c:pt idx="2887">
                  <c:v>14.435</c:v>
                </c:pt>
                <c:pt idx="2888">
                  <c:v>14.44</c:v>
                </c:pt>
                <c:pt idx="2889">
                  <c:v>14.445</c:v>
                </c:pt>
                <c:pt idx="2890">
                  <c:v>14.45</c:v>
                </c:pt>
                <c:pt idx="2891">
                  <c:v>14.455</c:v>
                </c:pt>
                <c:pt idx="2892">
                  <c:v>14.46</c:v>
                </c:pt>
                <c:pt idx="2893">
                  <c:v>14.465</c:v>
                </c:pt>
                <c:pt idx="2894">
                  <c:v>14.47</c:v>
                </c:pt>
                <c:pt idx="2895">
                  <c:v>14.475</c:v>
                </c:pt>
                <c:pt idx="2896">
                  <c:v>14.48</c:v>
                </c:pt>
                <c:pt idx="2897">
                  <c:v>14.484999999999999</c:v>
                </c:pt>
                <c:pt idx="2898">
                  <c:v>14.49</c:v>
                </c:pt>
                <c:pt idx="2899">
                  <c:v>14.494999999999999</c:v>
                </c:pt>
                <c:pt idx="2900">
                  <c:v>14.5</c:v>
                </c:pt>
                <c:pt idx="2901">
                  <c:v>14.505000000000001</c:v>
                </c:pt>
                <c:pt idx="2902">
                  <c:v>14.51</c:v>
                </c:pt>
                <c:pt idx="2903">
                  <c:v>14.515000000000001</c:v>
                </c:pt>
                <c:pt idx="2904">
                  <c:v>14.52</c:v>
                </c:pt>
                <c:pt idx="2905">
                  <c:v>14.525</c:v>
                </c:pt>
                <c:pt idx="2906">
                  <c:v>14.53</c:v>
                </c:pt>
                <c:pt idx="2907">
                  <c:v>14.535</c:v>
                </c:pt>
                <c:pt idx="2908">
                  <c:v>14.54</c:v>
                </c:pt>
                <c:pt idx="2909">
                  <c:v>14.545</c:v>
                </c:pt>
                <c:pt idx="2910">
                  <c:v>14.55</c:v>
                </c:pt>
                <c:pt idx="2911">
                  <c:v>14.555</c:v>
                </c:pt>
                <c:pt idx="2912">
                  <c:v>14.56</c:v>
                </c:pt>
                <c:pt idx="2913">
                  <c:v>14.565</c:v>
                </c:pt>
                <c:pt idx="2914">
                  <c:v>14.57</c:v>
                </c:pt>
                <c:pt idx="2915">
                  <c:v>14.574999999999999</c:v>
                </c:pt>
                <c:pt idx="2916">
                  <c:v>14.58</c:v>
                </c:pt>
                <c:pt idx="2917">
                  <c:v>14.585000000000001</c:v>
                </c:pt>
                <c:pt idx="2918">
                  <c:v>14.59</c:v>
                </c:pt>
                <c:pt idx="2919">
                  <c:v>14.595000000000001</c:v>
                </c:pt>
                <c:pt idx="2920">
                  <c:v>14.6</c:v>
                </c:pt>
                <c:pt idx="2921">
                  <c:v>14.605</c:v>
                </c:pt>
                <c:pt idx="2922">
                  <c:v>14.61</c:v>
                </c:pt>
                <c:pt idx="2923">
                  <c:v>14.615</c:v>
                </c:pt>
                <c:pt idx="2924">
                  <c:v>14.62</c:v>
                </c:pt>
                <c:pt idx="2925">
                  <c:v>14.625</c:v>
                </c:pt>
                <c:pt idx="2926">
                  <c:v>14.63</c:v>
                </c:pt>
                <c:pt idx="2927">
                  <c:v>14.635</c:v>
                </c:pt>
                <c:pt idx="2928">
                  <c:v>14.64</c:v>
                </c:pt>
                <c:pt idx="2929">
                  <c:v>14.645</c:v>
                </c:pt>
                <c:pt idx="2930">
                  <c:v>14.65</c:v>
                </c:pt>
                <c:pt idx="2931">
                  <c:v>14.654999999999999</c:v>
                </c:pt>
                <c:pt idx="2932">
                  <c:v>14.66</c:v>
                </c:pt>
                <c:pt idx="2933">
                  <c:v>14.664999999999999</c:v>
                </c:pt>
                <c:pt idx="2934">
                  <c:v>14.67</c:v>
                </c:pt>
                <c:pt idx="2935">
                  <c:v>14.675000000000001</c:v>
                </c:pt>
                <c:pt idx="2936">
                  <c:v>14.68</c:v>
                </c:pt>
                <c:pt idx="2937">
                  <c:v>14.685</c:v>
                </c:pt>
                <c:pt idx="2938">
                  <c:v>14.69</c:v>
                </c:pt>
                <c:pt idx="2939">
                  <c:v>14.695</c:v>
                </c:pt>
                <c:pt idx="2940">
                  <c:v>14.7</c:v>
                </c:pt>
                <c:pt idx="2941">
                  <c:v>14.705</c:v>
                </c:pt>
                <c:pt idx="2942">
                  <c:v>14.71</c:v>
                </c:pt>
                <c:pt idx="2943">
                  <c:v>14.715</c:v>
                </c:pt>
                <c:pt idx="2944">
                  <c:v>14.72</c:v>
                </c:pt>
                <c:pt idx="2945">
                  <c:v>14.725</c:v>
                </c:pt>
                <c:pt idx="2946">
                  <c:v>14.73</c:v>
                </c:pt>
                <c:pt idx="2947">
                  <c:v>14.734999999999999</c:v>
                </c:pt>
                <c:pt idx="2948">
                  <c:v>14.74</c:v>
                </c:pt>
                <c:pt idx="2949">
                  <c:v>14.744999999999999</c:v>
                </c:pt>
                <c:pt idx="2950">
                  <c:v>14.75</c:v>
                </c:pt>
                <c:pt idx="2951">
                  <c:v>14.755000000000001</c:v>
                </c:pt>
                <c:pt idx="2952">
                  <c:v>14.76</c:v>
                </c:pt>
                <c:pt idx="2953">
                  <c:v>14.765000000000001</c:v>
                </c:pt>
                <c:pt idx="2954">
                  <c:v>14.77</c:v>
                </c:pt>
                <c:pt idx="2955">
                  <c:v>14.775</c:v>
                </c:pt>
              </c:numCache>
            </c:numRef>
          </c:xVal>
          <c:yVal>
            <c:numRef>
              <c:f>B!$B$2:$B$2957</c:f>
              <c:numCache>
                <c:formatCode>General</c:formatCode>
                <c:ptCount val="2956"/>
                <c:pt idx="0">
                  <c:v>2098</c:v>
                </c:pt>
                <c:pt idx="1">
                  <c:v>2172.2487999999998</c:v>
                </c:pt>
                <c:pt idx="2">
                  <c:v>2241.0913</c:v>
                </c:pt>
                <c:pt idx="3">
                  <c:v>2236.8833</c:v>
                </c:pt>
                <c:pt idx="4">
                  <c:v>2191.2944000000002</c:v>
                </c:pt>
                <c:pt idx="5">
                  <c:v>2258.1471999999999</c:v>
                </c:pt>
                <c:pt idx="6">
                  <c:v>2263.8375999999998</c:v>
                </c:pt>
                <c:pt idx="7">
                  <c:v>2246.8984</c:v>
                </c:pt>
                <c:pt idx="8">
                  <c:v>2248.6952999999999</c:v>
                </c:pt>
                <c:pt idx="9">
                  <c:v>2328.7563</c:v>
                </c:pt>
                <c:pt idx="10">
                  <c:v>2371.1320999999998</c:v>
                </c:pt>
                <c:pt idx="11">
                  <c:v>2285.7157999999999</c:v>
                </c:pt>
                <c:pt idx="12">
                  <c:v>2255.8933000000002</c:v>
                </c:pt>
                <c:pt idx="13">
                  <c:v>2153.0659000000001</c:v>
                </c:pt>
                <c:pt idx="14">
                  <c:v>2222.6547999999998</c:v>
                </c:pt>
                <c:pt idx="15">
                  <c:v>2147.4265</c:v>
                </c:pt>
                <c:pt idx="16">
                  <c:v>2217.9137999999998</c:v>
                </c:pt>
                <c:pt idx="17">
                  <c:v>2334.8528000000001</c:v>
                </c:pt>
                <c:pt idx="18">
                  <c:v>2239.3654999999999</c:v>
                </c:pt>
                <c:pt idx="19">
                  <c:v>2046.5989999999999</c:v>
                </c:pt>
                <c:pt idx="20">
                  <c:v>1914.7511999999999</c:v>
                </c:pt>
                <c:pt idx="21">
                  <c:v>2076.9441000000002</c:v>
                </c:pt>
                <c:pt idx="22">
                  <c:v>2073.1370000000002</c:v>
                </c:pt>
                <c:pt idx="23">
                  <c:v>2110.6547999999998</c:v>
                </c:pt>
                <c:pt idx="24">
                  <c:v>2096.3096</c:v>
                </c:pt>
                <c:pt idx="25">
                  <c:v>2297.3960000000002</c:v>
                </c:pt>
                <c:pt idx="26">
                  <c:v>2321.4976000000001</c:v>
                </c:pt>
                <c:pt idx="27">
                  <c:v>2315.665</c:v>
                </c:pt>
                <c:pt idx="28">
                  <c:v>2202.1370000000002</c:v>
                </c:pt>
                <c:pt idx="29">
                  <c:v>2238.1471999999999</c:v>
                </c:pt>
                <c:pt idx="30">
                  <c:v>2299.7817</c:v>
                </c:pt>
                <c:pt idx="31">
                  <c:v>2357.5228999999999</c:v>
                </c:pt>
                <c:pt idx="32">
                  <c:v>2157.8782000000001</c:v>
                </c:pt>
                <c:pt idx="33">
                  <c:v>2298.2437</c:v>
                </c:pt>
                <c:pt idx="34">
                  <c:v>2320.3757000000001</c:v>
                </c:pt>
                <c:pt idx="35">
                  <c:v>2332.3198000000002</c:v>
                </c:pt>
                <c:pt idx="36">
                  <c:v>2304.1016</c:v>
                </c:pt>
                <c:pt idx="37">
                  <c:v>2468.0254</c:v>
                </c:pt>
                <c:pt idx="38">
                  <c:v>2621.6952999999999</c:v>
                </c:pt>
                <c:pt idx="39">
                  <c:v>2635.0050999999999</c:v>
                </c:pt>
                <c:pt idx="40">
                  <c:v>2655.3452000000002</c:v>
                </c:pt>
                <c:pt idx="41">
                  <c:v>2710.7512000000002</c:v>
                </c:pt>
                <c:pt idx="42">
                  <c:v>2636.3706000000002</c:v>
                </c:pt>
                <c:pt idx="43">
                  <c:v>2663.2995999999998</c:v>
                </c:pt>
                <c:pt idx="44">
                  <c:v>2553.2437</c:v>
                </c:pt>
                <c:pt idx="45">
                  <c:v>2626.7665999999999</c:v>
                </c:pt>
                <c:pt idx="46">
                  <c:v>2650.6801999999998</c:v>
                </c:pt>
                <c:pt idx="47">
                  <c:v>2677.1066999999998</c:v>
                </c:pt>
                <c:pt idx="48">
                  <c:v>2808.8325</c:v>
                </c:pt>
                <c:pt idx="49">
                  <c:v>2710.6396</c:v>
                </c:pt>
                <c:pt idx="50">
                  <c:v>2611.2892999999999</c:v>
                </c:pt>
                <c:pt idx="51">
                  <c:v>2586.7714999999998</c:v>
                </c:pt>
                <c:pt idx="52">
                  <c:v>2536.5432000000001</c:v>
                </c:pt>
                <c:pt idx="53">
                  <c:v>2503.3146999999999</c:v>
                </c:pt>
                <c:pt idx="54">
                  <c:v>2440.5329999999999</c:v>
                </c:pt>
                <c:pt idx="55">
                  <c:v>2423.3552</c:v>
                </c:pt>
                <c:pt idx="56">
                  <c:v>2418.5482999999999</c:v>
                </c:pt>
                <c:pt idx="57">
                  <c:v>2382.9441000000002</c:v>
                </c:pt>
                <c:pt idx="58">
                  <c:v>2337.3960000000002</c:v>
                </c:pt>
                <c:pt idx="59">
                  <c:v>2362.0050999999999</c:v>
                </c:pt>
                <c:pt idx="60">
                  <c:v>2366.7563</c:v>
                </c:pt>
                <c:pt idx="61">
                  <c:v>2403.9848999999999</c:v>
                </c:pt>
                <c:pt idx="62">
                  <c:v>2362.0151000000001</c:v>
                </c:pt>
                <c:pt idx="63">
                  <c:v>2380.4771000000001</c:v>
                </c:pt>
                <c:pt idx="64">
                  <c:v>2382.9492</c:v>
                </c:pt>
                <c:pt idx="65">
                  <c:v>2354.3908999999999</c:v>
                </c:pt>
                <c:pt idx="66">
                  <c:v>2292</c:v>
                </c:pt>
                <c:pt idx="67">
                  <c:v>2272.1421</c:v>
                </c:pt>
                <c:pt idx="68">
                  <c:v>2291.7714999999998</c:v>
                </c:pt>
                <c:pt idx="69">
                  <c:v>2325.1876999999999</c:v>
                </c:pt>
                <c:pt idx="70">
                  <c:v>2297.5075999999999</c:v>
                </c:pt>
                <c:pt idx="71">
                  <c:v>2370.0356000000002</c:v>
                </c:pt>
                <c:pt idx="72">
                  <c:v>2329.5989</c:v>
                </c:pt>
                <c:pt idx="73">
                  <c:v>2360.4821999999999</c:v>
                </c:pt>
                <c:pt idx="74">
                  <c:v>2348.7869000000001</c:v>
                </c:pt>
                <c:pt idx="75">
                  <c:v>2238.5127000000002</c:v>
                </c:pt>
                <c:pt idx="76">
                  <c:v>2257.8425000000002</c:v>
                </c:pt>
                <c:pt idx="77">
                  <c:v>2219.0558999999998</c:v>
                </c:pt>
                <c:pt idx="78">
                  <c:v>2190.6801999999998</c:v>
                </c:pt>
                <c:pt idx="79">
                  <c:v>2199.8984</c:v>
                </c:pt>
                <c:pt idx="80">
                  <c:v>2227.4722000000002</c:v>
                </c:pt>
                <c:pt idx="81">
                  <c:v>2253.4313999999999</c:v>
                </c:pt>
                <c:pt idx="82">
                  <c:v>2294.9949000000001</c:v>
                </c:pt>
                <c:pt idx="83">
                  <c:v>2287.3096</c:v>
                </c:pt>
                <c:pt idx="84">
                  <c:v>2340.9238</c:v>
                </c:pt>
                <c:pt idx="85">
                  <c:v>2338.9238</c:v>
                </c:pt>
                <c:pt idx="86">
                  <c:v>2324.6039999999998</c:v>
                </c:pt>
                <c:pt idx="87">
                  <c:v>2271.5482999999999</c:v>
                </c:pt>
                <c:pt idx="88">
                  <c:v>2271.8476999999998</c:v>
                </c:pt>
                <c:pt idx="89">
                  <c:v>2256.1320999999998</c:v>
                </c:pt>
                <c:pt idx="90">
                  <c:v>2277.3096</c:v>
                </c:pt>
                <c:pt idx="91">
                  <c:v>2301.4567999999999</c:v>
                </c:pt>
                <c:pt idx="92">
                  <c:v>2315.665</c:v>
                </c:pt>
                <c:pt idx="93">
                  <c:v>2335.5531999999998</c:v>
                </c:pt>
                <c:pt idx="94">
                  <c:v>2322.1777000000002</c:v>
                </c:pt>
                <c:pt idx="95">
                  <c:v>2246.2892999999999</c:v>
                </c:pt>
                <c:pt idx="96">
                  <c:v>2282.5635000000002</c:v>
                </c:pt>
                <c:pt idx="97">
                  <c:v>2275.1066999999998</c:v>
                </c:pt>
                <c:pt idx="98">
                  <c:v>2266.9594999999999</c:v>
                </c:pt>
                <c:pt idx="99">
                  <c:v>2258.0356000000002</c:v>
                </c:pt>
                <c:pt idx="100">
                  <c:v>2210.7411999999999</c:v>
                </c:pt>
                <c:pt idx="101">
                  <c:v>2227.2080000000001</c:v>
                </c:pt>
                <c:pt idx="102">
                  <c:v>2223.4821999999999</c:v>
                </c:pt>
                <c:pt idx="103">
                  <c:v>2238.4313999999999</c:v>
                </c:pt>
                <c:pt idx="104">
                  <c:v>2226.1624000000002</c:v>
                </c:pt>
                <c:pt idx="105">
                  <c:v>2247.6750000000002</c:v>
                </c:pt>
                <c:pt idx="106">
                  <c:v>2241.6143000000002</c:v>
                </c:pt>
                <c:pt idx="107">
                  <c:v>2251.4416999999999</c:v>
                </c:pt>
                <c:pt idx="108">
                  <c:v>2253.1876999999999</c:v>
                </c:pt>
                <c:pt idx="109">
                  <c:v>2279.8984</c:v>
                </c:pt>
                <c:pt idx="110">
                  <c:v>2255.0508</c:v>
                </c:pt>
                <c:pt idx="111">
                  <c:v>2257.5075999999999</c:v>
                </c:pt>
                <c:pt idx="112">
                  <c:v>2225.7665999999999</c:v>
                </c:pt>
                <c:pt idx="113">
                  <c:v>2284.6702</c:v>
                </c:pt>
                <c:pt idx="114">
                  <c:v>2291.9137999999998</c:v>
                </c:pt>
                <c:pt idx="115">
                  <c:v>2317.8274000000001</c:v>
                </c:pt>
                <c:pt idx="116">
                  <c:v>2296.1777000000002</c:v>
                </c:pt>
                <c:pt idx="117">
                  <c:v>2307.6853000000001</c:v>
                </c:pt>
                <c:pt idx="118">
                  <c:v>2347.6039999999998</c:v>
                </c:pt>
                <c:pt idx="119">
                  <c:v>2327.3706000000002</c:v>
                </c:pt>
                <c:pt idx="120">
                  <c:v>2334.2384999999999</c:v>
                </c:pt>
                <c:pt idx="121">
                  <c:v>2370.5989</c:v>
                </c:pt>
                <c:pt idx="122">
                  <c:v>2345.5228999999999</c:v>
                </c:pt>
                <c:pt idx="123">
                  <c:v>2228.1217999999999</c:v>
                </c:pt>
                <c:pt idx="124">
                  <c:v>2209.0405000000001</c:v>
                </c:pt>
                <c:pt idx="125">
                  <c:v>2240.9238</c:v>
                </c:pt>
                <c:pt idx="126">
                  <c:v>2233.3706000000002</c:v>
                </c:pt>
                <c:pt idx="127">
                  <c:v>2198.8425000000002</c:v>
                </c:pt>
                <c:pt idx="128">
                  <c:v>2206.6496999999999</c:v>
                </c:pt>
                <c:pt idx="129">
                  <c:v>2179.1066999999998</c:v>
                </c:pt>
                <c:pt idx="130">
                  <c:v>2140.4618999999998</c:v>
                </c:pt>
                <c:pt idx="131">
                  <c:v>2175.4364999999998</c:v>
                </c:pt>
                <c:pt idx="132">
                  <c:v>2145.4011</c:v>
                </c:pt>
                <c:pt idx="133">
                  <c:v>2153.7766000000001</c:v>
                </c:pt>
                <c:pt idx="134">
                  <c:v>2186.2487999999998</c:v>
                </c:pt>
                <c:pt idx="135">
                  <c:v>2218.4214000000002</c:v>
                </c:pt>
                <c:pt idx="136">
                  <c:v>2232.7665999999999</c:v>
                </c:pt>
                <c:pt idx="137">
                  <c:v>2243.8833</c:v>
                </c:pt>
                <c:pt idx="138">
                  <c:v>2272.5127000000002</c:v>
                </c:pt>
                <c:pt idx="139">
                  <c:v>2308.3400999999999</c:v>
                </c:pt>
                <c:pt idx="140">
                  <c:v>2229.2944000000002</c:v>
                </c:pt>
                <c:pt idx="141">
                  <c:v>2133.5785999999998</c:v>
                </c:pt>
                <c:pt idx="142">
                  <c:v>2189.2995999999998</c:v>
                </c:pt>
                <c:pt idx="143">
                  <c:v>2159.8528000000001</c:v>
                </c:pt>
                <c:pt idx="144">
                  <c:v>2149.3452000000002</c:v>
                </c:pt>
                <c:pt idx="145">
                  <c:v>2144.9848999999999</c:v>
                </c:pt>
                <c:pt idx="146">
                  <c:v>2144.6496999999999</c:v>
                </c:pt>
                <c:pt idx="147">
                  <c:v>2221</c:v>
                </c:pt>
                <c:pt idx="148">
                  <c:v>2209.7055999999998</c:v>
                </c:pt>
                <c:pt idx="149">
                  <c:v>2149.7817</c:v>
                </c:pt>
                <c:pt idx="150">
                  <c:v>2200.6396</c:v>
                </c:pt>
                <c:pt idx="151">
                  <c:v>2299.3452000000002</c:v>
                </c:pt>
                <c:pt idx="152">
                  <c:v>2297.5277999999998</c:v>
                </c:pt>
                <c:pt idx="153">
                  <c:v>2309.9492</c:v>
                </c:pt>
                <c:pt idx="154">
                  <c:v>2248.4011</c:v>
                </c:pt>
                <c:pt idx="155">
                  <c:v>2224.0963999999999</c:v>
                </c:pt>
                <c:pt idx="156">
                  <c:v>2269.0913</c:v>
                </c:pt>
                <c:pt idx="157">
                  <c:v>2231.7460999999998</c:v>
                </c:pt>
                <c:pt idx="158">
                  <c:v>2198.0102999999999</c:v>
                </c:pt>
                <c:pt idx="159">
                  <c:v>2268.2285000000002</c:v>
                </c:pt>
                <c:pt idx="160">
                  <c:v>2264.7563</c:v>
                </c:pt>
                <c:pt idx="161">
                  <c:v>2263.0102999999999</c:v>
                </c:pt>
                <c:pt idx="162">
                  <c:v>2187.5329999999999</c:v>
                </c:pt>
                <c:pt idx="163">
                  <c:v>2287.8984</c:v>
                </c:pt>
                <c:pt idx="164">
                  <c:v>2347.5228999999999</c:v>
                </c:pt>
                <c:pt idx="165">
                  <c:v>2357.7258000000002</c:v>
                </c:pt>
                <c:pt idx="166">
                  <c:v>2300.6750000000002</c:v>
                </c:pt>
                <c:pt idx="167">
                  <c:v>2322.8274000000001</c:v>
                </c:pt>
                <c:pt idx="168">
                  <c:v>2338.7869000000001</c:v>
                </c:pt>
                <c:pt idx="169">
                  <c:v>2344.1574999999998</c:v>
                </c:pt>
                <c:pt idx="170">
                  <c:v>2360.5178000000001</c:v>
                </c:pt>
                <c:pt idx="171">
                  <c:v>2344.9848999999999</c:v>
                </c:pt>
                <c:pt idx="172">
                  <c:v>2370.4468000000002</c:v>
                </c:pt>
                <c:pt idx="173">
                  <c:v>2397.9238</c:v>
                </c:pt>
                <c:pt idx="174">
                  <c:v>2435.6853000000001</c:v>
                </c:pt>
                <c:pt idx="175">
                  <c:v>2425.335</c:v>
                </c:pt>
                <c:pt idx="176">
                  <c:v>2488.3096</c:v>
                </c:pt>
                <c:pt idx="177">
                  <c:v>2552.3452000000002</c:v>
                </c:pt>
                <c:pt idx="178">
                  <c:v>2525.6750000000002</c:v>
                </c:pt>
                <c:pt idx="179">
                  <c:v>2614.6293999999998</c:v>
                </c:pt>
                <c:pt idx="180">
                  <c:v>2688.4468000000002</c:v>
                </c:pt>
                <c:pt idx="181">
                  <c:v>2809.7563</c:v>
                </c:pt>
                <c:pt idx="182">
                  <c:v>3015.2944000000002</c:v>
                </c:pt>
                <c:pt idx="183">
                  <c:v>3229.9746</c:v>
                </c:pt>
                <c:pt idx="184">
                  <c:v>3529.6853000000001</c:v>
                </c:pt>
                <c:pt idx="185">
                  <c:v>4169.0150999999996</c:v>
                </c:pt>
                <c:pt idx="186">
                  <c:v>4661.9390000000003</c:v>
                </c:pt>
                <c:pt idx="187">
                  <c:v>5345.2842000000001</c:v>
                </c:pt>
                <c:pt idx="188">
                  <c:v>6202</c:v>
                </c:pt>
                <c:pt idx="189">
                  <c:v>6993.8729999999996</c:v>
                </c:pt>
                <c:pt idx="190">
                  <c:v>8268.9647999999997</c:v>
                </c:pt>
                <c:pt idx="191">
                  <c:v>11098.690399999999</c:v>
                </c:pt>
                <c:pt idx="192">
                  <c:v>13871.706099999999</c:v>
                </c:pt>
                <c:pt idx="193">
                  <c:v>15358.376</c:v>
                </c:pt>
                <c:pt idx="194">
                  <c:v>16265.3555</c:v>
                </c:pt>
                <c:pt idx="195">
                  <c:v>16357.791999999999</c:v>
                </c:pt>
                <c:pt idx="196">
                  <c:v>16125.706099999999</c:v>
                </c:pt>
                <c:pt idx="197">
                  <c:v>16975</c:v>
                </c:pt>
                <c:pt idx="198">
                  <c:v>17156.228500000001</c:v>
                </c:pt>
                <c:pt idx="199">
                  <c:v>17301.523399999998</c:v>
                </c:pt>
                <c:pt idx="200">
                  <c:v>17492.679700000001</c:v>
                </c:pt>
                <c:pt idx="201">
                  <c:v>17289.421900000001</c:v>
                </c:pt>
                <c:pt idx="202">
                  <c:v>16757.2441</c:v>
                </c:pt>
                <c:pt idx="203">
                  <c:v>16462.136699999999</c:v>
                </c:pt>
                <c:pt idx="204">
                  <c:v>16804.2637</c:v>
                </c:pt>
                <c:pt idx="205">
                  <c:v>17019.7363</c:v>
                </c:pt>
                <c:pt idx="206">
                  <c:v>16343.330099999999</c:v>
                </c:pt>
                <c:pt idx="207">
                  <c:v>15965.877899999999</c:v>
                </c:pt>
                <c:pt idx="208">
                  <c:v>15973.9648</c:v>
                </c:pt>
                <c:pt idx="209">
                  <c:v>15539.5635</c:v>
                </c:pt>
                <c:pt idx="210">
                  <c:v>15796.512699999999</c:v>
                </c:pt>
                <c:pt idx="211">
                  <c:v>15645.6396</c:v>
                </c:pt>
                <c:pt idx="212">
                  <c:v>16303.959000000001</c:v>
                </c:pt>
                <c:pt idx="213">
                  <c:v>16026.588900000001</c:v>
                </c:pt>
                <c:pt idx="214">
                  <c:v>16025.4316</c:v>
                </c:pt>
                <c:pt idx="215">
                  <c:v>16597.857400000001</c:v>
                </c:pt>
                <c:pt idx="216">
                  <c:v>16440.9336</c:v>
                </c:pt>
                <c:pt idx="217">
                  <c:v>15980.579100000001</c:v>
                </c:pt>
                <c:pt idx="218">
                  <c:v>15906.020500000001</c:v>
                </c:pt>
                <c:pt idx="219">
                  <c:v>16605.587899999999</c:v>
                </c:pt>
                <c:pt idx="220">
                  <c:v>16985.6895</c:v>
                </c:pt>
                <c:pt idx="221">
                  <c:v>16915.710899999998</c:v>
                </c:pt>
                <c:pt idx="222">
                  <c:v>16112.579100000001</c:v>
                </c:pt>
                <c:pt idx="223">
                  <c:v>16068.3145</c:v>
                </c:pt>
                <c:pt idx="224">
                  <c:v>16167.8125</c:v>
                </c:pt>
                <c:pt idx="225">
                  <c:v>16420.796900000001</c:v>
                </c:pt>
                <c:pt idx="226">
                  <c:v>16125.020500000001</c:v>
                </c:pt>
                <c:pt idx="227">
                  <c:v>15873.9336</c:v>
                </c:pt>
                <c:pt idx="228">
                  <c:v>16382.700199999999</c:v>
                </c:pt>
                <c:pt idx="229">
                  <c:v>16774.3105</c:v>
                </c:pt>
                <c:pt idx="230">
                  <c:v>16782.679700000001</c:v>
                </c:pt>
                <c:pt idx="231">
                  <c:v>16197.882799999999</c:v>
                </c:pt>
                <c:pt idx="232">
                  <c:v>16641.7559</c:v>
                </c:pt>
                <c:pt idx="233">
                  <c:v>16557.238300000001</c:v>
                </c:pt>
                <c:pt idx="234">
                  <c:v>16993.771499999999</c:v>
                </c:pt>
                <c:pt idx="235">
                  <c:v>17270</c:v>
                </c:pt>
                <c:pt idx="236">
                  <c:v>17056.498</c:v>
                </c:pt>
                <c:pt idx="237">
                  <c:v>17034.0098</c:v>
                </c:pt>
                <c:pt idx="238">
                  <c:v>16918.095700000002</c:v>
                </c:pt>
                <c:pt idx="239">
                  <c:v>16758.2539</c:v>
                </c:pt>
                <c:pt idx="240">
                  <c:v>17185.498</c:v>
                </c:pt>
                <c:pt idx="241">
                  <c:v>17808.720700000002</c:v>
                </c:pt>
                <c:pt idx="242">
                  <c:v>17952.6387</c:v>
                </c:pt>
                <c:pt idx="243">
                  <c:v>17951.2598</c:v>
                </c:pt>
                <c:pt idx="244">
                  <c:v>18132.035199999998</c:v>
                </c:pt>
                <c:pt idx="245">
                  <c:v>17633.857400000001</c:v>
                </c:pt>
                <c:pt idx="246">
                  <c:v>17039.8066</c:v>
                </c:pt>
                <c:pt idx="247">
                  <c:v>17108.511699999999</c:v>
                </c:pt>
                <c:pt idx="248">
                  <c:v>17041.492200000001</c:v>
                </c:pt>
                <c:pt idx="249">
                  <c:v>16437.7461</c:v>
                </c:pt>
                <c:pt idx="250">
                  <c:v>15620.0713</c:v>
                </c:pt>
                <c:pt idx="251">
                  <c:v>12759.376</c:v>
                </c:pt>
                <c:pt idx="252">
                  <c:v>9651.4364999999998</c:v>
                </c:pt>
                <c:pt idx="253">
                  <c:v>7701.3301000000001</c:v>
                </c:pt>
                <c:pt idx="254">
                  <c:v>6357.8579</c:v>
                </c:pt>
                <c:pt idx="255">
                  <c:v>5191.0405000000001</c:v>
                </c:pt>
                <c:pt idx="256">
                  <c:v>4411.9745999999996</c:v>
                </c:pt>
                <c:pt idx="257">
                  <c:v>3815.9137999999998</c:v>
                </c:pt>
                <c:pt idx="258">
                  <c:v>3440.5277999999998</c:v>
                </c:pt>
                <c:pt idx="259">
                  <c:v>3158.3146999999999</c:v>
                </c:pt>
                <c:pt idx="260">
                  <c:v>2883.9492</c:v>
                </c:pt>
                <c:pt idx="261">
                  <c:v>2701.4468000000002</c:v>
                </c:pt>
                <c:pt idx="262">
                  <c:v>2584.0709999999999</c:v>
                </c:pt>
                <c:pt idx="263">
                  <c:v>2515.9137999999998</c:v>
                </c:pt>
                <c:pt idx="264">
                  <c:v>2486.6396</c:v>
                </c:pt>
                <c:pt idx="265">
                  <c:v>2430.8579</c:v>
                </c:pt>
                <c:pt idx="266">
                  <c:v>2401.7512000000002</c:v>
                </c:pt>
                <c:pt idx="267">
                  <c:v>2363.4618999999998</c:v>
                </c:pt>
                <c:pt idx="268">
                  <c:v>2322.9746</c:v>
                </c:pt>
                <c:pt idx="269">
                  <c:v>2380.8476999999998</c:v>
                </c:pt>
                <c:pt idx="270">
                  <c:v>2416.5889000000002</c:v>
                </c:pt>
                <c:pt idx="271">
                  <c:v>2459.2334000000001</c:v>
                </c:pt>
                <c:pt idx="272">
                  <c:v>2557.9949000000001</c:v>
                </c:pt>
                <c:pt idx="273">
                  <c:v>2721.4364999999998</c:v>
                </c:pt>
                <c:pt idx="274">
                  <c:v>2761.9949000000001</c:v>
                </c:pt>
                <c:pt idx="275">
                  <c:v>2889.7714999999998</c:v>
                </c:pt>
                <c:pt idx="276">
                  <c:v>3028.9036000000001</c:v>
                </c:pt>
                <c:pt idx="277">
                  <c:v>3220.4364999999998</c:v>
                </c:pt>
                <c:pt idx="278">
                  <c:v>3447.5635000000002</c:v>
                </c:pt>
                <c:pt idx="279">
                  <c:v>3853.5837000000001</c:v>
                </c:pt>
                <c:pt idx="280">
                  <c:v>4464.7056000000002</c:v>
                </c:pt>
                <c:pt idx="281">
                  <c:v>4965.0658999999996</c:v>
                </c:pt>
                <c:pt idx="282">
                  <c:v>5250.5785999999998</c:v>
                </c:pt>
                <c:pt idx="283">
                  <c:v>5180.9188999999997</c:v>
                </c:pt>
                <c:pt idx="284">
                  <c:v>5146.2437</c:v>
                </c:pt>
                <c:pt idx="285">
                  <c:v>4797.0864000000001</c:v>
                </c:pt>
                <c:pt idx="286">
                  <c:v>4597.4467999999997</c:v>
                </c:pt>
                <c:pt idx="287">
                  <c:v>4608.3959999999997</c:v>
                </c:pt>
                <c:pt idx="288">
                  <c:v>4571.0356000000002</c:v>
                </c:pt>
                <c:pt idx="289">
                  <c:v>4404.2437</c:v>
                </c:pt>
                <c:pt idx="290">
                  <c:v>4235.8579</c:v>
                </c:pt>
                <c:pt idx="291">
                  <c:v>4278.6752999999999</c:v>
                </c:pt>
                <c:pt idx="292">
                  <c:v>4401.0658999999996</c:v>
                </c:pt>
                <c:pt idx="293">
                  <c:v>4497.2992999999997</c:v>
                </c:pt>
                <c:pt idx="294">
                  <c:v>4490.7103999999999</c:v>
                </c:pt>
                <c:pt idx="295">
                  <c:v>4567.2285000000002</c:v>
                </c:pt>
                <c:pt idx="296">
                  <c:v>4388.1826000000001</c:v>
                </c:pt>
                <c:pt idx="297">
                  <c:v>4214.2484999999997</c:v>
                </c:pt>
                <c:pt idx="298">
                  <c:v>4307.3706000000002</c:v>
                </c:pt>
                <c:pt idx="299">
                  <c:v>4263.5635000000002</c:v>
                </c:pt>
                <c:pt idx="300">
                  <c:v>4327.8984</c:v>
                </c:pt>
                <c:pt idx="301">
                  <c:v>4488.4364999999998</c:v>
                </c:pt>
                <c:pt idx="302">
                  <c:v>4491.2538999999997</c:v>
                </c:pt>
                <c:pt idx="303">
                  <c:v>4381.9849000000004</c:v>
                </c:pt>
                <c:pt idx="304">
                  <c:v>4329.7969000000003</c:v>
                </c:pt>
                <c:pt idx="305">
                  <c:v>4330.0913</c:v>
                </c:pt>
                <c:pt idx="306">
                  <c:v>4312.9540999999999</c:v>
                </c:pt>
                <c:pt idx="307">
                  <c:v>4117.5684000000001</c:v>
                </c:pt>
                <c:pt idx="308">
                  <c:v>4150.8325000000004</c:v>
                </c:pt>
                <c:pt idx="309">
                  <c:v>4258.0712999999996</c:v>
                </c:pt>
                <c:pt idx="310">
                  <c:v>4273.5429999999997</c:v>
                </c:pt>
                <c:pt idx="311">
                  <c:v>4192.5331999999999</c:v>
                </c:pt>
                <c:pt idx="312">
                  <c:v>4268.1166999999996</c:v>
                </c:pt>
                <c:pt idx="313">
                  <c:v>4309.8325000000004</c:v>
                </c:pt>
                <c:pt idx="314">
                  <c:v>4348.7969000000003</c:v>
                </c:pt>
                <c:pt idx="315">
                  <c:v>4365.1724000000004</c:v>
                </c:pt>
                <c:pt idx="316">
                  <c:v>4307.4722000000002</c:v>
                </c:pt>
                <c:pt idx="317">
                  <c:v>4255.0459000000001</c:v>
                </c:pt>
                <c:pt idx="318">
                  <c:v>4373.4722000000002</c:v>
                </c:pt>
                <c:pt idx="319">
                  <c:v>4260.8936000000003</c:v>
                </c:pt>
                <c:pt idx="320">
                  <c:v>4392.5127000000002</c:v>
                </c:pt>
                <c:pt idx="321">
                  <c:v>4547.9287000000004</c:v>
                </c:pt>
                <c:pt idx="322">
                  <c:v>4641.4823999999999</c:v>
                </c:pt>
                <c:pt idx="323">
                  <c:v>4693.335</c:v>
                </c:pt>
                <c:pt idx="324">
                  <c:v>4764.9849000000004</c:v>
                </c:pt>
                <c:pt idx="325">
                  <c:v>4842.1571999999996</c:v>
                </c:pt>
                <c:pt idx="326">
                  <c:v>4959.0609999999997</c:v>
                </c:pt>
                <c:pt idx="327">
                  <c:v>5004.4214000000002</c:v>
                </c:pt>
                <c:pt idx="328">
                  <c:v>5115.5228999999999</c:v>
                </c:pt>
                <c:pt idx="329">
                  <c:v>5098.4111000000003</c:v>
                </c:pt>
                <c:pt idx="330">
                  <c:v>5151.0254000000004</c:v>
                </c:pt>
                <c:pt idx="331">
                  <c:v>5305.5937999999996</c:v>
                </c:pt>
                <c:pt idx="332">
                  <c:v>5462.1117999999997</c:v>
                </c:pt>
                <c:pt idx="333">
                  <c:v>5576.2992999999997</c:v>
                </c:pt>
                <c:pt idx="334">
                  <c:v>5512.5532000000003</c:v>
                </c:pt>
                <c:pt idx="335">
                  <c:v>5628.8428000000004</c:v>
                </c:pt>
                <c:pt idx="336">
                  <c:v>6064.6548000000003</c:v>
                </c:pt>
                <c:pt idx="337">
                  <c:v>6706.9188999999997</c:v>
                </c:pt>
                <c:pt idx="338">
                  <c:v>7272.4771000000001</c:v>
                </c:pt>
                <c:pt idx="339">
                  <c:v>7033.5937999999996</c:v>
                </c:pt>
                <c:pt idx="340">
                  <c:v>5569.5532000000003</c:v>
                </c:pt>
                <c:pt idx="341">
                  <c:v>4301.2793000000001</c:v>
                </c:pt>
                <c:pt idx="342">
                  <c:v>3528.8171000000002</c:v>
                </c:pt>
                <c:pt idx="343">
                  <c:v>3120.0151000000001</c:v>
                </c:pt>
                <c:pt idx="344">
                  <c:v>2895.0508</c:v>
                </c:pt>
                <c:pt idx="345">
                  <c:v>2743.9137999999998</c:v>
                </c:pt>
                <c:pt idx="346">
                  <c:v>2623.3757000000001</c:v>
                </c:pt>
                <c:pt idx="347">
                  <c:v>2616.2285000000002</c:v>
                </c:pt>
                <c:pt idx="348">
                  <c:v>2545.0762</c:v>
                </c:pt>
                <c:pt idx="349">
                  <c:v>2615.0812999999998</c:v>
                </c:pt>
                <c:pt idx="350">
                  <c:v>2671.4059999999999</c:v>
                </c:pt>
                <c:pt idx="351">
                  <c:v>2786.3757000000001</c:v>
                </c:pt>
                <c:pt idx="352">
                  <c:v>2852.9848999999999</c:v>
                </c:pt>
                <c:pt idx="353">
                  <c:v>3112.5583000000001</c:v>
                </c:pt>
                <c:pt idx="354">
                  <c:v>3418.1675</c:v>
                </c:pt>
                <c:pt idx="355">
                  <c:v>3758.4011</c:v>
                </c:pt>
                <c:pt idx="356">
                  <c:v>4243.1977999999999</c:v>
                </c:pt>
                <c:pt idx="357">
                  <c:v>4900.6445000000003</c:v>
                </c:pt>
                <c:pt idx="358">
                  <c:v>5548.6850999999997</c:v>
                </c:pt>
                <c:pt idx="359">
                  <c:v>6311.5078000000003</c:v>
                </c:pt>
                <c:pt idx="360">
                  <c:v>7408.4062000000004</c:v>
                </c:pt>
                <c:pt idx="361">
                  <c:v>8907.8379000000004</c:v>
                </c:pt>
                <c:pt idx="362">
                  <c:v>11039.9648</c:v>
                </c:pt>
                <c:pt idx="363">
                  <c:v>12879.198200000001</c:v>
                </c:pt>
                <c:pt idx="364">
                  <c:v>13887.7363</c:v>
                </c:pt>
                <c:pt idx="365">
                  <c:v>14578.3809</c:v>
                </c:pt>
                <c:pt idx="366">
                  <c:v>16592.025399999999</c:v>
                </c:pt>
                <c:pt idx="367">
                  <c:v>17150.8027</c:v>
                </c:pt>
                <c:pt idx="368">
                  <c:v>18368.4375</c:v>
                </c:pt>
                <c:pt idx="369">
                  <c:v>18814.7012</c:v>
                </c:pt>
                <c:pt idx="370">
                  <c:v>19068.664100000002</c:v>
                </c:pt>
                <c:pt idx="371">
                  <c:v>19284.3105</c:v>
                </c:pt>
                <c:pt idx="372">
                  <c:v>19706.127</c:v>
                </c:pt>
                <c:pt idx="373">
                  <c:v>19784.7012</c:v>
                </c:pt>
                <c:pt idx="374">
                  <c:v>19631.304700000001</c:v>
                </c:pt>
                <c:pt idx="375">
                  <c:v>19812.507799999999</c:v>
                </c:pt>
                <c:pt idx="376">
                  <c:v>20112.3105</c:v>
                </c:pt>
                <c:pt idx="377">
                  <c:v>19940.025399999999</c:v>
                </c:pt>
                <c:pt idx="378">
                  <c:v>19940.898399999998</c:v>
                </c:pt>
                <c:pt idx="379">
                  <c:v>20430.0664</c:v>
                </c:pt>
                <c:pt idx="380">
                  <c:v>19793.8027</c:v>
                </c:pt>
                <c:pt idx="381">
                  <c:v>20354.152300000002</c:v>
                </c:pt>
                <c:pt idx="382">
                  <c:v>20127.091799999998</c:v>
                </c:pt>
                <c:pt idx="383">
                  <c:v>19638.898399999998</c:v>
                </c:pt>
                <c:pt idx="384">
                  <c:v>19830.892599999999</c:v>
                </c:pt>
                <c:pt idx="385">
                  <c:v>19987.324199999999</c:v>
                </c:pt>
                <c:pt idx="386">
                  <c:v>19359.8125</c:v>
                </c:pt>
                <c:pt idx="387">
                  <c:v>19209.234400000001</c:v>
                </c:pt>
                <c:pt idx="388">
                  <c:v>19430.828099999999</c:v>
                </c:pt>
                <c:pt idx="389">
                  <c:v>19789.2441</c:v>
                </c:pt>
                <c:pt idx="390">
                  <c:v>19423.6348</c:v>
                </c:pt>
                <c:pt idx="391">
                  <c:v>20007.6855</c:v>
                </c:pt>
                <c:pt idx="392">
                  <c:v>19071.5625</c:v>
                </c:pt>
                <c:pt idx="393">
                  <c:v>18942.5625</c:v>
                </c:pt>
                <c:pt idx="394">
                  <c:v>19783</c:v>
                </c:pt>
                <c:pt idx="395">
                  <c:v>20072.5527</c:v>
                </c:pt>
                <c:pt idx="396">
                  <c:v>19695.8223</c:v>
                </c:pt>
                <c:pt idx="397">
                  <c:v>19051.853500000001</c:v>
                </c:pt>
                <c:pt idx="398">
                  <c:v>18785.730500000001</c:v>
                </c:pt>
                <c:pt idx="399">
                  <c:v>18721.228500000001</c:v>
                </c:pt>
                <c:pt idx="400">
                  <c:v>19517.527300000002</c:v>
                </c:pt>
                <c:pt idx="401">
                  <c:v>19362.3613</c:v>
                </c:pt>
                <c:pt idx="402">
                  <c:v>18863.324199999999</c:v>
                </c:pt>
                <c:pt idx="403">
                  <c:v>19110.1973</c:v>
                </c:pt>
                <c:pt idx="404">
                  <c:v>19476.208999999999</c:v>
                </c:pt>
                <c:pt idx="405">
                  <c:v>19486.0664</c:v>
                </c:pt>
                <c:pt idx="406">
                  <c:v>20024.6348</c:v>
                </c:pt>
                <c:pt idx="407">
                  <c:v>20490.406200000001</c:v>
                </c:pt>
                <c:pt idx="408">
                  <c:v>20682.171900000001</c:v>
                </c:pt>
                <c:pt idx="409">
                  <c:v>20305.339800000002</c:v>
                </c:pt>
                <c:pt idx="410">
                  <c:v>19719.533200000002</c:v>
                </c:pt>
                <c:pt idx="411">
                  <c:v>19964.949199999999</c:v>
                </c:pt>
                <c:pt idx="412">
                  <c:v>20507.5684</c:v>
                </c:pt>
                <c:pt idx="413">
                  <c:v>20860.269499999999</c:v>
                </c:pt>
                <c:pt idx="414">
                  <c:v>20998.222699999998</c:v>
                </c:pt>
                <c:pt idx="415">
                  <c:v>20682.4473</c:v>
                </c:pt>
                <c:pt idx="416">
                  <c:v>20397.8125</c:v>
                </c:pt>
                <c:pt idx="417">
                  <c:v>19999.482400000001</c:v>
                </c:pt>
                <c:pt idx="418">
                  <c:v>20069.0098</c:v>
                </c:pt>
                <c:pt idx="419">
                  <c:v>19666.9902</c:v>
                </c:pt>
                <c:pt idx="420">
                  <c:v>19513.587899999999</c:v>
                </c:pt>
                <c:pt idx="421">
                  <c:v>18672.654299999998</c:v>
                </c:pt>
                <c:pt idx="422">
                  <c:v>18074.968799999999</c:v>
                </c:pt>
                <c:pt idx="423">
                  <c:v>17351.091799999998</c:v>
                </c:pt>
                <c:pt idx="424">
                  <c:v>16089.1826</c:v>
                </c:pt>
                <c:pt idx="425">
                  <c:v>14521.487300000001</c:v>
                </c:pt>
                <c:pt idx="426">
                  <c:v>11810.6445</c:v>
                </c:pt>
                <c:pt idx="427">
                  <c:v>9379.0303000000004</c:v>
                </c:pt>
                <c:pt idx="428">
                  <c:v>7324.2690000000002</c:v>
                </c:pt>
                <c:pt idx="429">
                  <c:v>6432.9087</c:v>
                </c:pt>
                <c:pt idx="430">
                  <c:v>5689.1571999999996</c:v>
                </c:pt>
                <c:pt idx="431">
                  <c:v>4919.7007000000003</c:v>
                </c:pt>
                <c:pt idx="432">
                  <c:v>4388.6953000000003</c:v>
                </c:pt>
                <c:pt idx="433">
                  <c:v>3928.0508</c:v>
                </c:pt>
                <c:pt idx="434">
                  <c:v>3622.9542999999999</c:v>
                </c:pt>
                <c:pt idx="435">
                  <c:v>3360</c:v>
                </c:pt>
                <c:pt idx="436">
                  <c:v>3174.3400999999999</c:v>
                </c:pt>
                <c:pt idx="437">
                  <c:v>3024.8528000000001</c:v>
                </c:pt>
                <c:pt idx="438">
                  <c:v>2959.8933000000002</c:v>
                </c:pt>
                <c:pt idx="439">
                  <c:v>2893.8020000000001</c:v>
                </c:pt>
                <c:pt idx="440">
                  <c:v>2856.4059999999999</c:v>
                </c:pt>
                <c:pt idx="441">
                  <c:v>2879.873</c:v>
                </c:pt>
                <c:pt idx="442">
                  <c:v>2953.8984</c:v>
                </c:pt>
                <c:pt idx="443">
                  <c:v>3046.9594999999999</c:v>
                </c:pt>
                <c:pt idx="444">
                  <c:v>3134.4313999999999</c:v>
                </c:pt>
                <c:pt idx="445">
                  <c:v>3221.7157999999999</c:v>
                </c:pt>
                <c:pt idx="446">
                  <c:v>3595.4567999999999</c:v>
                </c:pt>
                <c:pt idx="447">
                  <c:v>4008.7055999999998</c:v>
                </c:pt>
                <c:pt idx="448">
                  <c:v>4195.2334000000001</c:v>
                </c:pt>
                <c:pt idx="449">
                  <c:v>4466.8477000000003</c:v>
                </c:pt>
                <c:pt idx="450">
                  <c:v>5401.1270000000004</c:v>
                </c:pt>
                <c:pt idx="451">
                  <c:v>5757.8428000000004</c:v>
                </c:pt>
                <c:pt idx="452">
                  <c:v>5995.1117999999997</c:v>
                </c:pt>
                <c:pt idx="453">
                  <c:v>6101.9849000000004</c:v>
                </c:pt>
                <c:pt idx="454">
                  <c:v>6250.6040000000003</c:v>
                </c:pt>
                <c:pt idx="455">
                  <c:v>6062.5888999999997</c:v>
                </c:pt>
                <c:pt idx="456">
                  <c:v>5943.2484999999997</c:v>
                </c:pt>
                <c:pt idx="457">
                  <c:v>5759.5380999999998</c:v>
                </c:pt>
                <c:pt idx="458">
                  <c:v>5874.6850999999997</c:v>
                </c:pt>
                <c:pt idx="459">
                  <c:v>5968.6499000000003</c:v>
                </c:pt>
                <c:pt idx="460">
                  <c:v>6004.7461000000003</c:v>
                </c:pt>
                <c:pt idx="461">
                  <c:v>5932.0150999999996</c:v>
                </c:pt>
                <c:pt idx="462">
                  <c:v>5961.6342999999997</c:v>
                </c:pt>
                <c:pt idx="463">
                  <c:v>5964.6548000000003</c:v>
                </c:pt>
                <c:pt idx="464">
                  <c:v>5978.4619000000002</c:v>
                </c:pt>
                <c:pt idx="465">
                  <c:v>5979.3706000000002</c:v>
                </c:pt>
                <c:pt idx="466">
                  <c:v>6014.6548000000003</c:v>
                </c:pt>
                <c:pt idx="467">
                  <c:v>5984.8071</c:v>
                </c:pt>
                <c:pt idx="468">
                  <c:v>5981.8022000000001</c:v>
                </c:pt>
                <c:pt idx="469">
                  <c:v>6017.7768999999998</c:v>
                </c:pt>
                <c:pt idx="470">
                  <c:v>5915.8779000000004</c:v>
                </c:pt>
                <c:pt idx="471">
                  <c:v>5795.6597000000002</c:v>
                </c:pt>
                <c:pt idx="472">
                  <c:v>5811.5937999999996</c:v>
                </c:pt>
                <c:pt idx="473">
                  <c:v>5791.0556999999999</c:v>
                </c:pt>
                <c:pt idx="474">
                  <c:v>5813.3301000000001</c:v>
                </c:pt>
                <c:pt idx="475">
                  <c:v>5761.3198000000002</c:v>
                </c:pt>
                <c:pt idx="476">
                  <c:v>5829.335</c:v>
                </c:pt>
                <c:pt idx="477">
                  <c:v>5752.4008999999996</c:v>
                </c:pt>
                <c:pt idx="478">
                  <c:v>5779.4872999999998</c:v>
                </c:pt>
                <c:pt idx="479">
                  <c:v>5863.5839999999998</c:v>
                </c:pt>
                <c:pt idx="480">
                  <c:v>5918.7768999999998</c:v>
                </c:pt>
                <c:pt idx="481">
                  <c:v>5954.1270000000004</c:v>
                </c:pt>
                <c:pt idx="482">
                  <c:v>5898.1372000000001</c:v>
                </c:pt>
                <c:pt idx="483">
                  <c:v>5725.2739000000001</c:v>
                </c:pt>
                <c:pt idx="484">
                  <c:v>5677.9188999999997</c:v>
                </c:pt>
                <c:pt idx="485">
                  <c:v>5468.1522999999997</c:v>
                </c:pt>
                <c:pt idx="486">
                  <c:v>5587.2587999999996</c:v>
                </c:pt>
                <c:pt idx="487">
                  <c:v>5590.9287000000004</c:v>
                </c:pt>
                <c:pt idx="488">
                  <c:v>5571.2587999999996</c:v>
                </c:pt>
                <c:pt idx="489">
                  <c:v>5414.2388000000001</c:v>
                </c:pt>
                <c:pt idx="490">
                  <c:v>5660.5586000000003</c:v>
                </c:pt>
                <c:pt idx="491">
                  <c:v>5738.4364999999998</c:v>
                </c:pt>
                <c:pt idx="492">
                  <c:v>5702.4722000000002</c:v>
                </c:pt>
                <c:pt idx="493">
                  <c:v>5462.8173999999999</c:v>
                </c:pt>
                <c:pt idx="494">
                  <c:v>5592.2079999999996</c:v>
                </c:pt>
                <c:pt idx="495">
                  <c:v>5701.1625999999997</c:v>
                </c:pt>
                <c:pt idx="496">
                  <c:v>5846.3755000000001</c:v>
                </c:pt>
                <c:pt idx="497">
                  <c:v>5835.3755000000001</c:v>
                </c:pt>
                <c:pt idx="498">
                  <c:v>5835.1063999999997</c:v>
                </c:pt>
                <c:pt idx="499">
                  <c:v>5874.1977999999999</c:v>
                </c:pt>
                <c:pt idx="500">
                  <c:v>5821.1724000000004</c:v>
                </c:pt>
                <c:pt idx="501">
                  <c:v>5885.1270000000004</c:v>
                </c:pt>
                <c:pt idx="502">
                  <c:v>5949.6548000000003</c:v>
                </c:pt>
                <c:pt idx="503">
                  <c:v>6047.3905999999997</c:v>
                </c:pt>
                <c:pt idx="504">
                  <c:v>6064.3500999999997</c:v>
                </c:pt>
                <c:pt idx="505">
                  <c:v>6030.4570000000003</c:v>
                </c:pt>
                <c:pt idx="506">
                  <c:v>6059.2538999999997</c:v>
                </c:pt>
                <c:pt idx="507">
                  <c:v>6003.2030999999997</c:v>
                </c:pt>
                <c:pt idx="508">
                  <c:v>5854.8729999999996</c:v>
                </c:pt>
                <c:pt idx="509">
                  <c:v>5898.2896000000001</c:v>
                </c:pt>
                <c:pt idx="510">
                  <c:v>5821.0405000000001</c:v>
                </c:pt>
                <c:pt idx="511">
                  <c:v>5726.9135999999999</c:v>
                </c:pt>
                <c:pt idx="512">
                  <c:v>5273.8275999999996</c:v>
                </c:pt>
                <c:pt idx="513">
                  <c:v>4696.9594999999999</c:v>
                </c:pt>
                <c:pt idx="514">
                  <c:v>4228.4823999999999</c:v>
                </c:pt>
                <c:pt idx="515">
                  <c:v>3983.7206999999999</c:v>
                </c:pt>
                <c:pt idx="516">
                  <c:v>3805.3146999999999</c:v>
                </c:pt>
                <c:pt idx="517">
                  <c:v>3569.1320999999998</c:v>
                </c:pt>
                <c:pt idx="518">
                  <c:v>3290.8123000000001</c:v>
                </c:pt>
                <c:pt idx="519">
                  <c:v>3025.1471999999999</c:v>
                </c:pt>
                <c:pt idx="520">
                  <c:v>2888.4416999999999</c:v>
                </c:pt>
                <c:pt idx="521">
                  <c:v>2850.6293999999998</c:v>
                </c:pt>
                <c:pt idx="522">
                  <c:v>2886.7411999999999</c:v>
                </c:pt>
                <c:pt idx="523">
                  <c:v>3026.5277999999998</c:v>
                </c:pt>
                <c:pt idx="524">
                  <c:v>3118.127</c:v>
                </c:pt>
                <c:pt idx="525">
                  <c:v>3206.1725999999999</c:v>
                </c:pt>
                <c:pt idx="526">
                  <c:v>3492.6143000000002</c:v>
                </c:pt>
                <c:pt idx="527">
                  <c:v>3807.4214000000002</c:v>
                </c:pt>
                <c:pt idx="528">
                  <c:v>4375.8428000000004</c:v>
                </c:pt>
                <c:pt idx="529">
                  <c:v>4819.0811000000003</c:v>
                </c:pt>
                <c:pt idx="530">
                  <c:v>5655.9849000000004</c:v>
                </c:pt>
                <c:pt idx="531">
                  <c:v>6988.5736999999999</c:v>
                </c:pt>
                <c:pt idx="532">
                  <c:v>7704.8275999999996</c:v>
                </c:pt>
                <c:pt idx="533">
                  <c:v>9246.7461000000003</c:v>
                </c:pt>
                <c:pt idx="534">
                  <c:v>11457.142599999999</c:v>
                </c:pt>
                <c:pt idx="535">
                  <c:v>14528.2129</c:v>
                </c:pt>
                <c:pt idx="536">
                  <c:v>17585.669900000001</c:v>
                </c:pt>
                <c:pt idx="537">
                  <c:v>19191.390599999999</c:v>
                </c:pt>
                <c:pt idx="538">
                  <c:v>20229.0605</c:v>
                </c:pt>
                <c:pt idx="539">
                  <c:v>20585.421900000001</c:v>
                </c:pt>
                <c:pt idx="540">
                  <c:v>20102.8066</c:v>
                </c:pt>
                <c:pt idx="541">
                  <c:v>19370.339800000002</c:v>
                </c:pt>
                <c:pt idx="542">
                  <c:v>19291.6387</c:v>
                </c:pt>
                <c:pt idx="543">
                  <c:v>19068.914100000002</c:v>
                </c:pt>
                <c:pt idx="544">
                  <c:v>19928.964800000002</c:v>
                </c:pt>
                <c:pt idx="545">
                  <c:v>19797.466799999998</c:v>
                </c:pt>
                <c:pt idx="546">
                  <c:v>20041.482400000001</c:v>
                </c:pt>
                <c:pt idx="547">
                  <c:v>20821.644499999999</c:v>
                </c:pt>
                <c:pt idx="548">
                  <c:v>20995.132799999999</c:v>
                </c:pt>
                <c:pt idx="549">
                  <c:v>20960.7363</c:v>
                </c:pt>
                <c:pt idx="550">
                  <c:v>20998.3652</c:v>
                </c:pt>
                <c:pt idx="551">
                  <c:v>20889.7559</c:v>
                </c:pt>
                <c:pt idx="552">
                  <c:v>20677.146499999999</c:v>
                </c:pt>
                <c:pt idx="553">
                  <c:v>21109.502</c:v>
                </c:pt>
                <c:pt idx="554">
                  <c:v>20970.132799999999</c:v>
                </c:pt>
                <c:pt idx="555">
                  <c:v>19842.2637</c:v>
                </c:pt>
                <c:pt idx="556">
                  <c:v>19603.349600000001</c:v>
                </c:pt>
                <c:pt idx="557">
                  <c:v>19727.968799999999</c:v>
                </c:pt>
                <c:pt idx="558">
                  <c:v>20373.146499999999</c:v>
                </c:pt>
                <c:pt idx="559">
                  <c:v>20261.107400000001</c:v>
                </c:pt>
                <c:pt idx="560">
                  <c:v>19841.6348</c:v>
                </c:pt>
                <c:pt idx="561">
                  <c:v>19773.695299999999</c:v>
                </c:pt>
                <c:pt idx="562">
                  <c:v>20235.929700000001</c:v>
                </c:pt>
                <c:pt idx="563">
                  <c:v>20476.4316</c:v>
                </c:pt>
                <c:pt idx="564">
                  <c:v>20601.955099999999</c:v>
                </c:pt>
                <c:pt idx="565">
                  <c:v>20443.9395</c:v>
                </c:pt>
                <c:pt idx="566">
                  <c:v>20438.8789</c:v>
                </c:pt>
                <c:pt idx="567">
                  <c:v>20705.498</c:v>
                </c:pt>
                <c:pt idx="568">
                  <c:v>20505.9336</c:v>
                </c:pt>
                <c:pt idx="569">
                  <c:v>20451.7559</c:v>
                </c:pt>
                <c:pt idx="570">
                  <c:v>20014.8223</c:v>
                </c:pt>
                <c:pt idx="571">
                  <c:v>20201.101600000002</c:v>
                </c:pt>
                <c:pt idx="572">
                  <c:v>19739.904299999998</c:v>
                </c:pt>
                <c:pt idx="573">
                  <c:v>18900.1934</c:v>
                </c:pt>
                <c:pt idx="574">
                  <c:v>19937.726600000002</c:v>
                </c:pt>
                <c:pt idx="575">
                  <c:v>20680.841799999998</c:v>
                </c:pt>
                <c:pt idx="576">
                  <c:v>21033.974600000001</c:v>
                </c:pt>
                <c:pt idx="577">
                  <c:v>20829.101600000002</c:v>
                </c:pt>
                <c:pt idx="578">
                  <c:v>20953.644499999999</c:v>
                </c:pt>
                <c:pt idx="579">
                  <c:v>21186.517599999999</c:v>
                </c:pt>
                <c:pt idx="580">
                  <c:v>20831.3613</c:v>
                </c:pt>
                <c:pt idx="581">
                  <c:v>21244.390599999999</c:v>
                </c:pt>
                <c:pt idx="582">
                  <c:v>20967.5488</c:v>
                </c:pt>
                <c:pt idx="583">
                  <c:v>20992.330099999999</c:v>
                </c:pt>
                <c:pt idx="584">
                  <c:v>21427.8164</c:v>
                </c:pt>
                <c:pt idx="585">
                  <c:v>21480.345700000002</c:v>
                </c:pt>
                <c:pt idx="586">
                  <c:v>21384.599600000001</c:v>
                </c:pt>
                <c:pt idx="587">
                  <c:v>20937.412100000001</c:v>
                </c:pt>
                <c:pt idx="588">
                  <c:v>20568.0762</c:v>
                </c:pt>
                <c:pt idx="589">
                  <c:v>20211.208999999999</c:v>
                </c:pt>
                <c:pt idx="590">
                  <c:v>19504.146499999999</c:v>
                </c:pt>
                <c:pt idx="591">
                  <c:v>18804</c:v>
                </c:pt>
                <c:pt idx="592">
                  <c:v>18709.9395</c:v>
                </c:pt>
                <c:pt idx="593">
                  <c:v>18311.8223</c:v>
                </c:pt>
                <c:pt idx="594">
                  <c:v>16021.8379</c:v>
                </c:pt>
                <c:pt idx="595">
                  <c:v>12998.796899999999</c:v>
                </c:pt>
                <c:pt idx="596">
                  <c:v>9520.0604999999996</c:v>
                </c:pt>
                <c:pt idx="597">
                  <c:v>7592.0712999999996</c:v>
                </c:pt>
                <c:pt idx="598">
                  <c:v>6123.7665999999999</c:v>
                </c:pt>
                <c:pt idx="599">
                  <c:v>5126.7056000000002</c:v>
                </c:pt>
                <c:pt idx="600">
                  <c:v>4425.0508</c:v>
                </c:pt>
                <c:pt idx="601">
                  <c:v>3791.3452000000002</c:v>
                </c:pt>
                <c:pt idx="602">
                  <c:v>3542.9238</c:v>
                </c:pt>
                <c:pt idx="603">
                  <c:v>3389.4567999999999</c:v>
                </c:pt>
                <c:pt idx="604">
                  <c:v>3203.0405000000001</c:v>
                </c:pt>
                <c:pt idx="605">
                  <c:v>3091.3654999999999</c:v>
                </c:pt>
                <c:pt idx="606">
                  <c:v>3029.8274000000001</c:v>
                </c:pt>
                <c:pt idx="607">
                  <c:v>3024.1116000000002</c:v>
                </c:pt>
                <c:pt idx="608">
                  <c:v>3006.6750000000002</c:v>
                </c:pt>
                <c:pt idx="609">
                  <c:v>3047.7460999999998</c:v>
                </c:pt>
                <c:pt idx="610">
                  <c:v>3151.7615000000001</c:v>
                </c:pt>
                <c:pt idx="611">
                  <c:v>3337.5277999999998</c:v>
                </c:pt>
                <c:pt idx="612">
                  <c:v>3524.2588000000001</c:v>
                </c:pt>
                <c:pt idx="613">
                  <c:v>3940.2334000000001</c:v>
                </c:pt>
                <c:pt idx="614">
                  <c:v>4355.7461000000003</c:v>
                </c:pt>
                <c:pt idx="615">
                  <c:v>4813.7007000000003</c:v>
                </c:pt>
                <c:pt idx="616">
                  <c:v>5502.1469999999999</c:v>
                </c:pt>
                <c:pt idx="617">
                  <c:v>5663.1880000000001</c:v>
                </c:pt>
                <c:pt idx="618">
                  <c:v>5366.0405000000001</c:v>
                </c:pt>
                <c:pt idx="619">
                  <c:v>5157.8779000000004</c:v>
                </c:pt>
                <c:pt idx="620">
                  <c:v>5056.3905999999997</c:v>
                </c:pt>
                <c:pt idx="621">
                  <c:v>4919.2437</c:v>
                </c:pt>
                <c:pt idx="622">
                  <c:v>4817.1270000000004</c:v>
                </c:pt>
                <c:pt idx="623">
                  <c:v>4763.4516999999996</c:v>
                </c:pt>
                <c:pt idx="624">
                  <c:v>4685.9643999999998</c:v>
                </c:pt>
                <c:pt idx="625">
                  <c:v>4641.5380999999998</c:v>
                </c:pt>
                <c:pt idx="626">
                  <c:v>4603.4975999999997</c:v>
                </c:pt>
                <c:pt idx="627">
                  <c:v>4576.4413999999997</c:v>
                </c:pt>
                <c:pt idx="628">
                  <c:v>4499.5228999999999</c:v>
                </c:pt>
                <c:pt idx="629">
                  <c:v>4531.8071</c:v>
                </c:pt>
                <c:pt idx="630">
                  <c:v>4507.6904000000004</c:v>
                </c:pt>
                <c:pt idx="631">
                  <c:v>4498.1063999999997</c:v>
                </c:pt>
                <c:pt idx="632">
                  <c:v>4449.5331999999999</c:v>
                </c:pt>
                <c:pt idx="633">
                  <c:v>4382.1016</c:v>
                </c:pt>
                <c:pt idx="634">
                  <c:v>4295.4975999999997</c:v>
                </c:pt>
                <c:pt idx="635">
                  <c:v>4288.3451999999997</c:v>
                </c:pt>
                <c:pt idx="636">
                  <c:v>4141.6143000000002</c:v>
                </c:pt>
                <c:pt idx="637">
                  <c:v>4149.5586000000003</c:v>
                </c:pt>
                <c:pt idx="638">
                  <c:v>4132.9390000000003</c:v>
                </c:pt>
                <c:pt idx="639">
                  <c:v>4136.0150999999996</c:v>
                </c:pt>
                <c:pt idx="640">
                  <c:v>4167.2842000000001</c:v>
                </c:pt>
                <c:pt idx="641">
                  <c:v>4204.3247000000001</c:v>
                </c:pt>
                <c:pt idx="642">
                  <c:v>4127.2690000000002</c:v>
                </c:pt>
                <c:pt idx="643">
                  <c:v>4184.5380999999998</c:v>
                </c:pt>
                <c:pt idx="644">
                  <c:v>4114.2538999999997</c:v>
                </c:pt>
                <c:pt idx="645">
                  <c:v>4023.3096</c:v>
                </c:pt>
                <c:pt idx="646">
                  <c:v>3899.1624000000002</c:v>
                </c:pt>
                <c:pt idx="647">
                  <c:v>3957.2588000000001</c:v>
                </c:pt>
                <c:pt idx="648">
                  <c:v>4033.7004000000002</c:v>
                </c:pt>
                <c:pt idx="649">
                  <c:v>3963.3298</c:v>
                </c:pt>
                <c:pt idx="650">
                  <c:v>3940.4059999999999</c:v>
                </c:pt>
                <c:pt idx="651">
                  <c:v>3957.8629999999998</c:v>
                </c:pt>
                <c:pt idx="652">
                  <c:v>4012.5785999999998</c:v>
                </c:pt>
                <c:pt idx="653">
                  <c:v>4000.8123000000001</c:v>
                </c:pt>
                <c:pt idx="654">
                  <c:v>4085.4618999999998</c:v>
                </c:pt>
                <c:pt idx="655">
                  <c:v>4005.0762</c:v>
                </c:pt>
                <c:pt idx="656">
                  <c:v>3990.2892999999999</c:v>
                </c:pt>
                <c:pt idx="657">
                  <c:v>3996.6242999999999</c:v>
                </c:pt>
                <c:pt idx="658">
                  <c:v>3898.0050999999999</c:v>
                </c:pt>
                <c:pt idx="659">
                  <c:v>3897.9087</c:v>
                </c:pt>
                <c:pt idx="660">
                  <c:v>4106.7866000000004</c:v>
                </c:pt>
                <c:pt idx="661">
                  <c:v>4153.5380999999998</c:v>
                </c:pt>
                <c:pt idx="662">
                  <c:v>4083.7766000000001</c:v>
                </c:pt>
                <c:pt idx="663">
                  <c:v>4085.2689999999998</c:v>
                </c:pt>
                <c:pt idx="664">
                  <c:v>4164.8173999999999</c:v>
                </c:pt>
                <c:pt idx="665">
                  <c:v>4203.9135999999999</c:v>
                </c:pt>
                <c:pt idx="666">
                  <c:v>4185.9897000000001</c:v>
                </c:pt>
                <c:pt idx="667">
                  <c:v>4137.8428000000004</c:v>
                </c:pt>
                <c:pt idx="668">
                  <c:v>4107.6445000000003</c:v>
                </c:pt>
                <c:pt idx="669">
                  <c:v>4202.6698999999999</c:v>
                </c:pt>
                <c:pt idx="670">
                  <c:v>4207.8119999999999</c:v>
                </c:pt>
                <c:pt idx="671">
                  <c:v>4108.6342999999997</c:v>
                </c:pt>
                <c:pt idx="672">
                  <c:v>4063.4722000000002</c:v>
                </c:pt>
                <c:pt idx="673">
                  <c:v>4102.7969000000003</c:v>
                </c:pt>
                <c:pt idx="674">
                  <c:v>4158.2030999999997</c:v>
                </c:pt>
                <c:pt idx="675">
                  <c:v>4353.5586000000003</c:v>
                </c:pt>
                <c:pt idx="676">
                  <c:v>4349.6850999999997</c:v>
                </c:pt>
                <c:pt idx="677">
                  <c:v>4331.3706000000002</c:v>
                </c:pt>
                <c:pt idx="678">
                  <c:v>4345.1469999999999</c:v>
                </c:pt>
                <c:pt idx="679">
                  <c:v>4240.4771000000001</c:v>
                </c:pt>
                <c:pt idx="680">
                  <c:v>4157.5532000000003</c:v>
                </c:pt>
                <c:pt idx="681">
                  <c:v>4036.1979999999999</c:v>
                </c:pt>
                <c:pt idx="682">
                  <c:v>3838.1523000000002</c:v>
                </c:pt>
                <c:pt idx="683">
                  <c:v>3617.9594999999999</c:v>
                </c:pt>
                <c:pt idx="684">
                  <c:v>3507.2031000000002</c:v>
                </c:pt>
                <c:pt idx="685">
                  <c:v>3306.0558999999998</c:v>
                </c:pt>
                <c:pt idx="686">
                  <c:v>3247.5228999999999</c:v>
                </c:pt>
                <c:pt idx="687">
                  <c:v>2966.1471999999999</c:v>
                </c:pt>
                <c:pt idx="688">
                  <c:v>2781.2130999999999</c:v>
                </c:pt>
                <c:pt idx="689">
                  <c:v>2648.5432000000001</c:v>
                </c:pt>
                <c:pt idx="690">
                  <c:v>2559.4924000000001</c:v>
                </c:pt>
                <c:pt idx="691">
                  <c:v>2572.8933000000002</c:v>
                </c:pt>
                <c:pt idx="692">
                  <c:v>2549.4821999999999</c:v>
                </c:pt>
                <c:pt idx="693">
                  <c:v>2631.3146999999999</c:v>
                </c:pt>
                <c:pt idx="694">
                  <c:v>2716.2689999999998</c:v>
                </c:pt>
                <c:pt idx="695">
                  <c:v>2833.9643999999998</c:v>
                </c:pt>
                <c:pt idx="696">
                  <c:v>3033.1574999999998</c:v>
                </c:pt>
                <c:pt idx="697">
                  <c:v>3376.2437</c:v>
                </c:pt>
                <c:pt idx="698">
                  <c:v>3600.0963999999999</c:v>
                </c:pt>
                <c:pt idx="699">
                  <c:v>3853.5277999999998</c:v>
                </c:pt>
                <c:pt idx="700">
                  <c:v>4148.6801999999998</c:v>
                </c:pt>
                <c:pt idx="701">
                  <c:v>4594.0811000000003</c:v>
                </c:pt>
                <c:pt idx="702">
                  <c:v>5193.8729999999996</c:v>
                </c:pt>
                <c:pt idx="703">
                  <c:v>5950.1929</c:v>
                </c:pt>
                <c:pt idx="704">
                  <c:v>7035.4975999999997</c:v>
                </c:pt>
                <c:pt idx="705">
                  <c:v>8693.8125</c:v>
                </c:pt>
                <c:pt idx="706">
                  <c:v>10262.3701</c:v>
                </c:pt>
                <c:pt idx="707">
                  <c:v>11600.208000000001</c:v>
                </c:pt>
                <c:pt idx="708">
                  <c:v>12241.8477</c:v>
                </c:pt>
                <c:pt idx="709">
                  <c:v>13854.1875</c:v>
                </c:pt>
                <c:pt idx="710">
                  <c:v>15404.4521</c:v>
                </c:pt>
                <c:pt idx="711">
                  <c:v>16446.4375</c:v>
                </c:pt>
                <c:pt idx="712">
                  <c:v>18253.136699999999</c:v>
                </c:pt>
                <c:pt idx="713">
                  <c:v>19832.904299999998</c:v>
                </c:pt>
                <c:pt idx="714">
                  <c:v>20424.136699999999</c:v>
                </c:pt>
                <c:pt idx="715">
                  <c:v>21587.462899999999</c:v>
                </c:pt>
                <c:pt idx="716">
                  <c:v>21831.9238</c:v>
                </c:pt>
                <c:pt idx="717">
                  <c:v>21663.019499999999</c:v>
                </c:pt>
                <c:pt idx="718">
                  <c:v>21777.1777</c:v>
                </c:pt>
                <c:pt idx="719">
                  <c:v>21940.412100000001</c:v>
                </c:pt>
                <c:pt idx="720">
                  <c:v>21802.578099999999</c:v>
                </c:pt>
                <c:pt idx="721">
                  <c:v>21127.208999999999</c:v>
                </c:pt>
                <c:pt idx="722">
                  <c:v>21517.3613</c:v>
                </c:pt>
                <c:pt idx="723">
                  <c:v>22350.791000000001</c:v>
                </c:pt>
                <c:pt idx="724">
                  <c:v>22835.396499999999</c:v>
                </c:pt>
                <c:pt idx="725">
                  <c:v>23495.273399999998</c:v>
                </c:pt>
                <c:pt idx="726">
                  <c:v>23177.664100000002</c:v>
                </c:pt>
                <c:pt idx="727">
                  <c:v>22529.1875</c:v>
                </c:pt>
                <c:pt idx="728">
                  <c:v>22986.228500000001</c:v>
                </c:pt>
                <c:pt idx="729">
                  <c:v>23326.248</c:v>
                </c:pt>
                <c:pt idx="730">
                  <c:v>23498.908200000002</c:v>
                </c:pt>
                <c:pt idx="731">
                  <c:v>23511.1934</c:v>
                </c:pt>
                <c:pt idx="732">
                  <c:v>23396.679700000001</c:v>
                </c:pt>
                <c:pt idx="733">
                  <c:v>23348.771499999999</c:v>
                </c:pt>
                <c:pt idx="734">
                  <c:v>23371.7363</c:v>
                </c:pt>
                <c:pt idx="735">
                  <c:v>23548.644499999999</c:v>
                </c:pt>
                <c:pt idx="736">
                  <c:v>23310.7461</c:v>
                </c:pt>
                <c:pt idx="737">
                  <c:v>23908.015599999999</c:v>
                </c:pt>
                <c:pt idx="738">
                  <c:v>24847.279299999998</c:v>
                </c:pt>
                <c:pt idx="739">
                  <c:v>25437.507799999999</c:v>
                </c:pt>
                <c:pt idx="740">
                  <c:v>25395.949199999999</c:v>
                </c:pt>
                <c:pt idx="741">
                  <c:v>24923.285199999998</c:v>
                </c:pt>
                <c:pt idx="742">
                  <c:v>23721.492200000001</c:v>
                </c:pt>
                <c:pt idx="743">
                  <c:v>22446.8789</c:v>
                </c:pt>
                <c:pt idx="744">
                  <c:v>21778.3711</c:v>
                </c:pt>
                <c:pt idx="745">
                  <c:v>21948.603500000001</c:v>
                </c:pt>
                <c:pt idx="746">
                  <c:v>22149.171900000001</c:v>
                </c:pt>
                <c:pt idx="747">
                  <c:v>22612.406200000001</c:v>
                </c:pt>
                <c:pt idx="748">
                  <c:v>22921.904299999998</c:v>
                </c:pt>
                <c:pt idx="749">
                  <c:v>23251.1934</c:v>
                </c:pt>
                <c:pt idx="750">
                  <c:v>22837.3652</c:v>
                </c:pt>
                <c:pt idx="751">
                  <c:v>22473.015599999999</c:v>
                </c:pt>
                <c:pt idx="752">
                  <c:v>22617.705099999999</c:v>
                </c:pt>
                <c:pt idx="753">
                  <c:v>23431.208999999999</c:v>
                </c:pt>
                <c:pt idx="754">
                  <c:v>24067.396499999999</c:v>
                </c:pt>
                <c:pt idx="755">
                  <c:v>24778.908200000002</c:v>
                </c:pt>
                <c:pt idx="756">
                  <c:v>24717.1973</c:v>
                </c:pt>
                <c:pt idx="757">
                  <c:v>24754.212899999999</c:v>
                </c:pt>
                <c:pt idx="758">
                  <c:v>24315.964800000002</c:v>
                </c:pt>
                <c:pt idx="759">
                  <c:v>23715.863300000001</c:v>
                </c:pt>
                <c:pt idx="760">
                  <c:v>23589.752</c:v>
                </c:pt>
                <c:pt idx="761">
                  <c:v>22838.523399999998</c:v>
                </c:pt>
                <c:pt idx="762">
                  <c:v>21766.158200000002</c:v>
                </c:pt>
                <c:pt idx="763">
                  <c:v>20926.035199999998</c:v>
                </c:pt>
                <c:pt idx="764">
                  <c:v>19300.578099999999</c:v>
                </c:pt>
                <c:pt idx="765">
                  <c:v>17218.238300000001</c:v>
                </c:pt>
                <c:pt idx="766">
                  <c:v>16242.2588</c:v>
                </c:pt>
                <c:pt idx="767">
                  <c:v>14091.944299999999</c:v>
                </c:pt>
                <c:pt idx="768">
                  <c:v>12097.979499999999</c:v>
                </c:pt>
                <c:pt idx="769">
                  <c:v>10630.543</c:v>
                </c:pt>
                <c:pt idx="770">
                  <c:v>9576.3397999999997</c:v>
                </c:pt>
                <c:pt idx="771">
                  <c:v>8124.335</c:v>
                </c:pt>
                <c:pt idx="772">
                  <c:v>6899.4872999999998</c:v>
                </c:pt>
                <c:pt idx="773">
                  <c:v>6067.3247000000001</c:v>
                </c:pt>
                <c:pt idx="774">
                  <c:v>5163.1063999999997</c:v>
                </c:pt>
                <c:pt idx="775">
                  <c:v>4576.2030999999997</c:v>
                </c:pt>
                <c:pt idx="776">
                  <c:v>4179.8477000000003</c:v>
                </c:pt>
                <c:pt idx="777">
                  <c:v>3891.6952999999999</c:v>
                </c:pt>
                <c:pt idx="778">
                  <c:v>3750.4517000000001</c:v>
                </c:pt>
                <c:pt idx="779">
                  <c:v>3645.6904</c:v>
                </c:pt>
                <c:pt idx="780">
                  <c:v>3539.8679000000002</c:v>
                </c:pt>
                <c:pt idx="781">
                  <c:v>3386.7310000000002</c:v>
                </c:pt>
                <c:pt idx="782">
                  <c:v>3304.7563</c:v>
                </c:pt>
                <c:pt idx="783">
                  <c:v>3262.3298</c:v>
                </c:pt>
                <c:pt idx="784">
                  <c:v>3203.5482999999999</c:v>
                </c:pt>
                <c:pt idx="785">
                  <c:v>3311.9087</c:v>
                </c:pt>
                <c:pt idx="786">
                  <c:v>3428.8274000000001</c:v>
                </c:pt>
                <c:pt idx="787">
                  <c:v>3532.8883999999998</c:v>
                </c:pt>
                <c:pt idx="788">
                  <c:v>3667</c:v>
                </c:pt>
                <c:pt idx="789">
                  <c:v>3956.5583000000001</c:v>
                </c:pt>
                <c:pt idx="790">
                  <c:v>4584.6801999999998</c:v>
                </c:pt>
                <c:pt idx="791">
                  <c:v>5037.2793000000001</c:v>
                </c:pt>
                <c:pt idx="792">
                  <c:v>5536.8936000000003</c:v>
                </c:pt>
                <c:pt idx="793">
                  <c:v>5785.4619000000002</c:v>
                </c:pt>
                <c:pt idx="794">
                  <c:v>6043.5937999999996</c:v>
                </c:pt>
                <c:pt idx="795">
                  <c:v>6230.6396000000004</c:v>
                </c:pt>
                <c:pt idx="796">
                  <c:v>6322.8119999999999</c:v>
                </c:pt>
                <c:pt idx="797">
                  <c:v>6504.2793000000001</c:v>
                </c:pt>
                <c:pt idx="798">
                  <c:v>6405.7768999999998</c:v>
                </c:pt>
                <c:pt idx="799">
                  <c:v>6452.6548000000003</c:v>
                </c:pt>
                <c:pt idx="800">
                  <c:v>6558.9849000000004</c:v>
                </c:pt>
                <c:pt idx="801">
                  <c:v>6637.8325000000004</c:v>
                </c:pt>
                <c:pt idx="802">
                  <c:v>6663.0254000000004</c:v>
                </c:pt>
                <c:pt idx="803">
                  <c:v>6771.3706000000002</c:v>
                </c:pt>
                <c:pt idx="804">
                  <c:v>6860.0150999999996</c:v>
                </c:pt>
                <c:pt idx="805">
                  <c:v>6822.8579</c:v>
                </c:pt>
                <c:pt idx="806">
                  <c:v>6810.7768999999998</c:v>
                </c:pt>
                <c:pt idx="807">
                  <c:v>6777.7866000000004</c:v>
                </c:pt>
                <c:pt idx="808">
                  <c:v>6863.0811000000003</c:v>
                </c:pt>
                <c:pt idx="809">
                  <c:v>6866.5839999999998</c:v>
                </c:pt>
                <c:pt idx="810">
                  <c:v>6848.7816999999995</c:v>
                </c:pt>
                <c:pt idx="811">
                  <c:v>7026.7611999999999</c:v>
                </c:pt>
                <c:pt idx="812">
                  <c:v>7083.8275999999996</c:v>
                </c:pt>
                <c:pt idx="813">
                  <c:v>7051.8374000000003</c:v>
                </c:pt>
                <c:pt idx="814">
                  <c:v>7019.1270000000004</c:v>
                </c:pt>
                <c:pt idx="815">
                  <c:v>6973.6953000000003</c:v>
                </c:pt>
                <c:pt idx="816">
                  <c:v>6920.9745999999996</c:v>
                </c:pt>
                <c:pt idx="817">
                  <c:v>6847.4823999999999</c:v>
                </c:pt>
                <c:pt idx="818">
                  <c:v>7009.7920000000004</c:v>
                </c:pt>
                <c:pt idx="819">
                  <c:v>6903.5176000000001</c:v>
                </c:pt>
                <c:pt idx="820">
                  <c:v>6830.4413999999997</c:v>
                </c:pt>
                <c:pt idx="821">
                  <c:v>6746.5736999999999</c:v>
                </c:pt>
                <c:pt idx="822">
                  <c:v>6727.3657000000003</c:v>
                </c:pt>
                <c:pt idx="823">
                  <c:v>6795.1826000000001</c:v>
                </c:pt>
                <c:pt idx="824">
                  <c:v>6774.2183000000005</c:v>
                </c:pt>
                <c:pt idx="825">
                  <c:v>6906.4413999999997</c:v>
                </c:pt>
                <c:pt idx="826">
                  <c:v>6808.9643999999998</c:v>
                </c:pt>
                <c:pt idx="827">
                  <c:v>6859.5483000000004</c:v>
                </c:pt>
                <c:pt idx="828">
                  <c:v>6800.8022000000001</c:v>
                </c:pt>
                <c:pt idx="829">
                  <c:v>6745</c:v>
                </c:pt>
                <c:pt idx="830">
                  <c:v>6572.6904000000004</c:v>
                </c:pt>
                <c:pt idx="831">
                  <c:v>6692.7714999999998</c:v>
                </c:pt>
                <c:pt idx="832">
                  <c:v>6790.6040000000003</c:v>
                </c:pt>
                <c:pt idx="833">
                  <c:v>6696.1166999999996</c:v>
                </c:pt>
                <c:pt idx="834">
                  <c:v>6789.0609999999997</c:v>
                </c:pt>
                <c:pt idx="835">
                  <c:v>6699.4668000000001</c:v>
                </c:pt>
                <c:pt idx="836">
                  <c:v>6719.0254000000004</c:v>
                </c:pt>
                <c:pt idx="837">
                  <c:v>6770.1522999999997</c:v>
                </c:pt>
                <c:pt idx="838">
                  <c:v>6828.3247000000001</c:v>
                </c:pt>
                <c:pt idx="839">
                  <c:v>6778.2334000000001</c:v>
                </c:pt>
                <c:pt idx="840">
                  <c:v>6773.665</c:v>
                </c:pt>
                <c:pt idx="841">
                  <c:v>6799.3402999999998</c:v>
                </c:pt>
                <c:pt idx="842">
                  <c:v>6739.2538999999997</c:v>
                </c:pt>
                <c:pt idx="843">
                  <c:v>6668.2183000000005</c:v>
                </c:pt>
                <c:pt idx="844">
                  <c:v>6730.7157999999999</c:v>
                </c:pt>
                <c:pt idx="845">
                  <c:v>6795.2285000000002</c:v>
                </c:pt>
                <c:pt idx="846">
                  <c:v>6674.9745999999996</c:v>
                </c:pt>
                <c:pt idx="847">
                  <c:v>6668.8477000000003</c:v>
                </c:pt>
                <c:pt idx="848">
                  <c:v>6601.9032999999999</c:v>
                </c:pt>
                <c:pt idx="849">
                  <c:v>6642.8779000000004</c:v>
                </c:pt>
                <c:pt idx="850">
                  <c:v>6529.1166999999996</c:v>
                </c:pt>
                <c:pt idx="851">
                  <c:v>6460.3706000000002</c:v>
                </c:pt>
                <c:pt idx="852">
                  <c:v>6120.9032999999999</c:v>
                </c:pt>
                <c:pt idx="853">
                  <c:v>5432.3603999999996</c:v>
                </c:pt>
                <c:pt idx="854">
                  <c:v>5115.9492</c:v>
                </c:pt>
                <c:pt idx="855">
                  <c:v>4447.9032999999999</c:v>
                </c:pt>
                <c:pt idx="856">
                  <c:v>3998.3096</c:v>
                </c:pt>
                <c:pt idx="857">
                  <c:v>3667.6345000000001</c:v>
                </c:pt>
                <c:pt idx="858">
                  <c:v>3380.9290000000001</c:v>
                </c:pt>
                <c:pt idx="859">
                  <c:v>3197.3503000000001</c:v>
                </c:pt>
                <c:pt idx="860">
                  <c:v>3021.4976000000001</c:v>
                </c:pt>
                <c:pt idx="861">
                  <c:v>2811.7869000000001</c:v>
                </c:pt>
                <c:pt idx="862">
                  <c:v>2624.7512000000002</c:v>
                </c:pt>
                <c:pt idx="863">
                  <c:v>2659.0862000000002</c:v>
                </c:pt>
                <c:pt idx="864">
                  <c:v>2665.2995999999998</c:v>
                </c:pt>
                <c:pt idx="865">
                  <c:v>2528.7361000000001</c:v>
                </c:pt>
                <c:pt idx="866">
                  <c:v>2561.9542999999999</c:v>
                </c:pt>
                <c:pt idx="867">
                  <c:v>2623.9087</c:v>
                </c:pt>
                <c:pt idx="868">
                  <c:v>2666.7258000000002</c:v>
                </c:pt>
                <c:pt idx="869">
                  <c:v>2711.0762</c:v>
                </c:pt>
                <c:pt idx="870">
                  <c:v>2822.8274000000001</c:v>
                </c:pt>
                <c:pt idx="871">
                  <c:v>3034.1016</c:v>
                </c:pt>
                <c:pt idx="872">
                  <c:v>3116.8833</c:v>
                </c:pt>
                <c:pt idx="873">
                  <c:v>3352.5735</c:v>
                </c:pt>
                <c:pt idx="874">
                  <c:v>3700.2130999999999</c:v>
                </c:pt>
                <c:pt idx="875">
                  <c:v>4176.2183000000005</c:v>
                </c:pt>
                <c:pt idx="876">
                  <c:v>4729.665</c:v>
                </c:pt>
                <c:pt idx="877">
                  <c:v>5820.9795000000004</c:v>
                </c:pt>
                <c:pt idx="878">
                  <c:v>6995.4062000000004</c:v>
                </c:pt>
                <c:pt idx="879">
                  <c:v>7338.4160000000002</c:v>
                </c:pt>
                <c:pt idx="880">
                  <c:v>7109.3706000000002</c:v>
                </c:pt>
                <c:pt idx="881">
                  <c:v>6774.1270000000004</c:v>
                </c:pt>
                <c:pt idx="882">
                  <c:v>5927.8119999999999</c:v>
                </c:pt>
                <c:pt idx="883">
                  <c:v>5160.5078000000003</c:v>
                </c:pt>
                <c:pt idx="884">
                  <c:v>4819.1469999999999</c:v>
                </c:pt>
                <c:pt idx="885">
                  <c:v>4490.5176000000001</c:v>
                </c:pt>
                <c:pt idx="886">
                  <c:v>4262.5839999999998</c:v>
                </c:pt>
                <c:pt idx="887">
                  <c:v>4057.3604</c:v>
                </c:pt>
                <c:pt idx="888">
                  <c:v>3919.1217999999999</c:v>
                </c:pt>
                <c:pt idx="889">
                  <c:v>3751.5075999999999</c:v>
                </c:pt>
                <c:pt idx="890">
                  <c:v>3717.127</c:v>
                </c:pt>
                <c:pt idx="891">
                  <c:v>3604.5178000000001</c:v>
                </c:pt>
                <c:pt idx="892">
                  <c:v>3628.1471999999999</c:v>
                </c:pt>
                <c:pt idx="893">
                  <c:v>3635.1876999999999</c:v>
                </c:pt>
                <c:pt idx="894">
                  <c:v>3608.8528000000001</c:v>
                </c:pt>
                <c:pt idx="895">
                  <c:v>3554.2384999999999</c:v>
                </c:pt>
                <c:pt idx="896">
                  <c:v>3512.0457000000001</c:v>
                </c:pt>
                <c:pt idx="897">
                  <c:v>3476.6750000000002</c:v>
                </c:pt>
                <c:pt idx="898">
                  <c:v>3450.5482999999999</c:v>
                </c:pt>
                <c:pt idx="899">
                  <c:v>3406.9441000000002</c:v>
                </c:pt>
                <c:pt idx="900">
                  <c:v>3360.3552</c:v>
                </c:pt>
                <c:pt idx="901">
                  <c:v>3397.8425000000002</c:v>
                </c:pt>
                <c:pt idx="902">
                  <c:v>3389.8883999999998</c:v>
                </c:pt>
                <c:pt idx="903">
                  <c:v>3302.4976000000001</c:v>
                </c:pt>
                <c:pt idx="904">
                  <c:v>3315.5329999999999</c:v>
                </c:pt>
                <c:pt idx="905">
                  <c:v>3299.0913</c:v>
                </c:pt>
                <c:pt idx="906">
                  <c:v>3342.4011</c:v>
                </c:pt>
                <c:pt idx="907">
                  <c:v>3332.3757000000001</c:v>
                </c:pt>
                <c:pt idx="908">
                  <c:v>3336.0610000000001</c:v>
                </c:pt>
                <c:pt idx="909">
                  <c:v>3331.6345000000001</c:v>
                </c:pt>
                <c:pt idx="910">
                  <c:v>3317.6496999999999</c:v>
                </c:pt>
                <c:pt idx="911">
                  <c:v>3377.4976000000001</c:v>
                </c:pt>
                <c:pt idx="912">
                  <c:v>3470.1471999999999</c:v>
                </c:pt>
                <c:pt idx="913">
                  <c:v>3540.7107000000001</c:v>
                </c:pt>
                <c:pt idx="914">
                  <c:v>3511.2437</c:v>
                </c:pt>
                <c:pt idx="915">
                  <c:v>3495.8274000000001</c:v>
                </c:pt>
                <c:pt idx="916">
                  <c:v>3467.5432000000001</c:v>
                </c:pt>
                <c:pt idx="917">
                  <c:v>3449.6904</c:v>
                </c:pt>
                <c:pt idx="918">
                  <c:v>3497.9389999999999</c:v>
                </c:pt>
                <c:pt idx="919">
                  <c:v>3552.9695000000002</c:v>
                </c:pt>
                <c:pt idx="920">
                  <c:v>3581.7766000000001</c:v>
                </c:pt>
                <c:pt idx="921">
                  <c:v>3606.2741999999998</c:v>
                </c:pt>
                <c:pt idx="922">
                  <c:v>3588.7258000000002</c:v>
                </c:pt>
                <c:pt idx="923">
                  <c:v>3592.2384999999999</c:v>
                </c:pt>
                <c:pt idx="924">
                  <c:v>3604.7157999999999</c:v>
                </c:pt>
                <c:pt idx="925">
                  <c:v>3659.3856999999998</c:v>
                </c:pt>
                <c:pt idx="926">
                  <c:v>3766.6091000000001</c:v>
                </c:pt>
                <c:pt idx="927">
                  <c:v>3904.8476999999998</c:v>
                </c:pt>
                <c:pt idx="928">
                  <c:v>4070.7258000000002</c:v>
                </c:pt>
                <c:pt idx="929">
                  <c:v>4212.9443000000001</c:v>
                </c:pt>
                <c:pt idx="930">
                  <c:v>4475.1063999999997</c:v>
                </c:pt>
                <c:pt idx="931">
                  <c:v>4758.3959999999997</c:v>
                </c:pt>
                <c:pt idx="932">
                  <c:v>4989.0204999999996</c:v>
                </c:pt>
                <c:pt idx="933">
                  <c:v>5178.9696999999996</c:v>
                </c:pt>
                <c:pt idx="934">
                  <c:v>5559.9594999999999</c:v>
                </c:pt>
                <c:pt idx="935">
                  <c:v>5890.5176000000001</c:v>
                </c:pt>
                <c:pt idx="936">
                  <c:v>6192.5532000000003</c:v>
                </c:pt>
                <c:pt idx="937">
                  <c:v>6154.7665999999999</c:v>
                </c:pt>
                <c:pt idx="938">
                  <c:v>5887.5078000000003</c:v>
                </c:pt>
                <c:pt idx="939">
                  <c:v>4874.1372000000001</c:v>
                </c:pt>
                <c:pt idx="940">
                  <c:v>3958.1167</c:v>
                </c:pt>
                <c:pt idx="941">
                  <c:v>3461.7055999999998</c:v>
                </c:pt>
                <c:pt idx="942">
                  <c:v>3242.4722000000002</c:v>
                </c:pt>
                <c:pt idx="943">
                  <c:v>2975.6801999999998</c:v>
                </c:pt>
                <c:pt idx="944">
                  <c:v>2887.6194</c:v>
                </c:pt>
                <c:pt idx="945">
                  <c:v>2806.3400999999999</c:v>
                </c:pt>
                <c:pt idx="946">
                  <c:v>2702.4214000000002</c:v>
                </c:pt>
                <c:pt idx="947">
                  <c:v>2659.9087</c:v>
                </c:pt>
                <c:pt idx="948">
                  <c:v>2587.7004000000002</c:v>
                </c:pt>
                <c:pt idx="949">
                  <c:v>2623.3298</c:v>
                </c:pt>
                <c:pt idx="950">
                  <c:v>2619.0610000000001</c:v>
                </c:pt>
                <c:pt idx="951">
                  <c:v>2564.3856999999998</c:v>
                </c:pt>
                <c:pt idx="952">
                  <c:v>2533.1777000000002</c:v>
                </c:pt>
                <c:pt idx="953">
                  <c:v>2556.7615000000001</c:v>
                </c:pt>
                <c:pt idx="954">
                  <c:v>2550.8679000000002</c:v>
                </c:pt>
                <c:pt idx="955">
                  <c:v>2574.127</c:v>
                </c:pt>
                <c:pt idx="956">
                  <c:v>2602.9036000000001</c:v>
                </c:pt>
                <c:pt idx="957">
                  <c:v>2701.4670000000001</c:v>
                </c:pt>
                <c:pt idx="958">
                  <c:v>2843.2842000000001</c:v>
                </c:pt>
                <c:pt idx="959">
                  <c:v>2858.1979999999999</c:v>
                </c:pt>
                <c:pt idx="960">
                  <c:v>2931.1116000000002</c:v>
                </c:pt>
                <c:pt idx="961">
                  <c:v>3089.0709999999999</c:v>
                </c:pt>
                <c:pt idx="962">
                  <c:v>3397.5432000000001</c:v>
                </c:pt>
                <c:pt idx="963">
                  <c:v>3910.8883999999998</c:v>
                </c:pt>
                <c:pt idx="964">
                  <c:v>4511.9390000000003</c:v>
                </c:pt>
                <c:pt idx="965">
                  <c:v>4717.7412000000004</c:v>
                </c:pt>
                <c:pt idx="966">
                  <c:v>4313.2690000000002</c:v>
                </c:pt>
                <c:pt idx="967">
                  <c:v>3931.9848999999999</c:v>
                </c:pt>
                <c:pt idx="968">
                  <c:v>3700.6345000000001</c:v>
                </c:pt>
                <c:pt idx="969">
                  <c:v>3544.1624000000002</c:v>
                </c:pt>
                <c:pt idx="970">
                  <c:v>3399.6853000000001</c:v>
                </c:pt>
                <c:pt idx="971">
                  <c:v>3420.2130999999999</c:v>
                </c:pt>
                <c:pt idx="972">
                  <c:v>3344.3757000000001</c:v>
                </c:pt>
                <c:pt idx="973">
                  <c:v>3246.8883999999998</c:v>
                </c:pt>
                <c:pt idx="974">
                  <c:v>3223.8528000000001</c:v>
                </c:pt>
                <c:pt idx="975">
                  <c:v>3184.0558999999998</c:v>
                </c:pt>
                <c:pt idx="976">
                  <c:v>3077.4011</c:v>
                </c:pt>
                <c:pt idx="977">
                  <c:v>3095.4059999999999</c:v>
                </c:pt>
                <c:pt idx="978">
                  <c:v>3097.9290000000001</c:v>
                </c:pt>
                <c:pt idx="979">
                  <c:v>3034.2183</c:v>
                </c:pt>
                <c:pt idx="980">
                  <c:v>3018.0254</c:v>
                </c:pt>
                <c:pt idx="981">
                  <c:v>3049.9796999999999</c:v>
                </c:pt>
                <c:pt idx="982">
                  <c:v>3081.7817</c:v>
                </c:pt>
                <c:pt idx="983">
                  <c:v>3115.5940000000001</c:v>
                </c:pt>
                <c:pt idx="984">
                  <c:v>3187.0151000000001</c:v>
                </c:pt>
                <c:pt idx="985">
                  <c:v>3235</c:v>
                </c:pt>
                <c:pt idx="986">
                  <c:v>3153.0762</c:v>
                </c:pt>
                <c:pt idx="987">
                  <c:v>3165.0203000000001</c:v>
                </c:pt>
                <c:pt idx="988">
                  <c:v>3171.5277999999998</c:v>
                </c:pt>
                <c:pt idx="989">
                  <c:v>3167.6143000000002</c:v>
                </c:pt>
                <c:pt idx="990">
                  <c:v>3175.0102999999999</c:v>
                </c:pt>
                <c:pt idx="991">
                  <c:v>3165.1421</c:v>
                </c:pt>
                <c:pt idx="992">
                  <c:v>3170.2944000000002</c:v>
                </c:pt>
                <c:pt idx="993">
                  <c:v>3122.2944000000002</c:v>
                </c:pt>
                <c:pt idx="994">
                  <c:v>3086.3198000000002</c:v>
                </c:pt>
                <c:pt idx="995">
                  <c:v>3124.8679000000002</c:v>
                </c:pt>
                <c:pt idx="996">
                  <c:v>3135.0963999999999</c:v>
                </c:pt>
                <c:pt idx="997">
                  <c:v>3070.3908999999999</c:v>
                </c:pt>
                <c:pt idx="998">
                  <c:v>3000.4821999999999</c:v>
                </c:pt>
                <c:pt idx="999">
                  <c:v>2989.2842000000001</c:v>
                </c:pt>
                <c:pt idx="1000">
                  <c:v>3013.0558999999998</c:v>
                </c:pt>
                <c:pt idx="1001">
                  <c:v>3041.3146999999999</c:v>
                </c:pt>
                <c:pt idx="1002">
                  <c:v>3084.2384999999999</c:v>
                </c:pt>
                <c:pt idx="1003">
                  <c:v>3121.6801999999998</c:v>
                </c:pt>
                <c:pt idx="1004">
                  <c:v>3159.8782000000001</c:v>
                </c:pt>
                <c:pt idx="1005">
                  <c:v>3163.7512000000002</c:v>
                </c:pt>
                <c:pt idx="1006">
                  <c:v>3208.6143000000002</c:v>
                </c:pt>
                <c:pt idx="1007">
                  <c:v>3119.0812999999998</c:v>
                </c:pt>
                <c:pt idx="1008">
                  <c:v>3110.2638999999999</c:v>
                </c:pt>
                <c:pt idx="1009">
                  <c:v>3102.0457000000001</c:v>
                </c:pt>
                <c:pt idx="1010">
                  <c:v>3189.2539000000002</c:v>
                </c:pt>
                <c:pt idx="1011">
                  <c:v>3175.9643999999998</c:v>
                </c:pt>
                <c:pt idx="1012">
                  <c:v>3176.5329999999999</c:v>
                </c:pt>
                <c:pt idx="1013">
                  <c:v>3247.5735</c:v>
                </c:pt>
                <c:pt idx="1014">
                  <c:v>3248.5686000000001</c:v>
                </c:pt>
                <c:pt idx="1015">
                  <c:v>3313.9949000000001</c:v>
                </c:pt>
                <c:pt idx="1016">
                  <c:v>3316.7714999999998</c:v>
                </c:pt>
                <c:pt idx="1017">
                  <c:v>3343.2233999999999</c:v>
                </c:pt>
                <c:pt idx="1018">
                  <c:v>3564.0659000000001</c:v>
                </c:pt>
                <c:pt idx="1019">
                  <c:v>3772.6750000000002</c:v>
                </c:pt>
                <c:pt idx="1020">
                  <c:v>3857.7968999999998</c:v>
                </c:pt>
                <c:pt idx="1021">
                  <c:v>4032.8123000000001</c:v>
                </c:pt>
                <c:pt idx="1022">
                  <c:v>3947.6853000000001</c:v>
                </c:pt>
                <c:pt idx="1023">
                  <c:v>3485.4059999999999</c:v>
                </c:pt>
                <c:pt idx="1024">
                  <c:v>3205.127</c:v>
                </c:pt>
                <c:pt idx="1025">
                  <c:v>3173.2080000000001</c:v>
                </c:pt>
                <c:pt idx="1026">
                  <c:v>3005.1624000000002</c:v>
                </c:pt>
                <c:pt idx="1027">
                  <c:v>2980.4265</c:v>
                </c:pt>
                <c:pt idx="1028">
                  <c:v>2813.5785999999998</c:v>
                </c:pt>
                <c:pt idx="1029">
                  <c:v>2688.7563</c:v>
                </c:pt>
                <c:pt idx="1030">
                  <c:v>2662.9746</c:v>
                </c:pt>
                <c:pt idx="1031">
                  <c:v>2628.9643999999998</c:v>
                </c:pt>
                <c:pt idx="1032">
                  <c:v>2581.2183</c:v>
                </c:pt>
                <c:pt idx="1033">
                  <c:v>2582.7919999999999</c:v>
                </c:pt>
                <c:pt idx="1034">
                  <c:v>2557.8171000000002</c:v>
                </c:pt>
                <c:pt idx="1035">
                  <c:v>2484.5482999999999</c:v>
                </c:pt>
                <c:pt idx="1036">
                  <c:v>2460.6599000000001</c:v>
                </c:pt>
                <c:pt idx="1037">
                  <c:v>2520.3503000000001</c:v>
                </c:pt>
                <c:pt idx="1038">
                  <c:v>2441.7206999999999</c:v>
                </c:pt>
                <c:pt idx="1039">
                  <c:v>2343.5735</c:v>
                </c:pt>
                <c:pt idx="1040">
                  <c:v>2454.5531999999998</c:v>
                </c:pt>
                <c:pt idx="1041">
                  <c:v>2480.2183</c:v>
                </c:pt>
                <c:pt idx="1042">
                  <c:v>2509.9542999999999</c:v>
                </c:pt>
                <c:pt idx="1043">
                  <c:v>2508.8123000000001</c:v>
                </c:pt>
                <c:pt idx="1044">
                  <c:v>2486.3198000000002</c:v>
                </c:pt>
                <c:pt idx="1045">
                  <c:v>2569.0405000000001</c:v>
                </c:pt>
                <c:pt idx="1046">
                  <c:v>2595.6448</c:v>
                </c:pt>
                <c:pt idx="1047">
                  <c:v>2593.4214000000002</c:v>
                </c:pt>
                <c:pt idx="1048">
                  <c:v>2706.0762</c:v>
                </c:pt>
                <c:pt idx="1049">
                  <c:v>2745.2233999999999</c:v>
                </c:pt>
                <c:pt idx="1050">
                  <c:v>2843.9492</c:v>
                </c:pt>
                <c:pt idx="1051">
                  <c:v>2883.7361000000001</c:v>
                </c:pt>
                <c:pt idx="1052">
                  <c:v>2981.3452000000002</c:v>
                </c:pt>
                <c:pt idx="1053">
                  <c:v>3111.5023999999999</c:v>
                </c:pt>
                <c:pt idx="1054">
                  <c:v>3168.0610000000001</c:v>
                </c:pt>
                <c:pt idx="1055">
                  <c:v>3135.8883999999998</c:v>
                </c:pt>
                <c:pt idx="1056">
                  <c:v>3115.7869000000001</c:v>
                </c:pt>
                <c:pt idx="1057">
                  <c:v>3119.7869000000001</c:v>
                </c:pt>
                <c:pt idx="1058">
                  <c:v>3056.1116000000002</c:v>
                </c:pt>
                <c:pt idx="1059">
                  <c:v>3022.9796999999999</c:v>
                </c:pt>
                <c:pt idx="1060">
                  <c:v>3036.4214000000002</c:v>
                </c:pt>
                <c:pt idx="1061">
                  <c:v>3150.3856999999998</c:v>
                </c:pt>
                <c:pt idx="1062">
                  <c:v>3137.0102999999999</c:v>
                </c:pt>
                <c:pt idx="1063">
                  <c:v>3175.7055999999998</c:v>
                </c:pt>
                <c:pt idx="1064">
                  <c:v>3285.8476999999998</c:v>
                </c:pt>
                <c:pt idx="1065">
                  <c:v>3292.2539000000002</c:v>
                </c:pt>
                <c:pt idx="1066">
                  <c:v>3293.3552</c:v>
                </c:pt>
                <c:pt idx="1067">
                  <c:v>3169.6801999999998</c:v>
                </c:pt>
                <c:pt idx="1068">
                  <c:v>3152.3503000000001</c:v>
                </c:pt>
                <c:pt idx="1069">
                  <c:v>3274.8883999999998</c:v>
                </c:pt>
                <c:pt idx="1070">
                  <c:v>3243.1116000000002</c:v>
                </c:pt>
                <c:pt idx="1071">
                  <c:v>3156.4214000000002</c:v>
                </c:pt>
                <c:pt idx="1072">
                  <c:v>3041.7206999999999</c:v>
                </c:pt>
                <c:pt idx="1073">
                  <c:v>2945.8071</c:v>
                </c:pt>
                <c:pt idx="1074">
                  <c:v>2932.4872999999998</c:v>
                </c:pt>
                <c:pt idx="1075">
                  <c:v>2976.9137999999998</c:v>
                </c:pt>
                <c:pt idx="1076">
                  <c:v>2857.9492</c:v>
                </c:pt>
                <c:pt idx="1077">
                  <c:v>2833.4265</c:v>
                </c:pt>
                <c:pt idx="1078">
                  <c:v>2921.8123000000001</c:v>
                </c:pt>
                <c:pt idx="1079">
                  <c:v>2959.665</c:v>
                </c:pt>
                <c:pt idx="1080">
                  <c:v>3060.7968999999998</c:v>
                </c:pt>
                <c:pt idx="1081">
                  <c:v>3125.2487999999998</c:v>
                </c:pt>
                <c:pt idx="1082">
                  <c:v>3135.2995999999998</c:v>
                </c:pt>
                <c:pt idx="1083">
                  <c:v>3123.3654999999999</c:v>
                </c:pt>
                <c:pt idx="1084">
                  <c:v>3119.8883999999998</c:v>
                </c:pt>
                <c:pt idx="1085">
                  <c:v>3129.9087</c:v>
                </c:pt>
                <c:pt idx="1086">
                  <c:v>3161.1979999999999</c:v>
                </c:pt>
                <c:pt idx="1087">
                  <c:v>3160.0558999999998</c:v>
                </c:pt>
                <c:pt idx="1088">
                  <c:v>3145.7055999999998</c:v>
                </c:pt>
                <c:pt idx="1089">
                  <c:v>3184.5785999999998</c:v>
                </c:pt>
                <c:pt idx="1090">
                  <c:v>3236.2233999999999</c:v>
                </c:pt>
                <c:pt idx="1091">
                  <c:v>3311.0812999999998</c:v>
                </c:pt>
                <c:pt idx="1092">
                  <c:v>3229.9492</c:v>
                </c:pt>
                <c:pt idx="1093">
                  <c:v>3218.4771000000001</c:v>
                </c:pt>
                <c:pt idx="1094">
                  <c:v>3180.9238</c:v>
                </c:pt>
                <c:pt idx="1095">
                  <c:v>3147.8325</c:v>
                </c:pt>
                <c:pt idx="1096">
                  <c:v>3171.9137999999998</c:v>
                </c:pt>
                <c:pt idx="1097">
                  <c:v>3143</c:v>
                </c:pt>
                <c:pt idx="1098">
                  <c:v>3123.8579</c:v>
                </c:pt>
                <c:pt idx="1099">
                  <c:v>3157.3960000000002</c:v>
                </c:pt>
                <c:pt idx="1100">
                  <c:v>3291.8984</c:v>
                </c:pt>
                <c:pt idx="1101">
                  <c:v>3343.5023999999999</c:v>
                </c:pt>
                <c:pt idx="1102">
                  <c:v>3413.3856999999998</c:v>
                </c:pt>
                <c:pt idx="1103">
                  <c:v>3382.2031000000002</c:v>
                </c:pt>
                <c:pt idx="1104">
                  <c:v>3389.7968999999998</c:v>
                </c:pt>
                <c:pt idx="1105">
                  <c:v>3464.7512000000002</c:v>
                </c:pt>
                <c:pt idx="1106">
                  <c:v>3436.9949000000001</c:v>
                </c:pt>
                <c:pt idx="1107">
                  <c:v>3385.9087</c:v>
                </c:pt>
                <c:pt idx="1108">
                  <c:v>3207.9746</c:v>
                </c:pt>
                <c:pt idx="1109">
                  <c:v>3158.7563</c:v>
                </c:pt>
                <c:pt idx="1110">
                  <c:v>3091.2285000000002</c:v>
                </c:pt>
                <c:pt idx="1111">
                  <c:v>2960</c:v>
                </c:pt>
                <c:pt idx="1112">
                  <c:v>2904.2130999999999</c:v>
                </c:pt>
                <c:pt idx="1113">
                  <c:v>2928.9542999999999</c:v>
                </c:pt>
                <c:pt idx="1114">
                  <c:v>2958.7411999999999</c:v>
                </c:pt>
                <c:pt idx="1115">
                  <c:v>2887.7004000000002</c:v>
                </c:pt>
                <c:pt idx="1116">
                  <c:v>2901.3806</c:v>
                </c:pt>
                <c:pt idx="1117">
                  <c:v>2886</c:v>
                </c:pt>
                <c:pt idx="1118">
                  <c:v>2811.0050999999999</c:v>
                </c:pt>
                <c:pt idx="1119">
                  <c:v>2788.4872999999998</c:v>
                </c:pt>
                <c:pt idx="1120">
                  <c:v>2784.7055999999998</c:v>
                </c:pt>
                <c:pt idx="1121">
                  <c:v>2807.5989</c:v>
                </c:pt>
                <c:pt idx="1122">
                  <c:v>2827.4872999999998</c:v>
                </c:pt>
                <c:pt idx="1123">
                  <c:v>2793.6345000000001</c:v>
                </c:pt>
                <c:pt idx="1124">
                  <c:v>2796.0963999999999</c:v>
                </c:pt>
                <c:pt idx="1125">
                  <c:v>2863.5329999999999</c:v>
                </c:pt>
                <c:pt idx="1126">
                  <c:v>2842.6904</c:v>
                </c:pt>
                <c:pt idx="1127">
                  <c:v>2842.8274000000001</c:v>
                </c:pt>
                <c:pt idx="1128">
                  <c:v>2768.9695000000002</c:v>
                </c:pt>
                <c:pt idx="1129">
                  <c:v>2788.665</c:v>
                </c:pt>
                <c:pt idx="1130">
                  <c:v>2819.5127000000002</c:v>
                </c:pt>
                <c:pt idx="1131">
                  <c:v>2904.9441000000002</c:v>
                </c:pt>
                <c:pt idx="1132">
                  <c:v>2966.7817</c:v>
                </c:pt>
                <c:pt idx="1133">
                  <c:v>3028.3757000000001</c:v>
                </c:pt>
                <c:pt idx="1134">
                  <c:v>3232.2995999999998</c:v>
                </c:pt>
                <c:pt idx="1135">
                  <c:v>3404.8020000000001</c:v>
                </c:pt>
                <c:pt idx="1136">
                  <c:v>3430.1828999999998</c:v>
                </c:pt>
                <c:pt idx="1137">
                  <c:v>3329.9897000000001</c:v>
                </c:pt>
                <c:pt idx="1138">
                  <c:v>3387.1320999999998</c:v>
                </c:pt>
                <c:pt idx="1139">
                  <c:v>3365.9340999999999</c:v>
                </c:pt>
                <c:pt idx="1140">
                  <c:v>3348.9137999999998</c:v>
                </c:pt>
                <c:pt idx="1141">
                  <c:v>3353.6750000000002</c:v>
                </c:pt>
                <c:pt idx="1142">
                  <c:v>3230.0203000000001</c:v>
                </c:pt>
                <c:pt idx="1143">
                  <c:v>3169.6547999999998</c:v>
                </c:pt>
                <c:pt idx="1144">
                  <c:v>3124.1979999999999</c:v>
                </c:pt>
                <c:pt idx="1145">
                  <c:v>3219.7919999999999</c:v>
                </c:pt>
                <c:pt idx="1146">
                  <c:v>3222.6952999999999</c:v>
                </c:pt>
                <c:pt idx="1147">
                  <c:v>3313.3908999999999</c:v>
                </c:pt>
                <c:pt idx="1148">
                  <c:v>3155.4011</c:v>
                </c:pt>
                <c:pt idx="1149">
                  <c:v>3146.8375999999998</c:v>
                </c:pt>
                <c:pt idx="1150">
                  <c:v>3171.6143000000002</c:v>
                </c:pt>
                <c:pt idx="1151">
                  <c:v>3205.0659000000001</c:v>
                </c:pt>
                <c:pt idx="1152">
                  <c:v>3260.5178000000001</c:v>
                </c:pt>
                <c:pt idx="1153">
                  <c:v>3150.5023999999999</c:v>
                </c:pt>
                <c:pt idx="1154">
                  <c:v>3226.5686000000001</c:v>
                </c:pt>
                <c:pt idx="1155">
                  <c:v>3250.0812999999998</c:v>
                </c:pt>
                <c:pt idx="1156">
                  <c:v>3191.2638999999999</c:v>
                </c:pt>
                <c:pt idx="1157">
                  <c:v>3123.7107000000001</c:v>
                </c:pt>
                <c:pt idx="1158">
                  <c:v>3162.6345000000001</c:v>
                </c:pt>
                <c:pt idx="1159">
                  <c:v>3212.3298</c:v>
                </c:pt>
                <c:pt idx="1160">
                  <c:v>3182.8933000000002</c:v>
                </c:pt>
                <c:pt idx="1161">
                  <c:v>3122.2638999999999</c:v>
                </c:pt>
                <c:pt idx="1162">
                  <c:v>3135.2183</c:v>
                </c:pt>
                <c:pt idx="1163">
                  <c:v>3167.2638999999999</c:v>
                </c:pt>
                <c:pt idx="1164">
                  <c:v>3080.8375999999998</c:v>
                </c:pt>
                <c:pt idx="1165">
                  <c:v>2997.5785999999998</c:v>
                </c:pt>
                <c:pt idx="1166">
                  <c:v>3093.4468000000002</c:v>
                </c:pt>
                <c:pt idx="1167">
                  <c:v>3191.8933000000002</c:v>
                </c:pt>
                <c:pt idx="1168">
                  <c:v>3197.6547999999998</c:v>
                </c:pt>
                <c:pt idx="1169">
                  <c:v>3253.5127000000002</c:v>
                </c:pt>
                <c:pt idx="1170">
                  <c:v>3333.7361000000001</c:v>
                </c:pt>
                <c:pt idx="1171">
                  <c:v>3233.4567999999999</c:v>
                </c:pt>
                <c:pt idx="1172">
                  <c:v>3217.3806</c:v>
                </c:pt>
                <c:pt idx="1173">
                  <c:v>3250.3298</c:v>
                </c:pt>
                <c:pt idx="1174">
                  <c:v>3202.2588000000001</c:v>
                </c:pt>
                <c:pt idx="1175">
                  <c:v>3312.6396</c:v>
                </c:pt>
                <c:pt idx="1176">
                  <c:v>3304.2183</c:v>
                </c:pt>
                <c:pt idx="1177">
                  <c:v>3334.1016</c:v>
                </c:pt>
                <c:pt idx="1178">
                  <c:v>3322.7512000000002</c:v>
                </c:pt>
                <c:pt idx="1179">
                  <c:v>3360.2285000000002</c:v>
                </c:pt>
                <c:pt idx="1180">
                  <c:v>3269.0405000000001</c:v>
                </c:pt>
                <c:pt idx="1181">
                  <c:v>3200.5940000000001</c:v>
                </c:pt>
                <c:pt idx="1182">
                  <c:v>3322</c:v>
                </c:pt>
                <c:pt idx="1183">
                  <c:v>3461.6702</c:v>
                </c:pt>
                <c:pt idx="1184">
                  <c:v>3540.6396</c:v>
                </c:pt>
                <c:pt idx="1185">
                  <c:v>3560.0304999999998</c:v>
                </c:pt>
                <c:pt idx="1186">
                  <c:v>3581.9441000000002</c:v>
                </c:pt>
                <c:pt idx="1187">
                  <c:v>3589.5837000000001</c:v>
                </c:pt>
                <c:pt idx="1188">
                  <c:v>3628.8274000000001</c:v>
                </c:pt>
                <c:pt idx="1189">
                  <c:v>3981.3604</c:v>
                </c:pt>
                <c:pt idx="1190">
                  <c:v>4290.6396000000004</c:v>
                </c:pt>
                <c:pt idx="1191">
                  <c:v>3952.9087</c:v>
                </c:pt>
                <c:pt idx="1192">
                  <c:v>3653.1725999999999</c:v>
                </c:pt>
                <c:pt idx="1193">
                  <c:v>3528.3856999999998</c:v>
                </c:pt>
                <c:pt idx="1194">
                  <c:v>3527.2588000000001</c:v>
                </c:pt>
                <c:pt idx="1195">
                  <c:v>3444.4162999999999</c:v>
                </c:pt>
                <c:pt idx="1196">
                  <c:v>3077.3757000000001</c:v>
                </c:pt>
                <c:pt idx="1197">
                  <c:v>2981.6904</c:v>
                </c:pt>
                <c:pt idx="1198">
                  <c:v>2964.9137999999998</c:v>
                </c:pt>
                <c:pt idx="1199">
                  <c:v>3018.6194</c:v>
                </c:pt>
                <c:pt idx="1200">
                  <c:v>2915.5837000000001</c:v>
                </c:pt>
                <c:pt idx="1201">
                  <c:v>2998.4110999999998</c:v>
                </c:pt>
                <c:pt idx="1202">
                  <c:v>3045.1675</c:v>
                </c:pt>
                <c:pt idx="1203">
                  <c:v>2974.5583000000001</c:v>
                </c:pt>
                <c:pt idx="1204">
                  <c:v>2908.4110999999998</c:v>
                </c:pt>
                <c:pt idx="1205">
                  <c:v>2729.4468000000002</c:v>
                </c:pt>
                <c:pt idx="1206">
                  <c:v>2603.8274000000001</c:v>
                </c:pt>
                <c:pt idx="1207">
                  <c:v>2621.9036000000001</c:v>
                </c:pt>
                <c:pt idx="1208">
                  <c:v>2756.9643999999998</c:v>
                </c:pt>
                <c:pt idx="1209">
                  <c:v>2837.9036000000001</c:v>
                </c:pt>
                <c:pt idx="1210">
                  <c:v>2751.7206999999999</c:v>
                </c:pt>
                <c:pt idx="1211">
                  <c:v>2833.9643999999998</c:v>
                </c:pt>
                <c:pt idx="1212">
                  <c:v>2859.6904</c:v>
                </c:pt>
                <c:pt idx="1213">
                  <c:v>2801.2233999999999</c:v>
                </c:pt>
                <c:pt idx="1214">
                  <c:v>2742.7714999999998</c:v>
                </c:pt>
                <c:pt idx="1215">
                  <c:v>2774.3706000000002</c:v>
                </c:pt>
                <c:pt idx="1216">
                  <c:v>2896.3856999999998</c:v>
                </c:pt>
                <c:pt idx="1217">
                  <c:v>2964.1929</c:v>
                </c:pt>
                <c:pt idx="1218">
                  <c:v>2926.2130999999999</c:v>
                </c:pt>
                <c:pt idx="1219">
                  <c:v>2873.8222999999998</c:v>
                </c:pt>
                <c:pt idx="1220">
                  <c:v>2764.1116000000002</c:v>
                </c:pt>
                <c:pt idx="1221">
                  <c:v>2837.5482999999999</c:v>
                </c:pt>
                <c:pt idx="1222">
                  <c:v>3019.6039999999998</c:v>
                </c:pt>
                <c:pt idx="1223">
                  <c:v>3118.7968999999998</c:v>
                </c:pt>
                <c:pt idx="1224">
                  <c:v>3088.0304999999998</c:v>
                </c:pt>
                <c:pt idx="1225">
                  <c:v>3147.4110999999998</c:v>
                </c:pt>
                <c:pt idx="1226">
                  <c:v>3202.5228999999999</c:v>
                </c:pt>
                <c:pt idx="1227">
                  <c:v>3140.8222999999998</c:v>
                </c:pt>
                <c:pt idx="1228">
                  <c:v>3038.4416999999999</c:v>
                </c:pt>
                <c:pt idx="1229">
                  <c:v>3036.8782000000001</c:v>
                </c:pt>
                <c:pt idx="1230">
                  <c:v>3139.0457000000001</c:v>
                </c:pt>
                <c:pt idx="1231">
                  <c:v>3259.1167</c:v>
                </c:pt>
                <c:pt idx="1232">
                  <c:v>3234.6496999999999</c:v>
                </c:pt>
                <c:pt idx="1233">
                  <c:v>3199.5381000000002</c:v>
                </c:pt>
                <c:pt idx="1234">
                  <c:v>3247.2689999999998</c:v>
                </c:pt>
                <c:pt idx="1235">
                  <c:v>3119.4364999999998</c:v>
                </c:pt>
                <c:pt idx="1236">
                  <c:v>3142.7766000000001</c:v>
                </c:pt>
                <c:pt idx="1237">
                  <c:v>3132.5277999999998</c:v>
                </c:pt>
                <c:pt idx="1238">
                  <c:v>3145.1320999999998</c:v>
                </c:pt>
                <c:pt idx="1239">
                  <c:v>3072.6293999999998</c:v>
                </c:pt>
                <c:pt idx="1240">
                  <c:v>3089.7563</c:v>
                </c:pt>
                <c:pt idx="1241">
                  <c:v>3077.8833</c:v>
                </c:pt>
                <c:pt idx="1242">
                  <c:v>3173.2539000000002</c:v>
                </c:pt>
                <c:pt idx="1243">
                  <c:v>3235.3096</c:v>
                </c:pt>
                <c:pt idx="1244">
                  <c:v>3188.6448</c:v>
                </c:pt>
                <c:pt idx="1245">
                  <c:v>3235.7817</c:v>
                </c:pt>
                <c:pt idx="1246">
                  <c:v>3277.9848999999999</c:v>
                </c:pt>
                <c:pt idx="1247">
                  <c:v>3201.5432000000001</c:v>
                </c:pt>
                <c:pt idx="1248">
                  <c:v>3258.8325</c:v>
                </c:pt>
                <c:pt idx="1249">
                  <c:v>3150.3757000000001</c:v>
                </c:pt>
                <c:pt idx="1250">
                  <c:v>3151.2487999999998</c:v>
                </c:pt>
                <c:pt idx="1251">
                  <c:v>3111.0558999999998</c:v>
                </c:pt>
                <c:pt idx="1252">
                  <c:v>2932.9238</c:v>
                </c:pt>
                <c:pt idx="1253">
                  <c:v>2976.7361000000001</c:v>
                </c:pt>
                <c:pt idx="1254">
                  <c:v>3035.8123000000001</c:v>
                </c:pt>
                <c:pt idx="1255">
                  <c:v>3059.6952999999999</c:v>
                </c:pt>
                <c:pt idx="1256">
                  <c:v>3044.0862000000002</c:v>
                </c:pt>
                <c:pt idx="1257">
                  <c:v>3118.0659000000001</c:v>
                </c:pt>
                <c:pt idx="1258">
                  <c:v>3164.5023999999999</c:v>
                </c:pt>
                <c:pt idx="1259">
                  <c:v>3119.4924000000001</c:v>
                </c:pt>
                <c:pt idx="1260">
                  <c:v>3130.8579</c:v>
                </c:pt>
                <c:pt idx="1261">
                  <c:v>3114.6143000000002</c:v>
                </c:pt>
                <c:pt idx="1262">
                  <c:v>3125.4924000000001</c:v>
                </c:pt>
                <c:pt idx="1263">
                  <c:v>3152.8984</c:v>
                </c:pt>
                <c:pt idx="1264">
                  <c:v>3171.1471999999999</c:v>
                </c:pt>
                <c:pt idx="1265">
                  <c:v>3137.9643999999998</c:v>
                </c:pt>
                <c:pt idx="1266">
                  <c:v>3034.3552</c:v>
                </c:pt>
                <c:pt idx="1267">
                  <c:v>3068.2183</c:v>
                </c:pt>
                <c:pt idx="1268">
                  <c:v>3157.2437</c:v>
                </c:pt>
                <c:pt idx="1269">
                  <c:v>3268.8071</c:v>
                </c:pt>
                <c:pt idx="1270">
                  <c:v>3274.4670000000001</c:v>
                </c:pt>
                <c:pt idx="1271">
                  <c:v>3315.6750000000002</c:v>
                </c:pt>
                <c:pt idx="1272">
                  <c:v>3288.8274000000001</c:v>
                </c:pt>
                <c:pt idx="1273">
                  <c:v>3421.4265</c:v>
                </c:pt>
                <c:pt idx="1274">
                  <c:v>3465.8020000000001</c:v>
                </c:pt>
                <c:pt idx="1275">
                  <c:v>3440.5735</c:v>
                </c:pt>
                <c:pt idx="1276">
                  <c:v>3495.1421</c:v>
                </c:pt>
                <c:pt idx="1277">
                  <c:v>3581.7563</c:v>
                </c:pt>
                <c:pt idx="1278">
                  <c:v>4117.1625999999997</c:v>
                </c:pt>
                <c:pt idx="1279">
                  <c:v>4593.6342999999997</c:v>
                </c:pt>
                <c:pt idx="1280">
                  <c:v>4996.4364999999998</c:v>
                </c:pt>
                <c:pt idx="1281">
                  <c:v>4351.4921999999997</c:v>
                </c:pt>
                <c:pt idx="1282">
                  <c:v>3642.6448</c:v>
                </c:pt>
                <c:pt idx="1283">
                  <c:v>3284.6242999999999</c:v>
                </c:pt>
                <c:pt idx="1284">
                  <c:v>3068.6091000000001</c:v>
                </c:pt>
                <c:pt idx="1285">
                  <c:v>3021.4976000000001</c:v>
                </c:pt>
                <c:pt idx="1286">
                  <c:v>2923.3400999999999</c:v>
                </c:pt>
                <c:pt idx="1287">
                  <c:v>2803.4110999999998</c:v>
                </c:pt>
                <c:pt idx="1288">
                  <c:v>2796.6242999999999</c:v>
                </c:pt>
                <c:pt idx="1289">
                  <c:v>2810.5686000000001</c:v>
                </c:pt>
                <c:pt idx="1290">
                  <c:v>2836.6496999999999</c:v>
                </c:pt>
                <c:pt idx="1291">
                  <c:v>2845.5075999999999</c:v>
                </c:pt>
                <c:pt idx="1292">
                  <c:v>2805.7157999999999</c:v>
                </c:pt>
                <c:pt idx="1293">
                  <c:v>2827.0558999999998</c:v>
                </c:pt>
                <c:pt idx="1294">
                  <c:v>2833.2384999999999</c:v>
                </c:pt>
                <c:pt idx="1295">
                  <c:v>2792.7206999999999</c:v>
                </c:pt>
                <c:pt idx="1296">
                  <c:v>2756.9542999999999</c:v>
                </c:pt>
                <c:pt idx="1297">
                  <c:v>2709.335</c:v>
                </c:pt>
                <c:pt idx="1298">
                  <c:v>2715.2233999999999</c:v>
                </c:pt>
                <c:pt idx="1299">
                  <c:v>2721.0304999999998</c:v>
                </c:pt>
                <c:pt idx="1300">
                  <c:v>2713.4618999999998</c:v>
                </c:pt>
                <c:pt idx="1301">
                  <c:v>2685.3198000000002</c:v>
                </c:pt>
                <c:pt idx="1302">
                  <c:v>2782.8528000000001</c:v>
                </c:pt>
                <c:pt idx="1303">
                  <c:v>2873.5432000000001</c:v>
                </c:pt>
                <c:pt idx="1304">
                  <c:v>2818.5178000000001</c:v>
                </c:pt>
                <c:pt idx="1305">
                  <c:v>2818.3757000000001</c:v>
                </c:pt>
                <c:pt idx="1306">
                  <c:v>2851</c:v>
                </c:pt>
                <c:pt idx="1307">
                  <c:v>2939</c:v>
                </c:pt>
                <c:pt idx="1308">
                  <c:v>3049.1066999999998</c:v>
                </c:pt>
                <c:pt idx="1309">
                  <c:v>3095.3146999999999</c:v>
                </c:pt>
                <c:pt idx="1310">
                  <c:v>3199.5940000000001</c:v>
                </c:pt>
                <c:pt idx="1311">
                  <c:v>3100.6091000000001</c:v>
                </c:pt>
                <c:pt idx="1312">
                  <c:v>2977.5329999999999</c:v>
                </c:pt>
                <c:pt idx="1313">
                  <c:v>2889.9897000000001</c:v>
                </c:pt>
                <c:pt idx="1314">
                  <c:v>2916.3146999999999</c:v>
                </c:pt>
                <c:pt idx="1315">
                  <c:v>2976.4924000000001</c:v>
                </c:pt>
                <c:pt idx="1316">
                  <c:v>2931.2233999999999</c:v>
                </c:pt>
                <c:pt idx="1317">
                  <c:v>2937.9897000000001</c:v>
                </c:pt>
                <c:pt idx="1318">
                  <c:v>3083.1217999999999</c:v>
                </c:pt>
                <c:pt idx="1319">
                  <c:v>3144.4265</c:v>
                </c:pt>
                <c:pt idx="1320">
                  <c:v>3159.4976000000001</c:v>
                </c:pt>
                <c:pt idx="1321">
                  <c:v>3118.1725999999999</c:v>
                </c:pt>
                <c:pt idx="1322">
                  <c:v>3065.8782000000001</c:v>
                </c:pt>
                <c:pt idx="1323">
                  <c:v>3115.1116000000002</c:v>
                </c:pt>
                <c:pt idx="1324">
                  <c:v>3163.4567999999999</c:v>
                </c:pt>
                <c:pt idx="1325">
                  <c:v>3106.2437</c:v>
                </c:pt>
                <c:pt idx="1326">
                  <c:v>3090</c:v>
                </c:pt>
                <c:pt idx="1327">
                  <c:v>3023.0151000000001</c:v>
                </c:pt>
                <c:pt idx="1328">
                  <c:v>3007.2130999999999</c:v>
                </c:pt>
                <c:pt idx="1329">
                  <c:v>3034.0254</c:v>
                </c:pt>
                <c:pt idx="1330">
                  <c:v>2946.8325</c:v>
                </c:pt>
                <c:pt idx="1331">
                  <c:v>3030.7968999999998</c:v>
                </c:pt>
                <c:pt idx="1332">
                  <c:v>2990.1370000000002</c:v>
                </c:pt>
                <c:pt idx="1333">
                  <c:v>2955.3604</c:v>
                </c:pt>
                <c:pt idx="1334">
                  <c:v>2956.8883999999998</c:v>
                </c:pt>
                <c:pt idx="1335">
                  <c:v>3014.6702</c:v>
                </c:pt>
                <c:pt idx="1336">
                  <c:v>2975.6547999999998</c:v>
                </c:pt>
                <c:pt idx="1337">
                  <c:v>2964.4567999999999</c:v>
                </c:pt>
                <c:pt idx="1338">
                  <c:v>2942.1675</c:v>
                </c:pt>
                <c:pt idx="1339">
                  <c:v>2956.8933000000002</c:v>
                </c:pt>
                <c:pt idx="1340">
                  <c:v>2880.7107000000001</c:v>
                </c:pt>
                <c:pt idx="1341">
                  <c:v>2851.2944000000002</c:v>
                </c:pt>
                <c:pt idx="1342">
                  <c:v>2872.5127000000002</c:v>
                </c:pt>
                <c:pt idx="1343">
                  <c:v>2939.2031000000002</c:v>
                </c:pt>
                <c:pt idx="1344">
                  <c:v>2846.5329999999999</c:v>
                </c:pt>
                <c:pt idx="1345">
                  <c:v>2794.1320999999998</c:v>
                </c:pt>
                <c:pt idx="1346">
                  <c:v>2833.3249999999998</c:v>
                </c:pt>
                <c:pt idx="1347">
                  <c:v>2750.8933000000002</c:v>
                </c:pt>
                <c:pt idx="1348">
                  <c:v>2768.0102999999999</c:v>
                </c:pt>
                <c:pt idx="1349">
                  <c:v>2738.3654999999999</c:v>
                </c:pt>
                <c:pt idx="1350">
                  <c:v>2756.2842000000001</c:v>
                </c:pt>
                <c:pt idx="1351">
                  <c:v>2864.6396</c:v>
                </c:pt>
                <c:pt idx="1352">
                  <c:v>2896.4976000000001</c:v>
                </c:pt>
                <c:pt idx="1353">
                  <c:v>2886.2031000000002</c:v>
                </c:pt>
                <c:pt idx="1354">
                  <c:v>2893.5329999999999</c:v>
                </c:pt>
                <c:pt idx="1355">
                  <c:v>2915.1320999999998</c:v>
                </c:pt>
                <c:pt idx="1356">
                  <c:v>2975.2741999999998</c:v>
                </c:pt>
                <c:pt idx="1357">
                  <c:v>3068.665</c:v>
                </c:pt>
                <c:pt idx="1358">
                  <c:v>3132.2130999999999</c:v>
                </c:pt>
                <c:pt idx="1359">
                  <c:v>3113.9290000000001</c:v>
                </c:pt>
                <c:pt idx="1360">
                  <c:v>2953.2793000000001</c:v>
                </c:pt>
                <c:pt idx="1361">
                  <c:v>2863.3400999999999</c:v>
                </c:pt>
                <c:pt idx="1362">
                  <c:v>2821.2437</c:v>
                </c:pt>
                <c:pt idx="1363">
                  <c:v>2857.1828999999998</c:v>
                </c:pt>
                <c:pt idx="1364">
                  <c:v>2912.1167</c:v>
                </c:pt>
                <c:pt idx="1365">
                  <c:v>2885</c:v>
                </c:pt>
                <c:pt idx="1366">
                  <c:v>2766.0254</c:v>
                </c:pt>
                <c:pt idx="1367">
                  <c:v>2724.0558999999998</c:v>
                </c:pt>
                <c:pt idx="1368">
                  <c:v>2590.8020000000001</c:v>
                </c:pt>
                <c:pt idx="1369">
                  <c:v>2563.9137999999998</c:v>
                </c:pt>
                <c:pt idx="1370">
                  <c:v>2580.5531999999998</c:v>
                </c:pt>
                <c:pt idx="1371">
                  <c:v>2574.2437</c:v>
                </c:pt>
                <c:pt idx="1372">
                  <c:v>2759.3806</c:v>
                </c:pt>
                <c:pt idx="1373">
                  <c:v>2795.0508</c:v>
                </c:pt>
                <c:pt idx="1374">
                  <c:v>2741.2487999999998</c:v>
                </c:pt>
                <c:pt idx="1375">
                  <c:v>2673.9848999999999</c:v>
                </c:pt>
                <c:pt idx="1376">
                  <c:v>2716.1471999999999</c:v>
                </c:pt>
                <c:pt idx="1377">
                  <c:v>2681.8171000000002</c:v>
                </c:pt>
                <c:pt idx="1378">
                  <c:v>2572.8933000000002</c:v>
                </c:pt>
                <c:pt idx="1379">
                  <c:v>2639</c:v>
                </c:pt>
                <c:pt idx="1380">
                  <c:v>2675.0762</c:v>
                </c:pt>
                <c:pt idx="1381">
                  <c:v>2659.9897000000001</c:v>
                </c:pt>
                <c:pt idx="1382">
                  <c:v>2551.6547999999998</c:v>
                </c:pt>
                <c:pt idx="1383">
                  <c:v>2548.3198000000002</c:v>
                </c:pt>
                <c:pt idx="1384">
                  <c:v>2638.1167</c:v>
                </c:pt>
                <c:pt idx="1385">
                  <c:v>2731.7107000000001</c:v>
                </c:pt>
                <c:pt idx="1386">
                  <c:v>2789.4872999999998</c:v>
                </c:pt>
                <c:pt idx="1387">
                  <c:v>2746.7055999999998</c:v>
                </c:pt>
                <c:pt idx="1388">
                  <c:v>2812.1876999999999</c:v>
                </c:pt>
                <c:pt idx="1389">
                  <c:v>2800.2892999999999</c:v>
                </c:pt>
                <c:pt idx="1390">
                  <c:v>2863.8933000000002</c:v>
                </c:pt>
                <c:pt idx="1391">
                  <c:v>2936.9290000000001</c:v>
                </c:pt>
                <c:pt idx="1392">
                  <c:v>3030.9594999999999</c:v>
                </c:pt>
                <c:pt idx="1393">
                  <c:v>3099.0151000000001</c:v>
                </c:pt>
                <c:pt idx="1394">
                  <c:v>3076.7869000000001</c:v>
                </c:pt>
                <c:pt idx="1395">
                  <c:v>3054.5940000000001</c:v>
                </c:pt>
                <c:pt idx="1396">
                  <c:v>3065.8629999999998</c:v>
                </c:pt>
                <c:pt idx="1397">
                  <c:v>2997.5785999999998</c:v>
                </c:pt>
                <c:pt idx="1398">
                  <c:v>3037.9290000000001</c:v>
                </c:pt>
                <c:pt idx="1399">
                  <c:v>3073.0151000000001</c:v>
                </c:pt>
                <c:pt idx="1400">
                  <c:v>3065.8833</c:v>
                </c:pt>
                <c:pt idx="1401">
                  <c:v>3102.1016</c:v>
                </c:pt>
                <c:pt idx="1402">
                  <c:v>3033.7817</c:v>
                </c:pt>
                <c:pt idx="1403">
                  <c:v>2996.2689999999998</c:v>
                </c:pt>
                <c:pt idx="1404">
                  <c:v>3038.4265</c:v>
                </c:pt>
                <c:pt idx="1405">
                  <c:v>3050.9389999999999</c:v>
                </c:pt>
                <c:pt idx="1406">
                  <c:v>3056.8325</c:v>
                </c:pt>
                <c:pt idx="1407">
                  <c:v>2959.6448</c:v>
                </c:pt>
                <c:pt idx="1408">
                  <c:v>2954.665</c:v>
                </c:pt>
                <c:pt idx="1409">
                  <c:v>2958.3706000000002</c:v>
                </c:pt>
                <c:pt idx="1410">
                  <c:v>2943.1116000000002</c:v>
                </c:pt>
                <c:pt idx="1411">
                  <c:v>2961.7258000000002</c:v>
                </c:pt>
                <c:pt idx="1412">
                  <c:v>2932.7919999999999</c:v>
                </c:pt>
                <c:pt idx="1413">
                  <c:v>2954.2384999999999</c:v>
                </c:pt>
                <c:pt idx="1414">
                  <c:v>2992.0659000000001</c:v>
                </c:pt>
                <c:pt idx="1415">
                  <c:v>3013.6448</c:v>
                </c:pt>
                <c:pt idx="1416">
                  <c:v>3046.3856999999998</c:v>
                </c:pt>
                <c:pt idx="1417">
                  <c:v>3072.2031000000002</c:v>
                </c:pt>
                <c:pt idx="1418">
                  <c:v>3114.8679000000002</c:v>
                </c:pt>
                <c:pt idx="1419">
                  <c:v>3185.0304999999998</c:v>
                </c:pt>
                <c:pt idx="1420">
                  <c:v>3114.4468000000002</c:v>
                </c:pt>
                <c:pt idx="1421">
                  <c:v>3081.1828999999998</c:v>
                </c:pt>
                <c:pt idx="1422">
                  <c:v>3109.4517000000001</c:v>
                </c:pt>
                <c:pt idx="1423">
                  <c:v>3017.7107000000001</c:v>
                </c:pt>
                <c:pt idx="1424">
                  <c:v>3024.665</c:v>
                </c:pt>
                <c:pt idx="1425">
                  <c:v>3013.5531999999998</c:v>
                </c:pt>
                <c:pt idx="1426">
                  <c:v>3079.4011</c:v>
                </c:pt>
                <c:pt idx="1427">
                  <c:v>3105.3400999999999</c:v>
                </c:pt>
                <c:pt idx="1428">
                  <c:v>3014.3096</c:v>
                </c:pt>
                <c:pt idx="1429">
                  <c:v>3022.8782000000001</c:v>
                </c:pt>
                <c:pt idx="1430">
                  <c:v>2984.3654999999999</c:v>
                </c:pt>
                <c:pt idx="1431">
                  <c:v>3011.9594999999999</c:v>
                </c:pt>
                <c:pt idx="1432">
                  <c:v>3005.1116000000002</c:v>
                </c:pt>
                <c:pt idx="1433">
                  <c:v>2875.7563</c:v>
                </c:pt>
                <c:pt idx="1434">
                  <c:v>2843.5228999999999</c:v>
                </c:pt>
                <c:pt idx="1435">
                  <c:v>3022.0151000000001</c:v>
                </c:pt>
                <c:pt idx="1436">
                  <c:v>3019.6345000000001</c:v>
                </c:pt>
                <c:pt idx="1437">
                  <c:v>2922.2944000000002</c:v>
                </c:pt>
                <c:pt idx="1438">
                  <c:v>2921.0862000000002</c:v>
                </c:pt>
                <c:pt idx="1439">
                  <c:v>3008.9594999999999</c:v>
                </c:pt>
                <c:pt idx="1440">
                  <c:v>3162.1167</c:v>
                </c:pt>
                <c:pt idx="1441">
                  <c:v>3219.4670000000001</c:v>
                </c:pt>
                <c:pt idx="1442">
                  <c:v>3382.1725999999999</c:v>
                </c:pt>
                <c:pt idx="1443">
                  <c:v>3506.2334000000001</c:v>
                </c:pt>
                <c:pt idx="1444">
                  <c:v>3669.7968999999998</c:v>
                </c:pt>
                <c:pt idx="1445">
                  <c:v>3883.9389999999999</c:v>
                </c:pt>
                <c:pt idx="1446">
                  <c:v>4138.9188999999997</c:v>
                </c:pt>
                <c:pt idx="1447">
                  <c:v>4315.2285000000002</c:v>
                </c:pt>
                <c:pt idx="1448">
                  <c:v>4162.6396000000004</c:v>
                </c:pt>
                <c:pt idx="1449">
                  <c:v>3697.6448</c:v>
                </c:pt>
                <c:pt idx="1450">
                  <c:v>3332.2130999999999</c:v>
                </c:pt>
                <c:pt idx="1451">
                  <c:v>3193.8071</c:v>
                </c:pt>
                <c:pt idx="1452">
                  <c:v>3060.8579</c:v>
                </c:pt>
                <c:pt idx="1453">
                  <c:v>2921.3960000000002</c:v>
                </c:pt>
                <c:pt idx="1454">
                  <c:v>2848.3249999999998</c:v>
                </c:pt>
                <c:pt idx="1455">
                  <c:v>2791.4722000000002</c:v>
                </c:pt>
                <c:pt idx="1456">
                  <c:v>2741</c:v>
                </c:pt>
                <c:pt idx="1457">
                  <c:v>2676.9441000000002</c:v>
                </c:pt>
                <c:pt idx="1458">
                  <c:v>2617.0913</c:v>
                </c:pt>
                <c:pt idx="1459">
                  <c:v>2580.2183</c:v>
                </c:pt>
                <c:pt idx="1460">
                  <c:v>2654.9796999999999</c:v>
                </c:pt>
                <c:pt idx="1461">
                  <c:v>2685.5785999999998</c:v>
                </c:pt>
                <c:pt idx="1462">
                  <c:v>2653.4771000000001</c:v>
                </c:pt>
                <c:pt idx="1463">
                  <c:v>2694.1320999999998</c:v>
                </c:pt>
                <c:pt idx="1464">
                  <c:v>2719.8833</c:v>
                </c:pt>
                <c:pt idx="1465">
                  <c:v>2721.9897000000001</c:v>
                </c:pt>
                <c:pt idx="1466">
                  <c:v>2721.5531999999998</c:v>
                </c:pt>
                <c:pt idx="1467">
                  <c:v>2721.6853000000001</c:v>
                </c:pt>
                <c:pt idx="1468">
                  <c:v>2769.0862000000002</c:v>
                </c:pt>
                <c:pt idx="1469">
                  <c:v>2772.4313999999999</c:v>
                </c:pt>
                <c:pt idx="1470">
                  <c:v>2782.8476999999998</c:v>
                </c:pt>
                <c:pt idx="1471">
                  <c:v>2870.5329999999999</c:v>
                </c:pt>
                <c:pt idx="1472">
                  <c:v>2922.4771000000001</c:v>
                </c:pt>
                <c:pt idx="1473">
                  <c:v>2957.4265</c:v>
                </c:pt>
                <c:pt idx="1474">
                  <c:v>2880.1471999999999</c:v>
                </c:pt>
                <c:pt idx="1475">
                  <c:v>2885.2638999999999</c:v>
                </c:pt>
                <c:pt idx="1476">
                  <c:v>2838.335</c:v>
                </c:pt>
                <c:pt idx="1477">
                  <c:v>2851.3047000000001</c:v>
                </c:pt>
                <c:pt idx="1478">
                  <c:v>2863.1523000000002</c:v>
                </c:pt>
                <c:pt idx="1479">
                  <c:v>2899.5837000000001</c:v>
                </c:pt>
                <c:pt idx="1480">
                  <c:v>2853.2588000000001</c:v>
                </c:pt>
                <c:pt idx="1481">
                  <c:v>2798.7004000000002</c:v>
                </c:pt>
                <c:pt idx="1482">
                  <c:v>2801.2437</c:v>
                </c:pt>
                <c:pt idx="1483">
                  <c:v>2800.9290000000001</c:v>
                </c:pt>
                <c:pt idx="1484">
                  <c:v>2744.2183</c:v>
                </c:pt>
                <c:pt idx="1485">
                  <c:v>2722.6853000000001</c:v>
                </c:pt>
                <c:pt idx="1486">
                  <c:v>2648.2487999999998</c:v>
                </c:pt>
                <c:pt idx="1487">
                  <c:v>2734.2588000000001</c:v>
                </c:pt>
                <c:pt idx="1488">
                  <c:v>2771.0405000000001</c:v>
                </c:pt>
                <c:pt idx="1489">
                  <c:v>2785.1828999999998</c:v>
                </c:pt>
                <c:pt idx="1490">
                  <c:v>2802.1217999999999</c:v>
                </c:pt>
                <c:pt idx="1491">
                  <c:v>2794.6750000000002</c:v>
                </c:pt>
                <c:pt idx="1492">
                  <c:v>2755.1725999999999</c:v>
                </c:pt>
                <c:pt idx="1493">
                  <c:v>2817.9137999999998</c:v>
                </c:pt>
                <c:pt idx="1494">
                  <c:v>2875.9137999999998</c:v>
                </c:pt>
                <c:pt idx="1495">
                  <c:v>2921.4110999999998</c:v>
                </c:pt>
                <c:pt idx="1496">
                  <c:v>2940.2183</c:v>
                </c:pt>
                <c:pt idx="1497">
                  <c:v>2917.1320999999998</c:v>
                </c:pt>
                <c:pt idx="1498">
                  <c:v>2927.9542999999999</c:v>
                </c:pt>
                <c:pt idx="1499">
                  <c:v>2887.2638999999999</c:v>
                </c:pt>
                <c:pt idx="1500">
                  <c:v>2989.8883999999998</c:v>
                </c:pt>
                <c:pt idx="1501">
                  <c:v>2907.8274000000001</c:v>
                </c:pt>
                <c:pt idx="1502">
                  <c:v>2783.4924000000001</c:v>
                </c:pt>
                <c:pt idx="1503">
                  <c:v>2761.2944000000002</c:v>
                </c:pt>
                <c:pt idx="1504">
                  <c:v>2790.0610000000001</c:v>
                </c:pt>
                <c:pt idx="1505">
                  <c:v>2707.5889000000002</c:v>
                </c:pt>
                <c:pt idx="1506">
                  <c:v>2815.4517000000001</c:v>
                </c:pt>
                <c:pt idx="1507">
                  <c:v>2765.7615000000001</c:v>
                </c:pt>
                <c:pt idx="1508">
                  <c:v>2777.1421</c:v>
                </c:pt>
                <c:pt idx="1509">
                  <c:v>2860.0558999999998</c:v>
                </c:pt>
                <c:pt idx="1510">
                  <c:v>2893.6039999999998</c:v>
                </c:pt>
                <c:pt idx="1511">
                  <c:v>2892.1421</c:v>
                </c:pt>
                <c:pt idx="1512">
                  <c:v>2861.4567999999999</c:v>
                </c:pt>
                <c:pt idx="1513">
                  <c:v>2825.4011</c:v>
                </c:pt>
                <c:pt idx="1514">
                  <c:v>2806.8375999999998</c:v>
                </c:pt>
                <c:pt idx="1515">
                  <c:v>2849.3298</c:v>
                </c:pt>
                <c:pt idx="1516">
                  <c:v>2893.8123000000001</c:v>
                </c:pt>
                <c:pt idx="1517">
                  <c:v>2901.1016</c:v>
                </c:pt>
                <c:pt idx="1518">
                  <c:v>2969.7714999999998</c:v>
                </c:pt>
                <c:pt idx="1519">
                  <c:v>2966.4924000000001</c:v>
                </c:pt>
                <c:pt idx="1520">
                  <c:v>3062.7206999999999</c:v>
                </c:pt>
                <c:pt idx="1521">
                  <c:v>3087.8933000000002</c:v>
                </c:pt>
                <c:pt idx="1522">
                  <c:v>3089.3654999999999</c:v>
                </c:pt>
                <c:pt idx="1523">
                  <c:v>2986.1777000000002</c:v>
                </c:pt>
                <c:pt idx="1524">
                  <c:v>2923.1016</c:v>
                </c:pt>
                <c:pt idx="1525">
                  <c:v>2893</c:v>
                </c:pt>
                <c:pt idx="1526">
                  <c:v>2923.9340999999999</c:v>
                </c:pt>
                <c:pt idx="1527">
                  <c:v>2900.1217999999999</c:v>
                </c:pt>
                <c:pt idx="1528">
                  <c:v>2899.5023999999999</c:v>
                </c:pt>
                <c:pt idx="1529">
                  <c:v>2885.0659000000001</c:v>
                </c:pt>
                <c:pt idx="1530">
                  <c:v>2925.8425000000002</c:v>
                </c:pt>
                <c:pt idx="1531">
                  <c:v>2941.4214000000002</c:v>
                </c:pt>
                <c:pt idx="1532">
                  <c:v>2936.3806</c:v>
                </c:pt>
                <c:pt idx="1533">
                  <c:v>2897.2588000000001</c:v>
                </c:pt>
                <c:pt idx="1534">
                  <c:v>2905.1828999999998</c:v>
                </c:pt>
                <c:pt idx="1535">
                  <c:v>2892.3856999999998</c:v>
                </c:pt>
                <c:pt idx="1536">
                  <c:v>2807.6904</c:v>
                </c:pt>
                <c:pt idx="1537">
                  <c:v>2817.8833</c:v>
                </c:pt>
                <c:pt idx="1538">
                  <c:v>2807.7919999999999</c:v>
                </c:pt>
                <c:pt idx="1539">
                  <c:v>2811.4313999999999</c:v>
                </c:pt>
                <c:pt idx="1540">
                  <c:v>2737.8071</c:v>
                </c:pt>
                <c:pt idx="1541">
                  <c:v>2650.2233999999999</c:v>
                </c:pt>
                <c:pt idx="1542">
                  <c:v>2573.2437</c:v>
                </c:pt>
                <c:pt idx="1543">
                  <c:v>2460.2233999999999</c:v>
                </c:pt>
                <c:pt idx="1544">
                  <c:v>2400.3552</c:v>
                </c:pt>
                <c:pt idx="1545">
                  <c:v>2478.9036000000001</c:v>
                </c:pt>
                <c:pt idx="1546">
                  <c:v>2441.9848999999999</c:v>
                </c:pt>
                <c:pt idx="1547">
                  <c:v>2368.2689999999998</c:v>
                </c:pt>
                <c:pt idx="1548">
                  <c:v>2359.8476999999998</c:v>
                </c:pt>
                <c:pt idx="1549">
                  <c:v>2436.0405000000001</c:v>
                </c:pt>
                <c:pt idx="1550">
                  <c:v>2458.2995999999998</c:v>
                </c:pt>
                <c:pt idx="1551">
                  <c:v>2506.3960000000002</c:v>
                </c:pt>
                <c:pt idx="1552">
                  <c:v>2533.1421</c:v>
                </c:pt>
                <c:pt idx="1553">
                  <c:v>2586.8833</c:v>
                </c:pt>
                <c:pt idx="1554">
                  <c:v>2665.7766000000001</c:v>
                </c:pt>
                <c:pt idx="1555">
                  <c:v>2673.5329999999999</c:v>
                </c:pt>
                <c:pt idx="1556">
                  <c:v>2753.1421</c:v>
                </c:pt>
                <c:pt idx="1557">
                  <c:v>2778.3706000000002</c:v>
                </c:pt>
                <c:pt idx="1558">
                  <c:v>2828.2689999999998</c:v>
                </c:pt>
                <c:pt idx="1559">
                  <c:v>2791.7766000000001</c:v>
                </c:pt>
                <c:pt idx="1560">
                  <c:v>2864.7361000000001</c:v>
                </c:pt>
                <c:pt idx="1561">
                  <c:v>2881.0862000000002</c:v>
                </c:pt>
                <c:pt idx="1562">
                  <c:v>3012.665</c:v>
                </c:pt>
                <c:pt idx="1563">
                  <c:v>3091.9643999999998</c:v>
                </c:pt>
                <c:pt idx="1564">
                  <c:v>3120.1217999999999</c:v>
                </c:pt>
                <c:pt idx="1565">
                  <c:v>3180.0610000000001</c:v>
                </c:pt>
                <c:pt idx="1566">
                  <c:v>3153.5228999999999</c:v>
                </c:pt>
                <c:pt idx="1567">
                  <c:v>3142.8425000000002</c:v>
                </c:pt>
                <c:pt idx="1568">
                  <c:v>3145.3706000000002</c:v>
                </c:pt>
                <c:pt idx="1569">
                  <c:v>3204.9643999999998</c:v>
                </c:pt>
                <c:pt idx="1570">
                  <c:v>3270.7665999999999</c:v>
                </c:pt>
                <c:pt idx="1571">
                  <c:v>3299.1523000000002</c:v>
                </c:pt>
                <c:pt idx="1572">
                  <c:v>3229.9187000000002</c:v>
                </c:pt>
                <c:pt idx="1573">
                  <c:v>3165.335</c:v>
                </c:pt>
                <c:pt idx="1574">
                  <c:v>3078.5178000000001</c:v>
                </c:pt>
                <c:pt idx="1575">
                  <c:v>3093</c:v>
                </c:pt>
                <c:pt idx="1576">
                  <c:v>3161</c:v>
                </c:pt>
                <c:pt idx="1577">
                  <c:v>3112.6242999999999</c:v>
                </c:pt>
                <c:pt idx="1578">
                  <c:v>3153.3298</c:v>
                </c:pt>
                <c:pt idx="1579">
                  <c:v>3139.7258000000002</c:v>
                </c:pt>
                <c:pt idx="1580">
                  <c:v>3140.0610000000001</c:v>
                </c:pt>
                <c:pt idx="1581">
                  <c:v>3126.0102999999999</c:v>
                </c:pt>
                <c:pt idx="1582">
                  <c:v>3080.9643999999998</c:v>
                </c:pt>
                <c:pt idx="1583">
                  <c:v>3070.9290000000001</c:v>
                </c:pt>
                <c:pt idx="1584">
                  <c:v>3154.1217999999999</c:v>
                </c:pt>
                <c:pt idx="1585">
                  <c:v>3115.7361000000001</c:v>
                </c:pt>
                <c:pt idx="1586">
                  <c:v>3024.8425000000002</c:v>
                </c:pt>
                <c:pt idx="1587">
                  <c:v>3001.1217999999999</c:v>
                </c:pt>
                <c:pt idx="1588">
                  <c:v>2979.3249999999998</c:v>
                </c:pt>
                <c:pt idx="1589">
                  <c:v>2881.8425000000002</c:v>
                </c:pt>
                <c:pt idx="1590">
                  <c:v>2818.8833</c:v>
                </c:pt>
                <c:pt idx="1591">
                  <c:v>2837.7919999999999</c:v>
                </c:pt>
                <c:pt idx="1592">
                  <c:v>2848.0762</c:v>
                </c:pt>
                <c:pt idx="1593">
                  <c:v>2957.8984</c:v>
                </c:pt>
                <c:pt idx="1594">
                  <c:v>2939.8222999999998</c:v>
                </c:pt>
                <c:pt idx="1595">
                  <c:v>2932.6242999999999</c:v>
                </c:pt>
                <c:pt idx="1596">
                  <c:v>2976.1574999999998</c:v>
                </c:pt>
                <c:pt idx="1597">
                  <c:v>2942.7714999999998</c:v>
                </c:pt>
                <c:pt idx="1598">
                  <c:v>2941.5381000000002</c:v>
                </c:pt>
                <c:pt idx="1599">
                  <c:v>3046.9643999999998</c:v>
                </c:pt>
                <c:pt idx="1600">
                  <c:v>3008.873</c:v>
                </c:pt>
                <c:pt idx="1601">
                  <c:v>2917.4265</c:v>
                </c:pt>
                <c:pt idx="1602">
                  <c:v>2886.2031000000002</c:v>
                </c:pt>
                <c:pt idx="1603">
                  <c:v>2976.5735</c:v>
                </c:pt>
                <c:pt idx="1604">
                  <c:v>2935.1828999999998</c:v>
                </c:pt>
                <c:pt idx="1605">
                  <c:v>2962.9036000000001</c:v>
                </c:pt>
                <c:pt idx="1606">
                  <c:v>2966.4976000000001</c:v>
                </c:pt>
                <c:pt idx="1607">
                  <c:v>3067.9187000000002</c:v>
                </c:pt>
                <c:pt idx="1608">
                  <c:v>3016.7004000000002</c:v>
                </c:pt>
                <c:pt idx="1609">
                  <c:v>2946.9340999999999</c:v>
                </c:pt>
                <c:pt idx="1610">
                  <c:v>2808.5837000000001</c:v>
                </c:pt>
                <c:pt idx="1611">
                  <c:v>2872.8222999999998</c:v>
                </c:pt>
                <c:pt idx="1612">
                  <c:v>2829.1828999999998</c:v>
                </c:pt>
                <c:pt idx="1613">
                  <c:v>2863.0659000000001</c:v>
                </c:pt>
                <c:pt idx="1614">
                  <c:v>2872.1725999999999</c:v>
                </c:pt>
                <c:pt idx="1615">
                  <c:v>2965.1876999999999</c:v>
                </c:pt>
                <c:pt idx="1616">
                  <c:v>2925.1116000000002</c:v>
                </c:pt>
                <c:pt idx="1617">
                  <c:v>2883.4924000000001</c:v>
                </c:pt>
                <c:pt idx="1618">
                  <c:v>2875.3960000000002</c:v>
                </c:pt>
                <c:pt idx="1619">
                  <c:v>2882.8883999999998</c:v>
                </c:pt>
                <c:pt idx="1620">
                  <c:v>2913.5432000000001</c:v>
                </c:pt>
                <c:pt idx="1621">
                  <c:v>3041.8375999999998</c:v>
                </c:pt>
                <c:pt idx="1622">
                  <c:v>3088.9949000000001</c:v>
                </c:pt>
                <c:pt idx="1623">
                  <c:v>3028.3096</c:v>
                </c:pt>
                <c:pt idx="1624">
                  <c:v>3060.7206999999999</c:v>
                </c:pt>
                <c:pt idx="1625">
                  <c:v>2806.3604</c:v>
                </c:pt>
                <c:pt idx="1626">
                  <c:v>2773.9492</c:v>
                </c:pt>
                <c:pt idx="1627">
                  <c:v>2757.7512000000002</c:v>
                </c:pt>
                <c:pt idx="1628">
                  <c:v>2713.0356000000002</c:v>
                </c:pt>
                <c:pt idx="1629">
                  <c:v>2645.4567999999999</c:v>
                </c:pt>
                <c:pt idx="1630">
                  <c:v>2605.6904</c:v>
                </c:pt>
                <c:pt idx="1631">
                  <c:v>2619.6801999999998</c:v>
                </c:pt>
                <c:pt idx="1632">
                  <c:v>2629.7665999999999</c:v>
                </c:pt>
                <c:pt idx="1633">
                  <c:v>2697.4468000000002</c:v>
                </c:pt>
                <c:pt idx="1634">
                  <c:v>2725.3654999999999</c:v>
                </c:pt>
                <c:pt idx="1635">
                  <c:v>2752.4670000000001</c:v>
                </c:pt>
                <c:pt idx="1636">
                  <c:v>2868.127</c:v>
                </c:pt>
                <c:pt idx="1637">
                  <c:v>2912.5989</c:v>
                </c:pt>
                <c:pt idx="1638">
                  <c:v>3069</c:v>
                </c:pt>
                <c:pt idx="1639">
                  <c:v>3406.9643999999998</c:v>
                </c:pt>
                <c:pt idx="1640">
                  <c:v>3800.5635000000002</c:v>
                </c:pt>
                <c:pt idx="1641">
                  <c:v>3958.2842000000001</c:v>
                </c:pt>
                <c:pt idx="1642">
                  <c:v>4579.1777000000002</c:v>
                </c:pt>
                <c:pt idx="1643">
                  <c:v>5125.1674999999996</c:v>
                </c:pt>
                <c:pt idx="1644">
                  <c:v>5809.1372000000001</c:v>
                </c:pt>
                <c:pt idx="1645">
                  <c:v>6549.7969000000003</c:v>
                </c:pt>
                <c:pt idx="1646">
                  <c:v>7691.7206999999999</c:v>
                </c:pt>
                <c:pt idx="1647">
                  <c:v>8499.7559000000001</c:v>
                </c:pt>
                <c:pt idx="1648">
                  <c:v>9737.3955000000005</c:v>
                </c:pt>
                <c:pt idx="1649">
                  <c:v>12508.1572</c:v>
                </c:pt>
                <c:pt idx="1650">
                  <c:v>14370.1016</c:v>
                </c:pt>
                <c:pt idx="1651">
                  <c:v>13842.584000000001</c:v>
                </c:pt>
                <c:pt idx="1652">
                  <c:v>13413.8379</c:v>
                </c:pt>
                <c:pt idx="1653">
                  <c:v>13797.2793</c:v>
                </c:pt>
                <c:pt idx="1654">
                  <c:v>13921.0352</c:v>
                </c:pt>
                <c:pt idx="1655">
                  <c:v>14032.9082</c:v>
                </c:pt>
                <c:pt idx="1656">
                  <c:v>13707.801799999999</c:v>
                </c:pt>
                <c:pt idx="1657">
                  <c:v>13641.1523</c:v>
                </c:pt>
                <c:pt idx="1658">
                  <c:v>13774.614299999999</c:v>
                </c:pt>
                <c:pt idx="1659">
                  <c:v>13907.4414</c:v>
                </c:pt>
                <c:pt idx="1660">
                  <c:v>13843.2744</c:v>
                </c:pt>
                <c:pt idx="1661">
                  <c:v>13600.680700000001</c:v>
                </c:pt>
                <c:pt idx="1662">
                  <c:v>13458.325199999999</c:v>
                </c:pt>
                <c:pt idx="1663">
                  <c:v>13221.233399999999</c:v>
                </c:pt>
                <c:pt idx="1664">
                  <c:v>13407.791999999999</c:v>
                </c:pt>
                <c:pt idx="1665">
                  <c:v>13440.6855</c:v>
                </c:pt>
                <c:pt idx="1666">
                  <c:v>13135.8887</c:v>
                </c:pt>
                <c:pt idx="1667">
                  <c:v>13455.395500000001</c:v>
                </c:pt>
                <c:pt idx="1668">
                  <c:v>13313.5381</c:v>
                </c:pt>
                <c:pt idx="1669">
                  <c:v>13145.401400000001</c:v>
                </c:pt>
                <c:pt idx="1670">
                  <c:v>13439.5479</c:v>
                </c:pt>
                <c:pt idx="1671">
                  <c:v>13680.325199999999</c:v>
                </c:pt>
                <c:pt idx="1672">
                  <c:v>13914.0713</c:v>
                </c:pt>
                <c:pt idx="1673">
                  <c:v>14208.543</c:v>
                </c:pt>
                <c:pt idx="1674">
                  <c:v>14018.761699999999</c:v>
                </c:pt>
                <c:pt idx="1675">
                  <c:v>14000.766600000001</c:v>
                </c:pt>
                <c:pt idx="1676">
                  <c:v>14215.238300000001</c:v>
                </c:pt>
                <c:pt idx="1677">
                  <c:v>14548.0713</c:v>
                </c:pt>
                <c:pt idx="1678">
                  <c:v>14385.1113</c:v>
                </c:pt>
                <c:pt idx="1679">
                  <c:v>14399.776400000001</c:v>
                </c:pt>
                <c:pt idx="1680">
                  <c:v>14566.8428</c:v>
                </c:pt>
                <c:pt idx="1681">
                  <c:v>14478.411099999999</c:v>
                </c:pt>
                <c:pt idx="1682">
                  <c:v>14447.2129</c:v>
                </c:pt>
                <c:pt idx="1683">
                  <c:v>14056.249</c:v>
                </c:pt>
                <c:pt idx="1684">
                  <c:v>14028.3604</c:v>
                </c:pt>
                <c:pt idx="1685">
                  <c:v>13996.040999999999</c:v>
                </c:pt>
                <c:pt idx="1686">
                  <c:v>13766.8477</c:v>
                </c:pt>
                <c:pt idx="1687">
                  <c:v>13792.045899999999</c:v>
                </c:pt>
                <c:pt idx="1688">
                  <c:v>14187.979499999999</c:v>
                </c:pt>
                <c:pt idx="1689">
                  <c:v>14268.7871</c:v>
                </c:pt>
                <c:pt idx="1690">
                  <c:v>14564.877899999999</c:v>
                </c:pt>
                <c:pt idx="1691">
                  <c:v>14585.4717</c:v>
                </c:pt>
                <c:pt idx="1692">
                  <c:v>14403.1875</c:v>
                </c:pt>
                <c:pt idx="1693">
                  <c:v>14077.330099999999</c:v>
                </c:pt>
                <c:pt idx="1694">
                  <c:v>14004.6602</c:v>
                </c:pt>
                <c:pt idx="1695">
                  <c:v>14049.959000000001</c:v>
                </c:pt>
                <c:pt idx="1696">
                  <c:v>14339.497100000001</c:v>
                </c:pt>
                <c:pt idx="1697">
                  <c:v>14486.8223</c:v>
                </c:pt>
                <c:pt idx="1698">
                  <c:v>14487.7871</c:v>
                </c:pt>
                <c:pt idx="1699">
                  <c:v>14404.700199999999</c:v>
                </c:pt>
                <c:pt idx="1700">
                  <c:v>14520.3145</c:v>
                </c:pt>
                <c:pt idx="1701">
                  <c:v>14380.6348</c:v>
                </c:pt>
                <c:pt idx="1702">
                  <c:v>14328.142599999999</c:v>
                </c:pt>
                <c:pt idx="1703">
                  <c:v>14385.2891</c:v>
                </c:pt>
                <c:pt idx="1704">
                  <c:v>14511.5381</c:v>
                </c:pt>
                <c:pt idx="1705">
                  <c:v>14648.801799999999</c:v>
                </c:pt>
                <c:pt idx="1706">
                  <c:v>14655.873</c:v>
                </c:pt>
                <c:pt idx="1707">
                  <c:v>14660.9287</c:v>
                </c:pt>
                <c:pt idx="1708">
                  <c:v>14167.376</c:v>
                </c:pt>
                <c:pt idx="1709">
                  <c:v>14040.106400000001</c:v>
                </c:pt>
                <c:pt idx="1710">
                  <c:v>14049.6348</c:v>
                </c:pt>
                <c:pt idx="1711">
                  <c:v>13881.376</c:v>
                </c:pt>
                <c:pt idx="1712">
                  <c:v>13566.122100000001</c:v>
                </c:pt>
                <c:pt idx="1713">
                  <c:v>13185.857400000001</c:v>
                </c:pt>
                <c:pt idx="1714">
                  <c:v>11565.420899999999</c:v>
                </c:pt>
                <c:pt idx="1715">
                  <c:v>9402.8984</c:v>
                </c:pt>
                <c:pt idx="1716">
                  <c:v>7795.8477000000003</c:v>
                </c:pt>
                <c:pt idx="1717">
                  <c:v>6500.2587999999996</c:v>
                </c:pt>
                <c:pt idx="1718">
                  <c:v>5263.2183000000005</c:v>
                </c:pt>
                <c:pt idx="1719">
                  <c:v>4735.2285000000002</c:v>
                </c:pt>
                <c:pt idx="1720">
                  <c:v>4253.7768999999998</c:v>
                </c:pt>
                <c:pt idx="1721">
                  <c:v>3964.8222999999998</c:v>
                </c:pt>
                <c:pt idx="1722">
                  <c:v>4148.4823999999999</c:v>
                </c:pt>
                <c:pt idx="1723">
                  <c:v>4288.3603999999996</c:v>
                </c:pt>
                <c:pt idx="1724">
                  <c:v>4943.9951000000001</c:v>
                </c:pt>
                <c:pt idx="1725">
                  <c:v>5656.4921999999997</c:v>
                </c:pt>
                <c:pt idx="1726">
                  <c:v>6242.7157999999999</c:v>
                </c:pt>
                <c:pt idx="1727">
                  <c:v>7200.1777000000002</c:v>
                </c:pt>
                <c:pt idx="1728">
                  <c:v>8389.2587999999996</c:v>
                </c:pt>
                <c:pt idx="1729">
                  <c:v>10102.055700000001</c:v>
                </c:pt>
                <c:pt idx="1730">
                  <c:v>13176.228499999999</c:v>
                </c:pt>
                <c:pt idx="1731">
                  <c:v>16177.6348</c:v>
                </c:pt>
                <c:pt idx="1732">
                  <c:v>19765.853500000001</c:v>
                </c:pt>
                <c:pt idx="1733">
                  <c:v>22615.212899999999</c:v>
                </c:pt>
                <c:pt idx="1734">
                  <c:v>23539.5684</c:v>
                </c:pt>
                <c:pt idx="1735">
                  <c:v>23761.543000000001</c:v>
                </c:pt>
                <c:pt idx="1736">
                  <c:v>23157</c:v>
                </c:pt>
                <c:pt idx="1737">
                  <c:v>23832.6191</c:v>
                </c:pt>
                <c:pt idx="1738">
                  <c:v>24450.396499999999</c:v>
                </c:pt>
                <c:pt idx="1739">
                  <c:v>24679.0664</c:v>
                </c:pt>
                <c:pt idx="1740">
                  <c:v>24721.1934</c:v>
                </c:pt>
                <c:pt idx="1741">
                  <c:v>24658.847699999998</c:v>
                </c:pt>
                <c:pt idx="1742">
                  <c:v>24760.9238</c:v>
                </c:pt>
                <c:pt idx="1743">
                  <c:v>24637.593799999999</c:v>
                </c:pt>
                <c:pt idx="1744">
                  <c:v>25015.238300000001</c:v>
                </c:pt>
                <c:pt idx="1745">
                  <c:v>24628.2637</c:v>
                </c:pt>
                <c:pt idx="1746">
                  <c:v>24115.7559</c:v>
                </c:pt>
                <c:pt idx="1747">
                  <c:v>24209.867200000001</c:v>
                </c:pt>
                <c:pt idx="1748">
                  <c:v>24529.2988</c:v>
                </c:pt>
                <c:pt idx="1749">
                  <c:v>24372.968799999999</c:v>
                </c:pt>
                <c:pt idx="1750">
                  <c:v>24460.867200000001</c:v>
                </c:pt>
                <c:pt idx="1751">
                  <c:v>24370.3652</c:v>
                </c:pt>
                <c:pt idx="1752">
                  <c:v>23575.5684</c:v>
                </c:pt>
                <c:pt idx="1753">
                  <c:v>23889.355500000001</c:v>
                </c:pt>
                <c:pt idx="1754">
                  <c:v>23955.5684</c:v>
                </c:pt>
                <c:pt idx="1755">
                  <c:v>24096.533200000002</c:v>
                </c:pt>
                <c:pt idx="1756">
                  <c:v>24157.152300000002</c:v>
                </c:pt>
                <c:pt idx="1757">
                  <c:v>24107.3145</c:v>
                </c:pt>
                <c:pt idx="1758">
                  <c:v>23872.831999999999</c:v>
                </c:pt>
                <c:pt idx="1759">
                  <c:v>23736.203099999999</c:v>
                </c:pt>
                <c:pt idx="1760">
                  <c:v>23477.101600000002</c:v>
                </c:pt>
                <c:pt idx="1761">
                  <c:v>23213.7363</c:v>
                </c:pt>
                <c:pt idx="1762">
                  <c:v>23438.517599999999</c:v>
                </c:pt>
                <c:pt idx="1763">
                  <c:v>23484.929700000001</c:v>
                </c:pt>
                <c:pt idx="1764">
                  <c:v>23228.482400000001</c:v>
                </c:pt>
                <c:pt idx="1765">
                  <c:v>23935.5625</c:v>
                </c:pt>
                <c:pt idx="1766">
                  <c:v>23944.0664</c:v>
                </c:pt>
                <c:pt idx="1767">
                  <c:v>23073.2539</c:v>
                </c:pt>
                <c:pt idx="1768">
                  <c:v>22925.5684</c:v>
                </c:pt>
                <c:pt idx="1769">
                  <c:v>23075.8066</c:v>
                </c:pt>
                <c:pt idx="1770">
                  <c:v>22881.294900000001</c:v>
                </c:pt>
                <c:pt idx="1771">
                  <c:v>22658.085899999998</c:v>
                </c:pt>
                <c:pt idx="1772">
                  <c:v>22624.0098</c:v>
                </c:pt>
                <c:pt idx="1773">
                  <c:v>23964</c:v>
                </c:pt>
                <c:pt idx="1774">
                  <c:v>24339.664100000002</c:v>
                </c:pt>
                <c:pt idx="1775">
                  <c:v>24651.5625</c:v>
                </c:pt>
                <c:pt idx="1776">
                  <c:v>24309.613300000001</c:v>
                </c:pt>
                <c:pt idx="1777">
                  <c:v>23732.587899999999</c:v>
                </c:pt>
                <c:pt idx="1778">
                  <c:v>23096.644499999999</c:v>
                </c:pt>
                <c:pt idx="1779">
                  <c:v>23026.5684</c:v>
                </c:pt>
                <c:pt idx="1780">
                  <c:v>22920.050800000001</c:v>
                </c:pt>
                <c:pt idx="1781">
                  <c:v>21966.400399999999</c:v>
                </c:pt>
                <c:pt idx="1782">
                  <c:v>22190.603500000001</c:v>
                </c:pt>
                <c:pt idx="1783">
                  <c:v>22239.578099999999</c:v>
                </c:pt>
                <c:pt idx="1784">
                  <c:v>22414.171900000001</c:v>
                </c:pt>
                <c:pt idx="1785">
                  <c:v>22637.3145</c:v>
                </c:pt>
                <c:pt idx="1786">
                  <c:v>22540.517599999999</c:v>
                </c:pt>
                <c:pt idx="1787">
                  <c:v>22020.085899999998</c:v>
                </c:pt>
                <c:pt idx="1788">
                  <c:v>20945.853500000001</c:v>
                </c:pt>
                <c:pt idx="1789">
                  <c:v>20577.904299999998</c:v>
                </c:pt>
                <c:pt idx="1790">
                  <c:v>18650.9336</c:v>
                </c:pt>
                <c:pt idx="1791">
                  <c:v>15312.319299999999</c:v>
                </c:pt>
                <c:pt idx="1792">
                  <c:v>12824.949199999999</c:v>
                </c:pt>
                <c:pt idx="1793">
                  <c:v>11168.9238</c:v>
                </c:pt>
                <c:pt idx="1794">
                  <c:v>9160.2333999999992</c:v>
                </c:pt>
                <c:pt idx="1795">
                  <c:v>7364.1220999999996</c:v>
                </c:pt>
                <c:pt idx="1796">
                  <c:v>5774.9443000000001</c:v>
                </c:pt>
                <c:pt idx="1797">
                  <c:v>4973.4722000000002</c:v>
                </c:pt>
                <c:pt idx="1798">
                  <c:v>4415.9696999999996</c:v>
                </c:pt>
                <c:pt idx="1799">
                  <c:v>3885.2793000000001</c:v>
                </c:pt>
                <c:pt idx="1800">
                  <c:v>3663.5635000000002</c:v>
                </c:pt>
                <c:pt idx="1801">
                  <c:v>3636.1320999999998</c:v>
                </c:pt>
                <c:pt idx="1802">
                  <c:v>3568.6143000000002</c:v>
                </c:pt>
                <c:pt idx="1803">
                  <c:v>3571.6904</c:v>
                </c:pt>
                <c:pt idx="1804">
                  <c:v>3547.7411999999999</c:v>
                </c:pt>
                <c:pt idx="1805">
                  <c:v>3610.7615000000001</c:v>
                </c:pt>
                <c:pt idx="1806">
                  <c:v>3841.4670000000001</c:v>
                </c:pt>
                <c:pt idx="1807">
                  <c:v>4074.7665999999999</c:v>
                </c:pt>
                <c:pt idx="1808">
                  <c:v>4532.0254000000004</c:v>
                </c:pt>
                <c:pt idx="1809">
                  <c:v>5179.7611999999999</c:v>
                </c:pt>
                <c:pt idx="1810">
                  <c:v>5948.4413999999997</c:v>
                </c:pt>
                <c:pt idx="1811">
                  <c:v>6979.2183000000005</c:v>
                </c:pt>
                <c:pt idx="1812">
                  <c:v>8253.8065999999999</c:v>
                </c:pt>
                <c:pt idx="1813">
                  <c:v>9988.0557000000008</c:v>
                </c:pt>
                <c:pt idx="1814">
                  <c:v>11532.6553</c:v>
                </c:pt>
                <c:pt idx="1815">
                  <c:v>13774.8174</c:v>
                </c:pt>
                <c:pt idx="1816">
                  <c:v>16609.279299999998</c:v>
                </c:pt>
                <c:pt idx="1817">
                  <c:v>20849.781200000001</c:v>
                </c:pt>
                <c:pt idx="1818">
                  <c:v>24873.0059</c:v>
                </c:pt>
                <c:pt idx="1819">
                  <c:v>28456.269499999999</c:v>
                </c:pt>
                <c:pt idx="1820">
                  <c:v>28877.171900000001</c:v>
                </c:pt>
                <c:pt idx="1821">
                  <c:v>28175.456999999999</c:v>
                </c:pt>
                <c:pt idx="1822">
                  <c:v>26787.710899999998</c:v>
                </c:pt>
                <c:pt idx="1823">
                  <c:v>25057.0098</c:v>
                </c:pt>
                <c:pt idx="1824">
                  <c:v>24511.285199999998</c:v>
                </c:pt>
                <c:pt idx="1825">
                  <c:v>23763.406200000001</c:v>
                </c:pt>
                <c:pt idx="1826">
                  <c:v>23386.914100000002</c:v>
                </c:pt>
                <c:pt idx="1827">
                  <c:v>22405.025399999999</c:v>
                </c:pt>
                <c:pt idx="1828">
                  <c:v>21992.984400000001</c:v>
                </c:pt>
                <c:pt idx="1829">
                  <c:v>21241.5586</c:v>
                </c:pt>
                <c:pt idx="1830">
                  <c:v>20755.462899999999</c:v>
                </c:pt>
                <c:pt idx="1831">
                  <c:v>20864.892599999999</c:v>
                </c:pt>
                <c:pt idx="1832">
                  <c:v>21407.9902</c:v>
                </c:pt>
                <c:pt idx="1833">
                  <c:v>21204.507799999999</c:v>
                </c:pt>
                <c:pt idx="1834">
                  <c:v>21584.882799999999</c:v>
                </c:pt>
                <c:pt idx="1835">
                  <c:v>21772.4473</c:v>
                </c:pt>
                <c:pt idx="1836">
                  <c:v>21454.456999999999</c:v>
                </c:pt>
                <c:pt idx="1837">
                  <c:v>21103.421900000001</c:v>
                </c:pt>
                <c:pt idx="1838">
                  <c:v>21510.091799999998</c:v>
                </c:pt>
                <c:pt idx="1839">
                  <c:v>21199.168000000001</c:v>
                </c:pt>
                <c:pt idx="1840">
                  <c:v>21214.882799999999</c:v>
                </c:pt>
                <c:pt idx="1841">
                  <c:v>20981.511699999999</c:v>
                </c:pt>
                <c:pt idx="1842">
                  <c:v>20493.070299999999</c:v>
                </c:pt>
                <c:pt idx="1843">
                  <c:v>20351.117200000001</c:v>
                </c:pt>
                <c:pt idx="1844">
                  <c:v>20864.041000000001</c:v>
                </c:pt>
                <c:pt idx="1845">
                  <c:v>20802.472699999998</c:v>
                </c:pt>
                <c:pt idx="1846">
                  <c:v>20685.968799999999</c:v>
                </c:pt>
                <c:pt idx="1847">
                  <c:v>20541.679700000001</c:v>
                </c:pt>
                <c:pt idx="1848">
                  <c:v>20719.533200000002</c:v>
                </c:pt>
                <c:pt idx="1849">
                  <c:v>21353.208999999999</c:v>
                </c:pt>
                <c:pt idx="1850">
                  <c:v>21667.9395</c:v>
                </c:pt>
                <c:pt idx="1851">
                  <c:v>21643.070299999999</c:v>
                </c:pt>
                <c:pt idx="1852">
                  <c:v>21591.4473</c:v>
                </c:pt>
                <c:pt idx="1853">
                  <c:v>21316.8125</c:v>
                </c:pt>
                <c:pt idx="1854">
                  <c:v>21210.425800000001</c:v>
                </c:pt>
                <c:pt idx="1855">
                  <c:v>21380.695299999999</c:v>
                </c:pt>
                <c:pt idx="1856">
                  <c:v>21104.710899999998</c:v>
                </c:pt>
                <c:pt idx="1857">
                  <c:v>20469.146499999999</c:v>
                </c:pt>
                <c:pt idx="1858">
                  <c:v>20536.5527</c:v>
                </c:pt>
                <c:pt idx="1859">
                  <c:v>20595.412100000001</c:v>
                </c:pt>
                <c:pt idx="1860">
                  <c:v>20186.6387</c:v>
                </c:pt>
                <c:pt idx="1861">
                  <c:v>20190.1211</c:v>
                </c:pt>
                <c:pt idx="1862">
                  <c:v>20420.406200000001</c:v>
                </c:pt>
                <c:pt idx="1863">
                  <c:v>20847.355500000001</c:v>
                </c:pt>
                <c:pt idx="1864">
                  <c:v>20146</c:v>
                </c:pt>
                <c:pt idx="1865">
                  <c:v>20336.476600000002</c:v>
                </c:pt>
                <c:pt idx="1866">
                  <c:v>20866.070299999999</c:v>
                </c:pt>
                <c:pt idx="1867">
                  <c:v>21342.0566</c:v>
                </c:pt>
                <c:pt idx="1868">
                  <c:v>20602.914100000002</c:v>
                </c:pt>
                <c:pt idx="1869">
                  <c:v>20626.3613</c:v>
                </c:pt>
                <c:pt idx="1870">
                  <c:v>20237.421900000001</c:v>
                </c:pt>
                <c:pt idx="1871">
                  <c:v>21711.771499999999</c:v>
                </c:pt>
                <c:pt idx="1872">
                  <c:v>22310.2598</c:v>
                </c:pt>
                <c:pt idx="1873">
                  <c:v>22201.867200000001</c:v>
                </c:pt>
                <c:pt idx="1874">
                  <c:v>23789.828099999999</c:v>
                </c:pt>
                <c:pt idx="1875">
                  <c:v>24538.476600000002</c:v>
                </c:pt>
                <c:pt idx="1876">
                  <c:v>26007.964800000002</c:v>
                </c:pt>
                <c:pt idx="1877">
                  <c:v>27273.964800000002</c:v>
                </c:pt>
                <c:pt idx="1878">
                  <c:v>27493.498</c:v>
                </c:pt>
                <c:pt idx="1879">
                  <c:v>24534.787100000001</c:v>
                </c:pt>
                <c:pt idx="1880">
                  <c:v>18642.222699999998</c:v>
                </c:pt>
                <c:pt idx="1881">
                  <c:v>14218.857400000001</c:v>
                </c:pt>
                <c:pt idx="1882">
                  <c:v>10904.3555</c:v>
                </c:pt>
                <c:pt idx="1883">
                  <c:v>8699.8682000000008</c:v>
                </c:pt>
                <c:pt idx="1884">
                  <c:v>7405.9643999999998</c:v>
                </c:pt>
                <c:pt idx="1885">
                  <c:v>6396.6499000000003</c:v>
                </c:pt>
                <c:pt idx="1886">
                  <c:v>5667.5078000000003</c:v>
                </c:pt>
                <c:pt idx="1887">
                  <c:v>4983.1880000000001</c:v>
                </c:pt>
                <c:pt idx="1888">
                  <c:v>4623.8833000000004</c:v>
                </c:pt>
                <c:pt idx="1889">
                  <c:v>4372.3809000000001</c:v>
                </c:pt>
                <c:pt idx="1890">
                  <c:v>4172.7260999999999</c:v>
                </c:pt>
                <c:pt idx="1891">
                  <c:v>3961.2130999999999</c:v>
                </c:pt>
                <c:pt idx="1892">
                  <c:v>3887.8579</c:v>
                </c:pt>
                <c:pt idx="1893">
                  <c:v>3788.1167</c:v>
                </c:pt>
                <c:pt idx="1894">
                  <c:v>3767.9290000000001</c:v>
                </c:pt>
                <c:pt idx="1895">
                  <c:v>3779.1421</c:v>
                </c:pt>
                <c:pt idx="1896">
                  <c:v>3979.9848999999999</c:v>
                </c:pt>
                <c:pt idx="1897">
                  <c:v>4349.5228999999999</c:v>
                </c:pt>
                <c:pt idx="1898">
                  <c:v>4763.1777000000002</c:v>
                </c:pt>
                <c:pt idx="1899">
                  <c:v>5395.1522999999997</c:v>
                </c:pt>
                <c:pt idx="1900">
                  <c:v>5929.4111000000003</c:v>
                </c:pt>
                <c:pt idx="1901">
                  <c:v>6863.2739000000001</c:v>
                </c:pt>
                <c:pt idx="1902">
                  <c:v>8034.9849000000004</c:v>
                </c:pt>
                <c:pt idx="1903">
                  <c:v>9103.1571999999996</c:v>
                </c:pt>
                <c:pt idx="1904">
                  <c:v>10434.5479</c:v>
                </c:pt>
                <c:pt idx="1905">
                  <c:v>13351.223599999999</c:v>
                </c:pt>
                <c:pt idx="1906">
                  <c:v>17141.841799999998</c:v>
                </c:pt>
                <c:pt idx="1907">
                  <c:v>19496.6855</c:v>
                </c:pt>
                <c:pt idx="1908">
                  <c:v>18691.248</c:v>
                </c:pt>
                <c:pt idx="1909">
                  <c:v>16524.2988</c:v>
                </c:pt>
                <c:pt idx="1910">
                  <c:v>15021.502899999999</c:v>
                </c:pt>
                <c:pt idx="1911">
                  <c:v>14007.1777</c:v>
                </c:pt>
                <c:pt idx="1912">
                  <c:v>13206.761699999999</c:v>
                </c:pt>
                <c:pt idx="1913">
                  <c:v>12844.411099999999</c:v>
                </c:pt>
                <c:pt idx="1914">
                  <c:v>12475.7559</c:v>
                </c:pt>
                <c:pt idx="1915">
                  <c:v>12461.954100000001</c:v>
                </c:pt>
                <c:pt idx="1916">
                  <c:v>12366.8379</c:v>
                </c:pt>
                <c:pt idx="1917">
                  <c:v>12568.918900000001</c:v>
                </c:pt>
                <c:pt idx="1918">
                  <c:v>12459.334999999999</c:v>
                </c:pt>
                <c:pt idx="1919">
                  <c:v>12142.2891</c:v>
                </c:pt>
                <c:pt idx="1920">
                  <c:v>12270.5635</c:v>
                </c:pt>
                <c:pt idx="1921">
                  <c:v>12425.863300000001</c:v>
                </c:pt>
                <c:pt idx="1922">
                  <c:v>12633.771500000001</c:v>
                </c:pt>
                <c:pt idx="1923">
                  <c:v>12450.751</c:v>
                </c:pt>
                <c:pt idx="1924">
                  <c:v>12663.2588</c:v>
                </c:pt>
                <c:pt idx="1925">
                  <c:v>12949.5684</c:v>
                </c:pt>
                <c:pt idx="1926">
                  <c:v>12931.8379</c:v>
                </c:pt>
                <c:pt idx="1927">
                  <c:v>12820.766600000001</c:v>
                </c:pt>
                <c:pt idx="1928">
                  <c:v>12604.8887</c:v>
                </c:pt>
                <c:pt idx="1929">
                  <c:v>12617.9033</c:v>
                </c:pt>
                <c:pt idx="1930">
                  <c:v>12819.598599999999</c:v>
                </c:pt>
                <c:pt idx="1931">
                  <c:v>12631.1875</c:v>
                </c:pt>
                <c:pt idx="1932">
                  <c:v>12822.918900000001</c:v>
                </c:pt>
                <c:pt idx="1933">
                  <c:v>12938.7256</c:v>
                </c:pt>
                <c:pt idx="1934">
                  <c:v>12874.4717</c:v>
                </c:pt>
                <c:pt idx="1935">
                  <c:v>12672.7412</c:v>
                </c:pt>
                <c:pt idx="1936">
                  <c:v>12795.0859</c:v>
                </c:pt>
                <c:pt idx="1937">
                  <c:v>12817.299800000001</c:v>
                </c:pt>
                <c:pt idx="1938">
                  <c:v>12770.796899999999</c:v>
                </c:pt>
                <c:pt idx="1939">
                  <c:v>12480.330099999999</c:v>
                </c:pt>
                <c:pt idx="1940">
                  <c:v>12425.0254</c:v>
                </c:pt>
                <c:pt idx="1941">
                  <c:v>12239.228499999999</c:v>
                </c:pt>
                <c:pt idx="1942">
                  <c:v>13049.949199999999</c:v>
                </c:pt>
                <c:pt idx="1943">
                  <c:v>13067.512699999999</c:v>
                </c:pt>
                <c:pt idx="1944">
                  <c:v>12924.1875</c:v>
                </c:pt>
                <c:pt idx="1945">
                  <c:v>12846.517599999999</c:v>
                </c:pt>
                <c:pt idx="1946">
                  <c:v>12759.406199999999</c:v>
                </c:pt>
                <c:pt idx="1947">
                  <c:v>12660.0918</c:v>
                </c:pt>
                <c:pt idx="1948">
                  <c:v>12812.293900000001</c:v>
                </c:pt>
                <c:pt idx="1949">
                  <c:v>12803.8428</c:v>
                </c:pt>
                <c:pt idx="1950">
                  <c:v>12711.4668</c:v>
                </c:pt>
                <c:pt idx="1951">
                  <c:v>12479.457</c:v>
                </c:pt>
                <c:pt idx="1952">
                  <c:v>12324.543</c:v>
                </c:pt>
                <c:pt idx="1953">
                  <c:v>12310.4521</c:v>
                </c:pt>
                <c:pt idx="1954">
                  <c:v>12681.3506</c:v>
                </c:pt>
                <c:pt idx="1955">
                  <c:v>13085.573200000001</c:v>
                </c:pt>
                <c:pt idx="1956">
                  <c:v>12554.776400000001</c:v>
                </c:pt>
                <c:pt idx="1957">
                  <c:v>12526.873</c:v>
                </c:pt>
                <c:pt idx="1958">
                  <c:v>12512.5537</c:v>
                </c:pt>
                <c:pt idx="1959">
                  <c:v>12778.8271</c:v>
                </c:pt>
                <c:pt idx="1960">
                  <c:v>13179.863300000001</c:v>
                </c:pt>
                <c:pt idx="1961">
                  <c:v>13049.385700000001</c:v>
                </c:pt>
                <c:pt idx="1962">
                  <c:v>12904.2539</c:v>
                </c:pt>
                <c:pt idx="1963">
                  <c:v>13192.4414</c:v>
                </c:pt>
                <c:pt idx="1964">
                  <c:v>13769.268599999999</c:v>
                </c:pt>
                <c:pt idx="1965">
                  <c:v>14668.045899999999</c:v>
                </c:pt>
                <c:pt idx="1966">
                  <c:v>15441.426799999999</c:v>
                </c:pt>
                <c:pt idx="1967">
                  <c:v>12716.3652</c:v>
                </c:pt>
                <c:pt idx="1968">
                  <c:v>8948.3300999999992</c:v>
                </c:pt>
                <c:pt idx="1969">
                  <c:v>7449.0658999999996</c:v>
                </c:pt>
                <c:pt idx="1970">
                  <c:v>6303</c:v>
                </c:pt>
                <c:pt idx="1971">
                  <c:v>5166.6445000000003</c:v>
                </c:pt>
                <c:pt idx="1972">
                  <c:v>4330.1674999999996</c:v>
                </c:pt>
                <c:pt idx="1973">
                  <c:v>3834.0913</c:v>
                </c:pt>
                <c:pt idx="1974">
                  <c:v>3551.4110999999998</c:v>
                </c:pt>
                <c:pt idx="1975">
                  <c:v>3280.1876999999999</c:v>
                </c:pt>
                <c:pt idx="1976">
                  <c:v>3130.8171000000002</c:v>
                </c:pt>
                <c:pt idx="1977">
                  <c:v>3050.1066999999998</c:v>
                </c:pt>
                <c:pt idx="1978">
                  <c:v>2932.7869000000001</c:v>
                </c:pt>
                <c:pt idx="1979">
                  <c:v>2943.9087</c:v>
                </c:pt>
                <c:pt idx="1980">
                  <c:v>2999.9492</c:v>
                </c:pt>
                <c:pt idx="1981">
                  <c:v>3176.7714999999998</c:v>
                </c:pt>
                <c:pt idx="1982">
                  <c:v>3474.3757000000001</c:v>
                </c:pt>
                <c:pt idx="1983">
                  <c:v>3959.6396</c:v>
                </c:pt>
                <c:pt idx="1984">
                  <c:v>4527.6190999999999</c:v>
                </c:pt>
                <c:pt idx="1985">
                  <c:v>5097.9696999999996</c:v>
                </c:pt>
                <c:pt idx="1986">
                  <c:v>5888.1270000000004</c:v>
                </c:pt>
                <c:pt idx="1987">
                  <c:v>6947.7714999999998</c:v>
                </c:pt>
                <c:pt idx="1988">
                  <c:v>8052.1063999999997</c:v>
                </c:pt>
                <c:pt idx="1989">
                  <c:v>9675.1221000000005</c:v>
                </c:pt>
                <c:pt idx="1990">
                  <c:v>12245.0303</c:v>
                </c:pt>
                <c:pt idx="1991">
                  <c:v>13755.055700000001</c:v>
                </c:pt>
                <c:pt idx="1992">
                  <c:v>14672.223599999999</c:v>
                </c:pt>
                <c:pt idx="1993">
                  <c:v>15426.8066</c:v>
                </c:pt>
                <c:pt idx="1994">
                  <c:v>15482.706099999999</c:v>
                </c:pt>
                <c:pt idx="1995">
                  <c:v>16048.147499999999</c:v>
                </c:pt>
                <c:pt idx="1996">
                  <c:v>15753.1777</c:v>
                </c:pt>
                <c:pt idx="1997">
                  <c:v>16054.873</c:v>
                </c:pt>
                <c:pt idx="1998">
                  <c:v>15996.9287</c:v>
                </c:pt>
                <c:pt idx="1999">
                  <c:v>16118.492200000001</c:v>
                </c:pt>
                <c:pt idx="2000">
                  <c:v>15425.426799999999</c:v>
                </c:pt>
                <c:pt idx="2001">
                  <c:v>15691.801799999999</c:v>
                </c:pt>
                <c:pt idx="2002">
                  <c:v>15407.502899999999</c:v>
                </c:pt>
                <c:pt idx="2003">
                  <c:v>15509.477500000001</c:v>
                </c:pt>
                <c:pt idx="2004">
                  <c:v>15825.3809</c:v>
                </c:pt>
                <c:pt idx="2005">
                  <c:v>15988.959000000001</c:v>
                </c:pt>
                <c:pt idx="2006">
                  <c:v>16025.9336</c:v>
                </c:pt>
                <c:pt idx="2007">
                  <c:v>16104.334999999999</c:v>
                </c:pt>
                <c:pt idx="2008">
                  <c:v>16139.426799999999</c:v>
                </c:pt>
                <c:pt idx="2009">
                  <c:v>15802.2891</c:v>
                </c:pt>
                <c:pt idx="2010">
                  <c:v>15708.9033</c:v>
                </c:pt>
                <c:pt idx="2011">
                  <c:v>15706.7363</c:v>
                </c:pt>
                <c:pt idx="2012">
                  <c:v>16073.695299999999</c:v>
                </c:pt>
                <c:pt idx="2013">
                  <c:v>16768.162100000001</c:v>
                </c:pt>
                <c:pt idx="2014">
                  <c:v>16833.675800000001</c:v>
                </c:pt>
                <c:pt idx="2015">
                  <c:v>17334.4375</c:v>
                </c:pt>
                <c:pt idx="2016">
                  <c:v>17289.345700000002</c:v>
                </c:pt>
                <c:pt idx="2017">
                  <c:v>17267.574199999999</c:v>
                </c:pt>
                <c:pt idx="2018">
                  <c:v>17261.796900000001</c:v>
                </c:pt>
                <c:pt idx="2019">
                  <c:v>17335.158200000002</c:v>
                </c:pt>
                <c:pt idx="2020">
                  <c:v>17646.234400000001</c:v>
                </c:pt>
                <c:pt idx="2021">
                  <c:v>17378.730500000001</c:v>
                </c:pt>
                <c:pt idx="2022">
                  <c:v>17412.238300000001</c:v>
                </c:pt>
                <c:pt idx="2023">
                  <c:v>17646.968799999999</c:v>
                </c:pt>
                <c:pt idx="2024">
                  <c:v>16999.070299999999</c:v>
                </c:pt>
                <c:pt idx="2025">
                  <c:v>16520.2598</c:v>
                </c:pt>
                <c:pt idx="2026">
                  <c:v>16227.415999999999</c:v>
                </c:pt>
                <c:pt idx="2027">
                  <c:v>16141.801799999999</c:v>
                </c:pt>
                <c:pt idx="2028">
                  <c:v>16516.853500000001</c:v>
                </c:pt>
                <c:pt idx="2029">
                  <c:v>16479.355500000001</c:v>
                </c:pt>
                <c:pt idx="2030">
                  <c:v>16312.669900000001</c:v>
                </c:pt>
                <c:pt idx="2031">
                  <c:v>16979.980500000001</c:v>
                </c:pt>
                <c:pt idx="2032">
                  <c:v>17419.294900000001</c:v>
                </c:pt>
                <c:pt idx="2033">
                  <c:v>17650.527300000002</c:v>
                </c:pt>
                <c:pt idx="2034">
                  <c:v>17707.8125</c:v>
                </c:pt>
                <c:pt idx="2035">
                  <c:v>17857.335899999998</c:v>
                </c:pt>
                <c:pt idx="2036">
                  <c:v>17531.771499999999</c:v>
                </c:pt>
                <c:pt idx="2037">
                  <c:v>17520.574199999999</c:v>
                </c:pt>
                <c:pt idx="2038">
                  <c:v>17341.142599999999</c:v>
                </c:pt>
                <c:pt idx="2039">
                  <c:v>16875.831999999999</c:v>
                </c:pt>
                <c:pt idx="2040">
                  <c:v>16183.766600000001</c:v>
                </c:pt>
                <c:pt idx="2041">
                  <c:v>15537.8271</c:v>
                </c:pt>
                <c:pt idx="2042">
                  <c:v>16338.801799999999</c:v>
                </c:pt>
                <c:pt idx="2043">
                  <c:v>16507.679700000001</c:v>
                </c:pt>
                <c:pt idx="2044">
                  <c:v>16403.472699999998</c:v>
                </c:pt>
                <c:pt idx="2045">
                  <c:v>16454.050800000001</c:v>
                </c:pt>
                <c:pt idx="2046">
                  <c:v>16314.984399999999</c:v>
                </c:pt>
                <c:pt idx="2047">
                  <c:v>15975.2588</c:v>
                </c:pt>
                <c:pt idx="2048">
                  <c:v>15909.5684</c:v>
                </c:pt>
                <c:pt idx="2049">
                  <c:v>15480.918900000001</c:v>
                </c:pt>
                <c:pt idx="2050">
                  <c:v>15821.700199999999</c:v>
                </c:pt>
                <c:pt idx="2051">
                  <c:v>15330.1777</c:v>
                </c:pt>
                <c:pt idx="2052">
                  <c:v>14001.401400000001</c:v>
                </c:pt>
                <c:pt idx="2053">
                  <c:v>12328.487300000001</c:v>
                </c:pt>
                <c:pt idx="2054">
                  <c:v>9753.3857000000007</c:v>
                </c:pt>
                <c:pt idx="2055">
                  <c:v>7716.1522999999997</c:v>
                </c:pt>
                <c:pt idx="2056">
                  <c:v>6478.4214000000002</c:v>
                </c:pt>
                <c:pt idx="2057">
                  <c:v>5823.6445000000003</c:v>
                </c:pt>
                <c:pt idx="2058">
                  <c:v>4978.9237999999996</c:v>
                </c:pt>
                <c:pt idx="2059">
                  <c:v>4306.5331999999999</c:v>
                </c:pt>
                <c:pt idx="2060">
                  <c:v>3809.7665999999999</c:v>
                </c:pt>
                <c:pt idx="2061">
                  <c:v>3461.8325</c:v>
                </c:pt>
                <c:pt idx="2062">
                  <c:v>3348.9137999999998</c:v>
                </c:pt>
                <c:pt idx="2063">
                  <c:v>3249.2892999999999</c:v>
                </c:pt>
                <c:pt idx="2064">
                  <c:v>3273.6853000000001</c:v>
                </c:pt>
                <c:pt idx="2065">
                  <c:v>3353.3960000000002</c:v>
                </c:pt>
                <c:pt idx="2066">
                  <c:v>3603.4110999999998</c:v>
                </c:pt>
                <c:pt idx="2067">
                  <c:v>3976.5686000000001</c:v>
                </c:pt>
                <c:pt idx="2068">
                  <c:v>4600.8325000000004</c:v>
                </c:pt>
                <c:pt idx="2069">
                  <c:v>5418.5483000000004</c:v>
                </c:pt>
                <c:pt idx="2070">
                  <c:v>6248.4872999999998</c:v>
                </c:pt>
                <c:pt idx="2071">
                  <c:v>7405.4771000000001</c:v>
                </c:pt>
                <c:pt idx="2072">
                  <c:v>8479.4521000000004</c:v>
                </c:pt>
                <c:pt idx="2073">
                  <c:v>10157.2539</c:v>
                </c:pt>
                <c:pt idx="2074">
                  <c:v>11627.9746</c:v>
                </c:pt>
                <c:pt idx="2075">
                  <c:v>14268.882799999999</c:v>
                </c:pt>
                <c:pt idx="2076">
                  <c:v>19657.456999999999</c:v>
                </c:pt>
                <c:pt idx="2077">
                  <c:v>22166.472699999998</c:v>
                </c:pt>
                <c:pt idx="2078">
                  <c:v>24298.6348</c:v>
                </c:pt>
                <c:pt idx="2079">
                  <c:v>25119.3809</c:v>
                </c:pt>
                <c:pt idx="2080">
                  <c:v>25258.777300000002</c:v>
                </c:pt>
                <c:pt idx="2081">
                  <c:v>25571.8125</c:v>
                </c:pt>
                <c:pt idx="2082">
                  <c:v>25014.031200000001</c:v>
                </c:pt>
                <c:pt idx="2083">
                  <c:v>24059.142599999999</c:v>
                </c:pt>
                <c:pt idx="2084">
                  <c:v>22676.831999999999</c:v>
                </c:pt>
                <c:pt idx="2085">
                  <c:v>23214.2539</c:v>
                </c:pt>
                <c:pt idx="2086">
                  <c:v>23721.456999999999</c:v>
                </c:pt>
                <c:pt idx="2087">
                  <c:v>24714.375</c:v>
                </c:pt>
                <c:pt idx="2088">
                  <c:v>25528.269499999999</c:v>
                </c:pt>
                <c:pt idx="2089">
                  <c:v>25713.625</c:v>
                </c:pt>
                <c:pt idx="2090">
                  <c:v>26644.2598</c:v>
                </c:pt>
                <c:pt idx="2091">
                  <c:v>26769.593799999999</c:v>
                </c:pt>
                <c:pt idx="2092">
                  <c:v>26131.2441</c:v>
                </c:pt>
                <c:pt idx="2093">
                  <c:v>25720.857400000001</c:v>
                </c:pt>
                <c:pt idx="2094">
                  <c:v>25829.2637</c:v>
                </c:pt>
                <c:pt idx="2095">
                  <c:v>25877.081999999999</c:v>
                </c:pt>
                <c:pt idx="2096">
                  <c:v>25843.837899999999</c:v>
                </c:pt>
                <c:pt idx="2097">
                  <c:v>25524.796900000001</c:v>
                </c:pt>
                <c:pt idx="2098">
                  <c:v>25679.8125</c:v>
                </c:pt>
                <c:pt idx="2099">
                  <c:v>25488.238300000001</c:v>
                </c:pt>
                <c:pt idx="2100">
                  <c:v>25337.908200000002</c:v>
                </c:pt>
                <c:pt idx="2101">
                  <c:v>25490.349600000001</c:v>
                </c:pt>
                <c:pt idx="2102">
                  <c:v>25145.714800000002</c:v>
                </c:pt>
                <c:pt idx="2103">
                  <c:v>25488.730500000001</c:v>
                </c:pt>
                <c:pt idx="2104">
                  <c:v>25384.9941</c:v>
                </c:pt>
                <c:pt idx="2105">
                  <c:v>23805.386699999999</c:v>
                </c:pt>
                <c:pt idx="2106">
                  <c:v>23267.1973</c:v>
                </c:pt>
                <c:pt idx="2107">
                  <c:v>24238.625</c:v>
                </c:pt>
                <c:pt idx="2108">
                  <c:v>24542.035199999998</c:v>
                </c:pt>
                <c:pt idx="2109">
                  <c:v>25402.5684</c:v>
                </c:pt>
                <c:pt idx="2110">
                  <c:v>25170.9238</c:v>
                </c:pt>
                <c:pt idx="2111">
                  <c:v>24870.212899999999</c:v>
                </c:pt>
                <c:pt idx="2112">
                  <c:v>25001.4512</c:v>
                </c:pt>
                <c:pt idx="2113">
                  <c:v>24887.294900000001</c:v>
                </c:pt>
                <c:pt idx="2114">
                  <c:v>25047.958999999999</c:v>
                </c:pt>
                <c:pt idx="2115">
                  <c:v>24775.710899999998</c:v>
                </c:pt>
                <c:pt idx="2116">
                  <c:v>24675.0605</c:v>
                </c:pt>
                <c:pt idx="2117">
                  <c:v>24992.339800000002</c:v>
                </c:pt>
                <c:pt idx="2118">
                  <c:v>25198.7012</c:v>
                </c:pt>
                <c:pt idx="2119">
                  <c:v>25277.781200000001</c:v>
                </c:pt>
                <c:pt idx="2120">
                  <c:v>24599.222699999998</c:v>
                </c:pt>
                <c:pt idx="2121">
                  <c:v>24930.695299999999</c:v>
                </c:pt>
                <c:pt idx="2122">
                  <c:v>24566.482400000001</c:v>
                </c:pt>
                <c:pt idx="2123">
                  <c:v>24381.132799999999</c:v>
                </c:pt>
                <c:pt idx="2124">
                  <c:v>24895.867200000001</c:v>
                </c:pt>
                <c:pt idx="2125">
                  <c:v>25621.914100000002</c:v>
                </c:pt>
                <c:pt idx="2126">
                  <c:v>25591.1934</c:v>
                </c:pt>
                <c:pt idx="2127">
                  <c:v>25486.498</c:v>
                </c:pt>
                <c:pt idx="2128">
                  <c:v>25640.6289</c:v>
                </c:pt>
                <c:pt idx="2129">
                  <c:v>25267.492200000001</c:v>
                </c:pt>
                <c:pt idx="2130">
                  <c:v>24839.142599999999</c:v>
                </c:pt>
                <c:pt idx="2131">
                  <c:v>24465.3145</c:v>
                </c:pt>
                <c:pt idx="2132">
                  <c:v>24498.050800000001</c:v>
                </c:pt>
                <c:pt idx="2133">
                  <c:v>24710.5527</c:v>
                </c:pt>
                <c:pt idx="2134">
                  <c:v>24982.035199999998</c:v>
                </c:pt>
                <c:pt idx="2135">
                  <c:v>25482.7559</c:v>
                </c:pt>
                <c:pt idx="2136">
                  <c:v>25307.5684</c:v>
                </c:pt>
                <c:pt idx="2137">
                  <c:v>23820.324199999999</c:v>
                </c:pt>
                <c:pt idx="2138">
                  <c:v>21800.908200000002</c:v>
                </c:pt>
                <c:pt idx="2139">
                  <c:v>18281.7363</c:v>
                </c:pt>
                <c:pt idx="2140">
                  <c:v>13446.420899999999</c:v>
                </c:pt>
                <c:pt idx="2141">
                  <c:v>10751.6396</c:v>
                </c:pt>
                <c:pt idx="2142">
                  <c:v>9249.2235999999994</c:v>
                </c:pt>
                <c:pt idx="2143">
                  <c:v>7623.7007000000003</c:v>
                </c:pt>
                <c:pt idx="2144">
                  <c:v>6387.5277999999998</c:v>
                </c:pt>
                <c:pt idx="2145">
                  <c:v>5443.7515000000003</c:v>
                </c:pt>
                <c:pt idx="2146">
                  <c:v>4856.2030999999997</c:v>
                </c:pt>
                <c:pt idx="2147">
                  <c:v>4388.4008999999996</c:v>
                </c:pt>
                <c:pt idx="2148">
                  <c:v>4061.0508</c:v>
                </c:pt>
                <c:pt idx="2149">
                  <c:v>3884.2689999999998</c:v>
                </c:pt>
                <c:pt idx="2150">
                  <c:v>3758.9441000000002</c:v>
                </c:pt>
                <c:pt idx="2151">
                  <c:v>3646.2944000000002</c:v>
                </c:pt>
                <c:pt idx="2152">
                  <c:v>3612.3452000000002</c:v>
                </c:pt>
                <c:pt idx="2153">
                  <c:v>3694.3146999999999</c:v>
                </c:pt>
                <c:pt idx="2154">
                  <c:v>3917.5482999999999</c:v>
                </c:pt>
                <c:pt idx="2155">
                  <c:v>4227.5380999999998</c:v>
                </c:pt>
                <c:pt idx="2156">
                  <c:v>4665.0204999999996</c:v>
                </c:pt>
                <c:pt idx="2157">
                  <c:v>5136.6040000000003</c:v>
                </c:pt>
                <c:pt idx="2158">
                  <c:v>5464.4467999999997</c:v>
                </c:pt>
                <c:pt idx="2159">
                  <c:v>6156.5684000000001</c:v>
                </c:pt>
                <c:pt idx="2160">
                  <c:v>7522.7461000000003</c:v>
                </c:pt>
                <c:pt idx="2161">
                  <c:v>9326.0557000000008</c:v>
                </c:pt>
                <c:pt idx="2162">
                  <c:v>11723.6191</c:v>
                </c:pt>
                <c:pt idx="2163">
                  <c:v>12343.3809</c:v>
                </c:pt>
                <c:pt idx="2164">
                  <c:v>11399.406199999999</c:v>
                </c:pt>
                <c:pt idx="2165">
                  <c:v>10016.7363</c:v>
                </c:pt>
                <c:pt idx="2166">
                  <c:v>8540.4014000000006</c:v>
                </c:pt>
                <c:pt idx="2167">
                  <c:v>7838</c:v>
                </c:pt>
                <c:pt idx="2168">
                  <c:v>7376.4619000000002</c:v>
                </c:pt>
                <c:pt idx="2169">
                  <c:v>7148.7866000000004</c:v>
                </c:pt>
                <c:pt idx="2170">
                  <c:v>6871.3603999999996</c:v>
                </c:pt>
                <c:pt idx="2171">
                  <c:v>6621.4921999999997</c:v>
                </c:pt>
                <c:pt idx="2172">
                  <c:v>6541.8374000000003</c:v>
                </c:pt>
                <c:pt idx="2173">
                  <c:v>6517.4570000000003</c:v>
                </c:pt>
                <c:pt idx="2174">
                  <c:v>6306.5736999999999</c:v>
                </c:pt>
                <c:pt idx="2175">
                  <c:v>5921.7056000000002</c:v>
                </c:pt>
                <c:pt idx="2176">
                  <c:v>5634.4975999999997</c:v>
                </c:pt>
                <c:pt idx="2177">
                  <c:v>5698.8579</c:v>
                </c:pt>
                <c:pt idx="2178">
                  <c:v>5638.7412000000004</c:v>
                </c:pt>
                <c:pt idx="2179">
                  <c:v>5801.7007000000003</c:v>
                </c:pt>
                <c:pt idx="2180">
                  <c:v>5863.1318000000001</c:v>
                </c:pt>
                <c:pt idx="2181">
                  <c:v>5903.4008999999996</c:v>
                </c:pt>
                <c:pt idx="2182">
                  <c:v>5919.2739000000001</c:v>
                </c:pt>
                <c:pt idx="2183">
                  <c:v>5814.0913</c:v>
                </c:pt>
                <c:pt idx="2184">
                  <c:v>5908.4413999999997</c:v>
                </c:pt>
                <c:pt idx="2185">
                  <c:v>5920.1929</c:v>
                </c:pt>
                <c:pt idx="2186">
                  <c:v>5974.7920000000004</c:v>
                </c:pt>
                <c:pt idx="2187">
                  <c:v>6023.8627999999999</c:v>
                </c:pt>
                <c:pt idx="2188">
                  <c:v>6026.7866000000004</c:v>
                </c:pt>
                <c:pt idx="2189">
                  <c:v>5966.2992999999997</c:v>
                </c:pt>
                <c:pt idx="2190">
                  <c:v>6170.9594999999999</c:v>
                </c:pt>
                <c:pt idx="2191">
                  <c:v>6145.2538999999997</c:v>
                </c:pt>
                <c:pt idx="2192">
                  <c:v>6248.9287000000004</c:v>
                </c:pt>
                <c:pt idx="2193">
                  <c:v>6149.3301000000001</c:v>
                </c:pt>
                <c:pt idx="2194">
                  <c:v>6038.0967000000001</c:v>
                </c:pt>
                <c:pt idx="2195">
                  <c:v>6231.0150999999996</c:v>
                </c:pt>
                <c:pt idx="2196">
                  <c:v>6096.7461000000003</c:v>
                </c:pt>
                <c:pt idx="2197">
                  <c:v>6125.2896000000001</c:v>
                </c:pt>
                <c:pt idx="2198">
                  <c:v>6098.2587999999996</c:v>
                </c:pt>
                <c:pt idx="2199">
                  <c:v>5998.3095999999996</c:v>
                </c:pt>
                <c:pt idx="2200">
                  <c:v>5928.4516999999996</c:v>
                </c:pt>
                <c:pt idx="2201">
                  <c:v>5953.2079999999996</c:v>
                </c:pt>
                <c:pt idx="2202">
                  <c:v>5851.4570000000003</c:v>
                </c:pt>
                <c:pt idx="2203">
                  <c:v>5603.0303000000004</c:v>
                </c:pt>
                <c:pt idx="2204">
                  <c:v>5815.0459000000001</c:v>
                </c:pt>
                <c:pt idx="2205">
                  <c:v>5766.7866000000004</c:v>
                </c:pt>
                <c:pt idx="2206">
                  <c:v>5775.1166999999996</c:v>
                </c:pt>
                <c:pt idx="2207">
                  <c:v>5994.4160000000002</c:v>
                </c:pt>
                <c:pt idx="2208">
                  <c:v>6131.1372000000001</c:v>
                </c:pt>
                <c:pt idx="2209">
                  <c:v>6320.3657000000003</c:v>
                </c:pt>
                <c:pt idx="2210">
                  <c:v>6314.0303000000004</c:v>
                </c:pt>
                <c:pt idx="2211">
                  <c:v>6410.5380999999998</c:v>
                </c:pt>
                <c:pt idx="2212">
                  <c:v>6336.8936000000003</c:v>
                </c:pt>
                <c:pt idx="2213">
                  <c:v>6672.9696999999996</c:v>
                </c:pt>
                <c:pt idx="2214">
                  <c:v>7142.1724000000004</c:v>
                </c:pt>
                <c:pt idx="2215">
                  <c:v>7523.0609999999997</c:v>
                </c:pt>
                <c:pt idx="2216">
                  <c:v>7814.335</c:v>
                </c:pt>
                <c:pt idx="2217">
                  <c:v>8276.7060999999994</c:v>
                </c:pt>
                <c:pt idx="2218">
                  <c:v>8753.9395000000004</c:v>
                </c:pt>
                <c:pt idx="2219">
                  <c:v>9406.6903999999995</c:v>
                </c:pt>
                <c:pt idx="2220">
                  <c:v>10047.6348</c:v>
                </c:pt>
                <c:pt idx="2221">
                  <c:v>10818.106400000001</c:v>
                </c:pt>
                <c:pt idx="2222">
                  <c:v>10103.8428</c:v>
                </c:pt>
                <c:pt idx="2223">
                  <c:v>7138.4263000000001</c:v>
                </c:pt>
                <c:pt idx="2224">
                  <c:v>5608.5684000000001</c:v>
                </c:pt>
                <c:pt idx="2225">
                  <c:v>4642.0459000000001</c:v>
                </c:pt>
                <c:pt idx="2226">
                  <c:v>3980.9238</c:v>
                </c:pt>
                <c:pt idx="2227">
                  <c:v>3625.3096</c:v>
                </c:pt>
                <c:pt idx="2228">
                  <c:v>3290.665</c:v>
                </c:pt>
                <c:pt idx="2229">
                  <c:v>3159.7563</c:v>
                </c:pt>
                <c:pt idx="2230">
                  <c:v>2932.1876999999999</c:v>
                </c:pt>
                <c:pt idx="2231">
                  <c:v>2821.3960000000002</c:v>
                </c:pt>
                <c:pt idx="2232">
                  <c:v>2818.4722000000002</c:v>
                </c:pt>
                <c:pt idx="2233">
                  <c:v>2756.6396</c:v>
                </c:pt>
                <c:pt idx="2234">
                  <c:v>2749.5837000000001</c:v>
                </c:pt>
                <c:pt idx="2235">
                  <c:v>2746.3706000000002</c:v>
                </c:pt>
                <c:pt idx="2236">
                  <c:v>2797.8020000000001</c:v>
                </c:pt>
                <c:pt idx="2237">
                  <c:v>3001.7766000000001</c:v>
                </c:pt>
                <c:pt idx="2238">
                  <c:v>3241.2995999999998</c:v>
                </c:pt>
                <c:pt idx="2239">
                  <c:v>3742.3503000000001</c:v>
                </c:pt>
                <c:pt idx="2240">
                  <c:v>4145.9032999999999</c:v>
                </c:pt>
                <c:pt idx="2241">
                  <c:v>4697.0048999999999</c:v>
                </c:pt>
                <c:pt idx="2242">
                  <c:v>5500.8071</c:v>
                </c:pt>
                <c:pt idx="2243">
                  <c:v>6477.0609999999997</c:v>
                </c:pt>
                <c:pt idx="2244">
                  <c:v>7497.9032999999999</c:v>
                </c:pt>
                <c:pt idx="2245">
                  <c:v>9163.6445000000003</c:v>
                </c:pt>
                <c:pt idx="2246">
                  <c:v>11285.6553</c:v>
                </c:pt>
                <c:pt idx="2247">
                  <c:v>11980.228499999999</c:v>
                </c:pt>
                <c:pt idx="2248">
                  <c:v>12739.593800000001</c:v>
                </c:pt>
                <c:pt idx="2249">
                  <c:v>13671.4619</c:v>
                </c:pt>
                <c:pt idx="2250">
                  <c:v>14611.690399999999</c:v>
                </c:pt>
                <c:pt idx="2251">
                  <c:v>15382.0967</c:v>
                </c:pt>
                <c:pt idx="2252">
                  <c:v>16960.304700000001</c:v>
                </c:pt>
                <c:pt idx="2253">
                  <c:v>17043.9902</c:v>
                </c:pt>
                <c:pt idx="2254">
                  <c:v>16442.136699999999</c:v>
                </c:pt>
                <c:pt idx="2255">
                  <c:v>16112.9336</c:v>
                </c:pt>
                <c:pt idx="2256">
                  <c:v>15744.0859</c:v>
                </c:pt>
                <c:pt idx="2257">
                  <c:v>15833.9951</c:v>
                </c:pt>
                <c:pt idx="2258">
                  <c:v>15495.766600000001</c:v>
                </c:pt>
                <c:pt idx="2259">
                  <c:v>15163.5479</c:v>
                </c:pt>
                <c:pt idx="2260">
                  <c:v>14906.2744</c:v>
                </c:pt>
                <c:pt idx="2261">
                  <c:v>14465.863300000001</c:v>
                </c:pt>
                <c:pt idx="2262">
                  <c:v>14119.081099999999</c:v>
                </c:pt>
                <c:pt idx="2263">
                  <c:v>13957.2637</c:v>
                </c:pt>
                <c:pt idx="2264">
                  <c:v>13771.949199999999</c:v>
                </c:pt>
                <c:pt idx="2265">
                  <c:v>14213.852500000001</c:v>
                </c:pt>
                <c:pt idx="2266">
                  <c:v>13884.0605</c:v>
                </c:pt>
                <c:pt idx="2267">
                  <c:v>13718.700199999999</c:v>
                </c:pt>
                <c:pt idx="2268">
                  <c:v>13807.873</c:v>
                </c:pt>
                <c:pt idx="2269">
                  <c:v>13979.420899999999</c:v>
                </c:pt>
                <c:pt idx="2270">
                  <c:v>13875.877899999999</c:v>
                </c:pt>
                <c:pt idx="2271">
                  <c:v>13989.223599999999</c:v>
                </c:pt>
                <c:pt idx="2272">
                  <c:v>13937.573200000001</c:v>
                </c:pt>
                <c:pt idx="2273">
                  <c:v>14255.228499999999</c:v>
                </c:pt>
                <c:pt idx="2274">
                  <c:v>13754.4717</c:v>
                </c:pt>
                <c:pt idx="2275">
                  <c:v>14375.801799999999</c:v>
                </c:pt>
                <c:pt idx="2276">
                  <c:v>14178.954100000001</c:v>
                </c:pt>
                <c:pt idx="2277">
                  <c:v>14482.208000000001</c:v>
                </c:pt>
                <c:pt idx="2278">
                  <c:v>14381.122100000001</c:v>
                </c:pt>
                <c:pt idx="2279">
                  <c:v>14171.9648</c:v>
                </c:pt>
                <c:pt idx="2280">
                  <c:v>13867.588900000001</c:v>
                </c:pt>
                <c:pt idx="2281">
                  <c:v>13456.395500000001</c:v>
                </c:pt>
                <c:pt idx="2282">
                  <c:v>12971.309600000001</c:v>
                </c:pt>
                <c:pt idx="2283">
                  <c:v>12862.700199999999</c:v>
                </c:pt>
                <c:pt idx="2284">
                  <c:v>12620.731400000001</c:v>
                </c:pt>
                <c:pt idx="2285">
                  <c:v>13155.517599999999</c:v>
                </c:pt>
                <c:pt idx="2286">
                  <c:v>13732.233399999999</c:v>
                </c:pt>
                <c:pt idx="2287">
                  <c:v>14153.579100000001</c:v>
                </c:pt>
                <c:pt idx="2288">
                  <c:v>13991.7207</c:v>
                </c:pt>
                <c:pt idx="2289">
                  <c:v>14135.2637</c:v>
                </c:pt>
                <c:pt idx="2290">
                  <c:v>13678.690399999999</c:v>
                </c:pt>
                <c:pt idx="2291">
                  <c:v>13415.9238</c:v>
                </c:pt>
                <c:pt idx="2292">
                  <c:v>13711.0049</c:v>
                </c:pt>
                <c:pt idx="2293">
                  <c:v>13996.7158</c:v>
                </c:pt>
                <c:pt idx="2294">
                  <c:v>13781.1826</c:v>
                </c:pt>
                <c:pt idx="2295">
                  <c:v>13738.0664</c:v>
                </c:pt>
                <c:pt idx="2296">
                  <c:v>14299.1572</c:v>
                </c:pt>
                <c:pt idx="2297">
                  <c:v>14081.492200000001</c:v>
                </c:pt>
                <c:pt idx="2298">
                  <c:v>13818.7412</c:v>
                </c:pt>
                <c:pt idx="2299">
                  <c:v>13733.3604</c:v>
                </c:pt>
                <c:pt idx="2300">
                  <c:v>14554.1875</c:v>
                </c:pt>
                <c:pt idx="2301">
                  <c:v>15303.122100000001</c:v>
                </c:pt>
                <c:pt idx="2302">
                  <c:v>14819.852500000001</c:v>
                </c:pt>
                <c:pt idx="2303">
                  <c:v>15356.4521</c:v>
                </c:pt>
                <c:pt idx="2304">
                  <c:v>15997.8066</c:v>
                </c:pt>
                <c:pt idx="2305">
                  <c:v>16344.5684</c:v>
                </c:pt>
                <c:pt idx="2306">
                  <c:v>16977.5488</c:v>
                </c:pt>
                <c:pt idx="2307">
                  <c:v>15509.477500000001</c:v>
                </c:pt>
                <c:pt idx="2308">
                  <c:v>13903.8066</c:v>
                </c:pt>
                <c:pt idx="2309">
                  <c:v>12548.0605</c:v>
                </c:pt>
                <c:pt idx="2310">
                  <c:v>11215.2793</c:v>
                </c:pt>
                <c:pt idx="2311">
                  <c:v>8974.1317999999992</c:v>
                </c:pt>
                <c:pt idx="2312">
                  <c:v>7090.2437</c:v>
                </c:pt>
                <c:pt idx="2313">
                  <c:v>5650.4062000000004</c:v>
                </c:pt>
                <c:pt idx="2314">
                  <c:v>4731.2388000000001</c:v>
                </c:pt>
                <c:pt idx="2315">
                  <c:v>4220.3856999999998</c:v>
                </c:pt>
                <c:pt idx="2316">
                  <c:v>3702.0405000000001</c:v>
                </c:pt>
                <c:pt idx="2317">
                  <c:v>3437.9187000000002</c:v>
                </c:pt>
                <c:pt idx="2318">
                  <c:v>3208.665</c:v>
                </c:pt>
                <c:pt idx="2319">
                  <c:v>3066.3400999999999</c:v>
                </c:pt>
                <c:pt idx="2320">
                  <c:v>2935.1929</c:v>
                </c:pt>
                <c:pt idx="2321">
                  <c:v>2789.5277999999998</c:v>
                </c:pt>
                <c:pt idx="2322">
                  <c:v>2648.4059999999999</c:v>
                </c:pt>
                <c:pt idx="2323">
                  <c:v>2621.3096</c:v>
                </c:pt>
                <c:pt idx="2324">
                  <c:v>2502.9594999999999</c:v>
                </c:pt>
                <c:pt idx="2325">
                  <c:v>2543.2487999999998</c:v>
                </c:pt>
                <c:pt idx="2326">
                  <c:v>2562.1929</c:v>
                </c:pt>
                <c:pt idx="2327">
                  <c:v>2579.5583000000001</c:v>
                </c:pt>
                <c:pt idx="2328">
                  <c:v>2555.6242999999999</c:v>
                </c:pt>
                <c:pt idx="2329">
                  <c:v>2515.5127000000002</c:v>
                </c:pt>
                <c:pt idx="2330">
                  <c:v>2542.5228999999999</c:v>
                </c:pt>
                <c:pt idx="2331">
                  <c:v>2599.8984</c:v>
                </c:pt>
                <c:pt idx="2332">
                  <c:v>2807.1116000000002</c:v>
                </c:pt>
                <c:pt idx="2333">
                  <c:v>2925.9746</c:v>
                </c:pt>
                <c:pt idx="2334">
                  <c:v>3034.3552</c:v>
                </c:pt>
                <c:pt idx="2335">
                  <c:v>3058.2842000000001</c:v>
                </c:pt>
                <c:pt idx="2336">
                  <c:v>3054.9087</c:v>
                </c:pt>
                <c:pt idx="2337">
                  <c:v>3055.4924000000001</c:v>
                </c:pt>
                <c:pt idx="2338">
                  <c:v>3009.1167</c:v>
                </c:pt>
                <c:pt idx="2339">
                  <c:v>3067.1624000000002</c:v>
                </c:pt>
                <c:pt idx="2340">
                  <c:v>2989.5837000000001</c:v>
                </c:pt>
                <c:pt idx="2341">
                  <c:v>2997.9848999999999</c:v>
                </c:pt>
                <c:pt idx="2342">
                  <c:v>3036.0963999999999</c:v>
                </c:pt>
                <c:pt idx="2343">
                  <c:v>3024.8274000000001</c:v>
                </c:pt>
                <c:pt idx="2344">
                  <c:v>2983.7968999999998</c:v>
                </c:pt>
                <c:pt idx="2345">
                  <c:v>2948.3604</c:v>
                </c:pt>
                <c:pt idx="2346">
                  <c:v>2869.7817</c:v>
                </c:pt>
                <c:pt idx="2347">
                  <c:v>2868.7107000000001</c:v>
                </c:pt>
                <c:pt idx="2348">
                  <c:v>2916.5482999999999</c:v>
                </c:pt>
                <c:pt idx="2349">
                  <c:v>2927.0659000000001</c:v>
                </c:pt>
                <c:pt idx="2350">
                  <c:v>2864.0405000000001</c:v>
                </c:pt>
                <c:pt idx="2351">
                  <c:v>2822.6242999999999</c:v>
                </c:pt>
                <c:pt idx="2352">
                  <c:v>2795.1828999999998</c:v>
                </c:pt>
                <c:pt idx="2353">
                  <c:v>2849.9949000000001</c:v>
                </c:pt>
                <c:pt idx="2354">
                  <c:v>2859.8782000000001</c:v>
                </c:pt>
                <c:pt idx="2355">
                  <c:v>2814.2334000000001</c:v>
                </c:pt>
                <c:pt idx="2356">
                  <c:v>2843.4771000000001</c:v>
                </c:pt>
                <c:pt idx="2357">
                  <c:v>2866.9542999999999</c:v>
                </c:pt>
                <c:pt idx="2358">
                  <c:v>2811.5127000000002</c:v>
                </c:pt>
                <c:pt idx="2359">
                  <c:v>2979.7869000000001</c:v>
                </c:pt>
                <c:pt idx="2360">
                  <c:v>2944.9848999999999</c:v>
                </c:pt>
                <c:pt idx="2361">
                  <c:v>2866.4670000000001</c:v>
                </c:pt>
                <c:pt idx="2362">
                  <c:v>2791.7460999999998</c:v>
                </c:pt>
                <c:pt idx="2363">
                  <c:v>2802.1828999999998</c:v>
                </c:pt>
                <c:pt idx="2364">
                  <c:v>2794</c:v>
                </c:pt>
                <c:pt idx="2365">
                  <c:v>2815.1725999999999</c:v>
                </c:pt>
                <c:pt idx="2366">
                  <c:v>2934.0203000000001</c:v>
                </c:pt>
                <c:pt idx="2367">
                  <c:v>3000.0151000000001</c:v>
                </c:pt>
                <c:pt idx="2368">
                  <c:v>2935.5127000000002</c:v>
                </c:pt>
                <c:pt idx="2369">
                  <c:v>2952.5940000000001</c:v>
                </c:pt>
                <c:pt idx="2370">
                  <c:v>2857.5482999999999</c:v>
                </c:pt>
                <c:pt idx="2371">
                  <c:v>2849.0709999999999</c:v>
                </c:pt>
                <c:pt idx="2372">
                  <c:v>2872.7258000000002</c:v>
                </c:pt>
                <c:pt idx="2373">
                  <c:v>2911.2638999999999</c:v>
                </c:pt>
                <c:pt idx="2374">
                  <c:v>2901.3757000000001</c:v>
                </c:pt>
                <c:pt idx="2375">
                  <c:v>3010.1979999999999</c:v>
                </c:pt>
                <c:pt idx="2376">
                  <c:v>2936.7361000000001</c:v>
                </c:pt>
                <c:pt idx="2377">
                  <c:v>2870.9897000000001</c:v>
                </c:pt>
                <c:pt idx="2378">
                  <c:v>2932.7361000000001</c:v>
                </c:pt>
                <c:pt idx="2379">
                  <c:v>2861.1725999999999</c:v>
                </c:pt>
                <c:pt idx="2380">
                  <c:v>2985.5178000000001</c:v>
                </c:pt>
                <c:pt idx="2381">
                  <c:v>2887.7968999999998</c:v>
                </c:pt>
                <c:pt idx="2382">
                  <c:v>2856.8833</c:v>
                </c:pt>
                <c:pt idx="2383">
                  <c:v>2885.0508</c:v>
                </c:pt>
                <c:pt idx="2384">
                  <c:v>2872.2031000000002</c:v>
                </c:pt>
                <c:pt idx="2385">
                  <c:v>2898.8833</c:v>
                </c:pt>
                <c:pt idx="2386">
                  <c:v>2844.1167</c:v>
                </c:pt>
                <c:pt idx="2387">
                  <c:v>2842.7968999999998</c:v>
                </c:pt>
                <c:pt idx="2388">
                  <c:v>2912.7615000000001</c:v>
                </c:pt>
                <c:pt idx="2389">
                  <c:v>2900.873</c:v>
                </c:pt>
                <c:pt idx="2390">
                  <c:v>2933.2892999999999</c:v>
                </c:pt>
                <c:pt idx="2391">
                  <c:v>2932.7310000000002</c:v>
                </c:pt>
                <c:pt idx="2392">
                  <c:v>2976.6599000000001</c:v>
                </c:pt>
                <c:pt idx="2393">
                  <c:v>2998.2487999999998</c:v>
                </c:pt>
                <c:pt idx="2394">
                  <c:v>3037.4771000000001</c:v>
                </c:pt>
                <c:pt idx="2395">
                  <c:v>2950.3806</c:v>
                </c:pt>
                <c:pt idx="2396">
                  <c:v>2807.8528000000001</c:v>
                </c:pt>
                <c:pt idx="2397">
                  <c:v>2732.5329999999999</c:v>
                </c:pt>
                <c:pt idx="2398">
                  <c:v>2622.4214000000002</c:v>
                </c:pt>
                <c:pt idx="2399">
                  <c:v>2531.5583000000001</c:v>
                </c:pt>
                <c:pt idx="2400">
                  <c:v>2486.7968999999998</c:v>
                </c:pt>
                <c:pt idx="2401">
                  <c:v>2398.4924000000001</c:v>
                </c:pt>
                <c:pt idx="2402">
                  <c:v>2352.2130999999999</c:v>
                </c:pt>
                <c:pt idx="2403">
                  <c:v>2423.9137999999998</c:v>
                </c:pt>
                <c:pt idx="2404">
                  <c:v>2398.1421</c:v>
                </c:pt>
                <c:pt idx="2405">
                  <c:v>2358.9389999999999</c:v>
                </c:pt>
                <c:pt idx="2406">
                  <c:v>2279.1523000000002</c:v>
                </c:pt>
                <c:pt idx="2407">
                  <c:v>2326.9643999999998</c:v>
                </c:pt>
                <c:pt idx="2408">
                  <c:v>2403</c:v>
                </c:pt>
                <c:pt idx="2409">
                  <c:v>2427.6293999999998</c:v>
                </c:pt>
                <c:pt idx="2410">
                  <c:v>2410.4670000000001</c:v>
                </c:pt>
                <c:pt idx="2411">
                  <c:v>2443.7107000000001</c:v>
                </c:pt>
                <c:pt idx="2412">
                  <c:v>2450.4214000000002</c:v>
                </c:pt>
                <c:pt idx="2413">
                  <c:v>2543.1979999999999</c:v>
                </c:pt>
                <c:pt idx="2414">
                  <c:v>2558.3298</c:v>
                </c:pt>
                <c:pt idx="2415">
                  <c:v>2654.4364999999998</c:v>
                </c:pt>
                <c:pt idx="2416">
                  <c:v>2610.3503000000001</c:v>
                </c:pt>
                <c:pt idx="2417">
                  <c:v>2684.4162999999999</c:v>
                </c:pt>
                <c:pt idx="2418">
                  <c:v>2666.1777000000002</c:v>
                </c:pt>
                <c:pt idx="2419">
                  <c:v>2649.8782000000001</c:v>
                </c:pt>
                <c:pt idx="2420">
                  <c:v>2715.8629999999998</c:v>
                </c:pt>
                <c:pt idx="2421">
                  <c:v>2689.5023999999999</c:v>
                </c:pt>
                <c:pt idx="2422">
                  <c:v>2725.1066999999998</c:v>
                </c:pt>
                <c:pt idx="2423">
                  <c:v>2718.5583000000001</c:v>
                </c:pt>
                <c:pt idx="2424">
                  <c:v>2815.5075999999999</c:v>
                </c:pt>
                <c:pt idx="2425">
                  <c:v>2807.1370000000002</c:v>
                </c:pt>
                <c:pt idx="2426">
                  <c:v>2885.2285000000002</c:v>
                </c:pt>
                <c:pt idx="2427">
                  <c:v>2959.5686000000001</c:v>
                </c:pt>
                <c:pt idx="2428">
                  <c:v>2955.1217999999999</c:v>
                </c:pt>
                <c:pt idx="2429">
                  <c:v>2854.5785999999998</c:v>
                </c:pt>
                <c:pt idx="2430">
                  <c:v>2860.7107000000001</c:v>
                </c:pt>
                <c:pt idx="2431">
                  <c:v>2831.8222999999998</c:v>
                </c:pt>
                <c:pt idx="2432">
                  <c:v>2795.0812999999998</c:v>
                </c:pt>
                <c:pt idx="2433">
                  <c:v>2771.8476999999998</c:v>
                </c:pt>
                <c:pt idx="2434">
                  <c:v>2826.1471999999999</c:v>
                </c:pt>
                <c:pt idx="2435">
                  <c:v>2845.3503000000001</c:v>
                </c:pt>
                <c:pt idx="2436">
                  <c:v>2877.2285000000002</c:v>
                </c:pt>
                <c:pt idx="2437">
                  <c:v>2834.1370000000002</c:v>
                </c:pt>
                <c:pt idx="2438">
                  <c:v>2888.2334000000001</c:v>
                </c:pt>
                <c:pt idx="2439">
                  <c:v>2959.3960000000002</c:v>
                </c:pt>
                <c:pt idx="2440">
                  <c:v>2917.8123000000001</c:v>
                </c:pt>
                <c:pt idx="2441">
                  <c:v>2872.5023999999999</c:v>
                </c:pt>
                <c:pt idx="2442">
                  <c:v>2898.2437</c:v>
                </c:pt>
                <c:pt idx="2443">
                  <c:v>2922.9187000000002</c:v>
                </c:pt>
                <c:pt idx="2444">
                  <c:v>2914.3604</c:v>
                </c:pt>
                <c:pt idx="2445">
                  <c:v>2890.3400999999999</c:v>
                </c:pt>
                <c:pt idx="2446">
                  <c:v>2917.4364999999998</c:v>
                </c:pt>
                <c:pt idx="2447">
                  <c:v>2925.7206999999999</c:v>
                </c:pt>
                <c:pt idx="2448">
                  <c:v>2979.1777000000002</c:v>
                </c:pt>
                <c:pt idx="2449">
                  <c:v>2992.1523000000002</c:v>
                </c:pt>
                <c:pt idx="2450">
                  <c:v>2907.1167</c:v>
                </c:pt>
                <c:pt idx="2451">
                  <c:v>2890.8274000000001</c:v>
                </c:pt>
                <c:pt idx="2452">
                  <c:v>2941.7512000000002</c:v>
                </c:pt>
                <c:pt idx="2453">
                  <c:v>2983.6039999999998</c:v>
                </c:pt>
                <c:pt idx="2454">
                  <c:v>3018.9949000000001</c:v>
                </c:pt>
                <c:pt idx="2455">
                  <c:v>3035.9848999999999</c:v>
                </c:pt>
                <c:pt idx="2456">
                  <c:v>2929.6599000000001</c:v>
                </c:pt>
                <c:pt idx="2457">
                  <c:v>2928.8833</c:v>
                </c:pt>
                <c:pt idx="2458">
                  <c:v>2929.3960000000002</c:v>
                </c:pt>
                <c:pt idx="2459">
                  <c:v>3036.4771000000001</c:v>
                </c:pt>
                <c:pt idx="2460">
                  <c:v>2978.8171000000002</c:v>
                </c:pt>
                <c:pt idx="2461">
                  <c:v>2998.1979999999999</c:v>
                </c:pt>
                <c:pt idx="2462">
                  <c:v>2999.8629999999998</c:v>
                </c:pt>
                <c:pt idx="2463">
                  <c:v>2991.9848999999999</c:v>
                </c:pt>
                <c:pt idx="2464">
                  <c:v>2967.3654999999999</c:v>
                </c:pt>
                <c:pt idx="2465">
                  <c:v>2836.0457000000001</c:v>
                </c:pt>
                <c:pt idx="2466">
                  <c:v>2818.4567999999999</c:v>
                </c:pt>
                <c:pt idx="2467">
                  <c:v>2813.3806</c:v>
                </c:pt>
                <c:pt idx="2468">
                  <c:v>2813.6904</c:v>
                </c:pt>
                <c:pt idx="2469">
                  <c:v>2871.4618999999998</c:v>
                </c:pt>
                <c:pt idx="2470">
                  <c:v>2889.6853000000001</c:v>
                </c:pt>
                <c:pt idx="2471">
                  <c:v>2924.1574999999998</c:v>
                </c:pt>
                <c:pt idx="2472">
                  <c:v>2870.6448</c:v>
                </c:pt>
                <c:pt idx="2473">
                  <c:v>2857.7004000000002</c:v>
                </c:pt>
                <c:pt idx="2474">
                  <c:v>2758.8579</c:v>
                </c:pt>
                <c:pt idx="2475">
                  <c:v>2804.3096</c:v>
                </c:pt>
                <c:pt idx="2476">
                  <c:v>2746.3960000000002</c:v>
                </c:pt>
                <c:pt idx="2477">
                  <c:v>2633.7766000000001</c:v>
                </c:pt>
                <c:pt idx="2478">
                  <c:v>2676.6801999999998</c:v>
                </c:pt>
                <c:pt idx="2479">
                  <c:v>2685.8375999999998</c:v>
                </c:pt>
                <c:pt idx="2480">
                  <c:v>2716.4214000000002</c:v>
                </c:pt>
                <c:pt idx="2481">
                  <c:v>2639.2130999999999</c:v>
                </c:pt>
                <c:pt idx="2482">
                  <c:v>2620.8782000000001</c:v>
                </c:pt>
                <c:pt idx="2483">
                  <c:v>2657.5228999999999</c:v>
                </c:pt>
                <c:pt idx="2484">
                  <c:v>2653.9796999999999</c:v>
                </c:pt>
                <c:pt idx="2485">
                  <c:v>2667.7968999999998</c:v>
                </c:pt>
                <c:pt idx="2486">
                  <c:v>2683.1471999999999</c:v>
                </c:pt>
                <c:pt idx="2487">
                  <c:v>2620.8679000000002</c:v>
                </c:pt>
                <c:pt idx="2488">
                  <c:v>2539.3198000000002</c:v>
                </c:pt>
                <c:pt idx="2489">
                  <c:v>2551.1725999999999</c:v>
                </c:pt>
                <c:pt idx="2490">
                  <c:v>2543.6496999999999</c:v>
                </c:pt>
                <c:pt idx="2491">
                  <c:v>2540.7258000000002</c:v>
                </c:pt>
                <c:pt idx="2492">
                  <c:v>2544.3096</c:v>
                </c:pt>
                <c:pt idx="2493">
                  <c:v>2575.2588000000001</c:v>
                </c:pt>
                <c:pt idx="2494">
                  <c:v>2587.1828999999998</c:v>
                </c:pt>
                <c:pt idx="2495">
                  <c:v>2632.1167</c:v>
                </c:pt>
                <c:pt idx="2496">
                  <c:v>2641.6293999999998</c:v>
                </c:pt>
                <c:pt idx="2497">
                  <c:v>2629.5940000000001</c:v>
                </c:pt>
                <c:pt idx="2498">
                  <c:v>2546.4670000000001</c:v>
                </c:pt>
                <c:pt idx="2499">
                  <c:v>2537.2944000000002</c:v>
                </c:pt>
                <c:pt idx="2500">
                  <c:v>2563.3096</c:v>
                </c:pt>
                <c:pt idx="2501">
                  <c:v>2604.4517000000001</c:v>
                </c:pt>
                <c:pt idx="2502">
                  <c:v>2658.5940000000001</c:v>
                </c:pt>
                <c:pt idx="2503">
                  <c:v>2677.6039999999998</c:v>
                </c:pt>
                <c:pt idx="2504">
                  <c:v>2752.6599000000001</c:v>
                </c:pt>
                <c:pt idx="2505">
                  <c:v>2820.6448</c:v>
                </c:pt>
                <c:pt idx="2506">
                  <c:v>2904.8222999999998</c:v>
                </c:pt>
                <c:pt idx="2507">
                  <c:v>3009.3198000000002</c:v>
                </c:pt>
                <c:pt idx="2508">
                  <c:v>3094.4924000000001</c:v>
                </c:pt>
                <c:pt idx="2509">
                  <c:v>3184.127</c:v>
                </c:pt>
                <c:pt idx="2510">
                  <c:v>3218.8123000000001</c:v>
                </c:pt>
                <c:pt idx="2511">
                  <c:v>3248.4313999999999</c:v>
                </c:pt>
                <c:pt idx="2512">
                  <c:v>3195.2689999999998</c:v>
                </c:pt>
                <c:pt idx="2513">
                  <c:v>3133.9389999999999</c:v>
                </c:pt>
                <c:pt idx="2514">
                  <c:v>3183.6599000000001</c:v>
                </c:pt>
                <c:pt idx="2515">
                  <c:v>3222.1370000000002</c:v>
                </c:pt>
                <c:pt idx="2516">
                  <c:v>3272.5127000000002</c:v>
                </c:pt>
                <c:pt idx="2517">
                  <c:v>3227.3503000000001</c:v>
                </c:pt>
                <c:pt idx="2518">
                  <c:v>3203.2080000000001</c:v>
                </c:pt>
                <c:pt idx="2519">
                  <c:v>3178.4011</c:v>
                </c:pt>
                <c:pt idx="2520">
                  <c:v>3219.2539000000002</c:v>
                </c:pt>
                <c:pt idx="2521">
                  <c:v>3223.5178000000001</c:v>
                </c:pt>
                <c:pt idx="2522">
                  <c:v>3195.2285000000002</c:v>
                </c:pt>
                <c:pt idx="2523">
                  <c:v>3205.1370000000002</c:v>
                </c:pt>
                <c:pt idx="2524">
                  <c:v>3133.5127000000002</c:v>
                </c:pt>
                <c:pt idx="2525">
                  <c:v>3162.2233999999999</c:v>
                </c:pt>
                <c:pt idx="2526">
                  <c:v>3105.7310000000002</c:v>
                </c:pt>
                <c:pt idx="2527">
                  <c:v>3122.2638999999999</c:v>
                </c:pt>
                <c:pt idx="2528">
                  <c:v>3076.3047000000001</c:v>
                </c:pt>
                <c:pt idx="2529">
                  <c:v>3041.3757000000001</c:v>
                </c:pt>
                <c:pt idx="2530">
                  <c:v>3080.7512000000002</c:v>
                </c:pt>
                <c:pt idx="2531">
                  <c:v>3073.5381000000002</c:v>
                </c:pt>
                <c:pt idx="2532">
                  <c:v>3188.8071</c:v>
                </c:pt>
                <c:pt idx="2533">
                  <c:v>3197.5583000000001</c:v>
                </c:pt>
                <c:pt idx="2534">
                  <c:v>3168.2793000000001</c:v>
                </c:pt>
                <c:pt idx="2535">
                  <c:v>3135.8375999999998</c:v>
                </c:pt>
                <c:pt idx="2536">
                  <c:v>3158.1370000000002</c:v>
                </c:pt>
                <c:pt idx="2537">
                  <c:v>3189.2638999999999</c:v>
                </c:pt>
                <c:pt idx="2538">
                  <c:v>3170.2689999999998</c:v>
                </c:pt>
                <c:pt idx="2539">
                  <c:v>3152.7004000000002</c:v>
                </c:pt>
                <c:pt idx="2540">
                  <c:v>3167.9848999999999</c:v>
                </c:pt>
                <c:pt idx="2541">
                  <c:v>3140.2031000000002</c:v>
                </c:pt>
                <c:pt idx="2542">
                  <c:v>3134.6143000000002</c:v>
                </c:pt>
                <c:pt idx="2543">
                  <c:v>3100.2842000000001</c:v>
                </c:pt>
                <c:pt idx="2544">
                  <c:v>3170.4517000000001</c:v>
                </c:pt>
                <c:pt idx="2545">
                  <c:v>3156.6853000000001</c:v>
                </c:pt>
                <c:pt idx="2546">
                  <c:v>3159.7310000000002</c:v>
                </c:pt>
                <c:pt idx="2547">
                  <c:v>3134.8528000000001</c:v>
                </c:pt>
                <c:pt idx="2548">
                  <c:v>3092.0254</c:v>
                </c:pt>
                <c:pt idx="2549">
                  <c:v>3070.8222999999998</c:v>
                </c:pt>
                <c:pt idx="2550">
                  <c:v>3126.3960000000002</c:v>
                </c:pt>
                <c:pt idx="2551">
                  <c:v>3187.3757000000001</c:v>
                </c:pt>
                <c:pt idx="2552">
                  <c:v>3183.9187000000002</c:v>
                </c:pt>
                <c:pt idx="2553">
                  <c:v>3190.8476999999998</c:v>
                </c:pt>
                <c:pt idx="2554">
                  <c:v>3218.3298</c:v>
                </c:pt>
                <c:pt idx="2555">
                  <c:v>3232.873</c:v>
                </c:pt>
                <c:pt idx="2556">
                  <c:v>3237.1116000000002</c:v>
                </c:pt>
                <c:pt idx="2557">
                  <c:v>3210.0405000000001</c:v>
                </c:pt>
                <c:pt idx="2558">
                  <c:v>3167.5329999999999</c:v>
                </c:pt>
                <c:pt idx="2559">
                  <c:v>3118.3096</c:v>
                </c:pt>
                <c:pt idx="2560">
                  <c:v>2967.9848999999999</c:v>
                </c:pt>
                <c:pt idx="2561">
                  <c:v>2796</c:v>
                </c:pt>
                <c:pt idx="2562">
                  <c:v>2612.4313999999999</c:v>
                </c:pt>
                <c:pt idx="2563">
                  <c:v>2602.1320999999998</c:v>
                </c:pt>
                <c:pt idx="2564">
                  <c:v>2546.9238</c:v>
                </c:pt>
                <c:pt idx="2565">
                  <c:v>2488.6345000000001</c:v>
                </c:pt>
                <c:pt idx="2566">
                  <c:v>2468.7714999999998</c:v>
                </c:pt>
                <c:pt idx="2567">
                  <c:v>2473.3047000000001</c:v>
                </c:pt>
                <c:pt idx="2568">
                  <c:v>2457.5635000000002</c:v>
                </c:pt>
                <c:pt idx="2569">
                  <c:v>2475.7563</c:v>
                </c:pt>
                <c:pt idx="2570">
                  <c:v>2498.4011</c:v>
                </c:pt>
                <c:pt idx="2571">
                  <c:v>2452.9695000000002</c:v>
                </c:pt>
                <c:pt idx="2572">
                  <c:v>2431.2588000000001</c:v>
                </c:pt>
                <c:pt idx="2573">
                  <c:v>2380.7206999999999</c:v>
                </c:pt>
                <c:pt idx="2574">
                  <c:v>2312.6801999999998</c:v>
                </c:pt>
                <c:pt idx="2575">
                  <c:v>2271.6242999999999</c:v>
                </c:pt>
                <c:pt idx="2576">
                  <c:v>2281.9137999999998</c:v>
                </c:pt>
                <c:pt idx="2577">
                  <c:v>2289.3806</c:v>
                </c:pt>
                <c:pt idx="2578">
                  <c:v>2317.9441000000002</c:v>
                </c:pt>
                <c:pt idx="2579">
                  <c:v>2311.4110999999998</c:v>
                </c:pt>
                <c:pt idx="2580">
                  <c:v>2280.5940000000001</c:v>
                </c:pt>
                <c:pt idx="2581">
                  <c:v>2363.6345000000001</c:v>
                </c:pt>
                <c:pt idx="2582">
                  <c:v>2392.4162999999999</c:v>
                </c:pt>
                <c:pt idx="2583">
                  <c:v>2420.6039999999998</c:v>
                </c:pt>
                <c:pt idx="2584">
                  <c:v>2456.9897000000001</c:v>
                </c:pt>
                <c:pt idx="2585">
                  <c:v>2531.5228999999999</c:v>
                </c:pt>
                <c:pt idx="2586">
                  <c:v>2583.9542999999999</c:v>
                </c:pt>
                <c:pt idx="2587">
                  <c:v>2758.7411999999999</c:v>
                </c:pt>
                <c:pt idx="2588">
                  <c:v>2807.2183</c:v>
                </c:pt>
                <c:pt idx="2589">
                  <c:v>2847.6547999999998</c:v>
                </c:pt>
                <c:pt idx="2590">
                  <c:v>3062.6801999999998</c:v>
                </c:pt>
                <c:pt idx="2591">
                  <c:v>3293.4416999999999</c:v>
                </c:pt>
                <c:pt idx="2592">
                  <c:v>3442.6853000000001</c:v>
                </c:pt>
                <c:pt idx="2593">
                  <c:v>3880.1725999999999</c:v>
                </c:pt>
                <c:pt idx="2594">
                  <c:v>4507.5483000000004</c:v>
                </c:pt>
                <c:pt idx="2595">
                  <c:v>4918.665</c:v>
                </c:pt>
                <c:pt idx="2596">
                  <c:v>5378.7412000000004</c:v>
                </c:pt>
                <c:pt idx="2597">
                  <c:v>6021.6293999999998</c:v>
                </c:pt>
                <c:pt idx="2598">
                  <c:v>7080.0150999999996</c:v>
                </c:pt>
                <c:pt idx="2599">
                  <c:v>7343.1016</c:v>
                </c:pt>
                <c:pt idx="2600">
                  <c:v>7595.3554999999997</c:v>
                </c:pt>
                <c:pt idx="2601">
                  <c:v>7699.2388000000001</c:v>
                </c:pt>
                <c:pt idx="2602">
                  <c:v>7778.0864000000001</c:v>
                </c:pt>
                <c:pt idx="2603">
                  <c:v>7885.9897000000001</c:v>
                </c:pt>
                <c:pt idx="2604">
                  <c:v>7890.1063999999997</c:v>
                </c:pt>
                <c:pt idx="2605">
                  <c:v>7890.5228999999999</c:v>
                </c:pt>
                <c:pt idx="2606">
                  <c:v>7883.4516999999996</c:v>
                </c:pt>
                <c:pt idx="2607">
                  <c:v>7748.9032999999999</c:v>
                </c:pt>
                <c:pt idx="2608">
                  <c:v>7693.3706000000002</c:v>
                </c:pt>
                <c:pt idx="2609">
                  <c:v>7551.9390000000003</c:v>
                </c:pt>
                <c:pt idx="2610">
                  <c:v>7732.9135999999999</c:v>
                </c:pt>
                <c:pt idx="2611">
                  <c:v>7666.6698999999999</c:v>
                </c:pt>
                <c:pt idx="2612">
                  <c:v>7797.8119999999999</c:v>
                </c:pt>
                <c:pt idx="2613">
                  <c:v>7997.4111000000003</c:v>
                </c:pt>
                <c:pt idx="2614">
                  <c:v>7789.4872999999998</c:v>
                </c:pt>
                <c:pt idx="2615">
                  <c:v>7715.8022000000001</c:v>
                </c:pt>
                <c:pt idx="2616">
                  <c:v>7953.8779000000004</c:v>
                </c:pt>
                <c:pt idx="2617">
                  <c:v>8074.6445000000003</c:v>
                </c:pt>
                <c:pt idx="2618">
                  <c:v>7891.5532000000003</c:v>
                </c:pt>
                <c:pt idx="2619">
                  <c:v>7995.3046999999997</c:v>
                </c:pt>
                <c:pt idx="2620">
                  <c:v>8477.9491999999991</c:v>
                </c:pt>
                <c:pt idx="2621">
                  <c:v>8145.6396000000004</c:v>
                </c:pt>
                <c:pt idx="2622">
                  <c:v>8044.6445000000003</c:v>
                </c:pt>
                <c:pt idx="2623">
                  <c:v>8233.7919999999995</c:v>
                </c:pt>
                <c:pt idx="2624">
                  <c:v>8259.0254000000004</c:v>
                </c:pt>
                <c:pt idx="2625">
                  <c:v>7884.4771000000001</c:v>
                </c:pt>
                <c:pt idx="2626">
                  <c:v>8086.9492</c:v>
                </c:pt>
                <c:pt idx="2627">
                  <c:v>8086.2992999999997</c:v>
                </c:pt>
                <c:pt idx="2628">
                  <c:v>7962.1220999999996</c:v>
                </c:pt>
                <c:pt idx="2629">
                  <c:v>7784.3198000000002</c:v>
                </c:pt>
                <c:pt idx="2630">
                  <c:v>7999.7768999999998</c:v>
                </c:pt>
                <c:pt idx="2631">
                  <c:v>8044.9390000000003</c:v>
                </c:pt>
                <c:pt idx="2632">
                  <c:v>8068.8627999999999</c:v>
                </c:pt>
                <c:pt idx="2633">
                  <c:v>7869.6597000000002</c:v>
                </c:pt>
                <c:pt idx="2634">
                  <c:v>8009.4315999999999</c:v>
                </c:pt>
                <c:pt idx="2635">
                  <c:v>7884.6953000000003</c:v>
                </c:pt>
                <c:pt idx="2636">
                  <c:v>7934.2079999999996</c:v>
                </c:pt>
                <c:pt idx="2637">
                  <c:v>7697.0254000000004</c:v>
                </c:pt>
                <c:pt idx="2638">
                  <c:v>7695.5127000000002</c:v>
                </c:pt>
                <c:pt idx="2639">
                  <c:v>7532.0303000000004</c:v>
                </c:pt>
                <c:pt idx="2640">
                  <c:v>7335.6904000000004</c:v>
                </c:pt>
                <c:pt idx="2641">
                  <c:v>7309.0150999999996</c:v>
                </c:pt>
                <c:pt idx="2642">
                  <c:v>7031.1522999999997</c:v>
                </c:pt>
                <c:pt idx="2643">
                  <c:v>6619.6904000000004</c:v>
                </c:pt>
                <c:pt idx="2644">
                  <c:v>6245.6396000000004</c:v>
                </c:pt>
                <c:pt idx="2645">
                  <c:v>6024.6396000000004</c:v>
                </c:pt>
                <c:pt idx="2646">
                  <c:v>5494.2484999999997</c:v>
                </c:pt>
                <c:pt idx="2647">
                  <c:v>4916.7768999999998</c:v>
                </c:pt>
                <c:pt idx="2648">
                  <c:v>4576.8022000000001</c:v>
                </c:pt>
                <c:pt idx="2649">
                  <c:v>4180.9237999999996</c:v>
                </c:pt>
                <c:pt idx="2650">
                  <c:v>3930.8476999999998</c:v>
                </c:pt>
                <c:pt idx="2651">
                  <c:v>3675.8833</c:v>
                </c:pt>
                <c:pt idx="2652">
                  <c:v>3430.5228999999999</c:v>
                </c:pt>
                <c:pt idx="2653">
                  <c:v>3301.6194</c:v>
                </c:pt>
                <c:pt idx="2654">
                  <c:v>3177.0762</c:v>
                </c:pt>
                <c:pt idx="2655">
                  <c:v>2976.2944000000002</c:v>
                </c:pt>
                <c:pt idx="2656">
                  <c:v>2890.7004000000002</c:v>
                </c:pt>
                <c:pt idx="2657">
                  <c:v>2834.9290000000001</c:v>
                </c:pt>
                <c:pt idx="2658">
                  <c:v>2698.0151000000001</c:v>
                </c:pt>
                <c:pt idx="2659">
                  <c:v>2592.0558999999998</c:v>
                </c:pt>
                <c:pt idx="2660">
                  <c:v>2553.9087</c:v>
                </c:pt>
                <c:pt idx="2661">
                  <c:v>2500.5228999999999</c:v>
                </c:pt>
                <c:pt idx="2662">
                  <c:v>2433.9542999999999</c:v>
                </c:pt>
                <c:pt idx="2663">
                  <c:v>2379.0405000000001</c:v>
                </c:pt>
                <c:pt idx="2664">
                  <c:v>2315.4011</c:v>
                </c:pt>
                <c:pt idx="2665">
                  <c:v>2348.2689999999998</c:v>
                </c:pt>
                <c:pt idx="2666">
                  <c:v>2273.6293999999998</c:v>
                </c:pt>
                <c:pt idx="2667">
                  <c:v>2300.6194</c:v>
                </c:pt>
                <c:pt idx="2668">
                  <c:v>2298.7766000000001</c:v>
                </c:pt>
                <c:pt idx="2669">
                  <c:v>2348.1016</c:v>
                </c:pt>
                <c:pt idx="2670">
                  <c:v>2312.5277999999998</c:v>
                </c:pt>
                <c:pt idx="2671">
                  <c:v>2306.0405000000001</c:v>
                </c:pt>
                <c:pt idx="2672">
                  <c:v>2299.4771000000001</c:v>
                </c:pt>
                <c:pt idx="2673">
                  <c:v>2295.6904</c:v>
                </c:pt>
                <c:pt idx="2674">
                  <c:v>2305.7665999999999</c:v>
                </c:pt>
                <c:pt idx="2675">
                  <c:v>2444.4771000000001</c:v>
                </c:pt>
                <c:pt idx="2676">
                  <c:v>2502.8222999999998</c:v>
                </c:pt>
                <c:pt idx="2677">
                  <c:v>2500.4162999999999</c:v>
                </c:pt>
                <c:pt idx="2678">
                  <c:v>2579.5127000000002</c:v>
                </c:pt>
                <c:pt idx="2679">
                  <c:v>2572.665</c:v>
                </c:pt>
                <c:pt idx="2680">
                  <c:v>2543.8782000000001</c:v>
                </c:pt>
                <c:pt idx="2681">
                  <c:v>2592.3503000000001</c:v>
                </c:pt>
                <c:pt idx="2682">
                  <c:v>2647.4618999999998</c:v>
                </c:pt>
                <c:pt idx="2683">
                  <c:v>2700.1320999999998</c:v>
                </c:pt>
                <c:pt idx="2684">
                  <c:v>2659.2487999999998</c:v>
                </c:pt>
                <c:pt idx="2685">
                  <c:v>2642.1523000000002</c:v>
                </c:pt>
                <c:pt idx="2686">
                  <c:v>2673.3908999999999</c:v>
                </c:pt>
                <c:pt idx="2687">
                  <c:v>2712.4771000000001</c:v>
                </c:pt>
                <c:pt idx="2688">
                  <c:v>2725.8020000000001</c:v>
                </c:pt>
                <c:pt idx="2689">
                  <c:v>2711.5889000000002</c:v>
                </c:pt>
                <c:pt idx="2690">
                  <c:v>2721.5635000000002</c:v>
                </c:pt>
                <c:pt idx="2691">
                  <c:v>2696.5178000000001</c:v>
                </c:pt>
                <c:pt idx="2692">
                  <c:v>2692.2689999999998</c:v>
                </c:pt>
                <c:pt idx="2693">
                  <c:v>2732.4313999999999</c:v>
                </c:pt>
                <c:pt idx="2694">
                  <c:v>2799.9290000000001</c:v>
                </c:pt>
                <c:pt idx="2695">
                  <c:v>2748.6801999999998</c:v>
                </c:pt>
                <c:pt idx="2696">
                  <c:v>2769.5889000000002</c:v>
                </c:pt>
                <c:pt idx="2697">
                  <c:v>2757.0304999999998</c:v>
                </c:pt>
                <c:pt idx="2698">
                  <c:v>2641.0659000000001</c:v>
                </c:pt>
                <c:pt idx="2699">
                  <c:v>2675.0304999999998</c:v>
                </c:pt>
                <c:pt idx="2700">
                  <c:v>2705.7004000000002</c:v>
                </c:pt>
                <c:pt idx="2701">
                  <c:v>2662.8984</c:v>
                </c:pt>
                <c:pt idx="2702">
                  <c:v>2649.0405000000001</c:v>
                </c:pt>
                <c:pt idx="2703">
                  <c:v>2586.5178000000001</c:v>
                </c:pt>
                <c:pt idx="2704">
                  <c:v>2639.7107000000001</c:v>
                </c:pt>
                <c:pt idx="2705">
                  <c:v>2601.8425000000002</c:v>
                </c:pt>
                <c:pt idx="2706">
                  <c:v>2618.1979999999999</c:v>
                </c:pt>
                <c:pt idx="2707">
                  <c:v>2636.0151000000001</c:v>
                </c:pt>
                <c:pt idx="2708">
                  <c:v>2667.5075999999999</c:v>
                </c:pt>
                <c:pt idx="2709">
                  <c:v>2734.2539000000002</c:v>
                </c:pt>
                <c:pt idx="2710">
                  <c:v>2729.5940000000001</c:v>
                </c:pt>
                <c:pt idx="2711">
                  <c:v>2668.3400999999999</c:v>
                </c:pt>
                <c:pt idx="2712">
                  <c:v>2679.8629999999998</c:v>
                </c:pt>
                <c:pt idx="2713">
                  <c:v>2671.7817</c:v>
                </c:pt>
                <c:pt idx="2714">
                  <c:v>2685.1320999999998</c:v>
                </c:pt>
                <c:pt idx="2715">
                  <c:v>2677.8123000000001</c:v>
                </c:pt>
                <c:pt idx="2716">
                  <c:v>2711.5228999999999</c:v>
                </c:pt>
                <c:pt idx="2717">
                  <c:v>2742.4976000000001</c:v>
                </c:pt>
                <c:pt idx="2718">
                  <c:v>2713.5635000000002</c:v>
                </c:pt>
                <c:pt idx="2719">
                  <c:v>2743.3908999999999</c:v>
                </c:pt>
                <c:pt idx="2720">
                  <c:v>2769.3400999999999</c:v>
                </c:pt>
                <c:pt idx="2721">
                  <c:v>2752.8020000000001</c:v>
                </c:pt>
                <c:pt idx="2722">
                  <c:v>2659.7563</c:v>
                </c:pt>
                <c:pt idx="2723">
                  <c:v>2711.9187000000002</c:v>
                </c:pt>
                <c:pt idx="2724">
                  <c:v>2822.3298</c:v>
                </c:pt>
                <c:pt idx="2725">
                  <c:v>2752.6904</c:v>
                </c:pt>
                <c:pt idx="2726">
                  <c:v>2777.9746</c:v>
                </c:pt>
                <c:pt idx="2727">
                  <c:v>2719.4416999999999</c:v>
                </c:pt>
                <c:pt idx="2728">
                  <c:v>2732.4821999999999</c:v>
                </c:pt>
                <c:pt idx="2729">
                  <c:v>2616.8020000000001</c:v>
                </c:pt>
                <c:pt idx="2730">
                  <c:v>2624.2285000000002</c:v>
                </c:pt>
                <c:pt idx="2731">
                  <c:v>2568.8476999999998</c:v>
                </c:pt>
                <c:pt idx="2732">
                  <c:v>2577.1421</c:v>
                </c:pt>
                <c:pt idx="2733">
                  <c:v>2569.1675</c:v>
                </c:pt>
                <c:pt idx="2734">
                  <c:v>2516.4313999999999</c:v>
                </c:pt>
                <c:pt idx="2735">
                  <c:v>2543.5381000000002</c:v>
                </c:pt>
                <c:pt idx="2736">
                  <c:v>2398.0356000000002</c:v>
                </c:pt>
                <c:pt idx="2737">
                  <c:v>2326.3856999999998</c:v>
                </c:pt>
                <c:pt idx="2738">
                  <c:v>2340.9695000000002</c:v>
                </c:pt>
                <c:pt idx="2739">
                  <c:v>2375.1876999999999</c:v>
                </c:pt>
                <c:pt idx="2740">
                  <c:v>2427.6750000000002</c:v>
                </c:pt>
                <c:pt idx="2741">
                  <c:v>2423.7512000000002</c:v>
                </c:pt>
                <c:pt idx="2742">
                  <c:v>2374.9389999999999</c:v>
                </c:pt>
                <c:pt idx="2743">
                  <c:v>2395.0203000000001</c:v>
                </c:pt>
                <c:pt idx="2744">
                  <c:v>2420.5075999999999</c:v>
                </c:pt>
                <c:pt idx="2745">
                  <c:v>2433.5940000000001</c:v>
                </c:pt>
                <c:pt idx="2746">
                  <c:v>2447.8171000000002</c:v>
                </c:pt>
                <c:pt idx="2747">
                  <c:v>2437.3706000000002</c:v>
                </c:pt>
                <c:pt idx="2748">
                  <c:v>2458.1929</c:v>
                </c:pt>
                <c:pt idx="2749">
                  <c:v>2411.4468000000002</c:v>
                </c:pt>
                <c:pt idx="2750">
                  <c:v>2404.9290000000001</c:v>
                </c:pt>
                <c:pt idx="2751">
                  <c:v>2347.8325</c:v>
                </c:pt>
                <c:pt idx="2752">
                  <c:v>2393.0457000000001</c:v>
                </c:pt>
                <c:pt idx="2753">
                  <c:v>2340.3503000000001</c:v>
                </c:pt>
                <c:pt idx="2754">
                  <c:v>2254.2285000000002</c:v>
                </c:pt>
                <c:pt idx="2755">
                  <c:v>2292.6496999999999</c:v>
                </c:pt>
                <c:pt idx="2756">
                  <c:v>2312.8476999999998</c:v>
                </c:pt>
                <c:pt idx="2757">
                  <c:v>2259.1471999999999</c:v>
                </c:pt>
                <c:pt idx="2758">
                  <c:v>2316</c:v>
                </c:pt>
                <c:pt idx="2759">
                  <c:v>2356.8375999999998</c:v>
                </c:pt>
                <c:pt idx="2760">
                  <c:v>2398.8375999999998</c:v>
                </c:pt>
                <c:pt idx="2761">
                  <c:v>2373.5329999999999</c:v>
                </c:pt>
                <c:pt idx="2762">
                  <c:v>2386.3047000000001</c:v>
                </c:pt>
                <c:pt idx="2763">
                  <c:v>2385.2285000000002</c:v>
                </c:pt>
                <c:pt idx="2764">
                  <c:v>2421.2995999999998</c:v>
                </c:pt>
                <c:pt idx="2765">
                  <c:v>2435.8579</c:v>
                </c:pt>
                <c:pt idx="2766">
                  <c:v>2413.6904</c:v>
                </c:pt>
                <c:pt idx="2767">
                  <c:v>2346.7310000000002</c:v>
                </c:pt>
                <c:pt idx="2768">
                  <c:v>2385.3047000000001</c:v>
                </c:pt>
                <c:pt idx="2769">
                  <c:v>2370</c:v>
                </c:pt>
                <c:pt idx="2770">
                  <c:v>2340.6345000000001</c:v>
                </c:pt>
                <c:pt idx="2771">
                  <c:v>2347.1777000000002</c:v>
                </c:pt>
                <c:pt idx="2772">
                  <c:v>2363.5023999999999</c:v>
                </c:pt>
                <c:pt idx="2773">
                  <c:v>2384.2487999999998</c:v>
                </c:pt>
                <c:pt idx="2774">
                  <c:v>2347.1370000000002</c:v>
                </c:pt>
                <c:pt idx="2775">
                  <c:v>2336.9137999999998</c:v>
                </c:pt>
                <c:pt idx="2776">
                  <c:v>2320.0812999999998</c:v>
                </c:pt>
                <c:pt idx="2777">
                  <c:v>2324.5075999999999</c:v>
                </c:pt>
                <c:pt idx="2778">
                  <c:v>2419.7665999999999</c:v>
                </c:pt>
                <c:pt idx="2779">
                  <c:v>2380.6904</c:v>
                </c:pt>
                <c:pt idx="2780">
                  <c:v>2336.5075999999999</c:v>
                </c:pt>
                <c:pt idx="2781">
                  <c:v>2327.5837000000001</c:v>
                </c:pt>
                <c:pt idx="2782">
                  <c:v>2347.2689999999998</c:v>
                </c:pt>
                <c:pt idx="2783">
                  <c:v>2345.3960000000002</c:v>
                </c:pt>
                <c:pt idx="2784">
                  <c:v>2293.3757000000001</c:v>
                </c:pt>
                <c:pt idx="2785">
                  <c:v>2289.5785999999998</c:v>
                </c:pt>
                <c:pt idx="2786">
                  <c:v>2319.8171000000002</c:v>
                </c:pt>
                <c:pt idx="2787">
                  <c:v>2332.2130999999999</c:v>
                </c:pt>
                <c:pt idx="2788">
                  <c:v>2366.2384999999999</c:v>
                </c:pt>
                <c:pt idx="2789">
                  <c:v>2326.8222999999998</c:v>
                </c:pt>
                <c:pt idx="2790">
                  <c:v>2294.3757000000001</c:v>
                </c:pt>
                <c:pt idx="2791">
                  <c:v>2296.6396</c:v>
                </c:pt>
                <c:pt idx="2792">
                  <c:v>2344.8020000000001</c:v>
                </c:pt>
                <c:pt idx="2793">
                  <c:v>2408.4618999999998</c:v>
                </c:pt>
                <c:pt idx="2794">
                  <c:v>2392.9897000000001</c:v>
                </c:pt>
                <c:pt idx="2795">
                  <c:v>2336.6091000000001</c:v>
                </c:pt>
                <c:pt idx="2796">
                  <c:v>2333.8425000000002</c:v>
                </c:pt>
                <c:pt idx="2797">
                  <c:v>2358</c:v>
                </c:pt>
                <c:pt idx="2798">
                  <c:v>2321.6143000000002</c:v>
                </c:pt>
                <c:pt idx="2799">
                  <c:v>2294.3400999999999</c:v>
                </c:pt>
                <c:pt idx="2800">
                  <c:v>2261.0304999999998</c:v>
                </c:pt>
                <c:pt idx="2801">
                  <c:v>2241.6396</c:v>
                </c:pt>
                <c:pt idx="2802">
                  <c:v>2239.4670000000001</c:v>
                </c:pt>
                <c:pt idx="2803">
                  <c:v>2273.1777000000002</c:v>
                </c:pt>
                <c:pt idx="2804">
                  <c:v>2217.7411999999999</c:v>
                </c:pt>
                <c:pt idx="2805">
                  <c:v>2279.1167</c:v>
                </c:pt>
                <c:pt idx="2806">
                  <c:v>2243.0610000000001</c:v>
                </c:pt>
                <c:pt idx="2807">
                  <c:v>2191.2285000000002</c:v>
                </c:pt>
                <c:pt idx="2808">
                  <c:v>2233</c:v>
                </c:pt>
                <c:pt idx="2809">
                  <c:v>2304.3856999999998</c:v>
                </c:pt>
                <c:pt idx="2810">
                  <c:v>2280.3146999999999</c:v>
                </c:pt>
                <c:pt idx="2811">
                  <c:v>2285.6702</c:v>
                </c:pt>
                <c:pt idx="2812">
                  <c:v>2251.7968999999998</c:v>
                </c:pt>
                <c:pt idx="2813">
                  <c:v>2258.0913</c:v>
                </c:pt>
                <c:pt idx="2814">
                  <c:v>2217.2437</c:v>
                </c:pt>
                <c:pt idx="2815">
                  <c:v>2212.5228999999999</c:v>
                </c:pt>
                <c:pt idx="2816">
                  <c:v>2217.5329999999999</c:v>
                </c:pt>
                <c:pt idx="2817">
                  <c:v>2218.4872999999998</c:v>
                </c:pt>
                <c:pt idx="2818">
                  <c:v>2260.0913</c:v>
                </c:pt>
                <c:pt idx="2819">
                  <c:v>2341.5023999999999</c:v>
                </c:pt>
                <c:pt idx="2820">
                  <c:v>2354.7615000000001</c:v>
                </c:pt>
                <c:pt idx="2821">
                  <c:v>2332.4821999999999</c:v>
                </c:pt>
                <c:pt idx="2822">
                  <c:v>2387.2233999999999</c:v>
                </c:pt>
                <c:pt idx="2823">
                  <c:v>2379.2689999999998</c:v>
                </c:pt>
                <c:pt idx="2824">
                  <c:v>2360.0558999999998</c:v>
                </c:pt>
                <c:pt idx="2825">
                  <c:v>2371.0610000000001</c:v>
                </c:pt>
                <c:pt idx="2826">
                  <c:v>2317.5127000000002</c:v>
                </c:pt>
                <c:pt idx="2827">
                  <c:v>2367.2487999999998</c:v>
                </c:pt>
                <c:pt idx="2828">
                  <c:v>2323.9087</c:v>
                </c:pt>
                <c:pt idx="2829">
                  <c:v>2344.3604</c:v>
                </c:pt>
                <c:pt idx="2830">
                  <c:v>2286.7714999999998</c:v>
                </c:pt>
                <c:pt idx="2831">
                  <c:v>2302.1876999999999</c:v>
                </c:pt>
                <c:pt idx="2832">
                  <c:v>2337.4771000000001</c:v>
                </c:pt>
                <c:pt idx="2833">
                  <c:v>2407.1574999999998</c:v>
                </c:pt>
                <c:pt idx="2834">
                  <c:v>2420.9695000000002</c:v>
                </c:pt>
                <c:pt idx="2835">
                  <c:v>2362.6904</c:v>
                </c:pt>
                <c:pt idx="2836">
                  <c:v>2395.3146999999999</c:v>
                </c:pt>
                <c:pt idx="2837">
                  <c:v>2387.3806</c:v>
                </c:pt>
                <c:pt idx="2838">
                  <c:v>2359.2588000000001</c:v>
                </c:pt>
                <c:pt idx="2839">
                  <c:v>2366.5432000000001</c:v>
                </c:pt>
                <c:pt idx="2840">
                  <c:v>2368.9187000000002</c:v>
                </c:pt>
                <c:pt idx="2841">
                  <c:v>2417.3706000000002</c:v>
                </c:pt>
                <c:pt idx="2842">
                  <c:v>2426.2031000000002</c:v>
                </c:pt>
                <c:pt idx="2843">
                  <c:v>2391.4722000000002</c:v>
                </c:pt>
                <c:pt idx="2844">
                  <c:v>2382.5940000000001</c:v>
                </c:pt>
                <c:pt idx="2845">
                  <c:v>2369.0862000000002</c:v>
                </c:pt>
                <c:pt idx="2846">
                  <c:v>2365.8528000000001</c:v>
                </c:pt>
                <c:pt idx="2847">
                  <c:v>2356.9389999999999</c:v>
                </c:pt>
                <c:pt idx="2848">
                  <c:v>2396.3198000000002</c:v>
                </c:pt>
                <c:pt idx="2849">
                  <c:v>2362.2437</c:v>
                </c:pt>
                <c:pt idx="2850">
                  <c:v>2322.6143000000002</c:v>
                </c:pt>
                <c:pt idx="2851">
                  <c:v>2372.9238</c:v>
                </c:pt>
                <c:pt idx="2852">
                  <c:v>2346.873</c:v>
                </c:pt>
                <c:pt idx="2853">
                  <c:v>2316.5178000000001</c:v>
                </c:pt>
                <c:pt idx="2854">
                  <c:v>2381.2334000000001</c:v>
                </c:pt>
                <c:pt idx="2855">
                  <c:v>2360</c:v>
                </c:pt>
                <c:pt idx="2856">
                  <c:v>2321.0102999999999</c:v>
                </c:pt>
                <c:pt idx="2857">
                  <c:v>2407.8528000000001</c:v>
                </c:pt>
                <c:pt idx="2858">
                  <c:v>2421.4214000000002</c:v>
                </c:pt>
                <c:pt idx="2859">
                  <c:v>2421.2080000000001</c:v>
                </c:pt>
                <c:pt idx="2860">
                  <c:v>2426.5531999999998</c:v>
                </c:pt>
                <c:pt idx="2861">
                  <c:v>2495.5889000000002</c:v>
                </c:pt>
                <c:pt idx="2862">
                  <c:v>2538.4468000000002</c:v>
                </c:pt>
                <c:pt idx="2863">
                  <c:v>2566.4265</c:v>
                </c:pt>
                <c:pt idx="2864">
                  <c:v>2593.5735</c:v>
                </c:pt>
                <c:pt idx="2865">
                  <c:v>2606.2233999999999</c:v>
                </c:pt>
                <c:pt idx="2866">
                  <c:v>2479.7817</c:v>
                </c:pt>
                <c:pt idx="2867">
                  <c:v>2410.7107000000001</c:v>
                </c:pt>
                <c:pt idx="2868">
                  <c:v>2352.9746</c:v>
                </c:pt>
                <c:pt idx="2869">
                  <c:v>2380.9290000000001</c:v>
                </c:pt>
                <c:pt idx="2870">
                  <c:v>2423.0203000000001</c:v>
                </c:pt>
                <c:pt idx="2871">
                  <c:v>2456.4821999999999</c:v>
                </c:pt>
                <c:pt idx="2872">
                  <c:v>2459.2183</c:v>
                </c:pt>
                <c:pt idx="2873">
                  <c:v>2523.3198000000002</c:v>
                </c:pt>
                <c:pt idx="2874">
                  <c:v>2544.6345000000001</c:v>
                </c:pt>
                <c:pt idx="2875">
                  <c:v>2556.6952999999999</c:v>
                </c:pt>
                <c:pt idx="2876">
                  <c:v>2548.3654999999999</c:v>
                </c:pt>
                <c:pt idx="2877">
                  <c:v>2522.3452000000002</c:v>
                </c:pt>
                <c:pt idx="2878">
                  <c:v>2526.0558999999998</c:v>
                </c:pt>
                <c:pt idx="2879">
                  <c:v>2563.9137999999998</c:v>
                </c:pt>
                <c:pt idx="2880">
                  <c:v>2628.0610000000001</c:v>
                </c:pt>
                <c:pt idx="2881">
                  <c:v>2792.0862000000002</c:v>
                </c:pt>
                <c:pt idx="2882">
                  <c:v>2822.4567999999999</c:v>
                </c:pt>
                <c:pt idx="2883">
                  <c:v>2798.9389999999999</c:v>
                </c:pt>
                <c:pt idx="2884">
                  <c:v>2776.335</c:v>
                </c:pt>
                <c:pt idx="2885">
                  <c:v>2810.3400999999999</c:v>
                </c:pt>
                <c:pt idx="2886">
                  <c:v>2893.1929</c:v>
                </c:pt>
                <c:pt idx="2887">
                  <c:v>2838.8222999999998</c:v>
                </c:pt>
                <c:pt idx="2888">
                  <c:v>2799.6194</c:v>
                </c:pt>
                <c:pt idx="2889">
                  <c:v>2822.665</c:v>
                </c:pt>
                <c:pt idx="2890">
                  <c:v>2890.3960000000002</c:v>
                </c:pt>
                <c:pt idx="2891">
                  <c:v>3063.2487999999998</c:v>
                </c:pt>
                <c:pt idx="2892">
                  <c:v>3131.4821999999999</c:v>
                </c:pt>
                <c:pt idx="2893">
                  <c:v>3195.2944000000002</c:v>
                </c:pt>
                <c:pt idx="2894">
                  <c:v>3163.6345000000001</c:v>
                </c:pt>
                <c:pt idx="2895">
                  <c:v>3084.2689999999998</c:v>
                </c:pt>
                <c:pt idx="2896">
                  <c:v>3033.2183</c:v>
                </c:pt>
                <c:pt idx="2897">
                  <c:v>3000.9087</c:v>
                </c:pt>
                <c:pt idx="2898">
                  <c:v>3070.3552</c:v>
                </c:pt>
                <c:pt idx="2899">
                  <c:v>3151.2638999999999</c:v>
                </c:pt>
                <c:pt idx="2900">
                  <c:v>3094.4416999999999</c:v>
                </c:pt>
                <c:pt idx="2901">
                  <c:v>3073.8629999999998</c:v>
                </c:pt>
                <c:pt idx="2902">
                  <c:v>2942.9492</c:v>
                </c:pt>
                <c:pt idx="2903">
                  <c:v>2993.0254</c:v>
                </c:pt>
                <c:pt idx="2904">
                  <c:v>3094.0203000000001</c:v>
                </c:pt>
                <c:pt idx="2905">
                  <c:v>3024.5127000000002</c:v>
                </c:pt>
                <c:pt idx="2906">
                  <c:v>3075.1876999999999</c:v>
                </c:pt>
                <c:pt idx="2907">
                  <c:v>3106.4618999999998</c:v>
                </c:pt>
                <c:pt idx="2908">
                  <c:v>2961.127</c:v>
                </c:pt>
                <c:pt idx="2909">
                  <c:v>2855.873</c:v>
                </c:pt>
                <c:pt idx="2910">
                  <c:v>2758.4567999999999</c:v>
                </c:pt>
                <c:pt idx="2911">
                  <c:v>2704.5277999999998</c:v>
                </c:pt>
                <c:pt idx="2912">
                  <c:v>2678.2689999999998</c:v>
                </c:pt>
                <c:pt idx="2913">
                  <c:v>2613.1876999999999</c:v>
                </c:pt>
                <c:pt idx="2914">
                  <c:v>2552.0304999999998</c:v>
                </c:pt>
                <c:pt idx="2915">
                  <c:v>2557.9594999999999</c:v>
                </c:pt>
                <c:pt idx="2916">
                  <c:v>2513.1624000000002</c:v>
                </c:pt>
                <c:pt idx="2917">
                  <c:v>2576.2080000000001</c:v>
                </c:pt>
                <c:pt idx="2918">
                  <c:v>2540.8274000000001</c:v>
                </c:pt>
                <c:pt idx="2919">
                  <c:v>2486.3298</c:v>
                </c:pt>
                <c:pt idx="2920">
                  <c:v>2448.9087</c:v>
                </c:pt>
                <c:pt idx="2921">
                  <c:v>2481.5178000000001</c:v>
                </c:pt>
                <c:pt idx="2922">
                  <c:v>2408.5940000000001</c:v>
                </c:pt>
                <c:pt idx="2923">
                  <c:v>2467.0050999999999</c:v>
                </c:pt>
                <c:pt idx="2924">
                  <c:v>2504.8325</c:v>
                </c:pt>
                <c:pt idx="2925">
                  <c:v>2469</c:v>
                </c:pt>
                <c:pt idx="2926">
                  <c:v>2546.6293999999998</c:v>
                </c:pt>
                <c:pt idx="2927">
                  <c:v>2527.6396</c:v>
                </c:pt>
                <c:pt idx="2928">
                  <c:v>2501.2437</c:v>
                </c:pt>
                <c:pt idx="2929">
                  <c:v>2511.1675</c:v>
                </c:pt>
                <c:pt idx="2930">
                  <c:v>2515.6039999999998</c:v>
                </c:pt>
                <c:pt idx="2931">
                  <c:v>2497.1876999999999</c:v>
                </c:pt>
                <c:pt idx="2932">
                  <c:v>2474.3706000000002</c:v>
                </c:pt>
                <c:pt idx="2933">
                  <c:v>2447.2080000000001</c:v>
                </c:pt>
                <c:pt idx="2934">
                  <c:v>2475.7919999999999</c:v>
                </c:pt>
                <c:pt idx="2935">
                  <c:v>2420.7258000000002</c:v>
                </c:pt>
                <c:pt idx="2936">
                  <c:v>2421.4110999999998</c:v>
                </c:pt>
                <c:pt idx="2937">
                  <c:v>2417.4517000000001</c:v>
                </c:pt>
                <c:pt idx="2938">
                  <c:v>2414.3400999999999</c:v>
                </c:pt>
                <c:pt idx="2939">
                  <c:v>2426.9643999999998</c:v>
                </c:pt>
                <c:pt idx="2940">
                  <c:v>2444.3249999999998</c:v>
                </c:pt>
                <c:pt idx="2941">
                  <c:v>2419.5785999999998</c:v>
                </c:pt>
                <c:pt idx="2942">
                  <c:v>2387.8222999999998</c:v>
                </c:pt>
                <c:pt idx="2943">
                  <c:v>2361.3400999999999</c:v>
                </c:pt>
                <c:pt idx="2944">
                  <c:v>2412</c:v>
                </c:pt>
                <c:pt idx="2945">
                  <c:v>2371.0508</c:v>
                </c:pt>
                <c:pt idx="2946">
                  <c:v>2378.7817</c:v>
                </c:pt>
                <c:pt idx="2947">
                  <c:v>2373.6039999999998</c:v>
                </c:pt>
                <c:pt idx="2948">
                  <c:v>2450.3298</c:v>
                </c:pt>
                <c:pt idx="2949">
                  <c:v>2542.6599000000001</c:v>
                </c:pt>
                <c:pt idx="2950">
                  <c:v>2579.7817</c:v>
                </c:pt>
                <c:pt idx="2951">
                  <c:v>2521.2638999999999</c:v>
                </c:pt>
                <c:pt idx="2952">
                  <c:v>2479.7563</c:v>
                </c:pt>
                <c:pt idx="2953">
                  <c:v>2477.1320999999998</c:v>
                </c:pt>
                <c:pt idx="2954">
                  <c:v>2494.0508</c:v>
                </c:pt>
                <c:pt idx="2955">
                  <c:v>2479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B!$D$1</c:f>
              <c:strCache>
                <c:ptCount val="1"/>
                <c:pt idx="0">
                  <c:v>Lane B - PfAcpH</c:v>
                </c:pt>
              </c:strCache>
            </c:strRef>
          </c:tx>
          <c:marker>
            <c:symbol val="none"/>
          </c:marker>
          <c:xVal>
            <c:numRef>
              <c:f>B!$C$2:$C$2978</c:f>
              <c:numCache>
                <c:formatCode>General</c:formatCode>
                <c:ptCount val="2977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1.9350000000000001</c:v>
                </c:pt>
                <c:pt idx="388">
                  <c:v>1.94</c:v>
                </c:pt>
                <c:pt idx="389">
                  <c:v>1.9450000000000001</c:v>
                </c:pt>
                <c:pt idx="390">
                  <c:v>1.95</c:v>
                </c:pt>
                <c:pt idx="391">
                  <c:v>1.9550000000000001</c:v>
                </c:pt>
                <c:pt idx="392">
                  <c:v>1.96</c:v>
                </c:pt>
                <c:pt idx="393">
                  <c:v>1.9650000000000001</c:v>
                </c:pt>
                <c:pt idx="394">
                  <c:v>1.97</c:v>
                </c:pt>
                <c:pt idx="395">
                  <c:v>1.9750000000000001</c:v>
                </c:pt>
                <c:pt idx="396">
                  <c:v>1.98</c:v>
                </c:pt>
                <c:pt idx="397">
                  <c:v>1.9850000000000001</c:v>
                </c:pt>
                <c:pt idx="398">
                  <c:v>1.99</c:v>
                </c:pt>
                <c:pt idx="399">
                  <c:v>1.9950000000000001</c:v>
                </c:pt>
                <c:pt idx="400">
                  <c:v>2</c:v>
                </c:pt>
                <c:pt idx="401">
                  <c:v>2.0049999999999999</c:v>
                </c:pt>
                <c:pt idx="402">
                  <c:v>2.0099999999999998</c:v>
                </c:pt>
                <c:pt idx="403">
                  <c:v>2.0150000000000001</c:v>
                </c:pt>
                <c:pt idx="404">
                  <c:v>2.02</c:v>
                </c:pt>
                <c:pt idx="405">
                  <c:v>2.0249999999999999</c:v>
                </c:pt>
                <c:pt idx="406">
                  <c:v>2.0299999999999998</c:v>
                </c:pt>
                <c:pt idx="407">
                  <c:v>2.0350000000000001</c:v>
                </c:pt>
                <c:pt idx="408">
                  <c:v>2.04</c:v>
                </c:pt>
                <c:pt idx="409">
                  <c:v>2.0449999999999999</c:v>
                </c:pt>
                <c:pt idx="410">
                  <c:v>2.0499999999999998</c:v>
                </c:pt>
                <c:pt idx="411">
                  <c:v>2.0550000000000002</c:v>
                </c:pt>
                <c:pt idx="412">
                  <c:v>2.06</c:v>
                </c:pt>
                <c:pt idx="413">
                  <c:v>2.0649999999999999</c:v>
                </c:pt>
                <c:pt idx="414">
                  <c:v>2.0699999999999998</c:v>
                </c:pt>
                <c:pt idx="415">
                  <c:v>2.0750000000000002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2.0950000000000002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2.1150000000000002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2.1349999999999998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2.1549999999999998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2.1749999999999998</c:v>
                </c:pt>
                <c:pt idx="436">
                  <c:v>2.1800000000000002</c:v>
                </c:pt>
                <c:pt idx="437">
                  <c:v>2.1850000000000001</c:v>
                </c:pt>
                <c:pt idx="438">
                  <c:v>2.19</c:v>
                </c:pt>
                <c:pt idx="439">
                  <c:v>2.1949999999999998</c:v>
                </c:pt>
                <c:pt idx="440">
                  <c:v>2.2000000000000002</c:v>
                </c:pt>
                <c:pt idx="441">
                  <c:v>2.2050000000000001</c:v>
                </c:pt>
                <c:pt idx="442">
                  <c:v>2.21</c:v>
                </c:pt>
                <c:pt idx="443">
                  <c:v>2.2149999999999999</c:v>
                </c:pt>
                <c:pt idx="444">
                  <c:v>2.2200000000000002</c:v>
                </c:pt>
                <c:pt idx="445">
                  <c:v>2.2250000000000001</c:v>
                </c:pt>
                <c:pt idx="446">
                  <c:v>2.23</c:v>
                </c:pt>
                <c:pt idx="447">
                  <c:v>2.2349999999999999</c:v>
                </c:pt>
                <c:pt idx="448">
                  <c:v>2.2400000000000002</c:v>
                </c:pt>
                <c:pt idx="449">
                  <c:v>2.2450000000000001</c:v>
                </c:pt>
                <c:pt idx="450">
                  <c:v>2.25</c:v>
                </c:pt>
                <c:pt idx="451">
                  <c:v>2.2549999999999999</c:v>
                </c:pt>
                <c:pt idx="452">
                  <c:v>2.2599999999999998</c:v>
                </c:pt>
                <c:pt idx="453">
                  <c:v>2.2650000000000001</c:v>
                </c:pt>
                <c:pt idx="454">
                  <c:v>2.27</c:v>
                </c:pt>
                <c:pt idx="455">
                  <c:v>2.2749999999999999</c:v>
                </c:pt>
                <c:pt idx="456">
                  <c:v>2.2799999999999998</c:v>
                </c:pt>
                <c:pt idx="457">
                  <c:v>2.2850000000000001</c:v>
                </c:pt>
                <c:pt idx="458">
                  <c:v>2.29</c:v>
                </c:pt>
                <c:pt idx="459">
                  <c:v>2.2949999999999999</c:v>
                </c:pt>
                <c:pt idx="460">
                  <c:v>2.2999999999999998</c:v>
                </c:pt>
                <c:pt idx="461">
                  <c:v>2.3050000000000002</c:v>
                </c:pt>
                <c:pt idx="462">
                  <c:v>2.31</c:v>
                </c:pt>
                <c:pt idx="463">
                  <c:v>2.3149999999999999</c:v>
                </c:pt>
                <c:pt idx="464">
                  <c:v>2.3199999999999998</c:v>
                </c:pt>
                <c:pt idx="465">
                  <c:v>2.3250000000000002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2.3450000000000002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2.3650000000000002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2.3849999999999998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2.4049999999999998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2.4249999999999998</c:v>
                </c:pt>
                <c:pt idx="486">
                  <c:v>2.4300000000000002</c:v>
                </c:pt>
                <c:pt idx="487">
                  <c:v>2.4350000000000001</c:v>
                </c:pt>
                <c:pt idx="488">
                  <c:v>2.44</c:v>
                </c:pt>
                <c:pt idx="489">
                  <c:v>2.4449999999999998</c:v>
                </c:pt>
                <c:pt idx="490">
                  <c:v>2.4500000000000002</c:v>
                </c:pt>
                <c:pt idx="491">
                  <c:v>2.4550000000000001</c:v>
                </c:pt>
                <c:pt idx="492">
                  <c:v>2.46</c:v>
                </c:pt>
                <c:pt idx="493">
                  <c:v>2.4649999999999999</c:v>
                </c:pt>
                <c:pt idx="494">
                  <c:v>2.4700000000000002</c:v>
                </c:pt>
                <c:pt idx="495">
                  <c:v>2.4750000000000001</c:v>
                </c:pt>
                <c:pt idx="496">
                  <c:v>2.48</c:v>
                </c:pt>
                <c:pt idx="497">
                  <c:v>2.4849999999999999</c:v>
                </c:pt>
                <c:pt idx="498">
                  <c:v>2.4900000000000002</c:v>
                </c:pt>
                <c:pt idx="499">
                  <c:v>2.4950000000000001</c:v>
                </c:pt>
                <c:pt idx="500">
                  <c:v>2.5</c:v>
                </c:pt>
                <c:pt idx="501">
                  <c:v>2.5049999999999999</c:v>
                </c:pt>
                <c:pt idx="502">
                  <c:v>2.5099999999999998</c:v>
                </c:pt>
                <c:pt idx="503">
                  <c:v>2.5150000000000001</c:v>
                </c:pt>
                <c:pt idx="504">
                  <c:v>2.52</c:v>
                </c:pt>
                <c:pt idx="505">
                  <c:v>2.5249999999999999</c:v>
                </c:pt>
                <c:pt idx="506">
                  <c:v>2.5299999999999998</c:v>
                </c:pt>
                <c:pt idx="507">
                  <c:v>2.5350000000000001</c:v>
                </c:pt>
                <c:pt idx="508">
                  <c:v>2.54</c:v>
                </c:pt>
                <c:pt idx="509">
                  <c:v>2.5449999999999999</c:v>
                </c:pt>
                <c:pt idx="510">
                  <c:v>2.5499999999999998</c:v>
                </c:pt>
                <c:pt idx="511">
                  <c:v>2.5550000000000002</c:v>
                </c:pt>
                <c:pt idx="512">
                  <c:v>2.56</c:v>
                </c:pt>
                <c:pt idx="513">
                  <c:v>2.5649999999999999</c:v>
                </c:pt>
                <c:pt idx="514">
                  <c:v>2.57</c:v>
                </c:pt>
                <c:pt idx="515">
                  <c:v>2.5750000000000002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2.5950000000000002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2.6150000000000002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2.6349999999999998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2.6549999999999998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2.6749999999999998</c:v>
                </c:pt>
                <c:pt idx="536">
                  <c:v>2.68</c:v>
                </c:pt>
                <c:pt idx="537">
                  <c:v>2.6850000000000001</c:v>
                </c:pt>
                <c:pt idx="538">
                  <c:v>2.69</c:v>
                </c:pt>
                <c:pt idx="539">
                  <c:v>2.6949999999999998</c:v>
                </c:pt>
                <c:pt idx="540">
                  <c:v>2.7</c:v>
                </c:pt>
                <c:pt idx="541">
                  <c:v>2.7050000000000001</c:v>
                </c:pt>
                <c:pt idx="542">
                  <c:v>2.71</c:v>
                </c:pt>
                <c:pt idx="543">
                  <c:v>2.7149999999999999</c:v>
                </c:pt>
                <c:pt idx="544">
                  <c:v>2.72</c:v>
                </c:pt>
                <c:pt idx="545">
                  <c:v>2.7250000000000001</c:v>
                </c:pt>
                <c:pt idx="546">
                  <c:v>2.73</c:v>
                </c:pt>
                <c:pt idx="547">
                  <c:v>2.7349999999999999</c:v>
                </c:pt>
                <c:pt idx="548">
                  <c:v>2.74</c:v>
                </c:pt>
                <c:pt idx="549">
                  <c:v>2.7450000000000001</c:v>
                </c:pt>
                <c:pt idx="550">
                  <c:v>2.75</c:v>
                </c:pt>
                <c:pt idx="551">
                  <c:v>2.7549999999999999</c:v>
                </c:pt>
                <c:pt idx="552">
                  <c:v>2.76</c:v>
                </c:pt>
                <c:pt idx="553">
                  <c:v>2.7650000000000001</c:v>
                </c:pt>
                <c:pt idx="554">
                  <c:v>2.77</c:v>
                </c:pt>
                <c:pt idx="555">
                  <c:v>2.7749999999999999</c:v>
                </c:pt>
                <c:pt idx="556">
                  <c:v>2.78</c:v>
                </c:pt>
                <c:pt idx="557">
                  <c:v>2.7850000000000001</c:v>
                </c:pt>
                <c:pt idx="558">
                  <c:v>2.79</c:v>
                </c:pt>
                <c:pt idx="559">
                  <c:v>2.7949999999999999</c:v>
                </c:pt>
                <c:pt idx="560">
                  <c:v>2.8</c:v>
                </c:pt>
                <c:pt idx="561">
                  <c:v>2.8050000000000002</c:v>
                </c:pt>
                <c:pt idx="562">
                  <c:v>2.81</c:v>
                </c:pt>
                <c:pt idx="563">
                  <c:v>2.8149999999999999</c:v>
                </c:pt>
                <c:pt idx="564">
                  <c:v>2.82</c:v>
                </c:pt>
                <c:pt idx="565">
                  <c:v>2.8250000000000002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2.8450000000000002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2.8650000000000002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2.8849999999999998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2.9049999999999998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2.9249999999999998</c:v>
                </c:pt>
                <c:pt idx="586">
                  <c:v>2.93</c:v>
                </c:pt>
                <c:pt idx="587">
                  <c:v>2.9350000000000001</c:v>
                </c:pt>
                <c:pt idx="588">
                  <c:v>2.94</c:v>
                </c:pt>
                <c:pt idx="589">
                  <c:v>2.9449999999999998</c:v>
                </c:pt>
                <c:pt idx="590">
                  <c:v>2.95</c:v>
                </c:pt>
                <c:pt idx="591">
                  <c:v>2.9550000000000001</c:v>
                </c:pt>
                <c:pt idx="592">
                  <c:v>2.96</c:v>
                </c:pt>
                <c:pt idx="593">
                  <c:v>2.9649999999999999</c:v>
                </c:pt>
                <c:pt idx="594">
                  <c:v>2.97</c:v>
                </c:pt>
                <c:pt idx="595">
                  <c:v>2.9750000000000001</c:v>
                </c:pt>
                <c:pt idx="596">
                  <c:v>2.98</c:v>
                </c:pt>
                <c:pt idx="597">
                  <c:v>2.9849999999999999</c:v>
                </c:pt>
                <c:pt idx="598">
                  <c:v>2.99</c:v>
                </c:pt>
                <c:pt idx="599">
                  <c:v>2.9950000000000001</c:v>
                </c:pt>
                <c:pt idx="600">
                  <c:v>3</c:v>
                </c:pt>
                <c:pt idx="601">
                  <c:v>3.0049999999999999</c:v>
                </c:pt>
                <c:pt idx="602">
                  <c:v>3.01</c:v>
                </c:pt>
                <c:pt idx="603">
                  <c:v>3.0150000000000001</c:v>
                </c:pt>
                <c:pt idx="604">
                  <c:v>3.02</c:v>
                </c:pt>
                <c:pt idx="605">
                  <c:v>3.0249999999999999</c:v>
                </c:pt>
                <c:pt idx="606">
                  <c:v>3.03</c:v>
                </c:pt>
                <c:pt idx="607">
                  <c:v>3.0350000000000001</c:v>
                </c:pt>
                <c:pt idx="608">
                  <c:v>3.04</c:v>
                </c:pt>
                <c:pt idx="609">
                  <c:v>3.0449999999999999</c:v>
                </c:pt>
                <c:pt idx="610">
                  <c:v>3.05</c:v>
                </c:pt>
                <c:pt idx="611">
                  <c:v>3.0550000000000002</c:v>
                </c:pt>
                <c:pt idx="612">
                  <c:v>3.06</c:v>
                </c:pt>
                <c:pt idx="613">
                  <c:v>3.0649999999999999</c:v>
                </c:pt>
                <c:pt idx="614">
                  <c:v>3.07</c:v>
                </c:pt>
                <c:pt idx="615">
                  <c:v>3.0750000000000002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3.0950000000000002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3.1150000000000002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3.1349999999999998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3.1549999999999998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3.1749999999999998</c:v>
                </c:pt>
                <c:pt idx="636">
                  <c:v>3.18</c:v>
                </c:pt>
                <c:pt idx="637">
                  <c:v>3.1850000000000001</c:v>
                </c:pt>
                <c:pt idx="638">
                  <c:v>3.19</c:v>
                </c:pt>
                <c:pt idx="639">
                  <c:v>3.1949999999999998</c:v>
                </c:pt>
                <c:pt idx="640">
                  <c:v>3.2</c:v>
                </c:pt>
                <c:pt idx="641">
                  <c:v>3.2050000000000001</c:v>
                </c:pt>
                <c:pt idx="642">
                  <c:v>3.21</c:v>
                </c:pt>
                <c:pt idx="643">
                  <c:v>3.2149999999999999</c:v>
                </c:pt>
                <c:pt idx="644">
                  <c:v>3.22</c:v>
                </c:pt>
                <c:pt idx="645">
                  <c:v>3.2250000000000001</c:v>
                </c:pt>
                <c:pt idx="646">
                  <c:v>3.23</c:v>
                </c:pt>
                <c:pt idx="647">
                  <c:v>3.2349999999999999</c:v>
                </c:pt>
                <c:pt idx="648">
                  <c:v>3.24</c:v>
                </c:pt>
                <c:pt idx="649">
                  <c:v>3.2450000000000001</c:v>
                </c:pt>
                <c:pt idx="650">
                  <c:v>3.25</c:v>
                </c:pt>
                <c:pt idx="651">
                  <c:v>3.2549999999999999</c:v>
                </c:pt>
                <c:pt idx="652">
                  <c:v>3.26</c:v>
                </c:pt>
                <c:pt idx="653">
                  <c:v>3.2650000000000001</c:v>
                </c:pt>
                <c:pt idx="654">
                  <c:v>3.27</c:v>
                </c:pt>
                <c:pt idx="655">
                  <c:v>3.2749999999999999</c:v>
                </c:pt>
                <c:pt idx="656">
                  <c:v>3.28</c:v>
                </c:pt>
                <c:pt idx="657">
                  <c:v>3.2850000000000001</c:v>
                </c:pt>
                <c:pt idx="658">
                  <c:v>3.29</c:v>
                </c:pt>
                <c:pt idx="659">
                  <c:v>3.2949999999999999</c:v>
                </c:pt>
                <c:pt idx="660">
                  <c:v>3.3</c:v>
                </c:pt>
                <c:pt idx="661">
                  <c:v>3.3050000000000002</c:v>
                </c:pt>
                <c:pt idx="662">
                  <c:v>3.31</c:v>
                </c:pt>
                <c:pt idx="663">
                  <c:v>3.3149999999999999</c:v>
                </c:pt>
                <c:pt idx="664">
                  <c:v>3.32</c:v>
                </c:pt>
                <c:pt idx="665">
                  <c:v>3.3250000000000002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3.3450000000000002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3.3650000000000002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3.3849999999999998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3.4049999999999998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3.4249999999999998</c:v>
                </c:pt>
                <c:pt idx="686">
                  <c:v>3.43</c:v>
                </c:pt>
                <c:pt idx="687">
                  <c:v>3.4350000000000001</c:v>
                </c:pt>
                <c:pt idx="688">
                  <c:v>3.44</c:v>
                </c:pt>
                <c:pt idx="689">
                  <c:v>3.4449999999999998</c:v>
                </c:pt>
                <c:pt idx="690">
                  <c:v>3.45</c:v>
                </c:pt>
                <c:pt idx="691">
                  <c:v>3.4550000000000001</c:v>
                </c:pt>
                <c:pt idx="692">
                  <c:v>3.46</c:v>
                </c:pt>
                <c:pt idx="693">
                  <c:v>3.4649999999999999</c:v>
                </c:pt>
                <c:pt idx="694">
                  <c:v>3.47</c:v>
                </c:pt>
                <c:pt idx="695">
                  <c:v>3.4750000000000001</c:v>
                </c:pt>
                <c:pt idx="696">
                  <c:v>3.48</c:v>
                </c:pt>
                <c:pt idx="697">
                  <c:v>3.4849999999999999</c:v>
                </c:pt>
                <c:pt idx="698">
                  <c:v>3.49</c:v>
                </c:pt>
                <c:pt idx="699">
                  <c:v>3.4950000000000001</c:v>
                </c:pt>
                <c:pt idx="700">
                  <c:v>3.5</c:v>
                </c:pt>
                <c:pt idx="701">
                  <c:v>3.5049999999999999</c:v>
                </c:pt>
                <c:pt idx="702">
                  <c:v>3.51</c:v>
                </c:pt>
                <c:pt idx="703">
                  <c:v>3.5150000000000001</c:v>
                </c:pt>
                <c:pt idx="704">
                  <c:v>3.52</c:v>
                </c:pt>
                <c:pt idx="705">
                  <c:v>3.5249999999999999</c:v>
                </c:pt>
                <c:pt idx="706">
                  <c:v>3.53</c:v>
                </c:pt>
                <c:pt idx="707">
                  <c:v>3.5350000000000001</c:v>
                </c:pt>
                <c:pt idx="708">
                  <c:v>3.54</c:v>
                </c:pt>
                <c:pt idx="709">
                  <c:v>3.5449999999999999</c:v>
                </c:pt>
                <c:pt idx="710">
                  <c:v>3.55</c:v>
                </c:pt>
                <c:pt idx="711">
                  <c:v>3.5550000000000002</c:v>
                </c:pt>
                <c:pt idx="712">
                  <c:v>3.56</c:v>
                </c:pt>
                <c:pt idx="713">
                  <c:v>3.5649999999999999</c:v>
                </c:pt>
                <c:pt idx="714">
                  <c:v>3.57</c:v>
                </c:pt>
                <c:pt idx="715">
                  <c:v>3.5750000000000002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3.5950000000000002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3.6150000000000002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3.6349999999999998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3.6549999999999998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3.6749999999999998</c:v>
                </c:pt>
                <c:pt idx="736">
                  <c:v>3.68</c:v>
                </c:pt>
                <c:pt idx="737">
                  <c:v>3.6850000000000001</c:v>
                </c:pt>
                <c:pt idx="738">
                  <c:v>3.69</c:v>
                </c:pt>
                <c:pt idx="739">
                  <c:v>3.6949999999999998</c:v>
                </c:pt>
                <c:pt idx="740">
                  <c:v>3.7</c:v>
                </c:pt>
                <c:pt idx="741">
                  <c:v>3.7050000000000001</c:v>
                </c:pt>
                <c:pt idx="742">
                  <c:v>3.71</c:v>
                </c:pt>
                <c:pt idx="743">
                  <c:v>3.7149999999999999</c:v>
                </c:pt>
                <c:pt idx="744">
                  <c:v>3.72</c:v>
                </c:pt>
                <c:pt idx="745">
                  <c:v>3.7250000000000001</c:v>
                </c:pt>
                <c:pt idx="746">
                  <c:v>3.73</c:v>
                </c:pt>
                <c:pt idx="747">
                  <c:v>3.7349999999999999</c:v>
                </c:pt>
                <c:pt idx="748">
                  <c:v>3.74</c:v>
                </c:pt>
                <c:pt idx="749">
                  <c:v>3.7450000000000001</c:v>
                </c:pt>
                <c:pt idx="750">
                  <c:v>3.75</c:v>
                </c:pt>
                <c:pt idx="751">
                  <c:v>3.7549999999999999</c:v>
                </c:pt>
                <c:pt idx="752">
                  <c:v>3.76</c:v>
                </c:pt>
                <c:pt idx="753">
                  <c:v>3.7650000000000001</c:v>
                </c:pt>
                <c:pt idx="754">
                  <c:v>3.77</c:v>
                </c:pt>
                <c:pt idx="755">
                  <c:v>3.7749999999999999</c:v>
                </c:pt>
                <c:pt idx="756">
                  <c:v>3.78</c:v>
                </c:pt>
                <c:pt idx="757">
                  <c:v>3.7850000000000001</c:v>
                </c:pt>
                <c:pt idx="758">
                  <c:v>3.79</c:v>
                </c:pt>
                <c:pt idx="759">
                  <c:v>3.7949999999999999</c:v>
                </c:pt>
                <c:pt idx="760">
                  <c:v>3.8</c:v>
                </c:pt>
                <c:pt idx="761">
                  <c:v>3.8050000000000002</c:v>
                </c:pt>
                <c:pt idx="762">
                  <c:v>3.81</c:v>
                </c:pt>
                <c:pt idx="763">
                  <c:v>3.8149999999999999</c:v>
                </c:pt>
                <c:pt idx="764">
                  <c:v>3.82</c:v>
                </c:pt>
                <c:pt idx="765">
                  <c:v>3.8250000000000002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3.8450000000000002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3.8650000000000002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3.8849999999999998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3.9049999999999998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3.9249999999999998</c:v>
                </c:pt>
                <c:pt idx="786">
                  <c:v>3.93</c:v>
                </c:pt>
                <c:pt idx="787">
                  <c:v>3.9350000000000001</c:v>
                </c:pt>
                <c:pt idx="788">
                  <c:v>3.94</c:v>
                </c:pt>
                <c:pt idx="789">
                  <c:v>3.9449999999999998</c:v>
                </c:pt>
                <c:pt idx="790">
                  <c:v>3.95</c:v>
                </c:pt>
                <c:pt idx="791">
                  <c:v>3.9550000000000001</c:v>
                </c:pt>
                <c:pt idx="792">
                  <c:v>3.96</c:v>
                </c:pt>
                <c:pt idx="793">
                  <c:v>3.9649999999999999</c:v>
                </c:pt>
                <c:pt idx="794">
                  <c:v>3.97</c:v>
                </c:pt>
                <c:pt idx="795">
                  <c:v>3.9750000000000001</c:v>
                </c:pt>
                <c:pt idx="796">
                  <c:v>3.98</c:v>
                </c:pt>
                <c:pt idx="797">
                  <c:v>3.9849999999999999</c:v>
                </c:pt>
                <c:pt idx="798">
                  <c:v>3.99</c:v>
                </c:pt>
                <c:pt idx="799">
                  <c:v>3.9950000000000001</c:v>
                </c:pt>
                <c:pt idx="800">
                  <c:v>4</c:v>
                </c:pt>
                <c:pt idx="801">
                  <c:v>4.0049999999999999</c:v>
                </c:pt>
                <c:pt idx="802">
                  <c:v>4.01</c:v>
                </c:pt>
                <c:pt idx="803">
                  <c:v>4.0149999999999997</c:v>
                </c:pt>
                <c:pt idx="804">
                  <c:v>4.0199999999999996</c:v>
                </c:pt>
                <c:pt idx="805">
                  <c:v>4.0250000000000004</c:v>
                </c:pt>
                <c:pt idx="806">
                  <c:v>4.03</c:v>
                </c:pt>
                <c:pt idx="807">
                  <c:v>4.0350000000000001</c:v>
                </c:pt>
                <c:pt idx="808">
                  <c:v>4.04</c:v>
                </c:pt>
                <c:pt idx="809">
                  <c:v>4.0449999999999999</c:v>
                </c:pt>
                <c:pt idx="810">
                  <c:v>4.05</c:v>
                </c:pt>
                <c:pt idx="811">
                  <c:v>4.0549999999999997</c:v>
                </c:pt>
                <c:pt idx="812">
                  <c:v>4.0599999999999996</c:v>
                </c:pt>
                <c:pt idx="813">
                  <c:v>4.0650000000000004</c:v>
                </c:pt>
                <c:pt idx="814">
                  <c:v>4.07</c:v>
                </c:pt>
                <c:pt idx="815">
                  <c:v>4.0750000000000002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4.0949999999999998</c:v>
                </c:pt>
                <c:pt idx="820">
                  <c:v>4.0999999999999996</c:v>
                </c:pt>
                <c:pt idx="821">
                  <c:v>4.1050000000000004</c:v>
                </c:pt>
                <c:pt idx="822">
                  <c:v>4.1100000000000003</c:v>
                </c:pt>
                <c:pt idx="823">
                  <c:v>4.1150000000000002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4.1349999999999998</c:v>
                </c:pt>
                <c:pt idx="828">
                  <c:v>4.1399999999999997</c:v>
                </c:pt>
                <c:pt idx="829">
                  <c:v>4.1449999999999996</c:v>
                </c:pt>
                <c:pt idx="830">
                  <c:v>4.1500000000000004</c:v>
                </c:pt>
                <c:pt idx="831">
                  <c:v>4.1550000000000002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4.1749999999999998</c:v>
                </c:pt>
                <c:pt idx="836">
                  <c:v>4.18</c:v>
                </c:pt>
                <c:pt idx="837">
                  <c:v>4.1849999999999996</c:v>
                </c:pt>
                <c:pt idx="838">
                  <c:v>4.1900000000000004</c:v>
                </c:pt>
                <c:pt idx="839">
                  <c:v>4.1950000000000003</c:v>
                </c:pt>
                <c:pt idx="840">
                  <c:v>4.2</c:v>
                </c:pt>
                <c:pt idx="841">
                  <c:v>4.2050000000000001</c:v>
                </c:pt>
                <c:pt idx="842">
                  <c:v>4.21</c:v>
                </c:pt>
                <c:pt idx="843">
                  <c:v>4.2149999999999999</c:v>
                </c:pt>
                <c:pt idx="844">
                  <c:v>4.22</c:v>
                </c:pt>
                <c:pt idx="845">
                  <c:v>4.2249999999999996</c:v>
                </c:pt>
                <c:pt idx="846">
                  <c:v>4.2300000000000004</c:v>
                </c:pt>
                <c:pt idx="847">
                  <c:v>4.2350000000000003</c:v>
                </c:pt>
                <c:pt idx="848">
                  <c:v>4.24</c:v>
                </c:pt>
                <c:pt idx="849">
                  <c:v>4.2450000000000001</c:v>
                </c:pt>
                <c:pt idx="850">
                  <c:v>4.25</c:v>
                </c:pt>
                <c:pt idx="851">
                  <c:v>4.2549999999999999</c:v>
                </c:pt>
                <c:pt idx="852">
                  <c:v>4.26</c:v>
                </c:pt>
                <c:pt idx="853">
                  <c:v>4.2649999999999997</c:v>
                </c:pt>
                <c:pt idx="854">
                  <c:v>4.2699999999999996</c:v>
                </c:pt>
                <c:pt idx="855">
                  <c:v>4.2750000000000004</c:v>
                </c:pt>
                <c:pt idx="856">
                  <c:v>4.28</c:v>
                </c:pt>
                <c:pt idx="857">
                  <c:v>4.2850000000000001</c:v>
                </c:pt>
                <c:pt idx="858">
                  <c:v>4.29</c:v>
                </c:pt>
                <c:pt idx="859">
                  <c:v>4.2949999999999999</c:v>
                </c:pt>
                <c:pt idx="860">
                  <c:v>4.3</c:v>
                </c:pt>
                <c:pt idx="861">
                  <c:v>4.3049999999999997</c:v>
                </c:pt>
                <c:pt idx="862">
                  <c:v>4.3099999999999996</c:v>
                </c:pt>
                <c:pt idx="863">
                  <c:v>4.3150000000000004</c:v>
                </c:pt>
                <c:pt idx="864">
                  <c:v>4.32</c:v>
                </c:pt>
                <c:pt idx="865">
                  <c:v>4.3250000000000002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4.3449999999999998</c:v>
                </c:pt>
                <c:pt idx="870">
                  <c:v>4.3499999999999996</c:v>
                </c:pt>
                <c:pt idx="871">
                  <c:v>4.3550000000000004</c:v>
                </c:pt>
                <c:pt idx="872">
                  <c:v>4.3600000000000003</c:v>
                </c:pt>
                <c:pt idx="873">
                  <c:v>4.3650000000000002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4.3849999999999998</c:v>
                </c:pt>
                <c:pt idx="878">
                  <c:v>4.3899999999999997</c:v>
                </c:pt>
                <c:pt idx="879">
                  <c:v>4.3949999999999996</c:v>
                </c:pt>
                <c:pt idx="880">
                  <c:v>4.4000000000000004</c:v>
                </c:pt>
                <c:pt idx="881">
                  <c:v>4.4050000000000002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4.4249999999999998</c:v>
                </c:pt>
                <c:pt idx="886">
                  <c:v>4.43</c:v>
                </c:pt>
                <c:pt idx="887">
                  <c:v>4.4349999999999996</c:v>
                </c:pt>
                <c:pt idx="888">
                  <c:v>4.4400000000000004</c:v>
                </c:pt>
                <c:pt idx="889">
                  <c:v>4.4450000000000003</c:v>
                </c:pt>
                <c:pt idx="890">
                  <c:v>4.45</c:v>
                </c:pt>
                <c:pt idx="891">
                  <c:v>4.4550000000000001</c:v>
                </c:pt>
                <c:pt idx="892">
                  <c:v>4.46</c:v>
                </c:pt>
                <c:pt idx="893">
                  <c:v>4.4649999999999999</c:v>
                </c:pt>
                <c:pt idx="894">
                  <c:v>4.47</c:v>
                </c:pt>
                <c:pt idx="895">
                  <c:v>4.4749999999999996</c:v>
                </c:pt>
                <c:pt idx="896">
                  <c:v>4.4800000000000004</c:v>
                </c:pt>
                <c:pt idx="897">
                  <c:v>4.4850000000000003</c:v>
                </c:pt>
                <c:pt idx="898">
                  <c:v>4.49</c:v>
                </c:pt>
                <c:pt idx="899">
                  <c:v>4.4950000000000001</c:v>
                </c:pt>
                <c:pt idx="900">
                  <c:v>4.5</c:v>
                </c:pt>
                <c:pt idx="901">
                  <c:v>4.5049999999999999</c:v>
                </c:pt>
                <c:pt idx="902">
                  <c:v>4.51</c:v>
                </c:pt>
                <c:pt idx="903">
                  <c:v>4.5149999999999997</c:v>
                </c:pt>
                <c:pt idx="904">
                  <c:v>4.5199999999999996</c:v>
                </c:pt>
                <c:pt idx="905">
                  <c:v>4.5250000000000004</c:v>
                </c:pt>
                <c:pt idx="906">
                  <c:v>4.53</c:v>
                </c:pt>
                <c:pt idx="907">
                  <c:v>4.5350000000000001</c:v>
                </c:pt>
                <c:pt idx="908">
                  <c:v>4.54</c:v>
                </c:pt>
                <c:pt idx="909">
                  <c:v>4.5449999999999999</c:v>
                </c:pt>
                <c:pt idx="910">
                  <c:v>4.55</c:v>
                </c:pt>
                <c:pt idx="911">
                  <c:v>4.5549999999999997</c:v>
                </c:pt>
                <c:pt idx="912">
                  <c:v>4.5599999999999996</c:v>
                </c:pt>
                <c:pt idx="913">
                  <c:v>4.5650000000000004</c:v>
                </c:pt>
                <c:pt idx="914">
                  <c:v>4.57</c:v>
                </c:pt>
                <c:pt idx="915">
                  <c:v>4.5750000000000002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4.5949999999999998</c:v>
                </c:pt>
                <c:pt idx="920">
                  <c:v>4.5999999999999996</c:v>
                </c:pt>
                <c:pt idx="921">
                  <c:v>4.6050000000000004</c:v>
                </c:pt>
                <c:pt idx="922">
                  <c:v>4.6100000000000003</c:v>
                </c:pt>
                <c:pt idx="923">
                  <c:v>4.6150000000000002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4.6349999999999998</c:v>
                </c:pt>
                <c:pt idx="928">
                  <c:v>4.6399999999999997</c:v>
                </c:pt>
                <c:pt idx="929">
                  <c:v>4.6449999999999996</c:v>
                </c:pt>
                <c:pt idx="930">
                  <c:v>4.6500000000000004</c:v>
                </c:pt>
                <c:pt idx="931">
                  <c:v>4.6550000000000002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4.6749999999999998</c:v>
                </c:pt>
                <c:pt idx="936">
                  <c:v>4.68</c:v>
                </c:pt>
                <c:pt idx="937">
                  <c:v>4.6849999999999996</c:v>
                </c:pt>
                <c:pt idx="938">
                  <c:v>4.6900000000000004</c:v>
                </c:pt>
                <c:pt idx="939">
                  <c:v>4.6950000000000003</c:v>
                </c:pt>
                <c:pt idx="940">
                  <c:v>4.7</c:v>
                </c:pt>
                <c:pt idx="941">
                  <c:v>4.7050000000000001</c:v>
                </c:pt>
                <c:pt idx="942">
                  <c:v>4.71</c:v>
                </c:pt>
                <c:pt idx="943">
                  <c:v>4.7149999999999999</c:v>
                </c:pt>
                <c:pt idx="944">
                  <c:v>4.72</c:v>
                </c:pt>
                <c:pt idx="945">
                  <c:v>4.7249999999999996</c:v>
                </c:pt>
                <c:pt idx="946">
                  <c:v>4.7300000000000004</c:v>
                </c:pt>
                <c:pt idx="947">
                  <c:v>4.7350000000000003</c:v>
                </c:pt>
                <c:pt idx="948">
                  <c:v>4.74</c:v>
                </c:pt>
                <c:pt idx="949">
                  <c:v>4.7450000000000001</c:v>
                </c:pt>
                <c:pt idx="950">
                  <c:v>4.75</c:v>
                </c:pt>
                <c:pt idx="951">
                  <c:v>4.7549999999999999</c:v>
                </c:pt>
                <c:pt idx="952">
                  <c:v>4.76</c:v>
                </c:pt>
                <c:pt idx="953">
                  <c:v>4.7649999999999997</c:v>
                </c:pt>
                <c:pt idx="954">
                  <c:v>4.7699999999999996</c:v>
                </c:pt>
                <c:pt idx="955">
                  <c:v>4.7750000000000004</c:v>
                </c:pt>
                <c:pt idx="956">
                  <c:v>4.78</c:v>
                </c:pt>
                <c:pt idx="957">
                  <c:v>4.7850000000000001</c:v>
                </c:pt>
                <c:pt idx="958">
                  <c:v>4.79</c:v>
                </c:pt>
                <c:pt idx="959">
                  <c:v>4.7949999999999999</c:v>
                </c:pt>
                <c:pt idx="960">
                  <c:v>4.8</c:v>
                </c:pt>
                <c:pt idx="961">
                  <c:v>4.8049999999999997</c:v>
                </c:pt>
                <c:pt idx="962">
                  <c:v>4.8099999999999996</c:v>
                </c:pt>
                <c:pt idx="963">
                  <c:v>4.8150000000000004</c:v>
                </c:pt>
                <c:pt idx="964">
                  <c:v>4.82</c:v>
                </c:pt>
                <c:pt idx="965">
                  <c:v>4.8250000000000002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4.8449999999999998</c:v>
                </c:pt>
                <c:pt idx="970">
                  <c:v>4.8499999999999996</c:v>
                </c:pt>
                <c:pt idx="971">
                  <c:v>4.8550000000000004</c:v>
                </c:pt>
                <c:pt idx="972">
                  <c:v>4.8600000000000003</c:v>
                </c:pt>
                <c:pt idx="973">
                  <c:v>4.8650000000000002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4.8849999999999998</c:v>
                </c:pt>
                <c:pt idx="978">
                  <c:v>4.8899999999999997</c:v>
                </c:pt>
                <c:pt idx="979">
                  <c:v>4.8949999999999996</c:v>
                </c:pt>
                <c:pt idx="980">
                  <c:v>4.9000000000000004</c:v>
                </c:pt>
                <c:pt idx="981">
                  <c:v>4.9050000000000002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4.9249999999999998</c:v>
                </c:pt>
                <c:pt idx="986">
                  <c:v>4.93</c:v>
                </c:pt>
                <c:pt idx="987">
                  <c:v>4.9349999999999996</c:v>
                </c:pt>
                <c:pt idx="988">
                  <c:v>4.9400000000000004</c:v>
                </c:pt>
                <c:pt idx="989">
                  <c:v>4.9450000000000003</c:v>
                </c:pt>
                <c:pt idx="990">
                  <c:v>4.95</c:v>
                </c:pt>
                <c:pt idx="991">
                  <c:v>4.9550000000000001</c:v>
                </c:pt>
                <c:pt idx="992">
                  <c:v>4.96</c:v>
                </c:pt>
                <c:pt idx="993">
                  <c:v>4.9649999999999999</c:v>
                </c:pt>
                <c:pt idx="994">
                  <c:v>4.97</c:v>
                </c:pt>
                <c:pt idx="995">
                  <c:v>4.9749999999999996</c:v>
                </c:pt>
                <c:pt idx="996">
                  <c:v>4.9800000000000004</c:v>
                </c:pt>
                <c:pt idx="997">
                  <c:v>4.9850000000000003</c:v>
                </c:pt>
                <c:pt idx="998">
                  <c:v>4.99</c:v>
                </c:pt>
                <c:pt idx="999">
                  <c:v>4.9950000000000001</c:v>
                </c:pt>
                <c:pt idx="1000">
                  <c:v>5</c:v>
                </c:pt>
                <c:pt idx="1001">
                  <c:v>5.0049999999999999</c:v>
                </c:pt>
                <c:pt idx="1002">
                  <c:v>5.01</c:v>
                </c:pt>
                <c:pt idx="1003">
                  <c:v>5.0149999999999997</c:v>
                </c:pt>
                <c:pt idx="1004">
                  <c:v>5.0199999999999996</c:v>
                </c:pt>
                <c:pt idx="1005">
                  <c:v>5.0250000000000004</c:v>
                </c:pt>
                <c:pt idx="1006">
                  <c:v>5.03</c:v>
                </c:pt>
                <c:pt idx="1007">
                  <c:v>5.0350000000000001</c:v>
                </c:pt>
                <c:pt idx="1008">
                  <c:v>5.04</c:v>
                </c:pt>
                <c:pt idx="1009">
                  <c:v>5.0449999999999999</c:v>
                </c:pt>
                <c:pt idx="1010">
                  <c:v>5.05</c:v>
                </c:pt>
                <c:pt idx="1011">
                  <c:v>5.0549999999999997</c:v>
                </c:pt>
                <c:pt idx="1012">
                  <c:v>5.0599999999999996</c:v>
                </c:pt>
                <c:pt idx="1013">
                  <c:v>5.0650000000000004</c:v>
                </c:pt>
                <c:pt idx="1014">
                  <c:v>5.07</c:v>
                </c:pt>
                <c:pt idx="1015">
                  <c:v>5.0750000000000002</c:v>
                </c:pt>
                <c:pt idx="1016">
                  <c:v>5.08</c:v>
                </c:pt>
                <c:pt idx="1017">
                  <c:v>5.085</c:v>
                </c:pt>
                <c:pt idx="1018">
                  <c:v>5.09</c:v>
                </c:pt>
                <c:pt idx="1019">
                  <c:v>5.0949999999999998</c:v>
                </c:pt>
                <c:pt idx="1020">
                  <c:v>5.0999999999999996</c:v>
                </c:pt>
                <c:pt idx="1021">
                  <c:v>5.1050000000000004</c:v>
                </c:pt>
                <c:pt idx="1022">
                  <c:v>5.1100000000000003</c:v>
                </c:pt>
                <c:pt idx="1023">
                  <c:v>5.1150000000000002</c:v>
                </c:pt>
                <c:pt idx="1024">
                  <c:v>5.12</c:v>
                </c:pt>
                <c:pt idx="1025">
                  <c:v>5.125</c:v>
                </c:pt>
                <c:pt idx="1026">
                  <c:v>5.13</c:v>
                </c:pt>
                <c:pt idx="1027">
                  <c:v>5.1349999999999998</c:v>
                </c:pt>
                <c:pt idx="1028">
                  <c:v>5.14</c:v>
                </c:pt>
                <c:pt idx="1029">
                  <c:v>5.1449999999999996</c:v>
                </c:pt>
                <c:pt idx="1030">
                  <c:v>5.15</c:v>
                </c:pt>
                <c:pt idx="1031">
                  <c:v>5.1550000000000002</c:v>
                </c:pt>
                <c:pt idx="1032">
                  <c:v>5.16</c:v>
                </c:pt>
                <c:pt idx="1033">
                  <c:v>5.165</c:v>
                </c:pt>
                <c:pt idx="1034">
                  <c:v>5.17</c:v>
                </c:pt>
                <c:pt idx="1035">
                  <c:v>5.1749999999999998</c:v>
                </c:pt>
                <c:pt idx="1036">
                  <c:v>5.18</c:v>
                </c:pt>
                <c:pt idx="1037">
                  <c:v>5.1849999999999996</c:v>
                </c:pt>
                <c:pt idx="1038">
                  <c:v>5.19</c:v>
                </c:pt>
                <c:pt idx="1039">
                  <c:v>5.1950000000000003</c:v>
                </c:pt>
                <c:pt idx="1040">
                  <c:v>5.2</c:v>
                </c:pt>
                <c:pt idx="1041">
                  <c:v>5.2050000000000001</c:v>
                </c:pt>
                <c:pt idx="1042">
                  <c:v>5.21</c:v>
                </c:pt>
                <c:pt idx="1043">
                  <c:v>5.2149999999999999</c:v>
                </c:pt>
                <c:pt idx="1044">
                  <c:v>5.22</c:v>
                </c:pt>
                <c:pt idx="1045">
                  <c:v>5.2249999999999996</c:v>
                </c:pt>
                <c:pt idx="1046">
                  <c:v>5.23</c:v>
                </c:pt>
                <c:pt idx="1047">
                  <c:v>5.2350000000000003</c:v>
                </c:pt>
                <c:pt idx="1048">
                  <c:v>5.24</c:v>
                </c:pt>
                <c:pt idx="1049">
                  <c:v>5.2450000000000001</c:v>
                </c:pt>
                <c:pt idx="1050">
                  <c:v>5.25</c:v>
                </c:pt>
                <c:pt idx="1051">
                  <c:v>5.2549999999999999</c:v>
                </c:pt>
                <c:pt idx="1052">
                  <c:v>5.26</c:v>
                </c:pt>
                <c:pt idx="1053">
                  <c:v>5.2649999999999997</c:v>
                </c:pt>
                <c:pt idx="1054">
                  <c:v>5.27</c:v>
                </c:pt>
                <c:pt idx="1055">
                  <c:v>5.2750000000000004</c:v>
                </c:pt>
                <c:pt idx="1056">
                  <c:v>5.28</c:v>
                </c:pt>
                <c:pt idx="1057">
                  <c:v>5.2850000000000001</c:v>
                </c:pt>
                <c:pt idx="1058">
                  <c:v>5.29</c:v>
                </c:pt>
                <c:pt idx="1059">
                  <c:v>5.2949999999999999</c:v>
                </c:pt>
                <c:pt idx="1060">
                  <c:v>5.3</c:v>
                </c:pt>
                <c:pt idx="1061">
                  <c:v>5.3049999999999997</c:v>
                </c:pt>
                <c:pt idx="1062">
                  <c:v>5.31</c:v>
                </c:pt>
                <c:pt idx="1063">
                  <c:v>5.3150000000000004</c:v>
                </c:pt>
                <c:pt idx="1064">
                  <c:v>5.32</c:v>
                </c:pt>
                <c:pt idx="1065">
                  <c:v>5.3250000000000002</c:v>
                </c:pt>
                <c:pt idx="1066">
                  <c:v>5.33</c:v>
                </c:pt>
                <c:pt idx="1067">
                  <c:v>5.335</c:v>
                </c:pt>
                <c:pt idx="1068">
                  <c:v>5.34</c:v>
                </c:pt>
                <c:pt idx="1069">
                  <c:v>5.3449999999999998</c:v>
                </c:pt>
                <c:pt idx="1070">
                  <c:v>5.35</c:v>
                </c:pt>
                <c:pt idx="1071">
                  <c:v>5.3550000000000004</c:v>
                </c:pt>
                <c:pt idx="1072">
                  <c:v>5.36</c:v>
                </c:pt>
                <c:pt idx="1073">
                  <c:v>5.3650000000000002</c:v>
                </c:pt>
                <c:pt idx="1074">
                  <c:v>5.37</c:v>
                </c:pt>
                <c:pt idx="1075">
                  <c:v>5.375</c:v>
                </c:pt>
                <c:pt idx="1076">
                  <c:v>5.38</c:v>
                </c:pt>
                <c:pt idx="1077">
                  <c:v>5.3849999999999998</c:v>
                </c:pt>
                <c:pt idx="1078">
                  <c:v>5.39</c:v>
                </c:pt>
                <c:pt idx="1079">
                  <c:v>5.3949999999999996</c:v>
                </c:pt>
                <c:pt idx="1080">
                  <c:v>5.4</c:v>
                </c:pt>
                <c:pt idx="1081">
                  <c:v>5.4050000000000002</c:v>
                </c:pt>
                <c:pt idx="1082">
                  <c:v>5.41</c:v>
                </c:pt>
                <c:pt idx="1083">
                  <c:v>5.415</c:v>
                </c:pt>
                <c:pt idx="1084">
                  <c:v>5.42</c:v>
                </c:pt>
                <c:pt idx="1085">
                  <c:v>5.4249999999999998</c:v>
                </c:pt>
                <c:pt idx="1086">
                  <c:v>5.43</c:v>
                </c:pt>
                <c:pt idx="1087">
                  <c:v>5.4349999999999996</c:v>
                </c:pt>
                <c:pt idx="1088">
                  <c:v>5.44</c:v>
                </c:pt>
                <c:pt idx="1089">
                  <c:v>5.4450000000000003</c:v>
                </c:pt>
                <c:pt idx="1090">
                  <c:v>5.45</c:v>
                </c:pt>
                <c:pt idx="1091">
                  <c:v>5.4550000000000001</c:v>
                </c:pt>
                <c:pt idx="1092">
                  <c:v>5.46</c:v>
                </c:pt>
                <c:pt idx="1093">
                  <c:v>5.4649999999999999</c:v>
                </c:pt>
                <c:pt idx="1094">
                  <c:v>5.47</c:v>
                </c:pt>
                <c:pt idx="1095">
                  <c:v>5.4749999999999996</c:v>
                </c:pt>
                <c:pt idx="1096">
                  <c:v>5.48</c:v>
                </c:pt>
                <c:pt idx="1097">
                  <c:v>5.4850000000000003</c:v>
                </c:pt>
                <c:pt idx="1098">
                  <c:v>5.49</c:v>
                </c:pt>
                <c:pt idx="1099">
                  <c:v>5.4950000000000001</c:v>
                </c:pt>
                <c:pt idx="1100">
                  <c:v>5.5</c:v>
                </c:pt>
                <c:pt idx="1101">
                  <c:v>5.5049999999999999</c:v>
                </c:pt>
                <c:pt idx="1102">
                  <c:v>5.51</c:v>
                </c:pt>
                <c:pt idx="1103">
                  <c:v>5.5149999999999997</c:v>
                </c:pt>
                <c:pt idx="1104">
                  <c:v>5.52</c:v>
                </c:pt>
                <c:pt idx="1105">
                  <c:v>5.5250000000000004</c:v>
                </c:pt>
                <c:pt idx="1106">
                  <c:v>5.53</c:v>
                </c:pt>
                <c:pt idx="1107">
                  <c:v>5.5350000000000001</c:v>
                </c:pt>
                <c:pt idx="1108">
                  <c:v>5.54</c:v>
                </c:pt>
                <c:pt idx="1109">
                  <c:v>5.5449999999999999</c:v>
                </c:pt>
                <c:pt idx="1110">
                  <c:v>5.55</c:v>
                </c:pt>
                <c:pt idx="1111">
                  <c:v>5.5549999999999997</c:v>
                </c:pt>
                <c:pt idx="1112">
                  <c:v>5.56</c:v>
                </c:pt>
                <c:pt idx="1113">
                  <c:v>5.5650000000000004</c:v>
                </c:pt>
                <c:pt idx="1114">
                  <c:v>5.57</c:v>
                </c:pt>
                <c:pt idx="1115">
                  <c:v>5.5750000000000002</c:v>
                </c:pt>
                <c:pt idx="1116">
                  <c:v>5.58</c:v>
                </c:pt>
                <c:pt idx="1117">
                  <c:v>5.585</c:v>
                </c:pt>
                <c:pt idx="1118">
                  <c:v>5.59</c:v>
                </c:pt>
                <c:pt idx="1119">
                  <c:v>5.5949999999999998</c:v>
                </c:pt>
                <c:pt idx="1120">
                  <c:v>5.6</c:v>
                </c:pt>
                <c:pt idx="1121">
                  <c:v>5.6050000000000004</c:v>
                </c:pt>
                <c:pt idx="1122">
                  <c:v>5.61</c:v>
                </c:pt>
                <c:pt idx="1123">
                  <c:v>5.6150000000000002</c:v>
                </c:pt>
                <c:pt idx="1124">
                  <c:v>5.62</c:v>
                </c:pt>
                <c:pt idx="1125">
                  <c:v>5.625</c:v>
                </c:pt>
                <c:pt idx="1126">
                  <c:v>5.63</c:v>
                </c:pt>
                <c:pt idx="1127">
                  <c:v>5.6349999999999998</c:v>
                </c:pt>
                <c:pt idx="1128">
                  <c:v>5.64</c:v>
                </c:pt>
                <c:pt idx="1129">
                  <c:v>5.6449999999999996</c:v>
                </c:pt>
                <c:pt idx="1130">
                  <c:v>5.65</c:v>
                </c:pt>
                <c:pt idx="1131">
                  <c:v>5.6550000000000002</c:v>
                </c:pt>
                <c:pt idx="1132">
                  <c:v>5.66</c:v>
                </c:pt>
                <c:pt idx="1133">
                  <c:v>5.665</c:v>
                </c:pt>
                <c:pt idx="1134">
                  <c:v>5.67</c:v>
                </c:pt>
                <c:pt idx="1135">
                  <c:v>5.6749999999999998</c:v>
                </c:pt>
                <c:pt idx="1136">
                  <c:v>5.68</c:v>
                </c:pt>
                <c:pt idx="1137">
                  <c:v>5.6849999999999996</c:v>
                </c:pt>
                <c:pt idx="1138">
                  <c:v>5.69</c:v>
                </c:pt>
                <c:pt idx="1139">
                  <c:v>5.6950000000000003</c:v>
                </c:pt>
                <c:pt idx="1140">
                  <c:v>5.7</c:v>
                </c:pt>
                <c:pt idx="1141">
                  <c:v>5.7050000000000001</c:v>
                </c:pt>
                <c:pt idx="1142">
                  <c:v>5.71</c:v>
                </c:pt>
                <c:pt idx="1143">
                  <c:v>5.7149999999999999</c:v>
                </c:pt>
                <c:pt idx="1144">
                  <c:v>5.72</c:v>
                </c:pt>
                <c:pt idx="1145">
                  <c:v>5.7249999999999996</c:v>
                </c:pt>
                <c:pt idx="1146">
                  <c:v>5.73</c:v>
                </c:pt>
                <c:pt idx="1147">
                  <c:v>5.7350000000000003</c:v>
                </c:pt>
                <c:pt idx="1148">
                  <c:v>5.74</c:v>
                </c:pt>
                <c:pt idx="1149">
                  <c:v>5.7450000000000001</c:v>
                </c:pt>
                <c:pt idx="1150">
                  <c:v>5.75</c:v>
                </c:pt>
                <c:pt idx="1151">
                  <c:v>5.7549999999999999</c:v>
                </c:pt>
                <c:pt idx="1152">
                  <c:v>5.76</c:v>
                </c:pt>
                <c:pt idx="1153">
                  <c:v>5.7649999999999997</c:v>
                </c:pt>
                <c:pt idx="1154">
                  <c:v>5.77</c:v>
                </c:pt>
                <c:pt idx="1155">
                  <c:v>5.7750000000000004</c:v>
                </c:pt>
                <c:pt idx="1156">
                  <c:v>5.78</c:v>
                </c:pt>
                <c:pt idx="1157">
                  <c:v>5.7850000000000001</c:v>
                </c:pt>
                <c:pt idx="1158">
                  <c:v>5.79</c:v>
                </c:pt>
                <c:pt idx="1159">
                  <c:v>5.7949999999999999</c:v>
                </c:pt>
                <c:pt idx="1160">
                  <c:v>5.8</c:v>
                </c:pt>
                <c:pt idx="1161">
                  <c:v>5.8049999999999997</c:v>
                </c:pt>
                <c:pt idx="1162">
                  <c:v>5.81</c:v>
                </c:pt>
                <c:pt idx="1163">
                  <c:v>5.8150000000000004</c:v>
                </c:pt>
                <c:pt idx="1164">
                  <c:v>5.82</c:v>
                </c:pt>
                <c:pt idx="1165">
                  <c:v>5.8250000000000002</c:v>
                </c:pt>
                <c:pt idx="1166">
                  <c:v>5.83</c:v>
                </c:pt>
                <c:pt idx="1167">
                  <c:v>5.835</c:v>
                </c:pt>
                <c:pt idx="1168">
                  <c:v>5.84</c:v>
                </c:pt>
                <c:pt idx="1169">
                  <c:v>5.8449999999999998</c:v>
                </c:pt>
                <c:pt idx="1170">
                  <c:v>5.85</c:v>
                </c:pt>
                <c:pt idx="1171">
                  <c:v>5.8550000000000004</c:v>
                </c:pt>
                <c:pt idx="1172">
                  <c:v>5.86</c:v>
                </c:pt>
                <c:pt idx="1173">
                  <c:v>5.8650000000000002</c:v>
                </c:pt>
                <c:pt idx="1174">
                  <c:v>5.87</c:v>
                </c:pt>
                <c:pt idx="1175">
                  <c:v>5.875</c:v>
                </c:pt>
                <c:pt idx="1176">
                  <c:v>5.88</c:v>
                </c:pt>
                <c:pt idx="1177">
                  <c:v>5.8849999999999998</c:v>
                </c:pt>
                <c:pt idx="1178">
                  <c:v>5.89</c:v>
                </c:pt>
                <c:pt idx="1179">
                  <c:v>5.8949999999999996</c:v>
                </c:pt>
                <c:pt idx="1180">
                  <c:v>5.9</c:v>
                </c:pt>
                <c:pt idx="1181">
                  <c:v>5.9050000000000002</c:v>
                </c:pt>
                <c:pt idx="1182">
                  <c:v>5.91</c:v>
                </c:pt>
                <c:pt idx="1183">
                  <c:v>5.915</c:v>
                </c:pt>
                <c:pt idx="1184">
                  <c:v>5.92</c:v>
                </c:pt>
                <c:pt idx="1185">
                  <c:v>5.9249999999999998</c:v>
                </c:pt>
                <c:pt idx="1186">
                  <c:v>5.93</c:v>
                </c:pt>
                <c:pt idx="1187">
                  <c:v>5.9349999999999996</c:v>
                </c:pt>
                <c:pt idx="1188">
                  <c:v>5.94</c:v>
                </c:pt>
                <c:pt idx="1189">
                  <c:v>5.9450000000000003</c:v>
                </c:pt>
                <c:pt idx="1190">
                  <c:v>5.95</c:v>
                </c:pt>
                <c:pt idx="1191">
                  <c:v>5.9550000000000001</c:v>
                </c:pt>
                <c:pt idx="1192">
                  <c:v>5.96</c:v>
                </c:pt>
                <c:pt idx="1193">
                  <c:v>5.9649999999999999</c:v>
                </c:pt>
                <c:pt idx="1194">
                  <c:v>5.97</c:v>
                </c:pt>
                <c:pt idx="1195">
                  <c:v>5.9749999999999996</c:v>
                </c:pt>
                <c:pt idx="1196">
                  <c:v>5.98</c:v>
                </c:pt>
                <c:pt idx="1197">
                  <c:v>5.9850000000000003</c:v>
                </c:pt>
                <c:pt idx="1198">
                  <c:v>5.99</c:v>
                </c:pt>
                <c:pt idx="1199">
                  <c:v>5.9950000000000001</c:v>
                </c:pt>
                <c:pt idx="1200">
                  <c:v>6</c:v>
                </c:pt>
                <c:pt idx="1201">
                  <c:v>6.0049999999999999</c:v>
                </c:pt>
                <c:pt idx="1202">
                  <c:v>6.01</c:v>
                </c:pt>
                <c:pt idx="1203">
                  <c:v>6.0149999999999997</c:v>
                </c:pt>
                <c:pt idx="1204">
                  <c:v>6.02</c:v>
                </c:pt>
                <c:pt idx="1205">
                  <c:v>6.0250000000000004</c:v>
                </c:pt>
                <c:pt idx="1206">
                  <c:v>6.03</c:v>
                </c:pt>
                <c:pt idx="1207">
                  <c:v>6.0350000000000001</c:v>
                </c:pt>
                <c:pt idx="1208">
                  <c:v>6.04</c:v>
                </c:pt>
                <c:pt idx="1209">
                  <c:v>6.0449999999999999</c:v>
                </c:pt>
                <c:pt idx="1210">
                  <c:v>6.05</c:v>
                </c:pt>
                <c:pt idx="1211">
                  <c:v>6.0549999999999997</c:v>
                </c:pt>
                <c:pt idx="1212">
                  <c:v>6.06</c:v>
                </c:pt>
                <c:pt idx="1213">
                  <c:v>6.0650000000000004</c:v>
                </c:pt>
                <c:pt idx="1214">
                  <c:v>6.07</c:v>
                </c:pt>
                <c:pt idx="1215">
                  <c:v>6.0750000000000002</c:v>
                </c:pt>
                <c:pt idx="1216">
                  <c:v>6.08</c:v>
                </c:pt>
                <c:pt idx="1217">
                  <c:v>6.085</c:v>
                </c:pt>
                <c:pt idx="1218">
                  <c:v>6.09</c:v>
                </c:pt>
                <c:pt idx="1219">
                  <c:v>6.0949999999999998</c:v>
                </c:pt>
                <c:pt idx="1220">
                  <c:v>6.1</c:v>
                </c:pt>
                <c:pt idx="1221">
                  <c:v>6.1050000000000004</c:v>
                </c:pt>
                <c:pt idx="1222">
                  <c:v>6.11</c:v>
                </c:pt>
                <c:pt idx="1223">
                  <c:v>6.1150000000000002</c:v>
                </c:pt>
                <c:pt idx="1224">
                  <c:v>6.12</c:v>
                </c:pt>
                <c:pt idx="1225">
                  <c:v>6.125</c:v>
                </c:pt>
                <c:pt idx="1226">
                  <c:v>6.13</c:v>
                </c:pt>
                <c:pt idx="1227">
                  <c:v>6.1349999999999998</c:v>
                </c:pt>
                <c:pt idx="1228">
                  <c:v>6.14</c:v>
                </c:pt>
                <c:pt idx="1229">
                  <c:v>6.1449999999999996</c:v>
                </c:pt>
                <c:pt idx="1230">
                  <c:v>6.15</c:v>
                </c:pt>
                <c:pt idx="1231">
                  <c:v>6.1550000000000002</c:v>
                </c:pt>
                <c:pt idx="1232">
                  <c:v>6.16</c:v>
                </c:pt>
                <c:pt idx="1233">
                  <c:v>6.165</c:v>
                </c:pt>
                <c:pt idx="1234">
                  <c:v>6.17</c:v>
                </c:pt>
                <c:pt idx="1235">
                  <c:v>6.1749999999999998</c:v>
                </c:pt>
                <c:pt idx="1236">
                  <c:v>6.18</c:v>
                </c:pt>
                <c:pt idx="1237">
                  <c:v>6.1849999999999996</c:v>
                </c:pt>
                <c:pt idx="1238">
                  <c:v>6.19</c:v>
                </c:pt>
                <c:pt idx="1239">
                  <c:v>6.1950000000000003</c:v>
                </c:pt>
                <c:pt idx="1240">
                  <c:v>6.2</c:v>
                </c:pt>
                <c:pt idx="1241">
                  <c:v>6.2050000000000001</c:v>
                </c:pt>
                <c:pt idx="1242">
                  <c:v>6.21</c:v>
                </c:pt>
                <c:pt idx="1243">
                  <c:v>6.2149999999999999</c:v>
                </c:pt>
                <c:pt idx="1244">
                  <c:v>6.22</c:v>
                </c:pt>
                <c:pt idx="1245">
                  <c:v>6.2249999999999996</c:v>
                </c:pt>
                <c:pt idx="1246">
                  <c:v>6.23</c:v>
                </c:pt>
                <c:pt idx="1247">
                  <c:v>6.2350000000000003</c:v>
                </c:pt>
                <c:pt idx="1248">
                  <c:v>6.24</c:v>
                </c:pt>
                <c:pt idx="1249">
                  <c:v>6.2450000000000001</c:v>
                </c:pt>
                <c:pt idx="1250">
                  <c:v>6.25</c:v>
                </c:pt>
                <c:pt idx="1251">
                  <c:v>6.2549999999999999</c:v>
                </c:pt>
                <c:pt idx="1252">
                  <c:v>6.26</c:v>
                </c:pt>
                <c:pt idx="1253">
                  <c:v>6.2649999999999997</c:v>
                </c:pt>
                <c:pt idx="1254">
                  <c:v>6.27</c:v>
                </c:pt>
                <c:pt idx="1255">
                  <c:v>6.2750000000000004</c:v>
                </c:pt>
                <c:pt idx="1256">
                  <c:v>6.28</c:v>
                </c:pt>
                <c:pt idx="1257">
                  <c:v>6.2850000000000001</c:v>
                </c:pt>
                <c:pt idx="1258">
                  <c:v>6.29</c:v>
                </c:pt>
                <c:pt idx="1259">
                  <c:v>6.2949999999999999</c:v>
                </c:pt>
                <c:pt idx="1260">
                  <c:v>6.3</c:v>
                </c:pt>
                <c:pt idx="1261">
                  <c:v>6.3049999999999997</c:v>
                </c:pt>
                <c:pt idx="1262">
                  <c:v>6.31</c:v>
                </c:pt>
                <c:pt idx="1263">
                  <c:v>6.3150000000000004</c:v>
                </c:pt>
                <c:pt idx="1264">
                  <c:v>6.32</c:v>
                </c:pt>
                <c:pt idx="1265">
                  <c:v>6.3250000000000002</c:v>
                </c:pt>
                <c:pt idx="1266">
                  <c:v>6.33</c:v>
                </c:pt>
                <c:pt idx="1267">
                  <c:v>6.335</c:v>
                </c:pt>
                <c:pt idx="1268">
                  <c:v>6.34</c:v>
                </c:pt>
                <c:pt idx="1269">
                  <c:v>6.3449999999999998</c:v>
                </c:pt>
                <c:pt idx="1270">
                  <c:v>6.35</c:v>
                </c:pt>
                <c:pt idx="1271">
                  <c:v>6.3550000000000004</c:v>
                </c:pt>
                <c:pt idx="1272">
                  <c:v>6.36</c:v>
                </c:pt>
                <c:pt idx="1273">
                  <c:v>6.3650000000000002</c:v>
                </c:pt>
                <c:pt idx="1274">
                  <c:v>6.37</c:v>
                </c:pt>
                <c:pt idx="1275">
                  <c:v>6.375</c:v>
                </c:pt>
                <c:pt idx="1276">
                  <c:v>6.38</c:v>
                </c:pt>
                <c:pt idx="1277">
                  <c:v>6.3849999999999998</c:v>
                </c:pt>
                <c:pt idx="1278">
                  <c:v>6.39</c:v>
                </c:pt>
                <c:pt idx="1279">
                  <c:v>6.3949999999999996</c:v>
                </c:pt>
                <c:pt idx="1280">
                  <c:v>6.4</c:v>
                </c:pt>
                <c:pt idx="1281">
                  <c:v>6.4050000000000002</c:v>
                </c:pt>
                <c:pt idx="1282">
                  <c:v>6.41</c:v>
                </c:pt>
                <c:pt idx="1283">
                  <c:v>6.415</c:v>
                </c:pt>
                <c:pt idx="1284">
                  <c:v>6.42</c:v>
                </c:pt>
                <c:pt idx="1285">
                  <c:v>6.4249999999999998</c:v>
                </c:pt>
                <c:pt idx="1286">
                  <c:v>6.43</c:v>
                </c:pt>
                <c:pt idx="1287">
                  <c:v>6.4349999999999996</c:v>
                </c:pt>
                <c:pt idx="1288">
                  <c:v>6.44</c:v>
                </c:pt>
                <c:pt idx="1289">
                  <c:v>6.4450000000000003</c:v>
                </c:pt>
                <c:pt idx="1290">
                  <c:v>6.45</c:v>
                </c:pt>
                <c:pt idx="1291">
                  <c:v>6.4550000000000001</c:v>
                </c:pt>
                <c:pt idx="1292">
                  <c:v>6.46</c:v>
                </c:pt>
                <c:pt idx="1293">
                  <c:v>6.4649999999999999</c:v>
                </c:pt>
                <c:pt idx="1294">
                  <c:v>6.47</c:v>
                </c:pt>
                <c:pt idx="1295">
                  <c:v>6.4749999999999996</c:v>
                </c:pt>
                <c:pt idx="1296">
                  <c:v>6.48</c:v>
                </c:pt>
                <c:pt idx="1297">
                  <c:v>6.4850000000000003</c:v>
                </c:pt>
                <c:pt idx="1298">
                  <c:v>6.49</c:v>
                </c:pt>
                <c:pt idx="1299">
                  <c:v>6.4950000000000001</c:v>
                </c:pt>
                <c:pt idx="1300">
                  <c:v>6.5</c:v>
                </c:pt>
                <c:pt idx="1301">
                  <c:v>6.5049999999999999</c:v>
                </c:pt>
                <c:pt idx="1302">
                  <c:v>6.51</c:v>
                </c:pt>
                <c:pt idx="1303">
                  <c:v>6.5149999999999997</c:v>
                </c:pt>
                <c:pt idx="1304">
                  <c:v>6.52</c:v>
                </c:pt>
                <c:pt idx="1305">
                  <c:v>6.5250000000000004</c:v>
                </c:pt>
                <c:pt idx="1306">
                  <c:v>6.53</c:v>
                </c:pt>
                <c:pt idx="1307">
                  <c:v>6.5350000000000001</c:v>
                </c:pt>
                <c:pt idx="1308">
                  <c:v>6.54</c:v>
                </c:pt>
                <c:pt idx="1309">
                  <c:v>6.5449999999999999</c:v>
                </c:pt>
                <c:pt idx="1310">
                  <c:v>6.55</c:v>
                </c:pt>
                <c:pt idx="1311">
                  <c:v>6.5549999999999997</c:v>
                </c:pt>
                <c:pt idx="1312">
                  <c:v>6.56</c:v>
                </c:pt>
                <c:pt idx="1313">
                  <c:v>6.5650000000000004</c:v>
                </c:pt>
                <c:pt idx="1314">
                  <c:v>6.57</c:v>
                </c:pt>
                <c:pt idx="1315">
                  <c:v>6.5750000000000002</c:v>
                </c:pt>
                <c:pt idx="1316">
                  <c:v>6.58</c:v>
                </c:pt>
                <c:pt idx="1317">
                  <c:v>6.585</c:v>
                </c:pt>
                <c:pt idx="1318">
                  <c:v>6.59</c:v>
                </c:pt>
                <c:pt idx="1319">
                  <c:v>6.5949999999999998</c:v>
                </c:pt>
                <c:pt idx="1320">
                  <c:v>6.6</c:v>
                </c:pt>
                <c:pt idx="1321">
                  <c:v>6.6050000000000004</c:v>
                </c:pt>
                <c:pt idx="1322">
                  <c:v>6.61</c:v>
                </c:pt>
                <c:pt idx="1323">
                  <c:v>6.6150000000000002</c:v>
                </c:pt>
                <c:pt idx="1324">
                  <c:v>6.62</c:v>
                </c:pt>
                <c:pt idx="1325">
                  <c:v>6.625</c:v>
                </c:pt>
                <c:pt idx="1326">
                  <c:v>6.63</c:v>
                </c:pt>
                <c:pt idx="1327">
                  <c:v>6.6349999999999998</c:v>
                </c:pt>
                <c:pt idx="1328">
                  <c:v>6.64</c:v>
                </c:pt>
                <c:pt idx="1329">
                  <c:v>6.6449999999999996</c:v>
                </c:pt>
                <c:pt idx="1330">
                  <c:v>6.65</c:v>
                </c:pt>
                <c:pt idx="1331">
                  <c:v>6.6550000000000002</c:v>
                </c:pt>
                <c:pt idx="1332">
                  <c:v>6.66</c:v>
                </c:pt>
                <c:pt idx="1333">
                  <c:v>6.665</c:v>
                </c:pt>
                <c:pt idx="1334">
                  <c:v>6.67</c:v>
                </c:pt>
                <c:pt idx="1335">
                  <c:v>6.6749999999999998</c:v>
                </c:pt>
                <c:pt idx="1336">
                  <c:v>6.68</c:v>
                </c:pt>
                <c:pt idx="1337">
                  <c:v>6.6849999999999996</c:v>
                </c:pt>
                <c:pt idx="1338">
                  <c:v>6.69</c:v>
                </c:pt>
                <c:pt idx="1339">
                  <c:v>6.6950000000000003</c:v>
                </c:pt>
                <c:pt idx="1340">
                  <c:v>6.7</c:v>
                </c:pt>
                <c:pt idx="1341">
                  <c:v>6.7050000000000001</c:v>
                </c:pt>
                <c:pt idx="1342">
                  <c:v>6.71</c:v>
                </c:pt>
                <c:pt idx="1343">
                  <c:v>6.7149999999999999</c:v>
                </c:pt>
                <c:pt idx="1344">
                  <c:v>6.72</c:v>
                </c:pt>
                <c:pt idx="1345">
                  <c:v>6.7249999999999996</c:v>
                </c:pt>
                <c:pt idx="1346">
                  <c:v>6.73</c:v>
                </c:pt>
                <c:pt idx="1347">
                  <c:v>6.7350000000000003</c:v>
                </c:pt>
                <c:pt idx="1348">
                  <c:v>6.74</c:v>
                </c:pt>
                <c:pt idx="1349">
                  <c:v>6.7450000000000001</c:v>
                </c:pt>
                <c:pt idx="1350">
                  <c:v>6.75</c:v>
                </c:pt>
                <c:pt idx="1351">
                  <c:v>6.7549999999999999</c:v>
                </c:pt>
                <c:pt idx="1352">
                  <c:v>6.76</c:v>
                </c:pt>
                <c:pt idx="1353">
                  <c:v>6.7649999999999997</c:v>
                </c:pt>
                <c:pt idx="1354">
                  <c:v>6.77</c:v>
                </c:pt>
                <c:pt idx="1355">
                  <c:v>6.7750000000000004</c:v>
                </c:pt>
                <c:pt idx="1356">
                  <c:v>6.78</c:v>
                </c:pt>
                <c:pt idx="1357">
                  <c:v>6.7850000000000001</c:v>
                </c:pt>
                <c:pt idx="1358">
                  <c:v>6.79</c:v>
                </c:pt>
                <c:pt idx="1359">
                  <c:v>6.7949999999999999</c:v>
                </c:pt>
                <c:pt idx="1360">
                  <c:v>6.8</c:v>
                </c:pt>
                <c:pt idx="1361">
                  <c:v>6.8049999999999997</c:v>
                </c:pt>
                <c:pt idx="1362">
                  <c:v>6.81</c:v>
                </c:pt>
                <c:pt idx="1363">
                  <c:v>6.8150000000000004</c:v>
                </c:pt>
                <c:pt idx="1364">
                  <c:v>6.82</c:v>
                </c:pt>
                <c:pt idx="1365">
                  <c:v>6.8250000000000002</c:v>
                </c:pt>
                <c:pt idx="1366">
                  <c:v>6.83</c:v>
                </c:pt>
                <c:pt idx="1367">
                  <c:v>6.835</c:v>
                </c:pt>
                <c:pt idx="1368">
                  <c:v>6.84</c:v>
                </c:pt>
                <c:pt idx="1369">
                  <c:v>6.8449999999999998</c:v>
                </c:pt>
                <c:pt idx="1370">
                  <c:v>6.85</c:v>
                </c:pt>
                <c:pt idx="1371">
                  <c:v>6.8550000000000004</c:v>
                </c:pt>
                <c:pt idx="1372">
                  <c:v>6.86</c:v>
                </c:pt>
                <c:pt idx="1373">
                  <c:v>6.8650000000000002</c:v>
                </c:pt>
                <c:pt idx="1374">
                  <c:v>6.87</c:v>
                </c:pt>
                <c:pt idx="1375">
                  <c:v>6.875</c:v>
                </c:pt>
                <c:pt idx="1376">
                  <c:v>6.88</c:v>
                </c:pt>
                <c:pt idx="1377">
                  <c:v>6.8849999999999998</c:v>
                </c:pt>
                <c:pt idx="1378">
                  <c:v>6.89</c:v>
                </c:pt>
                <c:pt idx="1379">
                  <c:v>6.8949999999999996</c:v>
                </c:pt>
                <c:pt idx="1380">
                  <c:v>6.9</c:v>
                </c:pt>
                <c:pt idx="1381">
                  <c:v>6.9050000000000002</c:v>
                </c:pt>
                <c:pt idx="1382">
                  <c:v>6.91</c:v>
                </c:pt>
                <c:pt idx="1383">
                  <c:v>6.915</c:v>
                </c:pt>
                <c:pt idx="1384">
                  <c:v>6.92</c:v>
                </c:pt>
                <c:pt idx="1385">
                  <c:v>6.9249999999999998</c:v>
                </c:pt>
                <c:pt idx="1386">
                  <c:v>6.93</c:v>
                </c:pt>
                <c:pt idx="1387">
                  <c:v>6.9349999999999996</c:v>
                </c:pt>
                <c:pt idx="1388">
                  <c:v>6.94</c:v>
                </c:pt>
                <c:pt idx="1389">
                  <c:v>6.9450000000000003</c:v>
                </c:pt>
                <c:pt idx="1390">
                  <c:v>6.95</c:v>
                </c:pt>
                <c:pt idx="1391">
                  <c:v>6.9550000000000001</c:v>
                </c:pt>
                <c:pt idx="1392">
                  <c:v>6.96</c:v>
                </c:pt>
                <c:pt idx="1393">
                  <c:v>6.9649999999999999</c:v>
                </c:pt>
                <c:pt idx="1394">
                  <c:v>6.97</c:v>
                </c:pt>
                <c:pt idx="1395">
                  <c:v>6.9749999999999996</c:v>
                </c:pt>
                <c:pt idx="1396">
                  <c:v>6.98</c:v>
                </c:pt>
                <c:pt idx="1397">
                  <c:v>6.9850000000000003</c:v>
                </c:pt>
                <c:pt idx="1398">
                  <c:v>6.99</c:v>
                </c:pt>
                <c:pt idx="1399">
                  <c:v>6.9950000000000001</c:v>
                </c:pt>
                <c:pt idx="1400">
                  <c:v>7</c:v>
                </c:pt>
                <c:pt idx="1401">
                  <c:v>7.0049999999999999</c:v>
                </c:pt>
                <c:pt idx="1402">
                  <c:v>7.01</c:v>
                </c:pt>
                <c:pt idx="1403">
                  <c:v>7.0149999999999997</c:v>
                </c:pt>
                <c:pt idx="1404">
                  <c:v>7.02</c:v>
                </c:pt>
                <c:pt idx="1405">
                  <c:v>7.0250000000000004</c:v>
                </c:pt>
                <c:pt idx="1406">
                  <c:v>7.03</c:v>
                </c:pt>
                <c:pt idx="1407">
                  <c:v>7.0350000000000001</c:v>
                </c:pt>
                <c:pt idx="1408">
                  <c:v>7.04</c:v>
                </c:pt>
                <c:pt idx="1409">
                  <c:v>7.0449999999999999</c:v>
                </c:pt>
                <c:pt idx="1410">
                  <c:v>7.05</c:v>
                </c:pt>
                <c:pt idx="1411">
                  <c:v>7.0549999999999997</c:v>
                </c:pt>
                <c:pt idx="1412">
                  <c:v>7.06</c:v>
                </c:pt>
                <c:pt idx="1413">
                  <c:v>7.0650000000000004</c:v>
                </c:pt>
                <c:pt idx="1414">
                  <c:v>7.07</c:v>
                </c:pt>
                <c:pt idx="1415">
                  <c:v>7.0750000000000002</c:v>
                </c:pt>
                <c:pt idx="1416">
                  <c:v>7.08</c:v>
                </c:pt>
                <c:pt idx="1417">
                  <c:v>7.085</c:v>
                </c:pt>
                <c:pt idx="1418">
                  <c:v>7.09</c:v>
                </c:pt>
                <c:pt idx="1419">
                  <c:v>7.0949999999999998</c:v>
                </c:pt>
                <c:pt idx="1420">
                  <c:v>7.1</c:v>
                </c:pt>
                <c:pt idx="1421">
                  <c:v>7.1050000000000004</c:v>
                </c:pt>
                <c:pt idx="1422">
                  <c:v>7.11</c:v>
                </c:pt>
                <c:pt idx="1423">
                  <c:v>7.1150000000000002</c:v>
                </c:pt>
                <c:pt idx="1424">
                  <c:v>7.12</c:v>
                </c:pt>
                <c:pt idx="1425">
                  <c:v>7.125</c:v>
                </c:pt>
                <c:pt idx="1426">
                  <c:v>7.13</c:v>
                </c:pt>
                <c:pt idx="1427">
                  <c:v>7.1349999999999998</c:v>
                </c:pt>
                <c:pt idx="1428">
                  <c:v>7.14</c:v>
                </c:pt>
                <c:pt idx="1429">
                  <c:v>7.1449999999999996</c:v>
                </c:pt>
                <c:pt idx="1430">
                  <c:v>7.15</c:v>
                </c:pt>
                <c:pt idx="1431">
                  <c:v>7.1550000000000002</c:v>
                </c:pt>
                <c:pt idx="1432">
                  <c:v>7.16</c:v>
                </c:pt>
                <c:pt idx="1433">
                  <c:v>7.165</c:v>
                </c:pt>
                <c:pt idx="1434">
                  <c:v>7.17</c:v>
                </c:pt>
                <c:pt idx="1435">
                  <c:v>7.1749999999999998</c:v>
                </c:pt>
                <c:pt idx="1436">
                  <c:v>7.18</c:v>
                </c:pt>
                <c:pt idx="1437">
                  <c:v>7.1849999999999996</c:v>
                </c:pt>
                <c:pt idx="1438">
                  <c:v>7.19</c:v>
                </c:pt>
                <c:pt idx="1439">
                  <c:v>7.1950000000000003</c:v>
                </c:pt>
                <c:pt idx="1440">
                  <c:v>7.2</c:v>
                </c:pt>
                <c:pt idx="1441">
                  <c:v>7.2050000000000001</c:v>
                </c:pt>
                <c:pt idx="1442">
                  <c:v>7.21</c:v>
                </c:pt>
                <c:pt idx="1443">
                  <c:v>7.2149999999999999</c:v>
                </c:pt>
                <c:pt idx="1444">
                  <c:v>7.22</c:v>
                </c:pt>
                <c:pt idx="1445">
                  <c:v>7.2249999999999996</c:v>
                </c:pt>
                <c:pt idx="1446">
                  <c:v>7.23</c:v>
                </c:pt>
                <c:pt idx="1447">
                  <c:v>7.2350000000000003</c:v>
                </c:pt>
                <c:pt idx="1448">
                  <c:v>7.24</c:v>
                </c:pt>
                <c:pt idx="1449">
                  <c:v>7.2450000000000001</c:v>
                </c:pt>
                <c:pt idx="1450">
                  <c:v>7.25</c:v>
                </c:pt>
                <c:pt idx="1451">
                  <c:v>7.2549999999999999</c:v>
                </c:pt>
                <c:pt idx="1452">
                  <c:v>7.26</c:v>
                </c:pt>
                <c:pt idx="1453">
                  <c:v>7.2649999999999997</c:v>
                </c:pt>
                <c:pt idx="1454">
                  <c:v>7.27</c:v>
                </c:pt>
                <c:pt idx="1455">
                  <c:v>7.2750000000000004</c:v>
                </c:pt>
                <c:pt idx="1456">
                  <c:v>7.28</c:v>
                </c:pt>
                <c:pt idx="1457">
                  <c:v>7.2850000000000001</c:v>
                </c:pt>
                <c:pt idx="1458">
                  <c:v>7.29</c:v>
                </c:pt>
                <c:pt idx="1459">
                  <c:v>7.2949999999999999</c:v>
                </c:pt>
                <c:pt idx="1460">
                  <c:v>7.3</c:v>
                </c:pt>
                <c:pt idx="1461">
                  <c:v>7.3049999999999997</c:v>
                </c:pt>
                <c:pt idx="1462">
                  <c:v>7.31</c:v>
                </c:pt>
                <c:pt idx="1463">
                  <c:v>7.3150000000000004</c:v>
                </c:pt>
                <c:pt idx="1464">
                  <c:v>7.32</c:v>
                </c:pt>
                <c:pt idx="1465">
                  <c:v>7.3250000000000002</c:v>
                </c:pt>
                <c:pt idx="1466">
                  <c:v>7.33</c:v>
                </c:pt>
                <c:pt idx="1467">
                  <c:v>7.335</c:v>
                </c:pt>
                <c:pt idx="1468">
                  <c:v>7.34</c:v>
                </c:pt>
                <c:pt idx="1469">
                  <c:v>7.3449999999999998</c:v>
                </c:pt>
                <c:pt idx="1470">
                  <c:v>7.35</c:v>
                </c:pt>
                <c:pt idx="1471">
                  <c:v>7.3550000000000004</c:v>
                </c:pt>
                <c:pt idx="1472">
                  <c:v>7.36</c:v>
                </c:pt>
                <c:pt idx="1473">
                  <c:v>7.3650000000000002</c:v>
                </c:pt>
                <c:pt idx="1474">
                  <c:v>7.37</c:v>
                </c:pt>
                <c:pt idx="1475">
                  <c:v>7.375</c:v>
                </c:pt>
                <c:pt idx="1476">
                  <c:v>7.38</c:v>
                </c:pt>
                <c:pt idx="1477">
                  <c:v>7.3849999999999998</c:v>
                </c:pt>
                <c:pt idx="1478">
                  <c:v>7.39</c:v>
                </c:pt>
                <c:pt idx="1479">
                  <c:v>7.3949999999999996</c:v>
                </c:pt>
                <c:pt idx="1480">
                  <c:v>7.4</c:v>
                </c:pt>
                <c:pt idx="1481">
                  <c:v>7.4050000000000002</c:v>
                </c:pt>
                <c:pt idx="1482">
                  <c:v>7.41</c:v>
                </c:pt>
                <c:pt idx="1483">
                  <c:v>7.415</c:v>
                </c:pt>
                <c:pt idx="1484">
                  <c:v>7.42</c:v>
                </c:pt>
                <c:pt idx="1485">
                  <c:v>7.4249999999999998</c:v>
                </c:pt>
                <c:pt idx="1486">
                  <c:v>7.43</c:v>
                </c:pt>
                <c:pt idx="1487">
                  <c:v>7.4349999999999996</c:v>
                </c:pt>
                <c:pt idx="1488">
                  <c:v>7.44</c:v>
                </c:pt>
                <c:pt idx="1489">
                  <c:v>7.4450000000000003</c:v>
                </c:pt>
                <c:pt idx="1490">
                  <c:v>7.45</c:v>
                </c:pt>
                <c:pt idx="1491">
                  <c:v>7.4550000000000001</c:v>
                </c:pt>
                <c:pt idx="1492">
                  <c:v>7.46</c:v>
                </c:pt>
                <c:pt idx="1493">
                  <c:v>7.4649999999999999</c:v>
                </c:pt>
                <c:pt idx="1494">
                  <c:v>7.47</c:v>
                </c:pt>
                <c:pt idx="1495">
                  <c:v>7.4749999999999996</c:v>
                </c:pt>
                <c:pt idx="1496">
                  <c:v>7.48</c:v>
                </c:pt>
                <c:pt idx="1497">
                  <c:v>7.4850000000000003</c:v>
                </c:pt>
                <c:pt idx="1498">
                  <c:v>7.49</c:v>
                </c:pt>
                <c:pt idx="1499">
                  <c:v>7.4950000000000001</c:v>
                </c:pt>
                <c:pt idx="1500">
                  <c:v>7.5</c:v>
                </c:pt>
                <c:pt idx="1501">
                  <c:v>7.5049999999999999</c:v>
                </c:pt>
                <c:pt idx="1502">
                  <c:v>7.51</c:v>
                </c:pt>
                <c:pt idx="1503">
                  <c:v>7.5149999999999997</c:v>
                </c:pt>
                <c:pt idx="1504">
                  <c:v>7.52</c:v>
                </c:pt>
                <c:pt idx="1505">
                  <c:v>7.5250000000000004</c:v>
                </c:pt>
                <c:pt idx="1506">
                  <c:v>7.53</c:v>
                </c:pt>
                <c:pt idx="1507">
                  <c:v>7.5350000000000001</c:v>
                </c:pt>
                <c:pt idx="1508">
                  <c:v>7.54</c:v>
                </c:pt>
                <c:pt idx="1509">
                  <c:v>7.5449999999999999</c:v>
                </c:pt>
                <c:pt idx="1510">
                  <c:v>7.55</c:v>
                </c:pt>
                <c:pt idx="1511">
                  <c:v>7.5549999999999997</c:v>
                </c:pt>
                <c:pt idx="1512">
                  <c:v>7.56</c:v>
                </c:pt>
                <c:pt idx="1513">
                  <c:v>7.5650000000000004</c:v>
                </c:pt>
                <c:pt idx="1514">
                  <c:v>7.57</c:v>
                </c:pt>
                <c:pt idx="1515">
                  <c:v>7.5750000000000002</c:v>
                </c:pt>
                <c:pt idx="1516">
                  <c:v>7.58</c:v>
                </c:pt>
                <c:pt idx="1517">
                  <c:v>7.585</c:v>
                </c:pt>
                <c:pt idx="1518">
                  <c:v>7.59</c:v>
                </c:pt>
                <c:pt idx="1519">
                  <c:v>7.5949999999999998</c:v>
                </c:pt>
                <c:pt idx="1520">
                  <c:v>7.6</c:v>
                </c:pt>
                <c:pt idx="1521">
                  <c:v>7.6050000000000004</c:v>
                </c:pt>
                <c:pt idx="1522">
                  <c:v>7.61</c:v>
                </c:pt>
                <c:pt idx="1523">
                  <c:v>7.6150000000000002</c:v>
                </c:pt>
                <c:pt idx="1524">
                  <c:v>7.62</c:v>
                </c:pt>
                <c:pt idx="1525">
                  <c:v>7.625</c:v>
                </c:pt>
                <c:pt idx="1526">
                  <c:v>7.63</c:v>
                </c:pt>
                <c:pt idx="1527">
                  <c:v>7.6349999999999998</c:v>
                </c:pt>
                <c:pt idx="1528">
                  <c:v>7.64</c:v>
                </c:pt>
                <c:pt idx="1529">
                  <c:v>7.6449999999999996</c:v>
                </c:pt>
                <c:pt idx="1530">
                  <c:v>7.65</c:v>
                </c:pt>
                <c:pt idx="1531">
                  <c:v>7.6550000000000002</c:v>
                </c:pt>
                <c:pt idx="1532">
                  <c:v>7.66</c:v>
                </c:pt>
                <c:pt idx="1533">
                  <c:v>7.665</c:v>
                </c:pt>
                <c:pt idx="1534">
                  <c:v>7.67</c:v>
                </c:pt>
                <c:pt idx="1535">
                  <c:v>7.6749999999999998</c:v>
                </c:pt>
                <c:pt idx="1536">
                  <c:v>7.68</c:v>
                </c:pt>
                <c:pt idx="1537">
                  <c:v>7.6849999999999996</c:v>
                </c:pt>
                <c:pt idx="1538">
                  <c:v>7.69</c:v>
                </c:pt>
                <c:pt idx="1539">
                  <c:v>7.6950000000000003</c:v>
                </c:pt>
                <c:pt idx="1540">
                  <c:v>7.7</c:v>
                </c:pt>
                <c:pt idx="1541">
                  <c:v>7.7050000000000001</c:v>
                </c:pt>
                <c:pt idx="1542">
                  <c:v>7.71</c:v>
                </c:pt>
                <c:pt idx="1543">
                  <c:v>7.7149999999999999</c:v>
                </c:pt>
                <c:pt idx="1544">
                  <c:v>7.72</c:v>
                </c:pt>
                <c:pt idx="1545">
                  <c:v>7.7249999999999996</c:v>
                </c:pt>
                <c:pt idx="1546">
                  <c:v>7.73</c:v>
                </c:pt>
                <c:pt idx="1547">
                  <c:v>7.7350000000000003</c:v>
                </c:pt>
                <c:pt idx="1548">
                  <c:v>7.74</c:v>
                </c:pt>
                <c:pt idx="1549">
                  <c:v>7.7450000000000001</c:v>
                </c:pt>
                <c:pt idx="1550">
                  <c:v>7.75</c:v>
                </c:pt>
                <c:pt idx="1551">
                  <c:v>7.7549999999999999</c:v>
                </c:pt>
                <c:pt idx="1552">
                  <c:v>7.76</c:v>
                </c:pt>
                <c:pt idx="1553">
                  <c:v>7.7649999999999997</c:v>
                </c:pt>
                <c:pt idx="1554">
                  <c:v>7.77</c:v>
                </c:pt>
                <c:pt idx="1555">
                  <c:v>7.7750000000000004</c:v>
                </c:pt>
                <c:pt idx="1556">
                  <c:v>7.78</c:v>
                </c:pt>
                <c:pt idx="1557">
                  <c:v>7.7850000000000001</c:v>
                </c:pt>
                <c:pt idx="1558">
                  <c:v>7.79</c:v>
                </c:pt>
                <c:pt idx="1559">
                  <c:v>7.7949999999999999</c:v>
                </c:pt>
                <c:pt idx="1560">
                  <c:v>7.8</c:v>
                </c:pt>
                <c:pt idx="1561">
                  <c:v>7.8049999999999997</c:v>
                </c:pt>
                <c:pt idx="1562">
                  <c:v>7.81</c:v>
                </c:pt>
                <c:pt idx="1563">
                  <c:v>7.8150000000000004</c:v>
                </c:pt>
                <c:pt idx="1564">
                  <c:v>7.82</c:v>
                </c:pt>
                <c:pt idx="1565">
                  <c:v>7.8250000000000002</c:v>
                </c:pt>
                <c:pt idx="1566">
                  <c:v>7.83</c:v>
                </c:pt>
                <c:pt idx="1567">
                  <c:v>7.835</c:v>
                </c:pt>
                <c:pt idx="1568">
                  <c:v>7.84</c:v>
                </c:pt>
                <c:pt idx="1569">
                  <c:v>7.8449999999999998</c:v>
                </c:pt>
                <c:pt idx="1570">
                  <c:v>7.85</c:v>
                </c:pt>
                <c:pt idx="1571">
                  <c:v>7.8550000000000004</c:v>
                </c:pt>
                <c:pt idx="1572">
                  <c:v>7.86</c:v>
                </c:pt>
                <c:pt idx="1573">
                  <c:v>7.8650000000000002</c:v>
                </c:pt>
                <c:pt idx="1574">
                  <c:v>7.87</c:v>
                </c:pt>
                <c:pt idx="1575">
                  <c:v>7.875</c:v>
                </c:pt>
                <c:pt idx="1576">
                  <c:v>7.88</c:v>
                </c:pt>
                <c:pt idx="1577">
                  <c:v>7.8849999999999998</c:v>
                </c:pt>
                <c:pt idx="1578">
                  <c:v>7.89</c:v>
                </c:pt>
                <c:pt idx="1579">
                  <c:v>7.8949999999999996</c:v>
                </c:pt>
                <c:pt idx="1580">
                  <c:v>7.9</c:v>
                </c:pt>
                <c:pt idx="1581">
                  <c:v>7.9050000000000002</c:v>
                </c:pt>
                <c:pt idx="1582">
                  <c:v>7.91</c:v>
                </c:pt>
                <c:pt idx="1583">
                  <c:v>7.915</c:v>
                </c:pt>
                <c:pt idx="1584">
                  <c:v>7.92</c:v>
                </c:pt>
                <c:pt idx="1585">
                  <c:v>7.9249999999999998</c:v>
                </c:pt>
                <c:pt idx="1586">
                  <c:v>7.93</c:v>
                </c:pt>
                <c:pt idx="1587">
                  <c:v>7.9349999999999996</c:v>
                </c:pt>
                <c:pt idx="1588">
                  <c:v>7.94</c:v>
                </c:pt>
                <c:pt idx="1589">
                  <c:v>7.9450000000000003</c:v>
                </c:pt>
                <c:pt idx="1590">
                  <c:v>7.95</c:v>
                </c:pt>
                <c:pt idx="1591">
                  <c:v>7.9550000000000001</c:v>
                </c:pt>
                <c:pt idx="1592">
                  <c:v>7.96</c:v>
                </c:pt>
                <c:pt idx="1593">
                  <c:v>7.9649999999999999</c:v>
                </c:pt>
                <c:pt idx="1594">
                  <c:v>7.97</c:v>
                </c:pt>
                <c:pt idx="1595">
                  <c:v>7.9749999999999996</c:v>
                </c:pt>
                <c:pt idx="1596">
                  <c:v>7.98</c:v>
                </c:pt>
                <c:pt idx="1597">
                  <c:v>7.9850000000000003</c:v>
                </c:pt>
                <c:pt idx="1598">
                  <c:v>7.99</c:v>
                </c:pt>
                <c:pt idx="1599">
                  <c:v>7.9950000000000001</c:v>
                </c:pt>
                <c:pt idx="1600">
                  <c:v>8</c:v>
                </c:pt>
                <c:pt idx="1601">
                  <c:v>8.0050000000000008</c:v>
                </c:pt>
                <c:pt idx="1602">
                  <c:v>8.01</c:v>
                </c:pt>
                <c:pt idx="1603">
                  <c:v>8.0150000000000006</c:v>
                </c:pt>
                <c:pt idx="1604">
                  <c:v>8.02</c:v>
                </c:pt>
                <c:pt idx="1605">
                  <c:v>8.0250000000000004</c:v>
                </c:pt>
                <c:pt idx="1606">
                  <c:v>8.0299999999999994</c:v>
                </c:pt>
                <c:pt idx="1607">
                  <c:v>8.0350000000000001</c:v>
                </c:pt>
                <c:pt idx="1608">
                  <c:v>8.0399999999999991</c:v>
                </c:pt>
                <c:pt idx="1609">
                  <c:v>8.0449999999999999</c:v>
                </c:pt>
                <c:pt idx="1610">
                  <c:v>8.0500000000000007</c:v>
                </c:pt>
                <c:pt idx="1611">
                  <c:v>8.0549999999999997</c:v>
                </c:pt>
                <c:pt idx="1612">
                  <c:v>8.06</c:v>
                </c:pt>
                <c:pt idx="1613">
                  <c:v>8.0649999999999995</c:v>
                </c:pt>
                <c:pt idx="1614">
                  <c:v>8.07</c:v>
                </c:pt>
                <c:pt idx="1615">
                  <c:v>8.0749999999999993</c:v>
                </c:pt>
                <c:pt idx="1616">
                  <c:v>8.08</c:v>
                </c:pt>
                <c:pt idx="1617">
                  <c:v>8.0850000000000009</c:v>
                </c:pt>
                <c:pt idx="1618">
                  <c:v>8.09</c:v>
                </c:pt>
                <c:pt idx="1619">
                  <c:v>8.0950000000000006</c:v>
                </c:pt>
                <c:pt idx="1620">
                  <c:v>8.1</c:v>
                </c:pt>
                <c:pt idx="1621">
                  <c:v>8.1050000000000004</c:v>
                </c:pt>
                <c:pt idx="1622">
                  <c:v>8.11</c:v>
                </c:pt>
                <c:pt idx="1623">
                  <c:v>8.1150000000000002</c:v>
                </c:pt>
                <c:pt idx="1624">
                  <c:v>8.1199999999999992</c:v>
                </c:pt>
                <c:pt idx="1625">
                  <c:v>8.125</c:v>
                </c:pt>
                <c:pt idx="1626">
                  <c:v>8.1300000000000008</c:v>
                </c:pt>
                <c:pt idx="1627">
                  <c:v>8.1349999999999998</c:v>
                </c:pt>
                <c:pt idx="1628">
                  <c:v>8.14</c:v>
                </c:pt>
                <c:pt idx="1629">
                  <c:v>8.1449999999999996</c:v>
                </c:pt>
                <c:pt idx="1630">
                  <c:v>8.15</c:v>
                </c:pt>
                <c:pt idx="1631">
                  <c:v>8.1549999999999994</c:v>
                </c:pt>
                <c:pt idx="1632">
                  <c:v>8.16</c:v>
                </c:pt>
                <c:pt idx="1633">
                  <c:v>8.1649999999999991</c:v>
                </c:pt>
                <c:pt idx="1634">
                  <c:v>8.17</c:v>
                </c:pt>
                <c:pt idx="1635">
                  <c:v>8.1750000000000007</c:v>
                </c:pt>
                <c:pt idx="1636">
                  <c:v>8.18</c:v>
                </c:pt>
                <c:pt idx="1637">
                  <c:v>8.1850000000000005</c:v>
                </c:pt>
                <c:pt idx="1638">
                  <c:v>8.19</c:v>
                </c:pt>
                <c:pt idx="1639">
                  <c:v>8.1950000000000003</c:v>
                </c:pt>
                <c:pt idx="1640">
                  <c:v>8.1999999999999993</c:v>
                </c:pt>
                <c:pt idx="1641">
                  <c:v>8.2050000000000001</c:v>
                </c:pt>
                <c:pt idx="1642">
                  <c:v>8.2100000000000009</c:v>
                </c:pt>
                <c:pt idx="1643">
                  <c:v>8.2149999999999999</c:v>
                </c:pt>
                <c:pt idx="1644">
                  <c:v>8.2200000000000006</c:v>
                </c:pt>
                <c:pt idx="1645">
                  <c:v>8.2249999999999996</c:v>
                </c:pt>
                <c:pt idx="1646">
                  <c:v>8.23</c:v>
                </c:pt>
                <c:pt idx="1647">
                  <c:v>8.2349999999999994</c:v>
                </c:pt>
                <c:pt idx="1648">
                  <c:v>8.24</c:v>
                </c:pt>
                <c:pt idx="1649">
                  <c:v>8.2449999999999992</c:v>
                </c:pt>
                <c:pt idx="1650">
                  <c:v>8.25</c:v>
                </c:pt>
                <c:pt idx="1651">
                  <c:v>8.2550000000000008</c:v>
                </c:pt>
                <c:pt idx="1652">
                  <c:v>8.26</c:v>
                </c:pt>
                <c:pt idx="1653">
                  <c:v>8.2650000000000006</c:v>
                </c:pt>
                <c:pt idx="1654">
                  <c:v>8.27</c:v>
                </c:pt>
                <c:pt idx="1655">
                  <c:v>8.2750000000000004</c:v>
                </c:pt>
                <c:pt idx="1656">
                  <c:v>8.2799999999999994</c:v>
                </c:pt>
                <c:pt idx="1657">
                  <c:v>8.2850000000000001</c:v>
                </c:pt>
                <c:pt idx="1658">
                  <c:v>8.2899999999999991</c:v>
                </c:pt>
                <c:pt idx="1659">
                  <c:v>8.2949999999999999</c:v>
                </c:pt>
                <c:pt idx="1660">
                  <c:v>8.3000000000000007</c:v>
                </c:pt>
                <c:pt idx="1661">
                  <c:v>8.3049999999999997</c:v>
                </c:pt>
                <c:pt idx="1662">
                  <c:v>8.31</c:v>
                </c:pt>
                <c:pt idx="1663">
                  <c:v>8.3149999999999995</c:v>
                </c:pt>
                <c:pt idx="1664">
                  <c:v>8.32</c:v>
                </c:pt>
                <c:pt idx="1665">
                  <c:v>8.3249999999999993</c:v>
                </c:pt>
                <c:pt idx="1666">
                  <c:v>8.33</c:v>
                </c:pt>
                <c:pt idx="1667">
                  <c:v>8.3350000000000009</c:v>
                </c:pt>
                <c:pt idx="1668">
                  <c:v>8.34</c:v>
                </c:pt>
                <c:pt idx="1669">
                  <c:v>8.3450000000000006</c:v>
                </c:pt>
                <c:pt idx="1670">
                  <c:v>8.35</c:v>
                </c:pt>
                <c:pt idx="1671">
                  <c:v>8.3550000000000004</c:v>
                </c:pt>
                <c:pt idx="1672">
                  <c:v>8.36</c:v>
                </c:pt>
                <c:pt idx="1673">
                  <c:v>8.3650000000000002</c:v>
                </c:pt>
                <c:pt idx="1674">
                  <c:v>8.3699999999999992</c:v>
                </c:pt>
                <c:pt idx="1675">
                  <c:v>8.375</c:v>
                </c:pt>
                <c:pt idx="1676">
                  <c:v>8.3800000000000008</c:v>
                </c:pt>
                <c:pt idx="1677">
                  <c:v>8.3849999999999998</c:v>
                </c:pt>
                <c:pt idx="1678">
                  <c:v>8.39</c:v>
                </c:pt>
                <c:pt idx="1679">
                  <c:v>8.3949999999999996</c:v>
                </c:pt>
                <c:pt idx="1680">
                  <c:v>8.4</c:v>
                </c:pt>
                <c:pt idx="1681">
                  <c:v>8.4049999999999994</c:v>
                </c:pt>
                <c:pt idx="1682">
                  <c:v>8.41</c:v>
                </c:pt>
                <c:pt idx="1683">
                  <c:v>8.4149999999999991</c:v>
                </c:pt>
                <c:pt idx="1684">
                  <c:v>8.42</c:v>
                </c:pt>
                <c:pt idx="1685">
                  <c:v>8.4250000000000007</c:v>
                </c:pt>
                <c:pt idx="1686">
                  <c:v>8.43</c:v>
                </c:pt>
                <c:pt idx="1687">
                  <c:v>8.4350000000000005</c:v>
                </c:pt>
                <c:pt idx="1688">
                  <c:v>8.44</c:v>
                </c:pt>
                <c:pt idx="1689">
                  <c:v>8.4450000000000003</c:v>
                </c:pt>
                <c:pt idx="1690">
                  <c:v>8.4499999999999993</c:v>
                </c:pt>
                <c:pt idx="1691">
                  <c:v>8.4550000000000001</c:v>
                </c:pt>
                <c:pt idx="1692">
                  <c:v>8.4600000000000009</c:v>
                </c:pt>
                <c:pt idx="1693">
                  <c:v>8.4649999999999999</c:v>
                </c:pt>
                <c:pt idx="1694">
                  <c:v>8.4700000000000006</c:v>
                </c:pt>
                <c:pt idx="1695">
                  <c:v>8.4749999999999996</c:v>
                </c:pt>
                <c:pt idx="1696">
                  <c:v>8.48</c:v>
                </c:pt>
                <c:pt idx="1697">
                  <c:v>8.4849999999999994</c:v>
                </c:pt>
                <c:pt idx="1698">
                  <c:v>8.49</c:v>
                </c:pt>
                <c:pt idx="1699">
                  <c:v>8.4949999999999992</c:v>
                </c:pt>
                <c:pt idx="1700">
                  <c:v>8.5</c:v>
                </c:pt>
                <c:pt idx="1701">
                  <c:v>8.5050000000000008</c:v>
                </c:pt>
                <c:pt idx="1702">
                  <c:v>8.51</c:v>
                </c:pt>
                <c:pt idx="1703">
                  <c:v>8.5150000000000006</c:v>
                </c:pt>
                <c:pt idx="1704">
                  <c:v>8.52</c:v>
                </c:pt>
                <c:pt idx="1705">
                  <c:v>8.5250000000000004</c:v>
                </c:pt>
                <c:pt idx="1706">
                  <c:v>8.5299999999999994</c:v>
                </c:pt>
                <c:pt idx="1707">
                  <c:v>8.5350000000000001</c:v>
                </c:pt>
                <c:pt idx="1708">
                  <c:v>8.5399999999999991</c:v>
                </c:pt>
                <c:pt idx="1709">
                  <c:v>8.5449999999999999</c:v>
                </c:pt>
                <c:pt idx="1710">
                  <c:v>8.5500000000000007</c:v>
                </c:pt>
                <c:pt idx="1711">
                  <c:v>8.5549999999999997</c:v>
                </c:pt>
                <c:pt idx="1712">
                  <c:v>8.56</c:v>
                </c:pt>
                <c:pt idx="1713">
                  <c:v>8.5649999999999995</c:v>
                </c:pt>
                <c:pt idx="1714">
                  <c:v>8.57</c:v>
                </c:pt>
                <c:pt idx="1715">
                  <c:v>8.5749999999999993</c:v>
                </c:pt>
                <c:pt idx="1716">
                  <c:v>8.58</c:v>
                </c:pt>
                <c:pt idx="1717">
                  <c:v>8.5850000000000009</c:v>
                </c:pt>
                <c:pt idx="1718">
                  <c:v>8.59</c:v>
                </c:pt>
                <c:pt idx="1719">
                  <c:v>8.5950000000000006</c:v>
                </c:pt>
                <c:pt idx="1720">
                  <c:v>8.6</c:v>
                </c:pt>
                <c:pt idx="1721">
                  <c:v>8.6050000000000004</c:v>
                </c:pt>
                <c:pt idx="1722">
                  <c:v>8.61</c:v>
                </c:pt>
                <c:pt idx="1723">
                  <c:v>8.6150000000000002</c:v>
                </c:pt>
                <c:pt idx="1724">
                  <c:v>8.6199999999999992</c:v>
                </c:pt>
                <c:pt idx="1725">
                  <c:v>8.625</c:v>
                </c:pt>
                <c:pt idx="1726">
                  <c:v>8.6300000000000008</c:v>
                </c:pt>
                <c:pt idx="1727">
                  <c:v>8.6349999999999998</c:v>
                </c:pt>
                <c:pt idx="1728">
                  <c:v>8.64</c:v>
                </c:pt>
                <c:pt idx="1729">
                  <c:v>8.6449999999999996</c:v>
                </c:pt>
                <c:pt idx="1730">
                  <c:v>8.65</c:v>
                </c:pt>
                <c:pt idx="1731">
                  <c:v>8.6549999999999994</c:v>
                </c:pt>
                <c:pt idx="1732">
                  <c:v>8.66</c:v>
                </c:pt>
                <c:pt idx="1733">
                  <c:v>8.6649999999999991</c:v>
                </c:pt>
                <c:pt idx="1734">
                  <c:v>8.67</c:v>
                </c:pt>
                <c:pt idx="1735">
                  <c:v>8.6750000000000007</c:v>
                </c:pt>
                <c:pt idx="1736">
                  <c:v>8.68</c:v>
                </c:pt>
                <c:pt idx="1737">
                  <c:v>8.6850000000000005</c:v>
                </c:pt>
                <c:pt idx="1738">
                  <c:v>8.69</c:v>
                </c:pt>
                <c:pt idx="1739">
                  <c:v>8.6950000000000003</c:v>
                </c:pt>
                <c:pt idx="1740">
                  <c:v>8.6999999999999993</c:v>
                </c:pt>
                <c:pt idx="1741">
                  <c:v>8.7050000000000001</c:v>
                </c:pt>
                <c:pt idx="1742">
                  <c:v>8.7100000000000009</c:v>
                </c:pt>
                <c:pt idx="1743">
                  <c:v>8.7149999999999999</c:v>
                </c:pt>
                <c:pt idx="1744">
                  <c:v>8.7200000000000006</c:v>
                </c:pt>
                <c:pt idx="1745">
                  <c:v>8.7249999999999996</c:v>
                </c:pt>
                <c:pt idx="1746">
                  <c:v>8.73</c:v>
                </c:pt>
                <c:pt idx="1747">
                  <c:v>8.7349999999999994</c:v>
                </c:pt>
                <c:pt idx="1748">
                  <c:v>8.74</c:v>
                </c:pt>
                <c:pt idx="1749">
                  <c:v>8.7449999999999992</c:v>
                </c:pt>
                <c:pt idx="1750">
                  <c:v>8.75</c:v>
                </c:pt>
                <c:pt idx="1751">
                  <c:v>8.7550000000000008</c:v>
                </c:pt>
                <c:pt idx="1752">
                  <c:v>8.76</c:v>
                </c:pt>
                <c:pt idx="1753">
                  <c:v>8.7650000000000006</c:v>
                </c:pt>
                <c:pt idx="1754">
                  <c:v>8.77</c:v>
                </c:pt>
                <c:pt idx="1755">
                  <c:v>8.7750000000000004</c:v>
                </c:pt>
                <c:pt idx="1756">
                  <c:v>8.7799999999999994</c:v>
                </c:pt>
                <c:pt idx="1757">
                  <c:v>8.7850000000000001</c:v>
                </c:pt>
                <c:pt idx="1758">
                  <c:v>8.7899999999999991</c:v>
                </c:pt>
                <c:pt idx="1759">
                  <c:v>8.7949999999999999</c:v>
                </c:pt>
                <c:pt idx="1760">
                  <c:v>8.8000000000000007</c:v>
                </c:pt>
                <c:pt idx="1761">
                  <c:v>8.8049999999999997</c:v>
                </c:pt>
                <c:pt idx="1762">
                  <c:v>8.81</c:v>
                </c:pt>
                <c:pt idx="1763">
                  <c:v>8.8149999999999995</c:v>
                </c:pt>
                <c:pt idx="1764">
                  <c:v>8.82</c:v>
                </c:pt>
                <c:pt idx="1765">
                  <c:v>8.8249999999999993</c:v>
                </c:pt>
                <c:pt idx="1766">
                  <c:v>8.83</c:v>
                </c:pt>
                <c:pt idx="1767">
                  <c:v>8.8350000000000009</c:v>
                </c:pt>
                <c:pt idx="1768">
                  <c:v>8.84</c:v>
                </c:pt>
                <c:pt idx="1769">
                  <c:v>8.8450000000000006</c:v>
                </c:pt>
                <c:pt idx="1770">
                  <c:v>8.85</c:v>
                </c:pt>
                <c:pt idx="1771">
                  <c:v>8.8550000000000004</c:v>
                </c:pt>
                <c:pt idx="1772">
                  <c:v>8.86</c:v>
                </c:pt>
                <c:pt idx="1773">
                  <c:v>8.8650000000000002</c:v>
                </c:pt>
                <c:pt idx="1774">
                  <c:v>8.8699999999999992</c:v>
                </c:pt>
                <c:pt idx="1775">
                  <c:v>8.875</c:v>
                </c:pt>
                <c:pt idx="1776">
                  <c:v>8.8800000000000008</c:v>
                </c:pt>
                <c:pt idx="1777">
                  <c:v>8.8849999999999998</c:v>
                </c:pt>
                <c:pt idx="1778">
                  <c:v>8.89</c:v>
                </c:pt>
                <c:pt idx="1779">
                  <c:v>8.8949999999999996</c:v>
                </c:pt>
                <c:pt idx="1780">
                  <c:v>8.9</c:v>
                </c:pt>
                <c:pt idx="1781">
                  <c:v>8.9049999999999994</c:v>
                </c:pt>
                <c:pt idx="1782">
                  <c:v>8.91</c:v>
                </c:pt>
                <c:pt idx="1783">
                  <c:v>8.9149999999999991</c:v>
                </c:pt>
                <c:pt idx="1784">
                  <c:v>8.92</c:v>
                </c:pt>
                <c:pt idx="1785">
                  <c:v>8.9250000000000007</c:v>
                </c:pt>
                <c:pt idx="1786">
                  <c:v>8.93</c:v>
                </c:pt>
                <c:pt idx="1787">
                  <c:v>8.9350000000000005</c:v>
                </c:pt>
                <c:pt idx="1788">
                  <c:v>8.94</c:v>
                </c:pt>
                <c:pt idx="1789">
                  <c:v>8.9450000000000003</c:v>
                </c:pt>
                <c:pt idx="1790">
                  <c:v>8.9499999999999993</c:v>
                </c:pt>
                <c:pt idx="1791">
                  <c:v>8.9550000000000001</c:v>
                </c:pt>
                <c:pt idx="1792">
                  <c:v>8.9600000000000009</c:v>
                </c:pt>
                <c:pt idx="1793">
                  <c:v>8.9649999999999999</c:v>
                </c:pt>
                <c:pt idx="1794">
                  <c:v>8.9700000000000006</c:v>
                </c:pt>
                <c:pt idx="1795">
                  <c:v>8.9749999999999996</c:v>
                </c:pt>
                <c:pt idx="1796">
                  <c:v>8.98</c:v>
                </c:pt>
                <c:pt idx="1797">
                  <c:v>8.9849999999999994</c:v>
                </c:pt>
                <c:pt idx="1798">
                  <c:v>8.99</c:v>
                </c:pt>
                <c:pt idx="1799">
                  <c:v>8.9949999999999992</c:v>
                </c:pt>
                <c:pt idx="1800">
                  <c:v>9</c:v>
                </c:pt>
                <c:pt idx="1801">
                  <c:v>9.0050000000000008</c:v>
                </c:pt>
                <c:pt idx="1802">
                  <c:v>9.01</c:v>
                </c:pt>
                <c:pt idx="1803">
                  <c:v>9.0150000000000006</c:v>
                </c:pt>
                <c:pt idx="1804">
                  <c:v>9.02</c:v>
                </c:pt>
                <c:pt idx="1805">
                  <c:v>9.0250000000000004</c:v>
                </c:pt>
                <c:pt idx="1806">
                  <c:v>9.0299999999999994</c:v>
                </c:pt>
                <c:pt idx="1807">
                  <c:v>9.0350000000000001</c:v>
                </c:pt>
                <c:pt idx="1808">
                  <c:v>9.0399999999999991</c:v>
                </c:pt>
                <c:pt idx="1809">
                  <c:v>9.0449999999999999</c:v>
                </c:pt>
                <c:pt idx="1810">
                  <c:v>9.0500000000000007</c:v>
                </c:pt>
                <c:pt idx="1811">
                  <c:v>9.0549999999999997</c:v>
                </c:pt>
                <c:pt idx="1812">
                  <c:v>9.06</c:v>
                </c:pt>
                <c:pt idx="1813">
                  <c:v>9.0649999999999995</c:v>
                </c:pt>
                <c:pt idx="1814">
                  <c:v>9.07</c:v>
                </c:pt>
                <c:pt idx="1815">
                  <c:v>9.0749999999999993</c:v>
                </c:pt>
                <c:pt idx="1816">
                  <c:v>9.08</c:v>
                </c:pt>
                <c:pt idx="1817">
                  <c:v>9.0850000000000009</c:v>
                </c:pt>
                <c:pt idx="1818">
                  <c:v>9.09</c:v>
                </c:pt>
                <c:pt idx="1819">
                  <c:v>9.0950000000000006</c:v>
                </c:pt>
                <c:pt idx="1820">
                  <c:v>9.1</c:v>
                </c:pt>
                <c:pt idx="1821">
                  <c:v>9.1050000000000004</c:v>
                </c:pt>
                <c:pt idx="1822">
                  <c:v>9.11</c:v>
                </c:pt>
                <c:pt idx="1823">
                  <c:v>9.1150000000000002</c:v>
                </c:pt>
                <c:pt idx="1824">
                  <c:v>9.1199999999999992</c:v>
                </c:pt>
                <c:pt idx="1825">
                  <c:v>9.125</c:v>
                </c:pt>
                <c:pt idx="1826">
                  <c:v>9.1300000000000008</c:v>
                </c:pt>
                <c:pt idx="1827">
                  <c:v>9.1349999999999998</c:v>
                </c:pt>
                <c:pt idx="1828">
                  <c:v>9.14</c:v>
                </c:pt>
                <c:pt idx="1829">
                  <c:v>9.1449999999999996</c:v>
                </c:pt>
                <c:pt idx="1830">
                  <c:v>9.15</c:v>
                </c:pt>
                <c:pt idx="1831">
                  <c:v>9.1549999999999994</c:v>
                </c:pt>
                <c:pt idx="1832">
                  <c:v>9.16</c:v>
                </c:pt>
                <c:pt idx="1833">
                  <c:v>9.1649999999999991</c:v>
                </c:pt>
                <c:pt idx="1834">
                  <c:v>9.17</c:v>
                </c:pt>
                <c:pt idx="1835">
                  <c:v>9.1750000000000007</c:v>
                </c:pt>
                <c:pt idx="1836">
                  <c:v>9.18</c:v>
                </c:pt>
                <c:pt idx="1837">
                  <c:v>9.1850000000000005</c:v>
                </c:pt>
                <c:pt idx="1838">
                  <c:v>9.19</c:v>
                </c:pt>
                <c:pt idx="1839">
                  <c:v>9.1950000000000003</c:v>
                </c:pt>
                <c:pt idx="1840">
                  <c:v>9.1999999999999993</c:v>
                </c:pt>
                <c:pt idx="1841">
                  <c:v>9.2050000000000001</c:v>
                </c:pt>
                <c:pt idx="1842">
                  <c:v>9.2100000000000009</c:v>
                </c:pt>
                <c:pt idx="1843">
                  <c:v>9.2149999999999999</c:v>
                </c:pt>
                <c:pt idx="1844">
                  <c:v>9.2200000000000006</c:v>
                </c:pt>
                <c:pt idx="1845">
                  <c:v>9.2249999999999996</c:v>
                </c:pt>
                <c:pt idx="1846">
                  <c:v>9.23</c:v>
                </c:pt>
                <c:pt idx="1847">
                  <c:v>9.2349999999999994</c:v>
                </c:pt>
                <c:pt idx="1848">
                  <c:v>9.24</c:v>
                </c:pt>
                <c:pt idx="1849">
                  <c:v>9.2449999999999992</c:v>
                </c:pt>
                <c:pt idx="1850">
                  <c:v>9.25</c:v>
                </c:pt>
                <c:pt idx="1851">
                  <c:v>9.2550000000000008</c:v>
                </c:pt>
                <c:pt idx="1852">
                  <c:v>9.26</c:v>
                </c:pt>
                <c:pt idx="1853">
                  <c:v>9.2650000000000006</c:v>
                </c:pt>
                <c:pt idx="1854">
                  <c:v>9.27</c:v>
                </c:pt>
                <c:pt idx="1855">
                  <c:v>9.2750000000000004</c:v>
                </c:pt>
                <c:pt idx="1856">
                  <c:v>9.2799999999999994</c:v>
                </c:pt>
                <c:pt idx="1857">
                  <c:v>9.2850000000000001</c:v>
                </c:pt>
                <c:pt idx="1858">
                  <c:v>9.2899999999999991</c:v>
                </c:pt>
                <c:pt idx="1859">
                  <c:v>9.2949999999999999</c:v>
                </c:pt>
                <c:pt idx="1860">
                  <c:v>9.3000000000000007</c:v>
                </c:pt>
                <c:pt idx="1861">
                  <c:v>9.3049999999999997</c:v>
                </c:pt>
                <c:pt idx="1862">
                  <c:v>9.31</c:v>
                </c:pt>
                <c:pt idx="1863">
                  <c:v>9.3149999999999995</c:v>
                </c:pt>
                <c:pt idx="1864">
                  <c:v>9.32</c:v>
                </c:pt>
                <c:pt idx="1865">
                  <c:v>9.3249999999999993</c:v>
                </c:pt>
                <c:pt idx="1866">
                  <c:v>9.33</c:v>
                </c:pt>
                <c:pt idx="1867">
                  <c:v>9.3350000000000009</c:v>
                </c:pt>
                <c:pt idx="1868">
                  <c:v>9.34</c:v>
                </c:pt>
                <c:pt idx="1869">
                  <c:v>9.3450000000000006</c:v>
                </c:pt>
                <c:pt idx="1870">
                  <c:v>9.35</c:v>
                </c:pt>
                <c:pt idx="1871">
                  <c:v>9.3550000000000004</c:v>
                </c:pt>
                <c:pt idx="1872">
                  <c:v>9.36</c:v>
                </c:pt>
                <c:pt idx="1873">
                  <c:v>9.3650000000000002</c:v>
                </c:pt>
                <c:pt idx="1874">
                  <c:v>9.3699999999999992</c:v>
                </c:pt>
                <c:pt idx="1875">
                  <c:v>9.375</c:v>
                </c:pt>
                <c:pt idx="1876">
                  <c:v>9.3800000000000008</c:v>
                </c:pt>
                <c:pt idx="1877">
                  <c:v>9.3849999999999998</c:v>
                </c:pt>
                <c:pt idx="1878">
                  <c:v>9.39</c:v>
                </c:pt>
                <c:pt idx="1879">
                  <c:v>9.3949999999999996</c:v>
                </c:pt>
                <c:pt idx="1880">
                  <c:v>9.4</c:v>
                </c:pt>
                <c:pt idx="1881">
                  <c:v>9.4049999999999994</c:v>
                </c:pt>
                <c:pt idx="1882">
                  <c:v>9.41</c:v>
                </c:pt>
                <c:pt idx="1883">
                  <c:v>9.4149999999999991</c:v>
                </c:pt>
                <c:pt idx="1884">
                  <c:v>9.42</c:v>
                </c:pt>
                <c:pt idx="1885">
                  <c:v>9.4250000000000007</c:v>
                </c:pt>
                <c:pt idx="1886">
                  <c:v>9.43</c:v>
                </c:pt>
                <c:pt idx="1887">
                  <c:v>9.4350000000000005</c:v>
                </c:pt>
                <c:pt idx="1888">
                  <c:v>9.44</c:v>
                </c:pt>
                <c:pt idx="1889">
                  <c:v>9.4450000000000003</c:v>
                </c:pt>
                <c:pt idx="1890">
                  <c:v>9.4499999999999993</c:v>
                </c:pt>
                <c:pt idx="1891">
                  <c:v>9.4550000000000001</c:v>
                </c:pt>
                <c:pt idx="1892">
                  <c:v>9.4600000000000009</c:v>
                </c:pt>
                <c:pt idx="1893">
                  <c:v>9.4649999999999999</c:v>
                </c:pt>
                <c:pt idx="1894">
                  <c:v>9.4700000000000006</c:v>
                </c:pt>
                <c:pt idx="1895">
                  <c:v>9.4749999999999996</c:v>
                </c:pt>
                <c:pt idx="1896">
                  <c:v>9.48</c:v>
                </c:pt>
                <c:pt idx="1897">
                  <c:v>9.4849999999999994</c:v>
                </c:pt>
                <c:pt idx="1898">
                  <c:v>9.49</c:v>
                </c:pt>
                <c:pt idx="1899">
                  <c:v>9.4949999999999992</c:v>
                </c:pt>
                <c:pt idx="1900">
                  <c:v>9.5</c:v>
                </c:pt>
                <c:pt idx="1901">
                  <c:v>9.5050000000000008</c:v>
                </c:pt>
                <c:pt idx="1902">
                  <c:v>9.51</c:v>
                </c:pt>
                <c:pt idx="1903">
                  <c:v>9.5150000000000006</c:v>
                </c:pt>
                <c:pt idx="1904">
                  <c:v>9.52</c:v>
                </c:pt>
                <c:pt idx="1905">
                  <c:v>9.5250000000000004</c:v>
                </c:pt>
                <c:pt idx="1906">
                  <c:v>9.5299999999999994</c:v>
                </c:pt>
                <c:pt idx="1907">
                  <c:v>9.5350000000000001</c:v>
                </c:pt>
                <c:pt idx="1908">
                  <c:v>9.5399999999999991</c:v>
                </c:pt>
                <c:pt idx="1909">
                  <c:v>9.5449999999999999</c:v>
                </c:pt>
                <c:pt idx="1910">
                  <c:v>9.5500000000000007</c:v>
                </c:pt>
                <c:pt idx="1911">
                  <c:v>9.5549999999999997</c:v>
                </c:pt>
                <c:pt idx="1912">
                  <c:v>9.56</c:v>
                </c:pt>
                <c:pt idx="1913">
                  <c:v>9.5649999999999995</c:v>
                </c:pt>
                <c:pt idx="1914">
                  <c:v>9.57</c:v>
                </c:pt>
                <c:pt idx="1915">
                  <c:v>9.5749999999999993</c:v>
                </c:pt>
                <c:pt idx="1916">
                  <c:v>9.58</c:v>
                </c:pt>
                <c:pt idx="1917">
                  <c:v>9.5850000000000009</c:v>
                </c:pt>
                <c:pt idx="1918">
                  <c:v>9.59</c:v>
                </c:pt>
                <c:pt idx="1919">
                  <c:v>9.5950000000000006</c:v>
                </c:pt>
                <c:pt idx="1920">
                  <c:v>9.6</c:v>
                </c:pt>
                <c:pt idx="1921">
                  <c:v>9.6050000000000004</c:v>
                </c:pt>
                <c:pt idx="1922">
                  <c:v>9.61</c:v>
                </c:pt>
                <c:pt idx="1923">
                  <c:v>9.6150000000000002</c:v>
                </c:pt>
                <c:pt idx="1924">
                  <c:v>9.6199999999999992</c:v>
                </c:pt>
                <c:pt idx="1925">
                  <c:v>9.625</c:v>
                </c:pt>
                <c:pt idx="1926">
                  <c:v>9.6300000000000008</c:v>
                </c:pt>
                <c:pt idx="1927">
                  <c:v>9.6349999999999998</c:v>
                </c:pt>
                <c:pt idx="1928">
                  <c:v>9.64</c:v>
                </c:pt>
                <c:pt idx="1929">
                  <c:v>9.6449999999999996</c:v>
                </c:pt>
                <c:pt idx="1930">
                  <c:v>9.65</c:v>
                </c:pt>
                <c:pt idx="1931">
                  <c:v>9.6549999999999994</c:v>
                </c:pt>
                <c:pt idx="1932">
                  <c:v>9.66</c:v>
                </c:pt>
                <c:pt idx="1933">
                  <c:v>9.6649999999999991</c:v>
                </c:pt>
                <c:pt idx="1934">
                  <c:v>9.67</c:v>
                </c:pt>
                <c:pt idx="1935">
                  <c:v>9.6750000000000007</c:v>
                </c:pt>
                <c:pt idx="1936">
                  <c:v>9.68</c:v>
                </c:pt>
                <c:pt idx="1937">
                  <c:v>9.6850000000000005</c:v>
                </c:pt>
                <c:pt idx="1938">
                  <c:v>9.69</c:v>
                </c:pt>
                <c:pt idx="1939">
                  <c:v>9.6950000000000003</c:v>
                </c:pt>
                <c:pt idx="1940">
                  <c:v>9.6999999999999993</c:v>
                </c:pt>
                <c:pt idx="1941">
                  <c:v>9.7050000000000001</c:v>
                </c:pt>
                <c:pt idx="1942">
                  <c:v>9.7100000000000009</c:v>
                </c:pt>
                <c:pt idx="1943">
                  <c:v>9.7149999999999999</c:v>
                </c:pt>
                <c:pt idx="1944">
                  <c:v>9.7200000000000006</c:v>
                </c:pt>
                <c:pt idx="1945">
                  <c:v>9.7249999999999996</c:v>
                </c:pt>
                <c:pt idx="1946">
                  <c:v>9.73</c:v>
                </c:pt>
                <c:pt idx="1947">
                  <c:v>9.7349999999999994</c:v>
                </c:pt>
                <c:pt idx="1948">
                  <c:v>9.74</c:v>
                </c:pt>
                <c:pt idx="1949">
                  <c:v>9.7449999999999992</c:v>
                </c:pt>
                <c:pt idx="1950">
                  <c:v>9.75</c:v>
                </c:pt>
                <c:pt idx="1951">
                  <c:v>9.7550000000000008</c:v>
                </c:pt>
                <c:pt idx="1952">
                  <c:v>9.76</c:v>
                </c:pt>
                <c:pt idx="1953">
                  <c:v>9.7650000000000006</c:v>
                </c:pt>
                <c:pt idx="1954">
                  <c:v>9.77</c:v>
                </c:pt>
                <c:pt idx="1955">
                  <c:v>9.7750000000000004</c:v>
                </c:pt>
                <c:pt idx="1956">
                  <c:v>9.7799999999999994</c:v>
                </c:pt>
                <c:pt idx="1957">
                  <c:v>9.7850000000000001</c:v>
                </c:pt>
                <c:pt idx="1958">
                  <c:v>9.7899999999999991</c:v>
                </c:pt>
                <c:pt idx="1959">
                  <c:v>9.7949999999999999</c:v>
                </c:pt>
                <c:pt idx="1960">
                  <c:v>9.8000000000000007</c:v>
                </c:pt>
                <c:pt idx="1961">
                  <c:v>9.8049999999999997</c:v>
                </c:pt>
                <c:pt idx="1962">
                  <c:v>9.81</c:v>
                </c:pt>
                <c:pt idx="1963">
                  <c:v>9.8149999999999995</c:v>
                </c:pt>
                <c:pt idx="1964">
                  <c:v>9.82</c:v>
                </c:pt>
                <c:pt idx="1965">
                  <c:v>9.8249999999999993</c:v>
                </c:pt>
                <c:pt idx="1966">
                  <c:v>9.83</c:v>
                </c:pt>
                <c:pt idx="1967">
                  <c:v>9.8350000000000009</c:v>
                </c:pt>
                <c:pt idx="1968">
                  <c:v>9.84</c:v>
                </c:pt>
                <c:pt idx="1969">
                  <c:v>9.8450000000000006</c:v>
                </c:pt>
                <c:pt idx="1970">
                  <c:v>9.85</c:v>
                </c:pt>
                <c:pt idx="1971">
                  <c:v>9.8550000000000004</c:v>
                </c:pt>
                <c:pt idx="1972">
                  <c:v>9.86</c:v>
                </c:pt>
                <c:pt idx="1973">
                  <c:v>9.8650000000000002</c:v>
                </c:pt>
                <c:pt idx="1974">
                  <c:v>9.8699999999999992</c:v>
                </c:pt>
                <c:pt idx="1975">
                  <c:v>9.875</c:v>
                </c:pt>
                <c:pt idx="1976">
                  <c:v>9.8800000000000008</c:v>
                </c:pt>
                <c:pt idx="1977">
                  <c:v>9.8849999999999998</c:v>
                </c:pt>
                <c:pt idx="1978">
                  <c:v>9.89</c:v>
                </c:pt>
                <c:pt idx="1979">
                  <c:v>9.8949999999999996</c:v>
                </c:pt>
                <c:pt idx="1980">
                  <c:v>9.9</c:v>
                </c:pt>
                <c:pt idx="1981">
                  <c:v>9.9049999999999994</c:v>
                </c:pt>
                <c:pt idx="1982">
                  <c:v>9.91</c:v>
                </c:pt>
                <c:pt idx="1983">
                  <c:v>9.9149999999999991</c:v>
                </c:pt>
                <c:pt idx="1984">
                  <c:v>9.92</c:v>
                </c:pt>
                <c:pt idx="1985">
                  <c:v>9.9250000000000007</c:v>
                </c:pt>
                <c:pt idx="1986">
                  <c:v>9.93</c:v>
                </c:pt>
                <c:pt idx="1987">
                  <c:v>9.9350000000000005</c:v>
                </c:pt>
                <c:pt idx="1988">
                  <c:v>9.94</c:v>
                </c:pt>
                <c:pt idx="1989">
                  <c:v>9.9450000000000003</c:v>
                </c:pt>
                <c:pt idx="1990">
                  <c:v>9.9499999999999993</c:v>
                </c:pt>
                <c:pt idx="1991">
                  <c:v>9.9550000000000001</c:v>
                </c:pt>
                <c:pt idx="1992">
                  <c:v>9.9600000000000009</c:v>
                </c:pt>
                <c:pt idx="1993">
                  <c:v>9.9649999999999999</c:v>
                </c:pt>
                <c:pt idx="1994">
                  <c:v>9.9700000000000006</c:v>
                </c:pt>
                <c:pt idx="1995">
                  <c:v>9.9749999999999996</c:v>
                </c:pt>
                <c:pt idx="1996">
                  <c:v>9.98</c:v>
                </c:pt>
                <c:pt idx="1997">
                  <c:v>9.9849999999999994</c:v>
                </c:pt>
                <c:pt idx="1998">
                  <c:v>9.99</c:v>
                </c:pt>
                <c:pt idx="1999">
                  <c:v>9.9949999999999992</c:v>
                </c:pt>
                <c:pt idx="2000">
                  <c:v>10</c:v>
                </c:pt>
                <c:pt idx="2001">
                  <c:v>10.005000000000001</c:v>
                </c:pt>
                <c:pt idx="2002">
                  <c:v>10.01</c:v>
                </c:pt>
                <c:pt idx="2003">
                  <c:v>10.015000000000001</c:v>
                </c:pt>
                <c:pt idx="2004">
                  <c:v>10.02</c:v>
                </c:pt>
                <c:pt idx="2005">
                  <c:v>10.025</c:v>
                </c:pt>
                <c:pt idx="2006">
                  <c:v>10.029999999999999</c:v>
                </c:pt>
                <c:pt idx="2007">
                  <c:v>10.035</c:v>
                </c:pt>
                <c:pt idx="2008">
                  <c:v>10.039999999999999</c:v>
                </c:pt>
                <c:pt idx="2009">
                  <c:v>10.045</c:v>
                </c:pt>
                <c:pt idx="2010">
                  <c:v>10.050000000000001</c:v>
                </c:pt>
                <c:pt idx="2011">
                  <c:v>10.055</c:v>
                </c:pt>
                <c:pt idx="2012">
                  <c:v>10.06</c:v>
                </c:pt>
                <c:pt idx="2013">
                  <c:v>10.065</c:v>
                </c:pt>
                <c:pt idx="2014">
                  <c:v>10.07</c:v>
                </c:pt>
                <c:pt idx="2015">
                  <c:v>10.074999999999999</c:v>
                </c:pt>
                <c:pt idx="2016">
                  <c:v>10.08</c:v>
                </c:pt>
                <c:pt idx="2017">
                  <c:v>10.085000000000001</c:v>
                </c:pt>
                <c:pt idx="2018">
                  <c:v>10.09</c:v>
                </c:pt>
                <c:pt idx="2019">
                  <c:v>10.095000000000001</c:v>
                </c:pt>
                <c:pt idx="2020">
                  <c:v>10.1</c:v>
                </c:pt>
                <c:pt idx="2021">
                  <c:v>10.105</c:v>
                </c:pt>
                <c:pt idx="2022">
                  <c:v>10.11</c:v>
                </c:pt>
                <c:pt idx="2023">
                  <c:v>10.115</c:v>
                </c:pt>
                <c:pt idx="2024">
                  <c:v>10.119999999999999</c:v>
                </c:pt>
                <c:pt idx="2025">
                  <c:v>10.125</c:v>
                </c:pt>
                <c:pt idx="2026">
                  <c:v>10.130000000000001</c:v>
                </c:pt>
                <c:pt idx="2027">
                  <c:v>10.135</c:v>
                </c:pt>
                <c:pt idx="2028">
                  <c:v>10.14</c:v>
                </c:pt>
                <c:pt idx="2029">
                  <c:v>10.145</c:v>
                </c:pt>
                <c:pt idx="2030">
                  <c:v>10.15</c:v>
                </c:pt>
                <c:pt idx="2031">
                  <c:v>10.154999999999999</c:v>
                </c:pt>
                <c:pt idx="2032">
                  <c:v>10.16</c:v>
                </c:pt>
                <c:pt idx="2033">
                  <c:v>10.164999999999999</c:v>
                </c:pt>
                <c:pt idx="2034">
                  <c:v>10.17</c:v>
                </c:pt>
                <c:pt idx="2035">
                  <c:v>10.175000000000001</c:v>
                </c:pt>
                <c:pt idx="2036">
                  <c:v>10.18</c:v>
                </c:pt>
                <c:pt idx="2037">
                  <c:v>10.185</c:v>
                </c:pt>
                <c:pt idx="2038">
                  <c:v>10.19</c:v>
                </c:pt>
                <c:pt idx="2039">
                  <c:v>10.195</c:v>
                </c:pt>
                <c:pt idx="2040">
                  <c:v>10.199999999999999</c:v>
                </c:pt>
                <c:pt idx="2041">
                  <c:v>10.205</c:v>
                </c:pt>
                <c:pt idx="2042">
                  <c:v>10.210000000000001</c:v>
                </c:pt>
                <c:pt idx="2043">
                  <c:v>10.215</c:v>
                </c:pt>
                <c:pt idx="2044">
                  <c:v>10.220000000000001</c:v>
                </c:pt>
                <c:pt idx="2045">
                  <c:v>10.225</c:v>
                </c:pt>
                <c:pt idx="2046">
                  <c:v>10.23</c:v>
                </c:pt>
                <c:pt idx="2047">
                  <c:v>10.234999999999999</c:v>
                </c:pt>
                <c:pt idx="2048">
                  <c:v>10.24</c:v>
                </c:pt>
                <c:pt idx="2049">
                  <c:v>10.244999999999999</c:v>
                </c:pt>
                <c:pt idx="2050">
                  <c:v>10.25</c:v>
                </c:pt>
                <c:pt idx="2051">
                  <c:v>10.255000000000001</c:v>
                </c:pt>
                <c:pt idx="2052">
                  <c:v>10.26</c:v>
                </c:pt>
                <c:pt idx="2053">
                  <c:v>10.265000000000001</c:v>
                </c:pt>
                <c:pt idx="2054">
                  <c:v>10.27</c:v>
                </c:pt>
                <c:pt idx="2055">
                  <c:v>10.275</c:v>
                </c:pt>
                <c:pt idx="2056">
                  <c:v>10.28</c:v>
                </c:pt>
                <c:pt idx="2057">
                  <c:v>10.285</c:v>
                </c:pt>
                <c:pt idx="2058">
                  <c:v>10.29</c:v>
                </c:pt>
                <c:pt idx="2059">
                  <c:v>10.295</c:v>
                </c:pt>
                <c:pt idx="2060">
                  <c:v>10.3</c:v>
                </c:pt>
                <c:pt idx="2061">
                  <c:v>10.305</c:v>
                </c:pt>
                <c:pt idx="2062">
                  <c:v>10.31</c:v>
                </c:pt>
                <c:pt idx="2063">
                  <c:v>10.315</c:v>
                </c:pt>
                <c:pt idx="2064">
                  <c:v>10.32</c:v>
                </c:pt>
                <c:pt idx="2065">
                  <c:v>10.324999999999999</c:v>
                </c:pt>
                <c:pt idx="2066">
                  <c:v>10.33</c:v>
                </c:pt>
                <c:pt idx="2067">
                  <c:v>10.335000000000001</c:v>
                </c:pt>
                <c:pt idx="2068">
                  <c:v>10.34</c:v>
                </c:pt>
                <c:pt idx="2069">
                  <c:v>10.345000000000001</c:v>
                </c:pt>
                <c:pt idx="2070">
                  <c:v>10.35</c:v>
                </c:pt>
                <c:pt idx="2071">
                  <c:v>10.355</c:v>
                </c:pt>
                <c:pt idx="2072">
                  <c:v>10.36</c:v>
                </c:pt>
                <c:pt idx="2073">
                  <c:v>10.365</c:v>
                </c:pt>
                <c:pt idx="2074">
                  <c:v>10.37</c:v>
                </c:pt>
                <c:pt idx="2075">
                  <c:v>10.375</c:v>
                </c:pt>
                <c:pt idx="2076">
                  <c:v>10.38</c:v>
                </c:pt>
                <c:pt idx="2077">
                  <c:v>10.385</c:v>
                </c:pt>
                <c:pt idx="2078">
                  <c:v>10.39</c:v>
                </c:pt>
                <c:pt idx="2079">
                  <c:v>10.395</c:v>
                </c:pt>
                <c:pt idx="2080">
                  <c:v>10.4</c:v>
                </c:pt>
                <c:pt idx="2081">
                  <c:v>10.404999999999999</c:v>
                </c:pt>
                <c:pt idx="2082">
                  <c:v>10.41</c:v>
                </c:pt>
                <c:pt idx="2083">
                  <c:v>10.414999999999999</c:v>
                </c:pt>
                <c:pt idx="2084">
                  <c:v>10.42</c:v>
                </c:pt>
                <c:pt idx="2085">
                  <c:v>10.425000000000001</c:v>
                </c:pt>
                <c:pt idx="2086">
                  <c:v>10.43</c:v>
                </c:pt>
                <c:pt idx="2087">
                  <c:v>10.435</c:v>
                </c:pt>
                <c:pt idx="2088">
                  <c:v>10.44</c:v>
                </c:pt>
                <c:pt idx="2089">
                  <c:v>10.445</c:v>
                </c:pt>
                <c:pt idx="2090">
                  <c:v>10.45</c:v>
                </c:pt>
                <c:pt idx="2091">
                  <c:v>10.455</c:v>
                </c:pt>
                <c:pt idx="2092">
                  <c:v>10.46</c:v>
                </c:pt>
                <c:pt idx="2093">
                  <c:v>10.465</c:v>
                </c:pt>
                <c:pt idx="2094">
                  <c:v>10.47</c:v>
                </c:pt>
                <c:pt idx="2095">
                  <c:v>10.475</c:v>
                </c:pt>
                <c:pt idx="2096">
                  <c:v>10.48</c:v>
                </c:pt>
                <c:pt idx="2097">
                  <c:v>10.484999999999999</c:v>
                </c:pt>
                <c:pt idx="2098">
                  <c:v>10.49</c:v>
                </c:pt>
                <c:pt idx="2099">
                  <c:v>10.494999999999999</c:v>
                </c:pt>
                <c:pt idx="2100">
                  <c:v>10.5</c:v>
                </c:pt>
                <c:pt idx="2101">
                  <c:v>10.505000000000001</c:v>
                </c:pt>
                <c:pt idx="2102">
                  <c:v>10.51</c:v>
                </c:pt>
                <c:pt idx="2103">
                  <c:v>10.515000000000001</c:v>
                </c:pt>
                <c:pt idx="2104">
                  <c:v>10.52</c:v>
                </c:pt>
                <c:pt idx="2105">
                  <c:v>10.525</c:v>
                </c:pt>
                <c:pt idx="2106">
                  <c:v>10.53</c:v>
                </c:pt>
                <c:pt idx="2107">
                  <c:v>10.535</c:v>
                </c:pt>
                <c:pt idx="2108">
                  <c:v>10.54</c:v>
                </c:pt>
                <c:pt idx="2109">
                  <c:v>10.545</c:v>
                </c:pt>
                <c:pt idx="2110">
                  <c:v>10.55</c:v>
                </c:pt>
                <c:pt idx="2111">
                  <c:v>10.555</c:v>
                </c:pt>
                <c:pt idx="2112">
                  <c:v>10.56</c:v>
                </c:pt>
                <c:pt idx="2113">
                  <c:v>10.565</c:v>
                </c:pt>
                <c:pt idx="2114">
                  <c:v>10.57</c:v>
                </c:pt>
                <c:pt idx="2115">
                  <c:v>10.574999999999999</c:v>
                </c:pt>
                <c:pt idx="2116">
                  <c:v>10.58</c:v>
                </c:pt>
                <c:pt idx="2117">
                  <c:v>10.585000000000001</c:v>
                </c:pt>
                <c:pt idx="2118">
                  <c:v>10.59</c:v>
                </c:pt>
                <c:pt idx="2119">
                  <c:v>10.595000000000001</c:v>
                </c:pt>
                <c:pt idx="2120">
                  <c:v>10.6</c:v>
                </c:pt>
                <c:pt idx="2121">
                  <c:v>10.605</c:v>
                </c:pt>
                <c:pt idx="2122">
                  <c:v>10.61</c:v>
                </c:pt>
                <c:pt idx="2123">
                  <c:v>10.615</c:v>
                </c:pt>
                <c:pt idx="2124">
                  <c:v>10.62</c:v>
                </c:pt>
                <c:pt idx="2125">
                  <c:v>10.625</c:v>
                </c:pt>
                <c:pt idx="2126">
                  <c:v>10.63</c:v>
                </c:pt>
                <c:pt idx="2127">
                  <c:v>10.635</c:v>
                </c:pt>
                <c:pt idx="2128">
                  <c:v>10.64</c:v>
                </c:pt>
                <c:pt idx="2129">
                  <c:v>10.645</c:v>
                </c:pt>
                <c:pt idx="2130">
                  <c:v>10.65</c:v>
                </c:pt>
                <c:pt idx="2131">
                  <c:v>10.654999999999999</c:v>
                </c:pt>
                <c:pt idx="2132">
                  <c:v>10.66</c:v>
                </c:pt>
                <c:pt idx="2133">
                  <c:v>10.664999999999999</c:v>
                </c:pt>
                <c:pt idx="2134">
                  <c:v>10.67</c:v>
                </c:pt>
                <c:pt idx="2135">
                  <c:v>10.675000000000001</c:v>
                </c:pt>
                <c:pt idx="2136">
                  <c:v>10.68</c:v>
                </c:pt>
                <c:pt idx="2137">
                  <c:v>10.685</c:v>
                </c:pt>
                <c:pt idx="2138">
                  <c:v>10.69</c:v>
                </c:pt>
                <c:pt idx="2139">
                  <c:v>10.695</c:v>
                </c:pt>
                <c:pt idx="2140">
                  <c:v>10.7</c:v>
                </c:pt>
                <c:pt idx="2141">
                  <c:v>10.705</c:v>
                </c:pt>
                <c:pt idx="2142">
                  <c:v>10.71</c:v>
                </c:pt>
                <c:pt idx="2143">
                  <c:v>10.715</c:v>
                </c:pt>
                <c:pt idx="2144">
                  <c:v>10.72</c:v>
                </c:pt>
                <c:pt idx="2145">
                  <c:v>10.725</c:v>
                </c:pt>
                <c:pt idx="2146">
                  <c:v>10.73</c:v>
                </c:pt>
                <c:pt idx="2147">
                  <c:v>10.734999999999999</c:v>
                </c:pt>
                <c:pt idx="2148">
                  <c:v>10.74</c:v>
                </c:pt>
                <c:pt idx="2149">
                  <c:v>10.744999999999999</c:v>
                </c:pt>
                <c:pt idx="2150">
                  <c:v>10.75</c:v>
                </c:pt>
                <c:pt idx="2151">
                  <c:v>10.755000000000001</c:v>
                </c:pt>
                <c:pt idx="2152">
                  <c:v>10.76</c:v>
                </c:pt>
                <c:pt idx="2153">
                  <c:v>10.765000000000001</c:v>
                </c:pt>
                <c:pt idx="2154">
                  <c:v>10.77</c:v>
                </c:pt>
                <c:pt idx="2155">
                  <c:v>10.775</c:v>
                </c:pt>
                <c:pt idx="2156">
                  <c:v>10.78</c:v>
                </c:pt>
                <c:pt idx="2157">
                  <c:v>10.785</c:v>
                </c:pt>
                <c:pt idx="2158">
                  <c:v>10.79</c:v>
                </c:pt>
                <c:pt idx="2159">
                  <c:v>10.795</c:v>
                </c:pt>
                <c:pt idx="2160">
                  <c:v>10.8</c:v>
                </c:pt>
                <c:pt idx="2161">
                  <c:v>10.805</c:v>
                </c:pt>
                <c:pt idx="2162">
                  <c:v>10.81</c:v>
                </c:pt>
                <c:pt idx="2163">
                  <c:v>10.815</c:v>
                </c:pt>
                <c:pt idx="2164">
                  <c:v>10.82</c:v>
                </c:pt>
                <c:pt idx="2165">
                  <c:v>10.824999999999999</c:v>
                </c:pt>
                <c:pt idx="2166">
                  <c:v>10.83</c:v>
                </c:pt>
                <c:pt idx="2167">
                  <c:v>10.835000000000001</c:v>
                </c:pt>
                <c:pt idx="2168">
                  <c:v>10.84</c:v>
                </c:pt>
                <c:pt idx="2169">
                  <c:v>10.845000000000001</c:v>
                </c:pt>
                <c:pt idx="2170">
                  <c:v>10.85</c:v>
                </c:pt>
                <c:pt idx="2171">
                  <c:v>10.855</c:v>
                </c:pt>
                <c:pt idx="2172">
                  <c:v>10.86</c:v>
                </c:pt>
                <c:pt idx="2173">
                  <c:v>10.865</c:v>
                </c:pt>
                <c:pt idx="2174">
                  <c:v>10.87</c:v>
                </c:pt>
                <c:pt idx="2175">
                  <c:v>10.875</c:v>
                </c:pt>
                <c:pt idx="2176">
                  <c:v>10.88</c:v>
                </c:pt>
                <c:pt idx="2177">
                  <c:v>10.885</c:v>
                </c:pt>
                <c:pt idx="2178">
                  <c:v>10.89</c:v>
                </c:pt>
                <c:pt idx="2179">
                  <c:v>10.895</c:v>
                </c:pt>
                <c:pt idx="2180">
                  <c:v>10.9</c:v>
                </c:pt>
                <c:pt idx="2181">
                  <c:v>10.904999999999999</c:v>
                </c:pt>
                <c:pt idx="2182">
                  <c:v>10.91</c:v>
                </c:pt>
                <c:pt idx="2183">
                  <c:v>10.914999999999999</c:v>
                </c:pt>
                <c:pt idx="2184">
                  <c:v>10.92</c:v>
                </c:pt>
                <c:pt idx="2185">
                  <c:v>10.925000000000001</c:v>
                </c:pt>
                <c:pt idx="2186">
                  <c:v>10.93</c:v>
                </c:pt>
                <c:pt idx="2187">
                  <c:v>10.935</c:v>
                </c:pt>
                <c:pt idx="2188">
                  <c:v>10.94</c:v>
                </c:pt>
                <c:pt idx="2189">
                  <c:v>10.945</c:v>
                </c:pt>
                <c:pt idx="2190">
                  <c:v>10.95</c:v>
                </c:pt>
                <c:pt idx="2191">
                  <c:v>10.955</c:v>
                </c:pt>
                <c:pt idx="2192">
                  <c:v>10.96</c:v>
                </c:pt>
                <c:pt idx="2193">
                  <c:v>10.965</c:v>
                </c:pt>
                <c:pt idx="2194">
                  <c:v>10.97</c:v>
                </c:pt>
                <c:pt idx="2195">
                  <c:v>10.975</c:v>
                </c:pt>
                <c:pt idx="2196">
                  <c:v>10.98</c:v>
                </c:pt>
                <c:pt idx="2197">
                  <c:v>10.984999999999999</c:v>
                </c:pt>
                <c:pt idx="2198">
                  <c:v>10.99</c:v>
                </c:pt>
                <c:pt idx="2199">
                  <c:v>10.994999999999999</c:v>
                </c:pt>
                <c:pt idx="2200">
                  <c:v>11</c:v>
                </c:pt>
                <c:pt idx="2201">
                  <c:v>11.005000000000001</c:v>
                </c:pt>
                <c:pt idx="2202">
                  <c:v>11.01</c:v>
                </c:pt>
                <c:pt idx="2203">
                  <c:v>11.015000000000001</c:v>
                </c:pt>
                <c:pt idx="2204">
                  <c:v>11.02</c:v>
                </c:pt>
                <c:pt idx="2205">
                  <c:v>11.025</c:v>
                </c:pt>
                <c:pt idx="2206">
                  <c:v>11.03</c:v>
                </c:pt>
                <c:pt idx="2207">
                  <c:v>11.035</c:v>
                </c:pt>
                <c:pt idx="2208">
                  <c:v>11.04</c:v>
                </c:pt>
                <c:pt idx="2209">
                  <c:v>11.045</c:v>
                </c:pt>
                <c:pt idx="2210">
                  <c:v>11.05</c:v>
                </c:pt>
                <c:pt idx="2211">
                  <c:v>11.055</c:v>
                </c:pt>
                <c:pt idx="2212">
                  <c:v>11.06</c:v>
                </c:pt>
                <c:pt idx="2213">
                  <c:v>11.065</c:v>
                </c:pt>
                <c:pt idx="2214">
                  <c:v>11.07</c:v>
                </c:pt>
                <c:pt idx="2215">
                  <c:v>11.074999999999999</c:v>
                </c:pt>
                <c:pt idx="2216">
                  <c:v>11.08</c:v>
                </c:pt>
                <c:pt idx="2217">
                  <c:v>11.085000000000001</c:v>
                </c:pt>
                <c:pt idx="2218">
                  <c:v>11.09</c:v>
                </c:pt>
                <c:pt idx="2219">
                  <c:v>11.095000000000001</c:v>
                </c:pt>
                <c:pt idx="2220">
                  <c:v>11.1</c:v>
                </c:pt>
                <c:pt idx="2221">
                  <c:v>11.105</c:v>
                </c:pt>
                <c:pt idx="2222">
                  <c:v>11.11</c:v>
                </c:pt>
                <c:pt idx="2223">
                  <c:v>11.115</c:v>
                </c:pt>
                <c:pt idx="2224">
                  <c:v>11.12</c:v>
                </c:pt>
                <c:pt idx="2225">
                  <c:v>11.125</c:v>
                </c:pt>
                <c:pt idx="2226">
                  <c:v>11.13</c:v>
                </c:pt>
                <c:pt idx="2227">
                  <c:v>11.135</c:v>
                </c:pt>
                <c:pt idx="2228">
                  <c:v>11.14</c:v>
                </c:pt>
                <c:pt idx="2229">
                  <c:v>11.145</c:v>
                </c:pt>
                <c:pt idx="2230">
                  <c:v>11.15</c:v>
                </c:pt>
                <c:pt idx="2231">
                  <c:v>11.154999999999999</c:v>
                </c:pt>
                <c:pt idx="2232">
                  <c:v>11.16</c:v>
                </c:pt>
                <c:pt idx="2233">
                  <c:v>11.164999999999999</c:v>
                </c:pt>
                <c:pt idx="2234">
                  <c:v>11.17</c:v>
                </c:pt>
                <c:pt idx="2235">
                  <c:v>11.175000000000001</c:v>
                </c:pt>
                <c:pt idx="2236">
                  <c:v>11.18</c:v>
                </c:pt>
                <c:pt idx="2237">
                  <c:v>11.185</c:v>
                </c:pt>
                <c:pt idx="2238">
                  <c:v>11.19</c:v>
                </c:pt>
                <c:pt idx="2239">
                  <c:v>11.195</c:v>
                </c:pt>
                <c:pt idx="2240">
                  <c:v>11.2</c:v>
                </c:pt>
                <c:pt idx="2241">
                  <c:v>11.205</c:v>
                </c:pt>
                <c:pt idx="2242">
                  <c:v>11.21</c:v>
                </c:pt>
                <c:pt idx="2243">
                  <c:v>11.215</c:v>
                </c:pt>
                <c:pt idx="2244">
                  <c:v>11.22</c:v>
                </c:pt>
                <c:pt idx="2245">
                  <c:v>11.225</c:v>
                </c:pt>
                <c:pt idx="2246">
                  <c:v>11.23</c:v>
                </c:pt>
                <c:pt idx="2247">
                  <c:v>11.234999999999999</c:v>
                </c:pt>
                <c:pt idx="2248">
                  <c:v>11.24</c:v>
                </c:pt>
                <c:pt idx="2249">
                  <c:v>11.244999999999999</c:v>
                </c:pt>
                <c:pt idx="2250">
                  <c:v>11.25</c:v>
                </c:pt>
                <c:pt idx="2251">
                  <c:v>11.255000000000001</c:v>
                </c:pt>
                <c:pt idx="2252">
                  <c:v>11.26</c:v>
                </c:pt>
                <c:pt idx="2253">
                  <c:v>11.265000000000001</c:v>
                </c:pt>
                <c:pt idx="2254">
                  <c:v>11.27</c:v>
                </c:pt>
                <c:pt idx="2255">
                  <c:v>11.275</c:v>
                </c:pt>
                <c:pt idx="2256">
                  <c:v>11.28</c:v>
                </c:pt>
                <c:pt idx="2257">
                  <c:v>11.285</c:v>
                </c:pt>
                <c:pt idx="2258">
                  <c:v>11.29</c:v>
                </c:pt>
                <c:pt idx="2259">
                  <c:v>11.295</c:v>
                </c:pt>
                <c:pt idx="2260">
                  <c:v>11.3</c:v>
                </c:pt>
                <c:pt idx="2261">
                  <c:v>11.305</c:v>
                </c:pt>
                <c:pt idx="2262">
                  <c:v>11.31</c:v>
                </c:pt>
                <c:pt idx="2263">
                  <c:v>11.315</c:v>
                </c:pt>
                <c:pt idx="2264">
                  <c:v>11.32</c:v>
                </c:pt>
                <c:pt idx="2265">
                  <c:v>11.324999999999999</c:v>
                </c:pt>
                <c:pt idx="2266">
                  <c:v>11.33</c:v>
                </c:pt>
                <c:pt idx="2267">
                  <c:v>11.335000000000001</c:v>
                </c:pt>
                <c:pt idx="2268">
                  <c:v>11.34</c:v>
                </c:pt>
                <c:pt idx="2269">
                  <c:v>11.345000000000001</c:v>
                </c:pt>
                <c:pt idx="2270">
                  <c:v>11.35</c:v>
                </c:pt>
                <c:pt idx="2271">
                  <c:v>11.355</c:v>
                </c:pt>
                <c:pt idx="2272">
                  <c:v>11.36</c:v>
                </c:pt>
                <c:pt idx="2273">
                  <c:v>11.365</c:v>
                </c:pt>
                <c:pt idx="2274">
                  <c:v>11.37</c:v>
                </c:pt>
                <c:pt idx="2275">
                  <c:v>11.375</c:v>
                </c:pt>
                <c:pt idx="2276">
                  <c:v>11.38</c:v>
                </c:pt>
                <c:pt idx="2277">
                  <c:v>11.385</c:v>
                </c:pt>
                <c:pt idx="2278">
                  <c:v>11.39</c:v>
                </c:pt>
                <c:pt idx="2279">
                  <c:v>11.395</c:v>
                </c:pt>
                <c:pt idx="2280">
                  <c:v>11.4</c:v>
                </c:pt>
                <c:pt idx="2281">
                  <c:v>11.404999999999999</c:v>
                </c:pt>
                <c:pt idx="2282">
                  <c:v>11.41</c:v>
                </c:pt>
                <c:pt idx="2283">
                  <c:v>11.414999999999999</c:v>
                </c:pt>
                <c:pt idx="2284">
                  <c:v>11.42</c:v>
                </c:pt>
                <c:pt idx="2285">
                  <c:v>11.425000000000001</c:v>
                </c:pt>
                <c:pt idx="2286">
                  <c:v>11.43</c:v>
                </c:pt>
                <c:pt idx="2287">
                  <c:v>11.435</c:v>
                </c:pt>
                <c:pt idx="2288">
                  <c:v>11.44</c:v>
                </c:pt>
                <c:pt idx="2289">
                  <c:v>11.445</c:v>
                </c:pt>
                <c:pt idx="2290">
                  <c:v>11.45</c:v>
                </c:pt>
                <c:pt idx="2291">
                  <c:v>11.455</c:v>
                </c:pt>
                <c:pt idx="2292">
                  <c:v>11.46</c:v>
                </c:pt>
                <c:pt idx="2293">
                  <c:v>11.465</c:v>
                </c:pt>
                <c:pt idx="2294">
                  <c:v>11.47</c:v>
                </c:pt>
                <c:pt idx="2295">
                  <c:v>11.475</c:v>
                </c:pt>
                <c:pt idx="2296">
                  <c:v>11.48</c:v>
                </c:pt>
                <c:pt idx="2297">
                  <c:v>11.484999999999999</c:v>
                </c:pt>
                <c:pt idx="2298">
                  <c:v>11.49</c:v>
                </c:pt>
                <c:pt idx="2299">
                  <c:v>11.494999999999999</c:v>
                </c:pt>
                <c:pt idx="2300">
                  <c:v>11.5</c:v>
                </c:pt>
                <c:pt idx="2301">
                  <c:v>11.505000000000001</c:v>
                </c:pt>
                <c:pt idx="2302">
                  <c:v>11.51</c:v>
                </c:pt>
                <c:pt idx="2303">
                  <c:v>11.515000000000001</c:v>
                </c:pt>
                <c:pt idx="2304">
                  <c:v>11.52</c:v>
                </c:pt>
                <c:pt idx="2305">
                  <c:v>11.525</c:v>
                </c:pt>
                <c:pt idx="2306">
                  <c:v>11.53</c:v>
                </c:pt>
                <c:pt idx="2307">
                  <c:v>11.535</c:v>
                </c:pt>
                <c:pt idx="2308">
                  <c:v>11.54</c:v>
                </c:pt>
                <c:pt idx="2309">
                  <c:v>11.545</c:v>
                </c:pt>
                <c:pt idx="2310">
                  <c:v>11.55</c:v>
                </c:pt>
                <c:pt idx="2311">
                  <c:v>11.555</c:v>
                </c:pt>
                <c:pt idx="2312">
                  <c:v>11.56</c:v>
                </c:pt>
                <c:pt idx="2313">
                  <c:v>11.565</c:v>
                </c:pt>
                <c:pt idx="2314">
                  <c:v>11.57</c:v>
                </c:pt>
                <c:pt idx="2315">
                  <c:v>11.574999999999999</c:v>
                </c:pt>
                <c:pt idx="2316">
                  <c:v>11.58</c:v>
                </c:pt>
                <c:pt idx="2317">
                  <c:v>11.585000000000001</c:v>
                </c:pt>
                <c:pt idx="2318">
                  <c:v>11.59</c:v>
                </c:pt>
                <c:pt idx="2319">
                  <c:v>11.595000000000001</c:v>
                </c:pt>
                <c:pt idx="2320">
                  <c:v>11.6</c:v>
                </c:pt>
                <c:pt idx="2321">
                  <c:v>11.605</c:v>
                </c:pt>
                <c:pt idx="2322">
                  <c:v>11.61</c:v>
                </c:pt>
                <c:pt idx="2323">
                  <c:v>11.615</c:v>
                </c:pt>
                <c:pt idx="2324">
                  <c:v>11.62</c:v>
                </c:pt>
                <c:pt idx="2325">
                  <c:v>11.625</c:v>
                </c:pt>
                <c:pt idx="2326">
                  <c:v>11.63</c:v>
                </c:pt>
                <c:pt idx="2327">
                  <c:v>11.635</c:v>
                </c:pt>
                <c:pt idx="2328">
                  <c:v>11.64</c:v>
                </c:pt>
                <c:pt idx="2329">
                  <c:v>11.645</c:v>
                </c:pt>
                <c:pt idx="2330">
                  <c:v>11.65</c:v>
                </c:pt>
                <c:pt idx="2331">
                  <c:v>11.654999999999999</c:v>
                </c:pt>
                <c:pt idx="2332">
                  <c:v>11.66</c:v>
                </c:pt>
                <c:pt idx="2333">
                  <c:v>11.664999999999999</c:v>
                </c:pt>
                <c:pt idx="2334">
                  <c:v>11.67</c:v>
                </c:pt>
                <c:pt idx="2335">
                  <c:v>11.675000000000001</c:v>
                </c:pt>
                <c:pt idx="2336">
                  <c:v>11.68</c:v>
                </c:pt>
                <c:pt idx="2337">
                  <c:v>11.685</c:v>
                </c:pt>
                <c:pt idx="2338">
                  <c:v>11.69</c:v>
                </c:pt>
                <c:pt idx="2339">
                  <c:v>11.695</c:v>
                </c:pt>
                <c:pt idx="2340">
                  <c:v>11.7</c:v>
                </c:pt>
                <c:pt idx="2341">
                  <c:v>11.705</c:v>
                </c:pt>
                <c:pt idx="2342">
                  <c:v>11.71</c:v>
                </c:pt>
                <c:pt idx="2343">
                  <c:v>11.715</c:v>
                </c:pt>
                <c:pt idx="2344">
                  <c:v>11.72</c:v>
                </c:pt>
                <c:pt idx="2345">
                  <c:v>11.725</c:v>
                </c:pt>
                <c:pt idx="2346">
                  <c:v>11.73</c:v>
                </c:pt>
                <c:pt idx="2347">
                  <c:v>11.734999999999999</c:v>
                </c:pt>
                <c:pt idx="2348">
                  <c:v>11.74</c:v>
                </c:pt>
                <c:pt idx="2349">
                  <c:v>11.744999999999999</c:v>
                </c:pt>
                <c:pt idx="2350">
                  <c:v>11.75</c:v>
                </c:pt>
                <c:pt idx="2351">
                  <c:v>11.755000000000001</c:v>
                </c:pt>
                <c:pt idx="2352">
                  <c:v>11.76</c:v>
                </c:pt>
                <c:pt idx="2353">
                  <c:v>11.765000000000001</c:v>
                </c:pt>
                <c:pt idx="2354">
                  <c:v>11.77</c:v>
                </c:pt>
                <c:pt idx="2355">
                  <c:v>11.775</c:v>
                </c:pt>
                <c:pt idx="2356">
                  <c:v>11.78</c:v>
                </c:pt>
                <c:pt idx="2357">
                  <c:v>11.785</c:v>
                </c:pt>
                <c:pt idx="2358">
                  <c:v>11.79</c:v>
                </c:pt>
                <c:pt idx="2359">
                  <c:v>11.795</c:v>
                </c:pt>
                <c:pt idx="2360">
                  <c:v>11.8</c:v>
                </c:pt>
                <c:pt idx="2361">
                  <c:v>11.805</c:v>
                </c:pt>
                <c:pt idx="2362">
                  <c:v>11.81</c:v>
                </c:pt>
                <c:pt idx="2363">
                  <c:v>11.815</c:v>
                </c:pt>
                <c:pt idx="2364">
                  <c:v>11.82</c:v>
                </c:pt>
                <c:pt idx="2365">
                  <c:v>11.824999999999999</c:v>
                </c:pt>
                <c:pt idx="2366">
                  <c:v>11.83</c:v>
                </c:pt>
                <c:pt idx="2367">
                  <c:v>11.835000000000001</c:v>
                </c:pt>
                <c:pt idx="2368">
                  <c:v>11.84</c:v>
                </c:pt>
                <c:pt idx="2369">
                  <c:v>11.845000000000001</c:v>
                </c:pt>
                <c:pt idx="2370">
                  <c:v>11.85</c:v>
                </c:pt>
                <c:pt idx="2371">
                  <c:v>11.855</c:v>
                </c:pt>
                <c:pt idx="2372">
                  <c:v>11.86</c:v>
                </c:pt>
                <c:pt idx="2373">
                  <c:v>11.865</c:v>
                </c:pt>
                <c:pt idx="2374">
                  <c:v>11.87</c:v>
                </c:pt>
                <c:pt idx="2375">
                  <c:v>11.875</c:v>
                </c:pt>
                <c:pt idx="2376">
                  <c:v>11.88</c:v>
                </c:pt>
                <c:pt idx="2377">
                  <c:v>11.885</c:v>
                </c:pt>
                <c:pt idx="2378">
                  <c:v>11.89</c:v>
                </c:pt>
                <c:pt idx="2379">
                  <c:v>11.895</c:v>
                </c:pt>
                <c:pt idx="2380">
                  <c:v>11.9</c:v>
                </c:pt>
                <c:pt idx="2381">
                  <c:v>11.904999999999999</c:v>
                </c:pt>
                <c:pt idx="2382">
                  <c:v>11.91</c:v>
                </c:pt>
                <c:pt idx="2383">
                  <c:v>11.914999999999999</c:v>
                </c:pt>
                <c:pt idx="2384">
                  <c:v>11.92</c:v>
                </c:pt>
                <c:pt idx="2385">
                  <c:v>11.925000000000001</c:v>
                </c:pt>
                <c:pt idx="2386">
                  <c:v>11.93</c:v>
                </c:pt>
                <c:pt idx="2387">
                  <c:v>11.935</c:v>
                </c:pt>
                <c:pt idx="2388">
                  <c:v>11.94</c:v>
                </c:pt>
                <c:pt idx="2389">
                  <c:v>11.945</c:v>
                </c:pt>
                <c:pt idx="2390">
                  <c:v>11.95</c:v>
                </c:pt>
                <c:pt idx="2391">
                  <c:v>11.955</c:v>
                </c:pt>
                <c:pt idx="2392">
                  <c:v>11.96</c:v>
                </c:pt>
                <c:pt idx="2393">
                  <c:v>11.965</c:v>
                </c:pt>
                <c:pt idx="2394">
                  <c:v>11.97</c:v>
                </c:pt>
                <c:pt idx="2395">
                  <c:v>11.975</c:v>
                </c:pt>
                <c:pt idx="2396">
                  <c:v>11.98</c:v>
                </c:pt>
                <c:pt idx="2397">
                  <c:v>11.984999999999999</c:v>
                </c:pt>
                <c:pt idx="2398">
                  <c:v>11.99</c:v>
                </c:pt>
                <c:pt idx="2399">
                  <c:v>11.994999999999999</c:v>
                </c:pt>
                <c:pt idx="2400">
                  <c:v>12</c:v>
                </c:pt>
                <c:pt idx="2401">
                  <c:v>12.005000000000001</c:v>
                </c:pt>
                <c:pt idx="2402">
                  <c:v>12.01</c:v>
                </c:pt>
                <c:pt idx="2403">
                  <c:v>12.015000000000001</c:v>
                </c:pt>
                <c:pt idx="2404">
                  <c:v>12.02</c:v>
                </c:pt>
                <c:pt idx="2405">
                  <c:v>12.025</c:v>
                </c:pt>
                <c:pt idx="2406">
                  <c:v>12.03</c:v>
                </c:pt>
                <c:pt idx="2407">
                  <c:v>12.035</c:v>
                </c:pt>
                <c:pt idx="2408">
                  <c:v>12.04</c:v>
                </c:pt>
                <c:pt idx="2409">
                  <c:v>12.045</c:v>
                </c:pt>
                <c:pt idx="2410">
                  <c:v>12.05</c:v>
                </c:pt>
                <c:pt idx="2411">
                  <c:v>12.055</c:v>
                </c:pt>
                <c:pt idx="2412">
                  <c:v>12.06</c:v>
                </c:pt>
                <c:pt idx="2413">
                  <c:v>12.065</c:v>
                </c:pt>
                <c:pt idx="2414">
                  <c:v>12.07</c:v>
                </c:pt>
                <c:pt idx="2415">
                  <c:v>12.074999999999999</c:v>
                </c:pt>
                <c:pt idx="2416">
                  <c:v>12.08</c:v>
                </c:pt>
                <c:pt idx="2417">
                  <c:v>12.085000000000001</c:v>
                </c:pt>
                <c:pt idx="2418">
                  <c:v>12.09</c:v>
                </c:pt>
                <c:pt idx="2419">
                  <c:v>12.095000000000001</c:v>
                </c:pt>
                <c:pt idx="2420">
                  <c:v>12.1</c:v>
                </c:pt>
                <c:pt idx="2421">
                  <c:v>12.105</c:v>
                </c:pt>
                <c:pt idx="2422">
                  <c:v>12.11</c:v>
                </c:pt>
                <c:pt idx="2423">
                  <c:v>12.115</c:v>
                </c:pt>
                <c:pt idx="2424">
                  <c:v>12.12</c:v>
                </c:pt>
                <c:pt idx="2425">
                  <c:v>12.125</c:v>
                </c:pt>
                <c:pt idx="2426">
                  <c:v>12.13</c:v>
                </c:pt>
                <c:pt idx="2427">
                  <c:v>12.135</c:v>
                </c:pt>
                <c:pt idx="2428">
                  <c:v>12.14</c:v>
                </c:pt>
                <c:pt idx="2429">
                  <c:v>12.145</c:v>
                </c:pt>
                <c:pt idx="2430">
                  <c:v>12.15</c:v>
                </c:pt>
                <c:pt idx="2431">
                  <c:v>12.154999999999999</c:v>
                </c:pt>
                <c:pt idx="2432">
                  <c:v>12.16</c:v>
                </c:pt>
                <c:pt idx="2433">
                  <c:v>12.164999999999999</c:v>
                </c:pt>
                <c:pt idx="2434">
                  <c:v>12.17</c:v>
                </c:pt>
                <c:pt idx="2435">
                  <c:v>12.175000000000001</c:v>
                </c:pt>
                <c:pt idx="2436">
                  <c:v>12.18</c:v>
                </c:pt>
                <c:pt idx="2437">
                  <c:v>12.185</c:v>
                </c:pt>
                <c:pt idx="2438">
                  <c:v>12.19</c:v>
                </c:pt>
                <c:pt idx="2439">
                  <c:v>12.195</c:v>
                </c:pt>
                <c:pt idx="2440">
                  <c:v>12.2</c:v>
                </c:pt>
                <c:pt idx="2441">
                  <c:v>12.205</c:v>
                </c:pt>
                <c:pt idx="2442">
                  <c:v>12.21</c:v>
                </c:pt>
                <c:pt idx="2443">
                  <c:v>12.215</c:v>
                </c:pt>
                <c:pt idx="2444">
                  <c:v>12.22</c:v>
                </c:pt>
                <c:pt idx="2445">
                  <c:v>12.225</c:v>
                </c:pt>
                <c:pt idx="2446">
                  <c:v>12.23</c:v>
                </c:pt>
                <c:pt idx="2447">
                  <c:v>12.234999999999999</c:v>
                </c:pt>
                <c:pt idx="2448">
                  <c:v>12.24</c:v>
                </c:pt>
                <c:pt idx="2449">
                  <c:v>12.244999999999999</c:v>
                </c:pt>
                <c:pt idx="2450">
                  <c:v>12.25</c:v>
                </c:pt>
                <c:pt idx="2451">
                  <c:v>12.255000000000001</c:v>
                </c:pt>
                <c:pt idx="2452">
                  <c:v>12.26</c:v>
                </c:pt>
                <c:pt idx="2453">
                  <c:v>12.265000000000001</c:v>
                </c:pt>
                <c:pt idx="2454">
                  <c:v>12.27</c:v>
                </c:pt>
                <c:pt idx="2455">
                  <c:v>12.275</c:v>
                </c:pt>
                <c:pt idx="2456">
                  <c:v>12.28</c:v>
                </c:pt>
                <c:pt idx="2457">
                  <c:v>12.285</c:v>
                </c:pt>
                <c:pt idx="2458">
                  <c:v>12.29</c:v>
                </c:pt>
                <c:pt idx="2459">
                  <c:v>12.295</c:v>
                </c:pt>
                <c:pt idx="2460">
                  <c:v>12.3</c:v>
                </c:pt>
                <c:pt idx="2461">
                  <c:v>12.305</c:v>
                </c:pt>
                <c:pt idx="2462">
                  <c:v>12.31</c:v>
                </c:pt>
                <c:pt idx="2463">
                  <c:v>12.315</c:v>
                </c:pt>
                <c:pt idx="2464">
                  <c:v>12.32</c:v>
                </c:pt>
                <c:pt idx="2465">
                  <c:v>12.324999999999999</c:v>
                </c:pt>
                <c:pt idx="2466">
                  <c:v>12.33</c:v>
                </c:pt>
                <c:pt idx="2467">
                  <c:v>12.335000000000001</c:v>
                </c:pt>
                <c:pt idx="2468">
                  <c:v>12.34</c:v>
                </c:pt>
                <c:pt idx="2469">
                  <c:v>12.345000000000001</c:v>
                </c:pt>
                <c:pt idx="2470">
                  <c:v>12.35</c:v>
                </c:pt>
                <c:pt idx="2471">
                  <c:v>12.355</c:v>
                </c:pt>
                <c:pt idx="2472">
                  <c:v>12.36</c:v>
                </c:pt>
                <c:pt idx="2473">
                  <c:v>12.365</c:v>
                </c:pt>
                <c:pt idx="2474">
                  <c:v>12.37</c:v>
                </c:pt>
                <c:pt idx="2475">
                  <c:v>12.375</c:v>
                </c:pt>
                <c:pt idx="2476">
                  <c:v>12.38</c:v>
                </c:pt>
                <c:pt idx="2477">
                  <c:v>12.385</c:v>
                </c:pt>
                <c:pt idx="2478">
                  <c:v>12.39</c:v>
                </c:pt>
                <c:pt idx="2479">
                  <c:v>12.395</c:v>
                </c:pt>
                <c:pt idx="2480">
                  <c:v>12.4</c:v>
                </c:pt>
                <c:pt idx="2481">
                  <c:v>12.404999999999999</c:v>
                </c:pt>
                <c:pt idx="2482">
                  <c:v>12.41</c:v>
                </c:pt>
                <c:pt idx="2483">
                  <c:v>12.414999999999999</c:v>
                </c:pt>
                <c:pt idx="2484">
                  <c:v>12.42</c:v>
                </c:pt>
                <c:pt idx="2485">
                  <c:v>12.425000000000001</c:v>
                </c:pt>
                <c:pt idx="2486">
                  <c:v>12.43</c:v>
                </c:pt>
                <c:pt idx="2487">
                  <c:v>12.435</c:v>
                </c:pt>
                <c:pt idx="2488">
                  <c:v>12.44</c:v>
                </c:pt>
                <c:pt idx="2489">
                  <c:v>12.445</c:v>
                </c:pt>
                <c:pt idx="2490">
                  <c:v>12.45</c:v>
                </c:pt>
                <c:pt idx="2491">
                  <c:v>12.455</c:v>
                </c:pt>
                <c:pt idx="2492">
                  <c:v>12.46</c:v>
                </c:pt>
                <c:pt idx="2493">
                  <c:v>12.465</c:v>
                </c:pt>
                <c:pt idx="2494">
                  <c:v>12.47</c:v>
                </c:pt>
                <c:pt idx="2495">
                  <c:v>12.475</c:v>
                </c:pt>
                <c:pt idx="2496">
                  <c:v>12.48</c:v>
                </c:pt>
                <c:pt idx="2497">
                  <c:v>12.484999999999999</c:v>
                </c:pt>
                <c:pt idx="2498">
                  <c:v>12.49</c:v>
                </c:pt>
                <c:pt idx="2499">
                  <c:v>12.494999999999999</c:v>
                </c:pt>
                <c:pt idx="2500">
                  <c:v>12.5</c:v>
                </c:pt>
                <c:pt idx="2501">
                  <c:v>12.505000000000001</c:v>
                </c:pt>
                <c:pt idx="2502">
                  <c:v>12.51</c:v>
                </c:pt>
                <c:pt idx="2503">
                  <c:v>12.515000000000001</c:v>
                </c:pt>
                <c:pt idx="2504">
                  <c:v>12.52</c:v>
                </c:pt>
                <c:pt idx="2505">
                  <c:v>12.525</c:v>
                </c:pt>
                <c:pt idx="2506">
                  <c:v>12.53</c:v>
                </c:pt>
                <c:pt idx="2507">
                  <c:v>12.535</c:v>
                </c:pt>
                <c:pt idx="2508">
                  <c:v>12.54</c:v>
                </c:pt>
                <c:pt idx="2509">
                  <c:v>12.545</c:v>
                </c:pt>
                <c:pt idx="2510">
                  <c:v>12.55</c:v>
                </c:pt>
                <c:pt idx="2511">
                  <c:v>12.555</c:v>
                </c:pt>
                <c:pt idx="2512">
                  <c:v>12.56</c:v>
                </c:pt>
                <c:pt idx="2513">
                  <c:v>12.565</c:v>
                </c:pt>
                <c:pt idx="2514">
                  <c:v>12.57</c:v>
                </c:pt>
                <c:pt idx="2515">
                  <c:v>12.574999999999999</c:v>
                </c:pt>
                <c:pt idx="2516">
                  <c:v>12.58</c:v>
                </c:pt>
                <c:pt idx="2517">
                  <c:v>12.585000000000001</c:v>
                </c:pt>
                <c:pt idx="2518">
                  <c:v>12.59</c:v>
                </c:pt>
                <c:pt idx="2519">
                  <c:v>12.595000000000001</c:v>
                </c:pt>
                <c:pt idx="2520">
                  <c:v>12.6</c:v>
                </c:pt>
                <c:pt idx="2521">
                  <c:v>12.605</c:v>
                </c:pt>
                <c:pt idx="2522">
                  <c:v>12.61</c:v>
                </c:pt>
                <c:pt idx="2523">
                  <c:v>12.615</c:v>
                </c:pt>
                <c:pt idx="2524">
                  <c:v>12.62</c:v>
                </c:pt>
                <c:pt idx="2525">
                  <c:v>12.625</c:v>
                </c:pt>
                <c:pt idx="2526">
                  <c:v>12.63</c:v>
                </c:pt>
                <c:pt idx="2527">
                  <c:v>12.635</c:v>
                </c:pt>
                <c:pt idx="2528">
                  <c:v>12.64</c:v>
                </c:pt>
                <c:pt idx="2529">
                  <c:v>12.645</c:v>
                </c:pt>
                <c:pt idx="2530">
                  <c:v>12.65</c:v>
                </c:pt>
                <c:pt idx="2531">
                  <c:v>12.654999999999999</c:v>
                </c:pt>
                <c:pt idx="2532">
                  <c:v>12.66</c:v>
                </c:pt>
                <c:pt idx="2533">
                  <c:v>12.664999999999999</c:v>
                </c:pt>
                <c:pt idx="2534">
                  <c:v>12.67</c:v>
                </c:pt>
                <c:pt idx="2535">
                  <c:v>12.675000000000001</c:v>
                </c:pt>
                <c:pt idx="2536">
                  <c:v>12.68</c:v>
                </c:pt>
                <c:pt idx="2537">
                  <c:v>12.685</c:v>
                </c:pt>
                <c:pt idx="2538">
                  <c:v>12.69</c:v>
                </c:pt>
                <c:pt idx="2539">
                  <c:v>12.695</c:v>
                </c:pt>
                <c:pt idx="2540">
                  <c:v>12.7</c:v>
                </c:pt>
                <c:pt idx="2541">
                  <c:v>12.705</c:v>
                </c:pt>
                <c:pt idx="2542">
                  <c:v>12.71</c:v>
                </c:pt>
                <c:pt idx="2543">
                  <c:v>12.715</c:v>
                </c:pt>
                <c:pt idx="2544">
                  <c:v>12.72</c:v>
                </c:pt>
                <c:pt idx="2545">
                  <c:v>12.725</c:v>
                </c:pt>
                <c:pt idx="2546">
                  <c:v>12.73</c:v>
                </c:pt>
                <c:pt idx="2547">
                  <c:v>12.734999999999999</c:v>
                </c:pt>
                <c:pt idx="2548">
                  <c:v>12.74</c:v>
                </c:pt>
                <c:pt idx="2549">
                  <c:v>12.744999999999999</c:v>
                </c:pt>
                <c:pt idx="2550">
                  <c:v>12.75</c:v>
                </c:pt>
                <c:pt idx="2551">
                  <c:v>12.755000000000001</c:v>
                </c:pt>
                <c:pt idx="2552">
                  <c:v>12.76</c:v>
                </c:pt>
                <c:pt idx="2553">
                  <c:v>12.765000000000001</c:v>
                </c:pt>
                <c:pt idx="2554">
                  <c:v>12.77</c:v>
                </c:pt>
                <c:pt idx="2555">
                  <c:v>12.775</c:v>
                </c:pt>
                <c:pt idx="2556">
                  <c:v>12.78</c:v>
                </c:pt>
                <c:pt idx="2557">
                  <c:v>12.785</c:v>
                </c:pt>
                <c:pt idx="2558">
                  <c:v>12.79</c:v>
                </c:pt>
                <c:pt idx="2559">
                  <c:v>12.795</c:v>
                </c:pt>
                <c:pt idx="2560">
                  <c:v>12.8</c:v>
                </c:pt>
                <c:pt idx="2561">
                  <c:v>12.805</c:v>
                </c:pt>
                <c:pt idx="2562">
                  <c:v>12.81</c:v>
                </c:pt>
                <c:pt idx="2563">
                  <c:v>12.815</c:v>
                </c:pt>
                <c:pt idx="2564">
                  <c:v>12.82</c:v>
                </c:pt>
                <c:pt idx="2565">
                  <c:v>12.824999999999999</c:v>
                </c:pt>
                <c:pt idx="2566">
                  <c:v>12.83</c:v>
                </c:pt>
                <c:pt idx="2567">
                  <c:v>12.835000000000001</c:v>
                </c:pt>
                <c:pt idx="2568">
                  <c:v>12.84</c:v>
                </c:pt>
                <c:pt idx="2569">
                  <c:v>12.845000000000001</c:v>
                </c:pt>
                <c:pt idx="2570">
                  <c:v>12.85</c:v>
                </c:pt>
                <c:pt idx="2571">
                  <c:v>12.855</c:v>
                </c:pt>
                <c:pt idx="2572">
                  <c:v>12.86</c:v>
                </c:pt>
                <c:pt idx="2573">
                  <c:v>12.865</c:v>
                </c:pt>
                <c:pt idx="2574">
                  <c:v>12.87</c:v>
                </c:pt>
                <c:pt idx="2575">
                  <c:v>12.875</c:v>
                </c:pt>
                <c:pt idx="2576">
                  <c:v>12.88</c:v>
                </c:pt>
                <c:pt idx="2577">
                  <c:v>12.885</c:v>
                </c:pt>
                <c:pt idx="2578">
                  <c:v>12.89</c:v>
                </c:pt>
                <c:pt idx="2579">
                  <c:v>12.895</c:v>
                </c:pt>
                <c:pt idx="2580">
                  <c:v>12.9</c:v>
                </c:pt>
                <c:pt idx="2581">
                  <c:v>12.904999999999999</c:v>
                </c:pt>
                <c:pt idx="2582">
                  <c:v>12.91</c:v>
                </c:pt>
                <c:pt idx="2583">
                  <c:v>12.914999999999999</c:v>
                </c:pt>
                <c:pt idx="2584">
                  <c:v>12.92</c:v>
                </c:pt>
                <c:pt idx="2585">
                  <c:v>12.925000000000001</c:v>
                </c:pt>
                <c:pt idx="2586">
                  <c:v>12.93</c:v>
                </c:pt>
                <c:pt idx="2587">
                  <c:v>12.935</c:v>
                </c:pt>
                <c:pt idx="2588">
                  <c:v>12.94</c:v>
                </c:pt>
                <c:pt idx="2589">
                  <c:v>12.945</c:v>
                </c:pt>
                <c:pt idx="2590">
                  <c:v>12.95</c:v>
                </c:pt>
                <c:pt idx="2591">
                  <c:v>12.955</c:v>
                </c:pt>
                <c:pt idx="2592">
                  <c:v>12.96</c:v>
                </c:pt>
                <c:pt idx="2593">
                  <c:v>12.965</c:v>
                </c:pt>
                <c:pt idx="2594">
                  <c:v>12.97</c:v>
                </c:pt>
                <c:pt idx="2595">
                  <c:v>12.975</c:v>
                </c:pt>
                <c:pt idx="2596">
                  <c:v>12.98</c:v>
                </c:pt>
                <c:pt idx="2597">
                  <c:v>12.984999999999999</c:v>
                </c:pt>
                <c:pt idx="2598">
                  <c:v>12.99</c:v>
                </c:pt>
                <c:pt idx="2599">
                  <c:v>12.994999999999999</c:v>
                </c:pt>
                <c:pt idx="2600">
                  <c:v>13</c:v>
                </c:pt>
                <c:pt idx="2601">
                  <c:v>13.005000000000001</c:v>
                </c:pt>
                <c:pt idx="2602">
                  <c:v>13.01</c:v>
                </c:pt>
                <c:pt idx="2603">
                  <c:v>13.015000000000001</c:v>
                </c:pt>
                <c:pt idx="2604">
                  <c:v>13.02</c:v>
                </c:pt>
                <c:pt idx="2605">
                  <c:v>13.025</c:v>
                </c:pt>
                <c:pt idx="2606">
                  <c:v>13.03</c:v>
                </c:pt>
                <c:pt idx="2607">
                  <c:v>13.035</c:v>
                </c:pt>
                <c:pt idx="2608">
                  <c:v>13.04</c:v>
                </c:pt>
                <c:pt idx="2609">
                  <c:v>13.045</c:v>
                </c:pt>
                <c:pt idx="2610">
                  <c:v>13.05</c:v>
                </c:pt>
                <c:pt idx="2611">
                  <c:v>13.055</c:v>
                </c:pt>
                <c:pt idx="2612">
                  <c:v>13.06</c:v>
                </c:pt>
                <c:pt idx="2613">
                  <c:v>13.065</c:v>
                </c:pt>
                <c:pt idx="2614">
                  <c:v>13.07</c:v>
                </c:pt>
                <c:pt idx="2615">
                  <c:v>13.074999999999999</c:v>
                </c:pt>
                <c:pt idx="2616">
                  <c:v>13.08</c:v>
                </c:pt>
                <c:pt idx="2617">
                  <c:v>13.085000000000001</c:v>
                </c:pt>
                <c:pt idx="2618">
                  <c:v>13.09</c:v>
                </c:pt>
                <c:pt idx="2619">
                  <c:v>13.095000000000001</c:v>
                </c:pt>
                <c:pt idx="2620">
                  <c:v>13.1</c:v>
                </c:pt>
                <c:pt idx="2621">
                  <c:v>13.105</c:v>
                </c:pt>
                <c:pt idx="2622">
                  <c:v>13.11</c:v>
                </c:pt>
                <c:pt idx="2623">
                  <c:v>13.115</c:v>
                </c:pt>
                <c:pt idx="2624">
                  <c:v>13.12</c:v>
                </c:pt>
                <c:pt idx="2625">
                  <c:v>13.125</c:v>
                </c:pt>
                <c:pt idx="2626">
                  <c:v>13.13</c:v>
                </c:pt>
                <c:pt idx="2627">
                  <c:v>13.135</c:v>
                </c:pt>
                <c:pt idx="2628">
                  <c:v>13.14</c:v>
                </c:pt>
                <c:pt idx="2629">
                  <c:v>13.145</c:v>
                </c:pt>
                <c:pt idx="2630">
                  <c:v>13.15</c:v>
                </c:pt>
                <c:pt idx="2631">
                  <c:v>13.154999999999999</c:v>
                </c:pt>
                <c:pt idx="2632">
                  <c:v>13.16</c:v>
                </c:pt>
                <c:pt idx="2633">
                  <c:v>13.164999999999999</c:v>
                </c:pt>
                <c:pt idx="2634">
                  <c:v>13.17</c:v>
                </c:pt>
                <c:pt idx="2635">
                  <c:v>13.175000000000001</c:v>
                </c:pt>
                <c:pt idx="2636">
                  <c:v>13.18</c:v>
                </c:pt>
                <c:pt idx="2637">
                  <c:v>13.185</c:v>
                </c:pt>
                <c:pt idx="2638">
                  <c:v>13.19</c:v>
                </c:pt>
                <c:pt idx="2639">
                  <c:v>13.195</c:v>
                </c:pt>
                <c:pt idx="2640">
                  <c:v>13.2</c:v>
                </c:pt>
                <c:pt idx="2641">
                  <c:v>13.205</c:v>
                </c:pt>
                <c:pt idx="2642">
                  <c:v>13.21</c:v>
                </c:pt>
                <c:pt idx="2643">
                  <c:v>13.215</c:v>
                </c:pt>
                <c:pt idx="2644">
                  <c:v>13.22</c:v>
                </c:pt>
                <c:pt idx="2645">
                  <c:v>13.225</c:v>
                </c:pt>
                <c:pt idx="2646">
                  <c:v>13.23</c:v>
                </c:pt>
                <c:pt idx="2647">
                  <c:v>13.234999999999999</c:v>
                </c:pt>
                <c:pt idx="2648">
                  <c:v>13.24</c:v>
                </c:pt>
                <c:pt idx="2649">
                  <c:v>13.244999999999999</c:v>
                </c:pt>
                <c:pt idx="2650">
                  <c:v>13.25</c:v>
                </c:pt>
                <c:pt idx="2651">
                  <c:v>13.255000000000001</c:v>
                </c:pt>
                <c:pt idx="2652">
                  <c:v>13.26</c:v>
                </c:pt>
                <c:pt idx="2653">
                  <c:v>13.265000000000001</c:v>
                </c:pt>
                <c:pt idx="2654">
                  <c:v>13.27</c:v>
                </c:pt>
                <c:pt idx="2655">
                  <c:v>13.275</c:v>
                </c:pt>
                <c:pt idx="2656">
                  <c:v>13.28</c:v>
                </c:pt>
                <c:pt idx="2657">
                  <c:v>13.285</c:v>
                </c:pt>
                <c:pt idx="2658">
                  <c:v>13.29</c:v>
                </c:pt>
                <c:pt idx="2659">
                  <c:v>13.295</c:v>
                </c:pt>
                <c:pt idx="2660">
                  <c:v>13.3</c:v>
                </c:pt>
                <c:pt idx="2661">
                  <c:v>13.305</c:v>
                </c:pt>
                <c:pt idx="2662">
                  <c:v>13.31</c:v>
                </c:pt>
                <c:pt idx="2663">
                  <c:v>13.315</c:v>
                </c:pt>
                <c:pt idx="2664">
                  <c:v>13.32</c:v>
                </c:pt>
                <c:pt idx="2665">
                  <c:v>13.324999999999999</c:v>
                </c:pt>
                <c:pt idx="2666">
                  <c:v>13.33</c:v>
                </c:pt>
                <c:pt idx="2667">
                  <c:v>13.335000000000001</c:v>
                </c:pt>
                <c:pt idx="2668">
                  <c:v>13.34</c:v>
                </c:pt>
                <c:pt idx="2669">
                  <c:v>13.345000000000001</c:v>
                </c:pt>
                <c:pt idx="2670">
                  <c:v>13.35</c:v>
                </c:pt>
                <c:pt idx="2671">
                  <c:v>13.355</c:v>
                </c:pt>
                <c:pt idx="2672">
                  <c:v>13.36</c:v>
                </c:pt>
                <c:pt idx="2673">
                  <c:v>13.365</c:v>
                </c:pt>
                <c:pt idx="2674">
                  <c:v>13.37</c:v>
                </c:pt>
                <c:pt idx="2675">
                  <c:v>13.375</c:v>
                </c:pt>
                <c:pt idx="2676">
                  <c:v>13.38</c:v>
                </c:pt>
                <c:pt idx="2677">
                  <c:v>13.385</c:v>
                </c:pt>
                <c:pt idx="2678">
                  <c:v>13.39</c:v>
                </c:pt>
                <c:pt idx="2679">
                  <c:v>13.395</c:v>
                </c:pt>
                <c:pt idx="2680">
                  <c:v>13.4</c:v>
                </c:pt>
                <c:pt idx="2681">
                  <c:v>13.404999999999999</c:v>
                </c:pt>
                <c:pt idx="2682">
                  <c:v>13.41</c:v>
                </c:pt>
                <c:pt idx="2683">
                  <c:v>13.414999999999999</c:v>
                </c:pt>
                <c:pt idx="2684">
                  <c:v>13.42</c:v>
                </c:pt>
                <c:pt idx="2685">
                  <c:v>13.425000000000001</c:v>
                </c:pt>
                <c:pt idx="2686">
                  <c:v>13.43</c:v>
                </c:pt>
                <c:pt idx="2687">
                  <c:v>13.435</c:v>
                </c:pt>
                <c:pt idx="2688">
                  <c:v>13.44</c:v>
                </c:pt>
                <c:pt idx="2689">
                  <c:v>13.445</c:v>
                </c:pt>
                <c:pt idx="2690">
                  <c:v>13.45</c:v>
                </c:pt>
                <c:pt idx="2691">
                  <c:v>13.455</c:v>
                </c:pt>
                <c:pt idx="2692">
                  <c:v>13.46</c:v>
                </c:pt>
                <c:pt idx="2693">
                  <c:v>13.465</c:v>
                </c:pt>
                <c:pt idx="2694">
                  <c:v>13.47</c:v>
                </c:pt>
                <c:pt idx="2695">
                  <c:v>13.475</c:v>
                </c:pt>
                <c:pt idx="2696">
                  <c:v>13.48</c:v>
                </c:pt>
                <c:pt idx="2697">
                  <c:v>13.484999999999999</c:v>
                </c:pt>
                <c:pt idx="2698">
                  <c:v>13.49</c:v>
                </c:pt>
                <c:pt idx="2699">
                  <c:v>13.494999999999999</c:v>
                </c:pt>
                <c:pt idx="2700">
                  <c:v>13.5</c:v>
                </c:pt>
                <c:pt idx="2701">
                  <c:v>13.505000000000001</c:v>
                </c:pt>
                <c:pt idx="2702">
                  <c:v>13.51</c:v>
                </c:pt>
                <c:pt idx="2703">
                  <c:v>13.515000000000001</c:v>
                </c:pt>
                <c:pt idx="2704">
                  <c:v>13.52</c:v>
                </c:pt>
                <c:pt idx="2705">
                  <c:v>13.525</c:v>
                </c:pt>
                <c:pt idx="2706">
                  <c:v>13.53</c:v>
                </c:pt>
                <c:pt idx="2707">
                  <c:v>13.535</c:v>
                </c:pt>
                <c:pt idx="2708">
                  <c:v>13.54</c:v>
                </c:pt>
                <c:pt idx="2709">
                  <c:v>13.545</c:v>
                </c:pt>
                <c:pt idx="2710">
                  <c:v>13.55</c:v>
                </c:pt>
                <c:pt idx="2711">
                  <c:v>13.555</c:v>
                </c:pt>
                <c:pt idx="2712">
                  <c:v>13.56</c:v>
                </c:pt>
                <c:pt idx="2713">
                  <c:v>13.565</c:v>
                </c:pt>
                <c:pt idx="2714">
                  <c:v>13.57</c:v>
                </c:pt>
                <c:pt idx="2715">
                  <c:v>13.574999999999999</c:v>
                </c:pt>
                <c:pt idx="2716">
                  <c:v>13.58</c:v>
                </c:pt>
                <c:pt idx="2717">
                  <c:v>13.585000000000001</c:v>
                </c:pt>
                <c:pt idx="2718">
                  <c:v>13.59</c:v>
                </c:pt>
                <c:pt idx="2719">
                  <c:v>13.595000000000001</c:v>
                </c:pt>
                <c:pt idx="2720">
                  <c:v>13.6</c:v>
                </c:pt>
                <c:pt idx="2721">
                  <c:v>13.605</c:v>
                </c:pt>
                <c:pt idx="2722">
                  <c:v>13.61</c:v>
                </c:pt>
                <c:pt idx="2723">
                  <c:v>13.615</c:v>
                </c:pt>
                <c:pt idx="2724">
                  <c:v>13.62</c:v>
                </c:pt>
                <c:pt idx="2725">
                  <c:v>13.625</c:v>
                </c:pt>
                <c:pt idx="2726">
                  <c:v>13.63</c:v>
                </c:pt>
                <c:pt idx="2727">
                  <c:v>13.635</c:v>
                </c:pt>
                <c:pt idx="2728">
                  <c:v>13.64</c:v>
                </c:pt>
                <c:pt idx="2729">
                  <c:v>13.645</c:v>
                </c:pt>
                <c:pt idx="2730">
                  <c:v>13.65</c:v>
                </c:pt>
                <c:pt idx="2731">
                  <c:v>13.654999999999999</c:v>
                </c:pt>
                <c:pt idx="2732">
                  <c:v>13.66</c:v>
                </c:pt>
                <c:pt idx="2733">
                  <c:v>13.664999999999999</c:v>
                </c:pt>
                <c:pt idx="2734">
                  <c:v>13.67</c:v>
                </c:pt>
                <c:pt idx="2735">
                  <c:v>13.675000000000001</c:v>
                </c:pt>
                <c:pt idx="2736">
                  <c:v>13.68</c:v>
                </c:pt>
                <c:pt idx="2737">
                  <c:v>13.685</c:v>
                </c:pt>
                <c:pt idx="2738">
                  <c:v>13.69</c:v>
                </c:pt>
                <c:pt idx="2739">
                  <c:v>13.695</c:v>
                </c:pt>
                <c:pt idx="2740">
                  <c:v>13.7</c:v>
                </c:pt>
                <c:pt idx="2741">
                  <c:v>13.705</c:v>
                </c:pt>
                <c:pt idx="2742">
                  <c:v>13.71</c:v>
                </c:pt>
                <c:pt idx="2743">
                  <c:v>13.715</c:v>
                </c:pt>
                <c:pt idx="2744">
                  <c:v>13.72</c:v>
                </c:pt>
                <c:pt idx="2745">
                  <c:v>13.725</c:v>
                </c:pt>
                <c:pt idx="2746">
                  <c:v>13.73</c:v>
                </c:pt>
                <c:pt idx="2747">
                  <c:v>13.734999999999999</c:v>
                </c:pt>
                <c:pt idx="2748">
                  <c:v>13.74</c:v>
                </c:pt>
                <c:pt idx="2749">
                  <c:v>13.744999999999999</c:v>
                </c:pt>
                <c:pt idx="2750">
                  <c:v>13.75</c:v>
                </c:pt>
                <c:pt idx="2751">
                  <c:v>13.755000000000001</c:v>
                </c:pt>
                <c:pt idx="2752">
                  <c:v>13.76</c:v>
                </c:pt>
                <c:pt idx="2753">
                  <c:v>13.765000000000001</c:v>
                </c:pt>
                <c:pt idx="2754">
                  <c:v>13.77</c:v>
                </c:pt>
                <c:pt idx="2755">
                  <c:v>13.775</c:v>
                </c:pt>
                <c:pt idx="2756">
                  <c:v>13.78</c:v>
                </c:pt>
                <c:pt idx="2757">
                  <c:v>13.785</c:v>
                </c:pt>
                <c:pt idx="2758">
                  <c:v>13.79</c:v>
                </c:pt>
                <c:pt idx="2759">
                  <c:v>13.795</c:v>
                </c:pt>
                <c:pt idx="2760">
                  <c:v>13.8</c:v>
                </c:pt>
                <c:pt idx="2761">
                  <c:v>13.805</c:v>
                </c:pt>
                <c:pt idx="2762">
                  <c:v>13.81</c:v>
                </c:pt>
                <c:pt idx="2763">
                  <c:v>13.815</c:v>
                </c:pt>
                <c:pt idx="2764">
                  <c:v>13.82</c:v>
                </c:pt>
                <c:pt idx="2765">
                  <c:v>13.824999999999999</c:v>
                </c:pt>
                <c:pt idx="2766">
                  <c:v>13.83</c:v>
                </c:pt>
                <c:pt idx="2767">
                  <c:v>13.835000000000001</c:v>
                </c:pt>
                <c:pt idx="2768">
                  <c:v>13.84</c:v>
                </c:pt>
                <c:pt idx="2769">
                  <c:v>13.845000000000001</c:v>
                </c:pt>
                <c:pt idx="2770">
                  <c:v>13.85</c:v>
                </c:pt>
                <c:pt idx="2771">
                  <c:v>13.855</c:v>
                </c:pt>
                <c:pt idx="2772">
                  <c:v>13.86</c:v>
                </c:pt>
                <c:pt idx="2773">
                  <c:v>13.865</c:v>
                </c:pt>
                <c:pt idx="2774">
                  <c:v>13.87</c:v>
                </c:pt>
                <c:pt idx="2775">
                  <c:v>13.875</c:v>
                </c:pt>
                <c:pt idx="2776">
                  <c:v>13.88</c:v>
                </c:pt>
                <c:pt idx="2777">
                  <c:v>13.885</c:v>
                </c:pt>
                <c:pt idx="2778">
                  <c:v>13.89</c:v>
                </c:pt>
                <c:pt idx="2779">
                  <c:v>13.895</c:v>
                </c:pt>
                <c:pt idx="2780">
                  <c:v>13.9</c:v>
                </c:pt>
                <c:pt idx="2781">
                  <c:v>13.904999999999999</c:v>
                </c:pt>
                <c:pt idx="2782">
                  <c:v>13.91</c:v>
                </c:pt>
                <c:pt idx="2783">
                  <c:v>13.914999999999999</c:v>
                </c:pt>
                <c:pt idx="2784">
                  <c:v>13.92</c:v>
                </c:pt>
                <c:pt idx="2785">
                  <c:v>13.925000000000001</c:v>
                </c:pt>
                <c:pt idx="2786">
                  <c:v>13.93</c:v>
                </c:pt>
                <c:pt idx="2787">
                  <c:v>13.935</c:v>
                </c:pt>
                <c:pt idx="2788">
                  <c:v>13.94</c:v>
                </c:pt>
                <c:pt idx="2789">
                  <c:v>13.945</c:v>
                </c:pt>
                <c:pt idx="2790">
                  <c:v>13.95</c:v>
                </c:pt>
                <c:pt idx="2791">
                  <c:v>13.955</c:v>
                </c:pt>
                <c:pt idx="2792">
                  <c:v>13.96</c:v>
                </c:pt>
                <c:pt idx="2793">
                  <c:v>13.965</c:v>
                </c:pt>
                <c:pt idx="2794">
                  <c:v>13.97</c:v>
                </c:pt>
                <c:pt idx="2795">
                  <c:v>13.975</c:v>
                </c:pt>
                <c:pt idx="2796">
                  <c:v>13.98</c:v>
                </c:pt>
                <c:pt idx="2797">
                  <c:v>13.984999999999999</c:v>
                </c:pt>
                <c:pt idx="2798">
                  <c:v>13.99</c:v>
                </c:pt>
                <c:pt idx="2799">
                  <c:v>13.994999999999999</c:v>
                </c:pt>
                <c:pt idx="2800">
                  <c:v>14</c:v>
                </c:pt>
                <c:pt idx="2801">
                  <c:v>14.005000000000001</c:v>
                </c:pt>
                <c:pt idx="2802">
                  <c:v>14.01</c:v>
                </c:pt>
                <c:pt idx="2803">
                  <c:v>14.015000000000001</c:v>
                </c:pt>
                <c:pt idx="2804">
                  <c:v>14.02</c:v>
                </c:pt>
                <c:pt idx="2805">
                  <c:v>14.025</c:v>
                </c:pt>
                <c:pt idx="2806">
                  <c:v>14.03</c:v>
                </c:pt>
                <c:pt idx="2807">
                  <c:v>14.035</c:v>
                </c:pt>
                <c:pt idx="2808">
                  <c:v>14.04</c:v>
                </c:pt>
                <c:pt idx="2809">
                  <c:v>14.045</c:v>
                </c:pt>
                <c:pt idx="2810">
                  <c:v>14.05</c:v>
                </c:pt>
                <c:pt idx="2811">
                  <c:v>14.055</c:v>
                </c:pt>
                <c:pt idx="2812">
                  <c:v>14.06</c:v>
                </c:pt>
                <c:pt idx="2813">
                  <c:v>14.065</c:v>
                </c:pt>
                <c:pt idx="2814">
                  <c:v>14.07</c:v>
                </c:pt>
                <c:pt idx="2815">
                  <c:v>14.074999999999999</c:v>
                </c:pt>
                <c:pt idx="2816">
                  <c:v>14.08</c:v>
                </c:pt>
                <c:pt idx="2817">
                  <c:v>14.085000000000001</c:v>
                </c:pt>
                <c:pt idx="2818">
                  <c:v>14.09</c:v>
                </c:pt>
                <c:pt idx="2819">
                  <c:v>14.095000000000001</c:v>
                </c:pt>
                <c:pt idx="2820">
                  <c:v>14.1</c:v>
                </c:pt>
                <c:pt idx="2821">
                  <c:v>14.105</c:v>
                </c:pt>
                <c:pt idx="2822">
                  <c:v>14.11</c:v>
                </c:pt>
                <c:pt idx="2823">
                  <c:v>14.115</c:v>
                </c:pt>
                <c:pt idx="2824">
                  <c:v>14.12</c:v>
                </c:pt>
                <c:pt idx="2825">
                  <c:v>14.125</c:v>
                </c:pt>
                <c:pt idx="2826">
                  <c:v>14.13</c:v>
                </c:pt>
                <c:pt idx="2827">
                  <c:v>14.135</c:v>
                </c:pt>
                <c:pt idx="2828">
                  <c:v>14.14</c:v>
                </c:pt>
                <c:pt idx="2829">
                  <c:v>14.145</c:v>
                </c:pt>
                <c:pt idx="2830">
                  <c:v>14.15</c:v>
                </c:pt>
                <c:pt idx="2831">
                  <c:v>14.154999999999999</c:v>
                </c:pt>
                <c:pt idx="2832">
                  <c:v>14.16</c:v>
                </c:pt>
                <c:pt idx="2833">
                  <c:v>14.164999999999999</c:v>
                </c:pt>
                <c:pt idx="2834">
                  <c:v>14.17</c:v>
                </c:pt>
                <c:pt idx="2835">
                  <c:v>14.175000000000001</c:v>
                </c:pt>
                <c:pt idx="2836">
                  <c:v>14.18</c:v>
                </c:pt>
                <c:pt idx="2837">
                  <c:v>14.185</c:v>
                </c:pt>
                <c:pt idx="2838">
                  <c:v>14.19</c:v>
                </c:pt>
                <c:pt idx="2839">
                  <c:v>14.195</c:v>
                </c:pt>
                <c:pt idx="2840">
                  <c:v>14.2</c:v>
                </c:pt>
                <c:pt idx="2841">
                  <c:v>14.205</c:v>
                </c:pt>
                <c:pt idx="2842">
                  <c:v>14.21</c:v>
                </c:pt>
                <c:pt idx="2843">
                  <c:v>14.215</c:v>
                </c:pt>
                <c:pt idx="2844">
                  <c:v>14.22</c:v>
                </c:pt>
                <c:pt idx="2845">
                  <c:v>14.225</c:v>
                </c:pt>
                <c:pt idx="2846">
                  <c:v>14.23</c:v>
                </c:pt>
                <c:pt idx="2847">
                  <c:v>14.234999999999999</c:v>
                </c:pt>
                <c:pt idx="2848">
                  <c:v>14.24</c:v>
                </c:pt>
                <c:pt idx="2849">
                  <c:v>14.244999999999999</c:v>
                </c:pt>
                <c:pt idx="2850">
                  <c:v>14.25</c:v>
                </c:pt>
                <c:pt idx="2851">
                  <c:v>14.255000000000001</c:v>
                </c:pt>
                <c:pt idx="2852">
                  <c:v>14.26</c:v>
                </c:pt>
                <c:pt idx="2853">
                  <c:v>14.265000000000001</c:v>
                </c:pt>
                <c:pt idx="2854">
                  <c:v>14.27</c:v>
                </c:pt>
                <c:pt idx="2855">
                  <c:v>14.275</c:v>
                </c:pt>
                <c:pt idx="2856">
                  <c:v>14.28</c:v>
                </c:pt>
                <c:pt idx="2857">
                  <c:v>14.285</c:v>
                </c:pt>
                <c:pt idx="2858">
                  <c:v>14.29</c:v>
                </c:pt>
                <c:pt idx="2859">
                  <c:v>14.295</c:v>
                </c:pt>
                <c:pt idx="2860">
                  <c:v>14.3</c:v>
                </c:pt>
                <c:pt idx="2861">
                  <c:v>14.305</c:v>
                </c:pt>
                <c:pt idx="2862">
                  <c:v>14.31</c:v>
                </c:pt>
                <c:pt idx="2863">
                  <c:v>14.315</c:v>
                </c:pt>
                <c:pt idx="2864">
                  <c:v>14.32</c:v>
                </c:pt>
                <c:pt idx="2865">
                  <c:v>14.324999999999999</c:v>
                </c:pt>
                <c:pt idx="2866">
                  <c:v>14.33</c:v>
                </c:pt>
                <c:pt idx="2867">
                  <c:v>14.335000000000001</c:v>
                </c:pt>
                <c:pt idx="2868">
                  <c:v>14.34</c:v>
                </c:pt>
                <c:pt idx="2869">
                  <c:v>14.345000000000001</c:v>
                </c:pt>
                <c:pt idx="2870">
                  <c:v>14.35</c:v>
                </c:pt>
                <c:pt idx="2871">
                  <c:v>14.355</c:v>
                </c:pt>
                <c:pt idx="2872">
                  <c:v>14.36</c:v>
                </c:pt>
                <c:pt idx="2873">
                  <c:v>14.365</c:v>
                </c:pt>
                <c:pt idx="2874">
                  <c:v>14.37</c:v>
                </c:pt>
                <c:pt idx="2875">
                  <c:v>14.375</c:v>
                </c:pt>
                <c:pt idx="2876">
                  <c:v>14.38</c:v>
                </c:pt>
                <c:pt idx="2877">
                  <c:v>14.385</c:v>
                </c:pt>
                <c:pt idx="2878">
                  <c:v>14.39</c:v>
                </c:pt>
                <c:pt idx="2879">
                  <c:v>14.395</c:v>
                </c:pt>
                <c:pt idx="2880">
                  <c:v>14.4</c:v>
                </c:pt>
                <c:pt idx="2881">
                  <c:v>14.404999999999999</c:v>
                </c:pt>
                <c:pt idx="2882">
                  <c:v>14.41</c:v>
                </c:pt>
                <c:pt idx="2883">
                  <c:v>14.414999999999999</c:v>
                </c:pt>
                <c:pt idx="2884">
                  <c:v>14.42</c:v>
                </c:pt>
                <c:pt idx="2885">
                  <c:v>14.425000000000001</c:v>
                </c:pt>
                <c:pt idx="2886">
                  <c:v>14.43</c:v>
                </c:pt>
                <c:pt idx="2887">
                  <c:v>14.435</c:v>
                </c:pt>
                <c:pt idx="2888">
                  <c:v>14.44</c:v>
                </c:pt>
                <c:pt idx="2889">
                  <c:v>14.445</c:v>
                </c:pt>
                <c:pt idx="2890">
                  <c:v>14.45</c:v>
                </c:pt>
                <c:pt idx="2891">
                  <c:v>14.455</c:v>
                </c:pt>
                <c:pt idx="2892">
                  <c:v>14.46</c:v>
                </c:pt>
                <c:pt idx="2893">
                  <c:v>14.465</c:v>
                </c:pt>
                <c:pt idx="2894">
                  <c:v>14.47</c:v>
                </c:pt>
                <c:pt idx="2895">
                  <c:v>14.475</c:v>
                </c:pt>
                <c:pt idx="2896">
                  <c:v>14.48</c:v>
                </c:pt>
                <c:pt idx="2897">
                  <c:v>14.484999999999999</c:v>
                </c:pt>
                <c:pt idx="2898">
                  <c:v>14.49</c:v>
                </c:pt>
                <c:pt idx="2899">
                  <c:v>14.494999999999999</c:v>
                </c:pt>
                <c:pt idx="2900">
                  <c:v>14.5</c:v>
                </c:pt>
                <c:pt idx="2901">
                  <c:v>14.505000000000001</c:v>
                </c:pt>
                <c:pt idx="2902">
                  <c:v>14.51</c:v>
                </c:pt>
                <c:pt idx="2903">
                  <c:v>14.515000000000001</c:v>
                </c:pt>
                <c:pt idx="2904">
                  <c:v>14.52</c:v>
                </c:pt>
                <c:pt idx="2905">
                  <c:v>14.525</c:v>
                </c:pt>
                <c:pt idx="2906">
                  <c:v>14.53</c:v>
                </c:pt>
                <c:pt idx="2907">
                  <c:v>14.535</c:v>
                </c:pt>
                <c:pt idx="2908">
                  <c:v>14.54</c:v>
                </c:pt>
                <c:pt idx="2909">
                  <c:v>14.545</c:v>
                </c:pt>
                <c:pt idx="2910">
                  <c:v>14.55</c:v>
                </c:pt>
                <c:pt idx="2911">
                  <c:v>14.555</c:v>
                </c:pt>
                <c:pt idx="2912">
                  <c:v>14.56</c:v>
                </c:pt>
                <c:pt idx="2913">
                  <c:v>14.565</c:v>
                </c:pt>
                <c:pt idx="2914">
                  <c:v>14.57</c:v>
                </c:pt>
                <c:pt idx="2915">
                  <c:v>14.574999999999999</c:v>
                </c:pt>
                <c:pt idx="2916">
                  <c:v>14.58</c:v>
                </c:pt>
                <c:pt idx="2917">
                  <c:v>14.585000000000001</c:v>
                </c:pt>
                <c:pt idx="2918">
                  <c:v>14.59</c:v>
                </c:pt>
                <c:pt idx="2919">
                  <c:v>14.595000000000001</c:v>
                </c:pt>
                <c:pt idx="2920">
                  <c:v>14.6</c:v>
                </c:pt>
                <c:pt idx="2921">
                  <c:v>14.605</c:v>
                </c:pt>
                <c:pt idx="2922">
                  <c:v>14.61</c:v>
                </c:pt>
                <c:pt idx="2923">
                  <c:v>14.615</c:v>
                </c:pt>
                <c:pt idx="2924">
                  <c:v>14.62</c:v>
                </c:pt>
                <c:pt idx="2925">
                  <c:v>14.625</c:v>
                </c:pt>
                <c:pt idx="2926">
                  <c:v>14.63</c:v>
                </c:pt>
                <c:pt idx="2927">
                  <c:v>14.635</c:v>
                </c:pt>
                <c:pt idx="2928">
                  <c:v>14.64</c:v>
                </c:pt>
                <c:pt idx="2929">
                  <c:v>14.645</c:v>
                </c:pt>
                <c:pt idx="2930">
                  <c:v>14.65</c:v>
                </c:pt>
                <c:pt idx="2931">
                  <c:v>14.654999999999999</c:v>
                </c:pt>
                <c:pt idx="2932">
                  <c:v>14.66</c:v>
                </c:pt>
                <c:pt idx="2933">
                  <c:v>14.664999999999999</c:v>
                </c:pt>
                <c:pt idx="2934">
                  <c:v>14.67</c:v>
                </c:pt>
                <c:pt idx="2935">
                  <c:v>14.675000000000001</c:v>
                </c:pt>
                <c:pt idx="2936">
                  <c:v>14.68</c:v>
                </c:pt>
                <c:pt idx="2937">
                  <c:v>14.685</c:v>
                </c:pt>
                <c:pt idx="2938">
                  <c:v>14.69</c:v>
                </c:pt>
                <c:pt idx="2939">
                  <c:v>14.695</c:v>
                </c:pt>
                <c:pt idx="2940">
                  <c:v>14.7</c:v>
                </c:pt>
                <c:pt idx="2941">
                  <c:v>14.705</c:v>
                </c:pt>
                <c:pt idx="2942">
                  <c:v>14.71</c:v>
                </c:pt>
                <c:pt idx="2943">
                  <c:v>14.715</c:v>
                </c:pt>
                <c:pt idx="2944">
                  <c:v>14.72</c:v>
                </c:pt>
                <c:pt idx="2945">
                  <c:v>14.725</c:v>
                </c:pt>
                <c:pt idx="2946">
                  <c:v>14.73</c:v>
                </c:pt>
                <c:pt idx="2947">
                  <c:v>14.734999999999999</c:v>
                </c:pt>
                <c:pt idx="2948">
                  <c:v>14.74</c:v>
                </c:pt>
                <c:pt idx="2949">
                  <c:v>14.744999999999999</c:v>
                </c:pt>
                <c:pt idx="2950">
                  <c:v>14.75</c:v>
                </c:pt>
                <c:pt idx="2951">
                  <c:v>14.755000000000001</c:v>
                </c:pt>
                <c:pt idx="2952">
                  <c:v>14.76</c:v>
                </c:pt>
                <c:pt idx="2953">
                  <c:v>14.765000000000001</c:v>
                </c:pt>
                <c:pt idx="2954">
                  <c:v>14.77</c:v>
                </c:pt>
                <c:pt idx="2955">
                  <c:v>14.775</c:v>
                </c:pt>
                <c:pt idx="2956">
                  <c:v>14.78</c:v>
                </c:pt>
                <c:pt idx="2957">
                  <c:v>14.785</c:v>
                </c:pt>
                <c:pt idx="2958">
                  <c:v>14.79</c:v>
                </c:pt>
                <c:pt idx="2959">
                  <c:v>14.795</c:v>
                </c:pt>
                <c:pt idx="2960">
                  <c:v>14.8</c:v>
                </c:pt>
                <c:pt idx="2961">
                  <c:v>14.805</c:v>
                </c:pt>
                <c:pt idx="2962">
                  <c:v>14.81</c:v>
                </c:pt>
                <c:pt idx="2963">
                  <c:v>14.815</c:v>
                </c:pt>
                <c:pt idx="2964">
                  <c:v>14.82</c:v>
                </c:pt>
                <c:pt idx="2965">
                  <c:v>14.824999999999999</c:v>
                </c:pt>
                <c:pt idx="2966">
                  <c:v>14.83</c:v>
                </c:pt>
                <c:pt idx="2967">
                  <c:v>14.835000000000001</c:v>
                </c:pt>
                <c:pt idx="2968">
                  <c:v>14.84</c:v>
                </c:pt>
                <c:pt idx="2969">
                  <c:v>14.845000000000001</c:v>
                </c:pt>
                <c:pt idx="2970">
                  <c:v>14.85</c:v>
                </c:pt>
                <c:pt idx="2971">
                  <c:v>14.855</c:v>
                </c:pt>
                <c:pt idx="2972">
                  <c:v>14.86</c:v>
                </c:pt>
                <c:pt idx="2973">
                  <c:v>14.865</c:v>
                </c:pt>
                <c:pt idx="2974">
                  <c:v>14.87</c:v>
                </c:pt>
                <c:pt idx="2975">
                  <c:v>14.875</c:v>
                </c:pt>
                <c:pt idx="2976">
                  <c:v>14.88</c:v>
                </c:pt>
              </c:numCache>
            </c:numRef>
          </c:xVal>
          <c:yVal>
            <c:numRef>
              <c:f>B!$D$2:$D$2978</c:f>
              <c:numCache>
                <c:formatCode>General</c:formatCode>
                <c:ptCount val="2977"/>
                <c:pt idx="0">
                  <c:v>1820</c:v>
                </c:pt>
                <c:pt idx="1">
                  <c:v>2210.134</c:v>
                </c:pt>
                <c:pt idx="2">
                  <c:v>2155.1833000000001</c:v>
                </c:pt>
                <c:pt idx="3">
                  <c:v>2104.1543000000001</c:v>
                </c:pt>
                <c:pt idx="4">
                  <c:v>2049.1532999999999</c:v>
                </c:pt>
                <c:pt idx="5">
                  <c:v>2029.1865</c:v>
                </c:pt>
                <c:pt idx="6">
                  <c:v>2029.1512</c:v>
                </c:pt>
                <c:pt idx="7">
                  <c:v>2041.0776000000001</c:v>
                </c:pt>
                <c:pt idx="8">
                  <c:v>2080.1208000000001</c:v>
                </c:pt>
                <c:pt idx="9">
                  <c:v>2091.0907999999999</c:v>
                </c:pt>
                <c:pt idx="10">
                  <c:v>2047.9093</c:v>
                </c:pt>
                <c:pt idx="11">
                  <c:v>2008.7449999999999</c:v>
                </c:pt>
                <c:pt idx="12">
                  <c:v>1983.8911000000001</c:v>
                </c:pt>
                <c:pt idx="13">
                  <c:v>1970.1049</c:v>
                </c:pt>
                <c:pt idx="14">
                  <c:v>1945.3245999999999</c:v>
                </c:pt>
                <c:pt idx="15">
                  <c:v>1907.4688000000001</c:v>
                </c:pt>
                <c:pt idx="16">
                  <c:v>1872.6451</c:v>
                </c:pt>
                <c:pt idx="17">
                  <c:v>1864.7539999999999</c:v>
                </c:pt>
                <c:pt idx="18">
                  <c:v>1893.6895999999999</c:v>
                </c:pt>
                <c:pt idx="19">
                  <c:v>1912.4022</c:v>
                </c:pt>
                <c:pt idx="20">
                  <c:v>1862.1007999999999</c:v>
                </c:pt>
                <c:pt idx="21">
                  <c:v>1807.5081</c:v>
                </c:pt>
                <c:pt idx="22">
                  <c:v>1851.6432</c:v>
                </c:pt>
                <c:pt idx="23">
                  <c:v>1959.3245999999999</c:v>
                </c:pt>
                <c:pt idx="24">
                  <c:v>2017.6289999999999</c:v>
                </c:pt>
                <c:pt idx="25">
                  <c:v>2011.8317</c:v>
                </c:pt>
                <c:pt idx="26">
                  <c:v>1986.6027999999999</c:v>
                </c:pt>
                <c:pt idx="27">
                  <c:v>1982.7076</c:v>
                </c:pt>
                <c:pt idx="28">
                  <c:v>2021.9597000000001</c:v>
                </c:pt>
                <c:pt idx="29">
                  <c:v>2054.7892999999999</c:v>
                </c:pt>
                <c:pt idx="30">
                  <c:v>2076.1813999999999</c:v>
                </c:pt>
                <c:pt idx="31">
                  <c:v>2105.8125</c:v>
                </c:pt>
                <c:pt idx="32">
                  <c:v>2085.2581</c:v>
                </c:pt>
                <c:pt idx="33">
                  <c:v>2019.6985999999999</c:v>
                </c:pt>
                <c:pt idx="34">
                  <c:v>1959.6169</c:v>
                </c:pt>
                <c:pt idx="35">
                  <c:v>1918.9879000000001</c:v>
                </c:pt>
                <c:pt idx="36">
                  <c:v>1923.5604000000001</c:v>
                </c:pt>
                <c:pt idx="37">
                  <c:v>1984.1865</c:v>
                </c:pt>
                <c:pt idx="38">
                  <c:v>1996.3145999999999</c:v>
                </c:pt>
                <c:pt idx="39">
                  <c:v>1885.8035</c:v>
                </c:pt>
                <c:pt idx="40">
                  <c:v>1767.2982999999999</c:v>
                </c:pt>
                <c:pt idx="41">
                  <c:v>1760.9425000000001</c:v>
                </c:pt>
                <c:pt idx="42">
                  <c:v>1815.2539999999999</c:v>
                </c:pt>
                <c:pt idx="43">
                  <c:v>1839.3498999999999</c:v>
                </c:pt>
                <c:pt idx="44">
                  <c:v>1838.8226</c:v>
                </c:pt>
                <c:pt idx="45">
                  <c:v>1853.8164999999999</c:v>
                </c:pt>
                <c:pt idx="46">
                  <c:v>1925.6956</c:v>
                </c:pt>
                <c:pt idx="47">
                  <c:v>2003.1895999999999</c:v>
                </c:pt>
                <c:pt idx="48">
                  <c:v>2028.4838999999999</c:v>
                </c:pt>
                <c:pt idx="49">
                  <c:v>2031.5311999999999</c:v>
                </c:pt>
                <c:pt idx="50">
                  <c:v>2054.5625</c:v>
                </c:pt>
                <c:pt idx="51">
                  <c:v>2063.3366999999998</c:v>
                </c:pt>
                <c:pt idx="52">
                  <c:v>2022.3063999999999</c:v>
                </c:pt>
                <c:pt idx="53">
                  <c:v>1941.9767999999999</c:v>
                </c:pt>
                <c:pt idx="54">
                  <c:v>1951.1289999999999</c:v>
                </c:pt>
                <c:pt idx="55">
                  <c:v>2067.7229000000002</c:v>
                </c:pt>
                <c:pt idx="56">
                  <c:v>2157.2741999999998</c:v>
                </c:pt>
                <c:pt idx="57">
                  <c:v>2193.1833000000001</c:v>
                </c:pt>
                <c:pt idx="58">
                  <c:v>2225.5907999999999</c:v>
                </c:pt>
                <c:pt idx="59">
                  <c:v>2248.7026000000001</c:v>
                </c:pt>
                <c:pt idx="60">
                  <c:v>2197.0282999999999</c:v>
                </c:pt>
                <c:pt idx="61">
                  <c:v>2158.0293000000001</c:v>
                </c:pt>
                <c:pt idx="62">
                  <c:v>2154.625</c:v>
                </c:pt>
                <c:pt idx="63">
                  <c:v>2114.7145999999998</c:v>
                </c:pt>
                <c:pt idx="64">
                  <c:v>2087.6774999999998</c:v>
                </c:pt>
                <c:pt idx="65">
                  <c:v>2122.886</c:v>
                </c:pt>
                <c:pt idx="66">
                  <c:v>2188.0666999999999</c:v>
                </c:pt>
                <c:pt idx="67">
                  <c:v>2254</c:v>
                </c:pt>
                <c:pt idx="68">
                  <c:v>2301.6291999999999</c:v>
                </c:pt>
                <c:pt idx="69">
                  <c:v>2366.5918000000001</c:v>
                </c:pt>
                <c:pt idx="70">
                  <c:v>2401.6956</c:v>
                </c:pt>
                <c:pt idx="71">
                  <c:v>2368.7078000000001</c:v>
                </c:pt>
                <c:pt idx="72">
                  <c:v>2312.4758000000002</c:v>
                </c:pt>
                <c:pt idx="73">
                  <c:v>2265.4416999999999</c:v>
                </c:pt>
                <c:pt idx="74">
                  <c:v>2220.8346999999999</c:v>
                </c:pt>
                <c:pt idx="75">
                  <c:v>2157.0999000000002</c:v>
                </c:pt>
                <c:pt idx="76">
                  <c:v>2110.3791999999999</c:v>
                </c:pt>
                <c:pt idx="77">
                  <c:v>2133.6895</c:v>
                </c:pt>
                <c:pt idx="78">
                  <c:v>2182.0563999999999</c:v>
                </c:pt>
                <c:pt idx="79">
                  <c:v>2181.761</c:v>
                </c:pt>
                <c:pt idx="80">
                  <c:v>2147.2903000000001</c:v>
                </c:pt>
                <c:pt idx="81">
                  <c:v>2128.1846</c:v>
                </c:pt>
                <c:pt idx="82">
                  <c:v>2112.3811000000001</c:v>
                </c:pt>
                <c:pt idx="83">
                  <c:v>2109.9285</c:v>
                </c:pt>
                <c:pt idx="84">
                  <c:v>2087.2541999999999</c:v>
                </c:pt>
                <c:pt idx="85">
                  <c:v>2029.4001000000001</c:v>
                </c:pt>
                <c:pt idx="86">
                  <c:v>1981.2197000000001</c:v>
                </c:pt>
                <c:pt idx="87">
                  <c:v>1944.0706</c:v>
                </c:pt>
                <c:pt idx="88">
                  <c:v>1936.2742000000001</c:v>
                </c:pt>
                <c:pt idx="89">
                  <c:v>1964.9495999999999</c:v>
                </c:pt>
                <c:pt idx="90">
                  <c:v>1998.0927999999999</c:v>
                </c:pt>
                <c:pt idx="91">
                  <c:v>2015.624</c:v>
                </c:pt>
                <c:pt idx="92">
                  <c:v>2030.4032</c:v>
                </c:pt>
                <c:pt idx="93">
                  <c:v>2037.8438000000001</c:v>
                </c:pt>
                <c:pt idx="94">
                  <c:v>2045.2943</c:v>
                </c:pt>
                <c:pt idx="95">
                  <c:v>2033.0424</c:v>
                </c:pt>
                <c:pt idx="96">
                  <c:v>1991.5807</c:v>
                </c:pt>
                <c:pt idx="97">
                  <c:v>1963.3688999999999</c:v>
                </c:pt>
                <c:pt idx="98">
                  <c:v>1961.8892000000001</c:v>
                </c:pt>
                <c:pt idx="99">
                  <c:v>1960.0998999999999</c:v>
                </c:pt>
                <c:pt idx="100">
                  <c:v>1967.0847000000001</c:v>
                </c:pt>
                <c:pt idx="101">
                  <c:v>1983.5382999999999</c:v>
                </c:pt>
                <c:pt idx="102">
                  <c:v>1991.2701</c:v>
                </c:pt>
                <c:pt idx="103">
                  <c:v>1981.4697000000001</c:v>
                </c:pt>
                <c:pt idx="104">
                  <c:v>1978.3226</c:v>
                </c:pt>
                <c:pt idx="105">
                  <c:v>2012.2479000000001</c:v>
                </c:pt>
                <c:pt idx="106">
                  <c:v>2047.6875</c:v>
                </c:pt>
                <c:pt idx="107">
                  <c:v>2028.0876000000001</c:v>
                </c:pt>
                <c:pt idx="108">
                  <c:v>1991.4960000000001</c:v>
                </c:pt>
                <c:pt idx="109">
                  <c:v>1982.5826</c:v>
                </c:pt>
                <c:pt idx="110">
                  <c:v>1977.6713999999999</c:v>
                </c:pt>
                <c:pt idx="111">
                  <c:v>1982.6501000000001</c:v>
                </c:pt>
                <c:pt idx="112">
                  <c:v>2004.6129000000001</c:v>
                </c:pt>
                <c:pt idx="113">
                  <c:v>2009.38</c:v>
                </c:pt>
                <c:pt idx="114">
                  <c:v>2007</c:v>
                </c:pt>
                <c:pt idx="115">
                  <c:v>1990.8115</c:v>
                </c:pt>
                <c:pt idx="116">
                  <c:v>1956.3507999999999</c:v>
                </c:pt>
                <c:pt idx="117">
                  <c:v>1959.4103</c:v>
                </c:pt>
                <c:pt idx="118">
                  <c:v>1985.3347000000001</c:v>
                </c:pt>
                <c:pt idx="119">
                  <c:v>1977.3206</c:v>
                </c:pt>
                <c:pt idx="120">
                  <c:v>1960.2742000000001</c:v>
                </c:pt>
                <c:pt idx="121">
                  <c:v>1956.4879000000001</c:v>
                </c:pt>
                <c:pt idx="122">
                  <c:v>1957.2460000000001</c:v>
                </c:pt>
                <c:pt idx="123">
                  <c:v>1945.3719000000001</c:v>
                </c:pt>
                <c:pt idx="124">
                  <c:v>1925.125</c:v>
                </c:pt>
                <c:pt idx="125">
                  <c:v>1909.874</c:v>
                </c:pt>
                <c:pt idx="126">
                  <c:v>1890.3164999999999</c:v>
                </c:pt>
                <c:pt idx="127">
                  <c:v>1885.2389000000001</c:v>
                </c:pt>
                <c:pt idx="128">
                  <c:v>1903.7419</c:v>
                </c:pt>
                <c:pt idx="129">
                  <c:v>1932.0988</c:v>
                </c:pt>
                <c:pt idx="130">
                  <c:v>1951.6754000000001</c:v>
                </c:pt>
                <c:pt idx="131">
                  <c:v>1943.0192</c:v>
                </c:pt>
                <c:pt idx="132">
                  <c:v>1940.0645999999999</c:v>
                </c:pt>
                <c:pt idx="133">
                  <c:v>1964.4748999999999</c:v>
                </c:pt>
                <c:pt idx="134">
                  <c:v>1992.5947000000001</c:v>
                </c:pt>
                <c:pt idx="135">
                  <c:v>2012.2308</c:v>
                </c:pt>
                <c:pt idx="136">
                  <c:v>2019.3549</c:v>
                </c:pt>
                <c:pt idx="137">
                  <c:v>1998.4476</c:v>
                </c:pt>
                <c:pt idx="138">
                  <c:v>1979.8607999999999</c:v>
                </c:pt>
                <c:pt idx="139">
                  <c:v>1981.2802999999999</c:v>
                </c:pt>
                <c:pt idx="140">
                  <c:v>1992.5645999999999</c:v>
                </c:pt>
                <c:pt idx="141">
                  <c:v>2015.4264000000001</c:v>
                </c:pt>
                <c:pt idx="142">
                  <c:v>2040.5686000000001</c:v>
                </c:pt>
                <c:pt idx="143">
                  <c:v>2033.8376000000001</c:v>
                </c:pt>
                <c:pt idx="144">
                  <c:v>2002.1289999999999</c:v>
                </c:pt>
                <c:pt idx="145">
                  <c:v>1987.4152999999999</c:v>
                </c:pt>
                <c:pt idx="146">
                  <c:v>1991.8226</c:v>
                </c:pt>
                <c:pt idx="147">
                  <c:v>1977.6664000000001</c:v>
                </c:pt>
                <c:pt idx="148">
                  <c:v>1941.4032</c:v>
                </c:pt>
                <c:pt idx="149">
                  <c:v>1918.1501000000001</c:v>
                </c:pt>
                <c:pt idx="150">
                  <c:v>1910.6976</c:v>
                </c:pt>
                <c:pt idx="151">
                  <c:v>1913.6956</c:v>
                </c:pt>
                <c:pt idx="152">
                  <c:v>1923.2257999999999</c:v>
                </c:pt>
                <c:pt idx="153">
                  <c:v>1920.2389000000001</c:v>
                </c:pt>
                <c:pt idx="154">
                  <c:v>1922.9495999999999</c:v>
                </c:pt>
                <c:pt idx="155">
                  <c:v>1940.7188000000001</c:v>
                </c:pt>
                <c:pt idx="156">
                  <c:v>1954.9879000000001</c:v>
                </c:pt>
                <c:pt idx="157">
                  <c:v>1968.8992000000001</c:v>
                </c:pt>
                <c:pt idx="158">
                  <c:v>1977.2479000000001</c:v>
                </c:pt>
                <c:pt idx="159">
                  <c:v>1970.8326</c:v>
                </c:pt>
                <c:pt idx="160">
                  <c:v>1949.2902999999999</c:v>
                </c:pt>
                <c:pt idx="161">
                  <c:v>1921.9738</c:v>
                </c:pt>
                <c:pt idx="162">
                  <c:v>1913.3688999999999</c:v>
                </c:pt>
                <c:pt idx="163">
                  <c:v>1922.4223999999999</c:v>
                </c:pt>
                <c:pt idx="164">
                  <c:v>1927.8186000000001</c:v>
                </c:pt>
                <c:pt idx="165">
                  <c:v>1933.8296</c:v>
                </c:pt>
                <c:pt idx="166">
                  <c:v>1966.8447000000001</c:v>
                </c:pt>
                <c:pt idx="167">
                  <c:v>2005.6532</c:v>
                </c:pt>
                <c:pt idx="168">
                  <c:v>2030.5322000000001</c:v>
                </c:pt>
                <c:pt idx="169">
                  <c:v>2031.3780999999999</c:v>
                </c:pt>
                <c:pt idx="170">
                  <c:v>1990.3992000000001</c:v>
                </c:pt>
                <c:pt idx="171">
                  <c:v>1955.4818</c:v>
                </c:pt>
                <c:pt idx="172">
                  <c:v>1954.5604000000001</c:v>
                </c:pt>
                <c:pt idx="173">
                  <c:v>1984.9072000000001</c:v>
                </c:pt>
                <c:pt idx="174">
                  <c:v>2035.5625</c:v>
                </c:pt>
                <c:pt idx="175">
                  <c:v>2050.4124000000002</c:v>
                </c:pt>
                <c:pt idx="176">
                  <c:v>2042.8549</c:v>
                </c:pt>
                <c:pt idx="177">
                  <c:v>2058.0293000000001</c:v>
                </c:pt>
                <c:pt idx="178">
                  <c:v>2061.4333000000001</c:v>
                </c:pt>
                <c:pt idx="179">
                  <c:v>2038.5786000000001</c:v>
                </c:pt>
                <c:pt idx="180">
                  <c:v>2031.0847000000001</c:v>
                </c:pt>
                <c:pt idx="181">
                  <c:v>2044.5473999999999</c:v>
                </c:pt>
                <c:pt idx="182">
                  <c:v>2071.8528000000001</c:v>
                </c:pt>
                <c:pt idx="183">
                  <c:v>2095.0100000000002</c:v>
                </c:pt>
                <c:pt idx="184">
                  <c:v>2132.1936000000001</c:v>
                </c:pt>
                <c:pt idx="185">
                  <c:v>2155.627</c:v>
                </c:pt>
                <c:pt idx="186">
                  <c:v>2134.1875</c:v>
                </c:pt>
                <c:pt idx="187">
                  <c:v>2127.5331999999999</c:v>
                </c:pt>
                <c:pt idx="188">
                  <c:v>2141.8508000000002</c:v>
                </c:pt>
                <c:pt idx="189">
                  <c:v>2138.0464000000002</c:v>
                </c:pt>
                <c:pt idx="190">
                  <c:v>2138.1916999999999</c:v>
                </c:pt>
                <c:pt idx="191">
                  <c:v>2165.1985</c:v>
                </c:pt>
                <c:pt idx="192">
                  <c:v>2192.3225000000002</c:v>
                </c:pt>
                <c:pt idx="193">
                  <c:v>2213.2529</c:v>
                </c:pt>
                <c:pt idx="194">
                  <c:v>2241.8044</c:v>
                </c:pt>
                <c:pt idx="195">
                  <c:v>2280.6410999999998</c:v>
                </c:pt>
                <c:pt idx="196">
                  <c:v>2301.5927999999999</c:v>
                </c:pt>
                <c:pt idx="197">
                  <c:v>2333.5747000000001</c:v>
                </c:pt>
                <c:pt idx="198">
                  <c:v>2400</c:v>
                </c:pt>
                <c:pt idx="199">
                  <c:v>2493.9848999999999</c:v>
                </c:pt>
                <c:pt idx="200">
                  <c:v>2598.1453000000001</c:v>
                </c:pt>
                <c:pt idx="201">
                  <c:v>2719.9081999999999</c:v>
                </c:pt>
                <c:pt idx="202">
                  <c:v>2903.8186000000001</c:v>
                </c:pt>
                <c:pt idx="203">
                  <c:v>3177.0846999999999</c:v>
                </c:pt>
                <c:pt idx="204">
                  <c:v>3506.1855</c:v>
                </c:pt>
                <c:pt idx="205">
                  <c:v>3892.5535</c:v>
                </c:pt>
                <c:pt idx="206">
                  <c:v>4406.9233000000004</c:v>
                </c:pt>
                <c:pt idx="207">
                  <c:v>5007.5747000000001</c:v>
                </c:pt>
                <c:pt idx="208">
                  <c:v>5669</c:v>
                </c:pt>
                <c:pt idx="209">
                  <c:v>6345.4004000000004</c:v>
                </c:pt>
                <c:pt idx="210">
                  <c:v>6997.9092000000001</c:v>
                </c:pt>
                <c:pt idx="211">
                  <c:v>8015.1733000000004</c:v>
                </c:pt>
                <c:pt idx="212">
                  <c:v>9786.1815999999999</c:v>
                </c:pt>
                <c:pt idx="213">
                  <c:v>12298.7119</c:v>
                </c:pt>
                <c:pt idx="214">
                  <c:v>15073.0381</c:v>
                </c:pt>
                <c:pt idx="215">
                  <c:v>17170.3652</c:v>
                </c:pt>
                <c:pt idx="216">
                  <c:v>18120.4434</c:v>
                </c:pt>
                <c:pt idx="217">
                  <c:v>18385.906200000001</c:v>
                </c:pt>
                <c:pt idx="218">
                  <c:v>18567.587899999999</c:v>
                </c:pt>
                <c:pt idx="219">
                  <c:v>18680.9434</c:v>
                </c:pt>
                <c:pt idx="220">
                  <c:v>18702.041000000001</c:v>
                </c:pt>
                <c:pt idx="221">
                  <c:v>18947.654299999998</c:v>
                </c:pt>
                <c:pt idx="222">
                  <c:v>19090.8086</c:v>
                </c:pt>
                <c:pt idx="223">
                  <c:v>18837.502</c:v>
                </c:pt>
                <c:pt idx="224">
                  <c:v>18568.1289</c:v>
                </c:pt>
                <c:pt idx="225">
                  <c:v>18455.025399999999</c:v>
                </c:pt>
                <c:pt idx="226">
                  <c:v>18417.679700000001</c:v>
                </c:pt>
                <c:pt idx="227">
                  <c:v>18277.482400000001</c:v>
                </c:pt>
                <c:pt idx="228">
                  <c:v>18379.25</c:v>
                </c:pt>
                <c:pt idx="229">
                  <c:v>18742.035199999998</c:v>
                </c:pt>
                <c:pt idx="230">
                  <c:v>18885.595700000002</c:v>
                </c:pt>
                <c:pt idx="231">
                  <c:v>18832.925800000001</c:v>
                </c:pt>
                <c:pt idx="232">
                  <c:v>18825.636699999999</c:v>
                </c:pt>
                <c:pt idx="233">
                  <c:v>18894.398399999998</c:v>
                </c:pt>
                <c:pt idx="234">
                  <c:v>18647.6816</c:v>
                </c:pt>
                <c:pt idx="235">
                  <c:v>18417.206999999999</c:v>
                </c:pt>
                <c:pt idx="236">
                  <c:v>18709.488300000001</c:v>
                </c:pt>
                <c:pt idx="237">
                  <c:v>18941.1914</c:v>
                </c:pt>
                <c:pt idx="238">
                  <c:v>18885.224600000001</c:v>
                </c:pt>
                <c:pt idx="239">
                  <c:v>18920.396499999999</c:v>
                </c:pt>
                <c:pt idx="240">
                  <c:v>19010.273399999998</c:v>
                </c:pt>
                <c:pt idx="241">
                  <c:v>18998.537100000001</c:v>
                </c:pt>
                <c:pt idx="242">
                  <c:v>18809.019499999999</c:v>
                </c:pt>
                <c:pt idx="243">
                  <c:v>18542.623</c:v>
                </c:pt>
                <c:pt idx="244">
                  <c:v>18433.3027</c:v>
                </c:pt>
                <c:pt idx="245">
                  <c:v>18430.9961</c:v>
                </c:pt>
                <c:pt idx="246">
                  <c:v>18422.7559</c:v>
                </c:pt>
                <c:pt idx="247">
                  <c:v>18436.416000000001</c:v>
                </c:pt>
                <c:pt idx="248">
                  <c:v>18501.25</c:v>
                </c:pt>
                <c:pt idx="249">
                  <c:v>18731.8809</c:v>
                </c:pt>
                <c:pt idx="250">
                  <c:v>18960.144499999999</c:v>
                </c:pt>
                <c:pt idx="251">
                  <c:v>19004.1191</c:v>
                </c:pt>
                <c:pt idx="252">
                  <c:v>18899.2461</c:v>
                </c:pt>
                <c:pt idx="253">
                  <c:v>18983.1895</c:v>
                </c:pt>
                <c:pt idx="254">
                  <c:v>19258.5527</c:v>
                </c:pt>
                <c:pt idx="255">
                  <c:v>19454.654299999998</c:v>
                </c:pt>
                <c:pt idx="256">
                  <c:v>19584.708999999999</c:v>
                </c:pt>
                <c:pt idx="257">
                  <c:v>19592.8027</c:v>
                </c:pt>
                <c:pt idx="258">
                  <c:v>19497.9902</c:v>
                </c:pt>
                <c:pt idx="259">
                  <c:v>19289.5039</c:v>
                </c:pt>
                <c:pt idx="260">
                  <c:v>19196.7539</c:v>
                </c:pt>
                <c:pt idx="261">
                  <c:v>19530.581999999999</c:v>
                </c:pt>
                <c:pt idx="262">
                  <c:v>19990.1348</c:v>
                </c:pt>
                <c:pt idx="263">
                  <c:v>20160.390599999999</c:v>
                </c:pt>
                <c:pt idx="264">
                  <c:v>20092.6211</c:v>
                </c:pt>
                <c:pt idx="265">
                  <c:v>19880.583999999999</c:v>
                </c:pt>
                <c:pt idx="266">
                  <c:v>19479.831999999999</c:v>
                </c:pt>
                <c:pt idx="267">
                  <c:v>19175.039100000002</c:v>
                </c:pt>
                <c:pt idx="268">
                  <c:v>19050.019499999999</c:v>
                </c:pt>
                <c:pt idx="269">
                  <c:v>18705.2539</c:v>
                </c:pt>
                <c:pt idx="270">
                  <c:v>17765.279299999998</c:v>
                </c:pt>
                <c:pt idx="271">
                  <c:v>15809.983399999999</c:v>
                </c:pt>
                <c:pt idx="272">
                  <c:v>13051.418900000001</c:v>
                </c:pt>
                <c:pt idx="273">
                  <c:v>10331.968800000001</c:v>
                </c:pt>
                <c:pt idx="274">
                  <c:v>8257.4315999999999</c:v>
                </c:pt>
                <c:pt idx="275">
                  <c:v>6799.4565000000002</c:v>
                </c:pt>
                <c:pt idx="276">
                  <c:v>5745.9916999999996</c:v>
                </c:pt>
                <c:pt idx="277">
                  <c:v>4867.1620999999996</c:v>
                </c:pt>
                <c:pt idx="278">
                  <c:v>4168.8407999999999</c:v>
                </c:pt>
                <c:pt idx="279">
                  <c:v>3708.0625</c:v>
                </c:pt>
                <c:pt idx="280">
                  <c:v>3345.4355</c:v>
                </c:pt>
                <c:pt idx="281">
                  <c:v>2987.3479000000002</c:v>
                </c:pt>
                <c:pt idx="282">
                  <c:v>2690.2239</c:v>
                </c:pt>
                <c:pt idx="283">
                  <c:v>2513.9848999999999</c:v>
                </c:pt>
                <c:pt idx="284">
                  <c:v>2395.4355</c:v>
                </c:pt>
                <c:pt idx="285">
                  <c:v>2314.2874000000002</c:v>
                </c:pt>
                <c:pt idx="286">
                  <c:v>2241.8831</c:v>
                </c:pt>
                <c:pt idx="287">
                  <c:v>2161.3649999999998</c:v>
                </c:pt>
                <c:pt idx="288">
                  <c:v>2114.9355</c:v>
                </c:pt>
                <c:pt idx="289">
                  <c:v>2100.6221</c:v>
                </c:pt>
                <c:pt idx="290">
                  <c:v>2091.1694000000002</c:v>
                </c:pt>
                <c:pt idx="291">
                  <c:v>2085.1732999999999</c:v>
                </c:pt>
                <c:pt idx="292">
                  <c:v>2108.3546999999999</c:v>
                </c:pt>
                <c:pt idx="293">
                  <c:v>2147.5232000000001</c:v>
                </c:pt>
                <c:pt idx="294">
                  <c:v>2183.7017000000001</c:v>
                </c:pt>
                <c:pt idx="295">
                  <c:v>2221.9153000000001</c:v>
                </c:pt>
                <c:pt idx="296">
                  <c:v>2269.2741999999998</c:v>
                </c:pt>
                <c:pt idx="297">
                  <c:v>2313.2217000000001</c:v>
                </c:pt>
                <c:pt idx="298">
                  <c:v>2394.6833000000001</c:v>
                </c:pt>
                <c:pt idx="299">
                  <c:v>2535.0392999999999</c:v>
                </c:pt>
                <c:pt idx="300">
                  <c:v>2710.8589000000002</c:v>
                </c:pt>
                <c:pt idx="301">
                  <c:v>2936.2348999999999</c:v>
                </c:pt>
                <c:pt idx="302">
                  <c:v>3179.7802999999999</c:v>
                </c:pt>
                <c:pt idx="303">
                  <c:v>3355.5270999999998</c:v>
                </c:pt>
                <c:pt idx="304">
                  <c:v>3401.2096999999999</c:v>
                </c:pt>
                <c:pt idx="305">
                  <c:v>3349.9285</c:v>
                </c:pt>
                <c:pt idx="306">
                  <c:v>3275.8206</c:v>
                </c:pt>
                <c:pt idx="307">
                  <c:v>3216.5706</c:v>
                </c:pt>
                <c:pt idx="308">
                  <c:v>3212.9717000000001</c:v>
                </c:pt>
                <c:pt idx="309">
                  <c:v>3235.4104000000002</c:v>
                </c:pt>
                <c:pt idx="310">
                  <c:v>3182.5625</c:v>
                </c:pt>
                <c:pt idx="311">
                  <c:v>3089.0482999999999</c:v>
                </c:pt>
                <c:pt idx="312">
                  <c:v>3044.6694000000002</c:v>
                </c:pt>
                <c:pt idx="313">
                  <c:v>3075.2087000000001</c:v>
                </c:pt>
                <c:pt idx="314">
                  <c:v>3144.7197000000001</c:v>
                </c:pt>
                <c:pt idx="315">
                  <c:v>3194.8247000000001</c:v>
                </c:pt>
                <c:pt idx="316">
                  <c:v>3198.1410999999998</c:v>
                </c:pt>
                <c:pt idx="317">
                  <c:v>3155.6279</c:v>
                </c:pt>
                <c:pt idx="318">
                  <c:v>3095.7703000000001</c:v>
                </c:pt>
                <c:pt idx="319">
                  <c:v>3066.3215</c:v>
                </c:pt>
                <c:pt idx="320">
                  <c:v>3073.1291999999999</c:v>
                </c:pt>
                <c:pt idx="321">
                  <c:v>3102.2339000000002</c:v>
                </c:pt>
                <c:pt idx="322">
                  <c:v>3147.2883000000002</c:v>
                </c:pt>
                <c:pt idx="323">
                  <c:v>3182.4877999999999</c:v>
                </c:pt>
                <c:pt idx="324">
                  <c:v>3181.9596999999999</c:v>
                </c:pt>
                <c:pt idx="325">
                  <c:v>3150.8971999999999</c:v>
                </c:pt>
                <c:pt idx="326">
                  <c:v>3127.9153000000001</c:v>
                </c:pt>
                <c:pt idx="327">
                  <c:v>3126.2741999999998</c:v>
                </c:pt>
                <c:pt idx="328">
                  <c:v>3133.9596999999999</c:v>
                </c:pt>
                <c:pt idx="329">
                  <c:v>3148.6581999999999</c:v>
                </c:pt>
                <c:pt idx="330">
                  <c:v>3176.3285999999998</c:v>
                </c:pt>
                <c:pt idx="331">
                  <c:v>3188.3499000000002</c:v>
                </c:pt>
                <c:pt idx="332">
                  <c:v>3152.0805999999998</c:v>
                </c:pt>
                <c:pt idx="333">
                  <c:v>3127.0212000000001</c:v>
                </c:pt>
                <c:pt idx="334">
                  <c:v>3144.6633000000002</c:v>
                </c:pt>
                <c:pt idx="335">
                  <c:v>3158.1572000000001</c:v>
                </c:pt>
                <c:pt idx="336">
                  <c:v>3161.6453000000001</c:v>
                </c:pt>
                <c:pt idx="337">
                  <c:v>3128.4596999999999</c:v>
                </c:pt>
                <c:pt idx="338">
                  <c:v>3075.0805999999998</c:v>
                </c:pt>
                <c:pt idx="339">
                  <c:v>3095.4929000000002</c:v>
                </c:pt>
                <c:pt idx="340">
                  <c:v>3202.8267000000001</c:v>
                </c:pt>
                <c:pt idx="341">
                  <c:v>3319.9688000000001</c:v>
                </c:pt>
                <c:pt idx="342">
                  <c:v>3409.5846999999999</c:v>
                </c:pt>
                <c:pt idx="343">
                  <c:v>3426.6439999999998</c:v>
                </c:pt>
                <c:pt idx="344">
                  <c:v>3393.1614</c:v>
                </c:pt>
                <c:pt idx="345">
                  <c:v>3386.2188000000001</c:v>
                </c:pt>
                <c:pt idx="346">
                  <c:v>3424.748</c:v>
                </c:pt>
                <c:pt idx="347">
                  <c:v>3488.366</c:v>
                </c:pt>
                <c:pt idx="348">
                  <c:v>3524.2136</c:v>
                </c:pt>
                <c:pt idx="349">
                  <c:v>3541.0364</c:v>
                </c:pt>
                <c:pt idx="350">
                  <c:v>3565.8649999999998</c:v>
                </c:pt>
                <c:pt idx="351">
                  <c:v>3569.6743000000001</c:v>
                </c:pt>
                <c:pt idx="352">
                  <c:v>3593.2581</c:v>
                </c:pt>
                <c:pt idx="353">
                  <c:v>3659.239</c:v>
                </c:pt>
                <c:pt idx="354">
                  <c:v>3742.4355</c:v>
                </c:pt>
                <c:pt idx="355">
                  <c:v>3849.5583000000001</c:v>
                </c:pt>
                <c:pt idx="356">
                  <c:v>3979.3305999999998</c:v>
                </c:pt>
                <c:pt idx="357">
                  <c:v>4223.3891999999996</c:v>
                </c:pt>
                <c:pt idx="358">
                  <c:v>4678.2157999999999</c:v>
                </c:pt>
                <c:pt idx="359">
                  <c:v>5247.5415000000003</c:v>
                </c:pt>
                <c:pt idx="360">
                  <c:v>5374.8872000000001</c:v>
                </c:pt>
                <c:pt idx="361">
                  <c:v>4632.9727000000003</c:v>
                </c:pt>
                <c:pt idx="362">
                  <c:v>3671.8063999999999</c:v>
                </c:pt>
                <c:pt idx="363">
                  <c:v>3087.1453000000001</c:v>
                </c:pt>
                <c:pt idx="364">
                  <c:v>2775.4032999999999</c:v>
                </c:pt>
                <c:pt idx="365">
                  <c:v>2588.8872000000001</c:v>
                </c:pt>
                <c:pt idx="366">
                  <c:v>2445.0100000000002</c:v>
                </c:pt>
                <c:pt idx="367">
                  <c:v>2354.1392000000001</c:v>
                </c:pt>
                <c:pt idx="368">
                  <c:v>2319.1936000000001</c:v>
                </c:pt>
                <c:pt idx="369">
                  <c:v>2324.9758000000002</c:v>
                </c:pt>
                <c:pt idx="370">
                  <c:v>2349.5081</c:v>
                </c:pt>
                <c:pt idx="371">
                  <c:v>2403.0241999999998</c:v>
                </c:pt>
                <c:pt idx="372">
                  <c:v>2499.25</c:v>
                </c:pt>
                <c:pt idx="373">
                  <c:v>2668.0875999999998</c:v>
                </c:pt>
                <c:pt idx="374">
                  <c:v>2874.9032999999999</c:v>
                </c:pt>
                <c:pt idx="375">
                  <c:v>3098.9162999999999</c:v>
                </c:pt>
                <c:pt idx="376">
                  <c:v>3395.4114</c:v>
                </c:pt>
                <c:pt idx="377">
                  <c:v>3820.3145</c:v>
                </c:pt>
                <c:pt idx="378">
                  <c:v>4322.1309000000001</c:v>
                </c:pt>
                <c:pt idx="379">
                  <c:v>4848.4326000000001</c:v>
                </c:pt>
                <c:pt idx="380">
                  <c:v>5488.5967000000001</c:v>
                </c:pt>
                <c:pt idx="381">
                  <c:v>6310.7782999999999</c:v>
                </c:pt>
                <c:pt idx="382">
                  <c:v>7386.5645000000004</c:v>
                </c:pt>
                <c:pt idx="383">
                  <c:v>8865.0498000000007</c:v>
                </c:pt>
                <c:pt idx="384">
                  <c:v>10559.581099999999</c:v>
                </c:pt>
                <c:pt idx="385">
                  <c:v>12004.598599999999</c:v>
                </c:pt>
                <c:pt idx="386">
                  <c:v>13233.9131</c:v>
                </c:pt>
                <c:pt idx="387">
                  <c:v>14601.6631</c:v>
                </c:pt>
                <c:pt idx="388">
                  <c:v>16177.479499999999</c:v>
                </c:pt>
                <c:pt idx="389">
                  <c:v>17802.771499999999</c:v>
                </c:pt>
                <c:pt idx="390">
                  <c:v>19091.6348</c:v>
                </c:pt>
                <c:pt idx="391">
                  <c:v>19719.474600000001</c:v>
                </c:pt>
                <c:pt idx="392">
                  <c:v>19922.265599999999</c:v>
                </c:pt>
                <c:pt idx="393">
                  <c:v>20086.109400000001</c:v>
                </c:pt>
                <c:pt idx="394">
                  <c:v>20108.998</c:v>
                </c:pt>
                <c:pt idx="395">
                  <c:v>19922.9238</c:v>
                </c:pt>
                <c:pt idx="396">
                  <c:v>20052.484400000001</c:v>
                </c:pt>
                <c:pt idx="397">
                  <c:v>20514.550800000001</c:v>
                </c:pt>
                <c:pt idx="398">
                  <c:v>20751.730500000001</c:v>
                </c:pt>
                <c:pt idx="399">
                  <c:v>20868.1836</c:v>
                </c:pt>
                <c:pt idx="400">
                  <c:v>21295.242200000001</c:v>
                </c:pt>
                <c:pt idx="401">
                  <c:v>21652.470700000002</c:v>
                </c:pt>
                <c:pt idx="402">
                  <c:v>21589.839800000002</c:v>
                </c:pt>
                <c:pt idx="403">
                  <c:v>21424.968799999999</c:v>
                </c:pt>
                <c:pt idx="404">
                  <c:v>21280</c:v>
                </c:pt>
                <c:pt idx="405">
                  <c:v>21113.6289</c:v>
                </c:pt>
                <c:pt idx="406">
                  <c:v>20743.339800000002</c:v>
                </c:pt>
                <c:pt idx="407">
                  <c:v>20295.6348</c:v>
                </c:pt>
                <c:pt idx="408">
                  <c:v>20247.8789</c:v>
                </c:pt>
                <c:pt idx="409">
                  <c:v>20355.5098</c:v>
                </c:pt>
                <c:pt idx="410">
                  <c:v>20354.8164</c:v>
                </c:pt>
                <c:pt idx="411">
                  <c:v>20401.0488</c:v>
                </c:pt>
                <c:pt idx="412">
                  <c:v>20524.216799999998</c:v>
                </c:pt>
                <c:pt idx="413">
                  <c:v>20446.277300000002</c:v>
                </c:pt>
                <c:pt idx="414">
                  <c:v>20299.382799999999</c:v>
                </c:pt>
                <c:pt idx="415">
                  <c:v>20406.164100000002</c:v>
                </c:pt>
                <c:pt idx="416">
                  <c:v>20537.515599999999</c:v>
                </c:pt>
                <c:pt idx="417">
                  <c:v>20587.894499999999</c:v>
                </c:pt>
                <c:pt idx="418">
                  <c:v>20388.101600000002</c:v>
                </c:pt>
                <c:pt idx="419">
                  <c:v>20135.873</c:v>
                </c:pt>
                <c:pt idx="420">
                  <c:v>20191.158200000002</c:v>
                </c:pt>
                <c:pt idx="421">
                  <c:v>20290.472699999998</c:v>
                </c:pt>
                <c:pt idx="422">
                  <c:v>20222.474600000001</c:v>
                </c:pt>
                <c:pt idx="423">
                  <c:v>20374.228500000001</c:v>
                </c:pt>
                <c:pt idx="424">
                  <c:v>20702.273399999998</c:v>
                </c:pt>
                <c:pt idx="425">
                  <c:v>20810.9512</c:v>
                </c:pt>
                <c:pt idx="426">
                  <c:v>20984.757799999999</c:v>
                </c:pt>
                <c:pt idx="427">
                  <c:v>21302.212899999999</c:v>
                </c:pt>
                <c:pt idx="428">
                  <c:v>21494.0039</c:v>
                </c:pt>
                <c:pt idx="429">
                  <c:v>21651.265599999999</c:v>
                </c:pt>
                <c:pt idx="430">
                  <c:v>21568.080099999999</c:v>
                </c:pt>
                <c:pt idx="431">
                  <c:v>21201.418000000001</c:v>
                </c:pt>
                <c:pt idx="432">
                  <c:v>21215.6289</c:v>
                </c:pt>
                <c:pt idx="433">
                  <c:v>21671.206999999999</c:v>
                </c:pt>
                <c:pt idx="434">
                  <c:v>22089.8125</c:v>
                </c:pt>
                <c:pt idx="435">
                  <c:v>22096.675800000001</c:v>
                </c:pt>
                <c:pt idx="436">
                  <c:v>21832.980500000001</c:v>
                </c:pt>
                <c:pt idx="437">
                  <c:v>21539.652300000002</c:v>
                </c:pt>
                <c:pt idx="438">
                  <c:v>21138.574199999999</c:v>
                </c:pt>
                <c:pt idx="439">
                  <c:v>20669.662100000001</c:v>
                </c:pt>
                <c:pt idx="440">
                  <c:v>20001.8066</c:v>
                </c:pt>
                <c:pt idx="441">
                  <c:v>19207.109400000001</c:v>
                </c:pt>
                <c:pt idx="442">
                  <c:v>18421.5684</c:v>
                </c:pt>
                <c:pt idx="443">
                  <c:v>17392.179700000001</c:v>
                </c:pt>
                <c:pt idx="444">
                  <c:v>16105.867200000001</c:v>
                </c:pt>
                <c:pt idx="445">
                  <c:v>14691.901400000001</c:v>
                </c:pt>
                <c:pt idx="446">
                  <c:v>12970.104499999999</c:v>
                </c:pt>
                <c:pt idx="447">
                  <c:v>10828.4678</c:v>
                </c:pt>
                <c:pt idx="448">
                  <c:v>8642.6455000000005</c:v>
                </c:pt>
                <c:pt idx="449">
                  <c:v>6931.1166999999996</c:v>
                </c:pt>
                <c:pt idx="450">
                  <c:v>5837.2157999999999</c:v>
                </c:pt>
                <c:pt idx="451">
                  <c:v>5070.8095999999996</c:v>
                </c:pt>
                <c:pt idx="452">
                  <c:v>4410.1450000000004</c:v>
                </c:pt>
                <c:pt idx="453">
                  <c:v>3934.7046</c:v>
                </c:pt>
                <c:pt idx="454">
                  <c:v>3556.0989</c:v>
                </c:pt>
                <c:pt idx="455">
                  <c:v>3255.6904</c:v>
                </c:pt>
                <c:pt idx="456">
                  <c:v>3017.5645</c:v>
                </c:pt>
                <c:pt idx="457">
                  <c:v>2831.7642000000001</c:v>
                </c:pt>
                <c:pt idx="458">
                  <c:v>2702.8447000000001</c:v>
                </c:pt>
                <c:pt idx="459">
                  <c:v>2584.2087000000001</c:v>
                </c:pt>
                <c:pt idx="460">
                  <c:v>2504.5645</c:v>
                </c:pt>
                <c:pt idx="461">
                  <c:v>2490.2651000000001</c:v>
                </c:pt>
                <c:pt idx="462">
                  <c:v>2491.3831</c:v>
                </c:pt>
                <c:pt idx="463">
                  <c:v>2494.866</c:v>
                </c:pt>
                <c:pt idx="464">
                  <c:v>2523.1127999999999</c:v>
                </c:pt>
                <c:pt idx="465">
                  <c:v>2570.375</c:v>
                </c:pt>
                <c:pt idx="466">
                  <c:v>2654.6046999999999</c:v>
                </c:pt>
                <c:pt idx="467">
                  <c:v>2794.4616999999998</c:v>
                </c:pt>
                <c:pt idx="468">
                  <c:v>2985.9958000000001</c:v>
                </c:pt>
                <c:pt idx="469">
                  <c:v>3183.636</c:v>
                </c:pt>
                <c:pt idx="470">
                  <c:v>3438.4252999999999</c:v>
                </c:pt>
                <c:pt idx="471">
                  <c:v>3760.4243000000001</c:v>
                </c:pt>
                <c:pt idx="472">
                  <c:v>3990.8791999999999</c:v>
                </c:pt>
                <c:pt idx="473">
                  <c:v>4110.0532000000003</c:v>
                </c:pt>
                <c:pt idx="474">
                  <c:v>4198.2416999999996</c:v>
                </c:pt>
                <c:pt idx="475">
                  <c:v>4232.0293000000001</c:v>
                </c:pt>
                <c:pt idx="476">
                  <c:v>4219.0361000000003</c:v>
                </c:pt>
                <c:pt idx="477">
                  <c:v>4202.8125</c:v>
                </c:pt>
                <c:pt idx="478">
                  <c:v>4175.5483000000004</c:v>
                </c:pt>
                <c:pt idx="479">
                  <c:v>4173.8344999999999</c:v>
                </c:pt>
                <c:pt idx="480">
                  <c:v>4237.5160999999998</c:v>
                </c:pt>
                <c:pt idx="481">
                  <c:v>4290.7880999999998</c:v>
                </c:pt>
                <c:pt idx="482">
                  <c:v>4293.0565999999999</c:v>
                </c:pt>
                <c:pt idx="483">
                  <c:v>4285.6704</c:v>
                </c:pt>
                <c:pt idx="484">
                  <c:v>4275.9755999999998</c:v>
                </c:pt>
                <c:pt idx="485">
                  <c:v>4264.4668000000001</c:v>
                </c:pt>
                <c:pt idx="486">
                  <c:v>4259.6108000000004</c:v>
                </c:pt>
                <c:pt idx="487">
                  <c:v>4282.4004000000004</c:v>
                </c:pt>
                <c:pt idx="488">
                  <c:v>4299.2339000000002</c:v>
                </c:pt>
                <c:pt idx="489">
                  <c:v>4308.6611000000003</c:v>
                </c:pt>
                <c:pt idx="490">
                  <c:v>4336.1431000000002</c:v>
                </c:pt>
                <c:pt idx="491">
                  <c:v>4315.1923999999999</c:v>
                </c:pt>
                <c:pt idx="492">
                  <c:v>4287.7583000000004</c:v>
                </c:pt>
                <c:pt idx="493">
                  <c:v>4271.3217999999997</c:v>
                </c:pt>
                <c:pt idx="494">
                  <c:v>4255.8627999999999</c:v>
                </c:pt>
                <c:pt idx="495">
                  <c:v>4256.9497000000001</c:v>
                </c:pt>
                <c:pt idx="496">
                  <c:v>4232</c:v>
                </c:pt>
                <c:pt idx="497">
                  <c:v>4172.0160999999998</c:v>
                </c:pt>
                <c:pt idx="498">
                  <c:v>4134.5102999999999</c:v>
                </c:pt>
                <c:pt idx="499">
                  <c:v>4141.4970999999996</c:v>
                </c:pt>
                <c:pt idx="500">
                  <c:v>4185.0405000000001</c:v>
                </c:pt>
                <c:pt idx="501">
                  <c:v>4189.9696999999996</c:v>
                </c:pt>
                <c:pt idx="502">
                  <c:v>4138.6127999999999</c:v>
                </c:pt>
                <c:pt idx="503">
                  <c:v>4133.3227999999999</c:v>
                </c:pt>
                <c:pt idx="504">
                  <c:v>4150.8145000000004</c:v>
                </c:pt>
                <c:pt idx="505">
                  <c:v>4122.6733000000004</c:v>
                </c:pt>
                <c:pt idx="506">
                  <c:v>4069.7319000000002</c:v>
                </c:pt>
                <c:pt idx="507">
                  <c:v>4068.5776000000001</c:v>
                </c:pt>
                <c:pt idx="508">
                  <c:v>4081.3186000000001</c:v>
                </c:pt>
                <c:pt idx="509">
                  <c:v>4028.3669</c:v>
                </c:pt>
                <c:pt idx="510">
                  <c:v>3978.4796999999999</c:v>
                </c:pt>
                <c:pt idx="511">
                  <c:v>3952.7581</c:v>
                </c:pt>
                <c:pt idx="512">
                  <c:v>3909.6774999999998</c:v>
                </c:pt>
                <c:pt idx="513">
                  <c:v>3869.4171999999999</c:v>
                </c:pt>
                <c:pt idx="514">
                  <c:v>3909.99</c:v>
                </c:pt>
                <c:pt idx="515">
                  <c:v>3979.1875</c:v>
                </c:pt>
                <c:pt idx="516">
                  <c:v>4040.7660999999998</c:v>
                </c:pt>
                <c:pt idx="517">
                  <c:v>4102.7329</c:v>
                </c:pt>
                <c:pt idx="518">
                  <c:v>4143.7440999999999</c:v>
                </c:pt>
                <c:pt idx="519">
                  <c:v>4163.5434999999998</c:v>
                </c:pt>
                <c:pt idx="520">
                  <c:v>4174.4594999999999</c:v>
                </c:pt>
                <c:pt idx="521">
                  <c:v>4199.4696999999996</c:v>
                </c:pt>
                <c:pt idx="522">
                  <c:v>4201.8852999999999</c:v>
                </c:pt>
                <c:pt idx="523">
                  <c:v>4195.0141999999996</c:v>
                </c:pt>
                <c:pt idx="524">
                  <c:v>4226.0522000000001</c:v>
                </c:pt>
                <c:pt idx="525">
                  <c:v>4258.8184000000001</c:v>
                </c:pt>
                <c:pt idx="526">
                  <c:v>4253.1815999999999</c:v>
                </c:pt>
                <c:pt idx="527">
                  <c:v>4220.5312000000004</c:v>
                </c:pt>
                <c:pt idx="528">
                  <c:v>4160.7255999999998</c:v>
                </c:pt>
                <c:pt idx="529">
                  <c:v>4100.4678000000004</c:v>
                </c:pt>
                <c:pt idx="530">
                  <c:v>4088.4232999999999</c:v>
                </c:pt>
                <c:pt idx="531">
                  <c:v>4096.4354999999996</c:v>
                </c:pt>
                <c:pt idx="532">
                  <c:v>4019.1453000000001</c:v>
                </c:pt>
                <c:pt idx="533">
                  <c:v>3783.2689999999998</c:v>
                </c:pt>
                <c:pt idx="534">
                  <c:v>3443.7017000000001</c:v>
                </c:pt>
                <c:pt idx="535">
                  <c:v>3142.4839000000002</c:v>
                </c:pt>
                <c:pt idx="536">
                  <c:v>2955.5805999999998</c:v>
                </c:pt>
                <c:pt idx="537">
                  <c:v>2837.2721999999999</c:v>
                </c:pt>
                <c:pt idx="538">
                  <c:v>2754.4938999999999</c:v>
                </c:pt>
                <c:pt idx="539">
                  <c:v>2684.9425999999999</c:v>
                </c:pt>
                <c:pt idx="540">
                  <c:v>2622.9475000000002</c:v>
                </c:pt>
                <c:pt idx="541">
                  <c:v>2602.4564999999998</c:v>
                </c:pt>
                <c:pt idx="542">
                  <c:v>2619.0524999999998</c:v>
                </c:pt>
                <c:pt idx="543">
                  <c:v>2665.2310000000002</c:v>
                </c:pt>
                <c:pt idx="544">
                  <c:v>2734.8708000000001</c:v>
                </c:pt>
                <c:pt idx="545">
                  <c:v>2832.7206999999999</c:v>
                </c:pt>
                <c:pt idx="546">
                  <c:v>2994.9133000000002</c:v>
                </c:pt>
                <c:pt idx="547">
                  <c:v>3280.8215</c:v>
                </c:pt>
                <c:pt idx="548">
                  <c:v>3694.5482999999999</c:v>
                </c:pt>
                <c:pt idx="549">
                  <c:v>4167.5502999999999</c:v>
                </c:pt>
                <c:pt idx="550">
                  <c:v>4717.1211000000003</c:v>
                </c:pt>
                <c:pt idx="551">
                  <c:v>5434.6845999999996</c:v>
                </c:pt>
                <c:pt idx="552">
                  <c:v>6327.8627999999999</c:v>
                </c:pt>
                <c:pt idx="553">
                  <c:v>7413.1361999999999</c:v>
                </c:pt>
                <c:pt idx="554">
                  <c:v>8806.3008000000009</c:v>
                </c:pt>
                <c:pt idx="555">
                  <c:v>10741.781199999999</c:v>
                </c:pt>
                <c:pt idx="556">
                  <c:v>13648.4277</c:v>
                </c:pt>
                <c:pt idx="557">
                  <c:v>17008.8262</c:v>
                </c:pt>
                <c:pt idx="558">
                  <c:v>19391.5625</c:v>
                </c:pt>
                <c:pt idx="559">
                  <c:v>20470.455099999999</c:v>
                </c:pt>
                <c:pt idx="560">
                  <c:v>20814.886699999999</c:v>
                </c:pt>
                <c:pt idx="561">
                  <c:v>20635.787100000001</c:v>
                </c:pt>
                <c:pt idx="562">
                  <c:v>20255.646499999999</c:v>
                </c:pt>
                <c:pt idx="563">
                  <c:v>20007.550800000001</c:v>
                </c:pt>
                <c:pt idx="564">
                  <c:v>19914.140599999999</c:v>
                </c:pt>
                <c:pt idx="565">
                  <c:v>20013.968799999999</c:v>
                </c:pt>
                <c:pt idx="566">
                  <c:v>20251.404299999998</c:v>
                </c:pt>
                <c:pt idx="567">
                  <c:v>20666.882799999999</c:v>
                </c:pt>
                <c:pt idx="568">
                  <c:v>21101.541000000001</c:v>
                </c:pt>
                <c:pt idx="569">
                  <c:v>21327.150399999999</c:v>
                </c:pt>
                <c:pt idx="570">
                  <c:v>21494.533200000002</c:v>
                </c:pt>
                <c:pt idx="571">
                  <c:v>21632.050800000001</c:v>
                </c:pt>
                <c:pt idx="572">
                  <c:v>21401.837899999999</c:v>
                </c:pt>
                <c:pt idx="573">
                  <c:v>21059.6836</c:v>
                </c:pt>
                <c:pt idx="574">
                  <c:v>20898.589800000002</c:v>
                </c:pt>
                <c:pt idx="575">
                  <c:v>20902.2988</c:v>
                </c:pt>
                <c:pt idx="576">
                  <c:v>20884.8066</c:v>
                </c:pt>
                <c:pt idx="577">
                  <c:v>20583.482400000001</c:v>
                </c:pt>
                <c:pt idx="578">
                  <c:v>20373.8184</c:v>
                </c:pt>
                <c:pt idx="579">
                  <c:v>20408.242200000001</c:v>
                </c:pt>
                <c:pt idx="580">
                  <c:v>20276.7539</c:v>
                </c:pt>
                <c:pt idx="581">
                  <c:v>20097.140599999999</c:v>
                </c:pt>
                <c:pt idx="582">
                  <c:v>20415.7637</c:v>
                </c:pt>
                <c:pt idx="583">
                  <c:v>20963.7637</c:v>
                </c:pt>
                <c:pt idx="584">
                  <c:v>21176.912100000001</c:v>
                </c:pt>
                <c:pt idx="585">
                  <c:v>21052.466799999998</c:v>
                </c:pt>
                <c:pt idx="586">
                  <c:v>20862.089800000002</c:v>
                </c:pt>
                <c:pt idx="587">
                  <c:v>20678.0762</c:v>
                </c:pt>
                <c:pt idx="588">
                  <c:v>20476.507799999999</c:v>
                </c:pt>
                <c:pt idx="589">
                  <c:v>20465.718799999999</c:v>
                </c:pt>
                <c:pt idx="590">
                  <c:v>20666.867200000001</c:v>
                </c:pt>
                <c:pt idx="591">
                  <c:v>20864.294900000001</c:v>
                </c:pt>
                <c:pt idx="592">
                  <c:v>21041.355500000001</c:v>
                </c:pt>
                <c:pt idx="593">
                  <c:v>20992.976600000002</c:v>
                </c:pt>
                <c:pt idx="594">
                  <c:v>20875.537100000001</c:v>
                </c:pt>
                <c:pt idx="595">
                  <c:v>21253.902300000002</c:v>
                </c:pt>
                <c:pt idx="596">
                  <c:v>21743.6816</c:v>
                </c:pt>
                <c:pt idx="597">
                  <c:v>21860.3613</c:v>
                </c:pt>
                <c:pt idx="598">
                  <c:v>21840.7012</c:v>
                </c:pt>
                <c:pt idx="599">
                  <c:v>21804.382799999999</c:v>
                </c:pt>
                <c:pt idx="600">
                  <c:v>21762.136699999999</c:v>
                </c:pt>
                <c:pt idx="601">
                  <c:v>21747.531200000001</c:v>
                </c:pt>
                <c:pt idx="602">
                  <c:v>21655.4395</c:v>
                </c:pt>
                <c:pt idx="603">
                  <c:v>21642.527300000002</c:v>
                </c:pt>
                <c:pt idx="604">
                  <c:v>22014.3223</c:v>
                </c:pt>
                <c:pt idx="605">
                  <c:v>22504.3164</c:v>
                </c:pt>
                <c:pt idx="606">
                  <c:v>22519.291000000001</c:v>
                </c:pt>
                <c:pt idx="607">
                  <c:v>22029.025399999999</c:v>
                </c:pt>
                <c:pt idx="608">
                  <c:v>21401.386699999999</c:v>
                </c:pt>
                <c:pt idx="609">
                  <c:v>20599.203099999999</c:v>
                </c:pt>
                <c:pt idx="610">
                  <c:v>19828.0664</c:v>
                </c:pt>
                <c:pt idx="611">
                  <c:v>19415.039100000002</c:v>
                </c:pt>
                <c:pt idx="612">
                  <c:v>19122.640599999999</c:v>
                </c:pt>
                <c:pt idx="613">
                  <c:v>18523.5527</c:v>
                </c:pt>
                <c:pt idx="614">
                  <c:v>17072.789100000002</c:v>
                </c:pt>
                <c:pt idx="615">
                  <c:v>14645.381799999999</c:v>
                </c:pt>
                <c:pt idx="616">
                  <c:v>11777.4512</c:v>
                </c:pt>
                <c:pt idx="617">
                  <c:v>9170.5859</c:v>
                </c:pt>
                <c:pt idx="618">
                  <c:v>7339.2377999999999</c:v>
                </c:pt>
                <c:pt idx="619">
                  <c:v>6055.8891999999996</c:v>
                </c:pt>
                <c:pt idx="620">
                  <c:v>5039.25</c:v>
                </c:pt>
                <c:pt idx="621">
                  <c:v>4269.1630999999998</c:v>
                </c:pt>
                <c:pt idx="622">
                  <c:v>3754.8328000000001</c:v>
                </c:pt>
                <c:pt idx="623">
                  <c:v>3439.6037999999999</c:v>
                </c:pt>
                <c:pt idx="624">
                  <c:v>3215.3386</c:v>
                </c:pt>
                <c:pt idx="625">
                  <c:v>3019.8096</c:v>
                </c:pt>
                <c:pt idx="626">
                  <c:v>2865.0583000000001</c:v>
                </c:pt>
                <c:pt idx="627">
                  <c:v>2758.4153000000001</c:v>
                </c:pt>
                <c:pt idx="628">
                  <c:v>2696.1372000000001</c:v>
                </c:pt>
                <c:pt idx="629">
                  <c:v>2654.3910999999998</c:v>
                </c:pt>
                <c:pt idx="630">
                  <c:v>2640.4739</c:v>
                </c:pt>
                <c:pt idx="631">
                  <c:v>2688.4616999999998</c:v>
                </c:pt>
                <c:pt idx="632">
                  <c:v>2808.1532999999999</c:v>
                </c:pt>
                <c:pt idx="633">
                  <c:v>2954.5232000000001</c:v>
                </c:pt>
                <c:pt idx="634">
                  <c:v>3095.4416999999999</c:v>
                </c:pt>
                <c:pt idx="635">
                  <c:v>3252.6127999999999</c:v>
                </c:pt>
                <c:pt idx="636">
                  <c:v>3492.6895</c:v>
                </c:pt>
                <c:pt idx="637">
                  <c:v>3840.4857999999999</c:v>
                </c:pt>
                <c:pt idx="638">
                  <c:v>4048.3627999999999</c:v>
                </c:pt>
                <c:pt idx="639">
                  <c:v>4000.7822000000001</c:v>
                </c:pt>
                <c:pt idx="640">
                  <c:v>3918.1291999999999</c:v>
                </c:pt>
                <c:pt idx="641">
                  <c:v>3853.9829</c:v>
                </c:pt>
                <c:pt idx="642">
                  <c:v>3782.2822000000001</c:v>
                </c:pt>
                <c:pt idx="643">
                  <c:v>3753.2197000000001</c:v>
                </c:pt>
                <c:pt idx="644">
                  <c:v>3766.1208000000001</c:v>
                </c:pt>
                <c:pt idx="645">
                  <c:v>3781.8517999999999</c:v>
                </c:pt>
                <c:pt idx="646">
                  <c:v>3749.8850000000002</c:v>
                </c:pt>
                <c:pt idx="647">
                  <c:v>3693.4355</c:v>
                </c:pt>
                <c:pt idx="648">
                  <c:v>3667.1208000000001</c:v>
                </c:pt>
                <c:pt idx="649">
                  <c:v>3645.1491999999998</c:v>
                </c:pt>
                <c:pt idx="650">
                  <c:v>3633.1028000000001</c:v>
                </c:pt>
                <c:pt idx="651">
                  <c:v>3619.8125</c:v>
                </c:pt>
                <c:pt idx="652">
                  <c:v>3603.1694000000002</c:v>
                </c:pt>
                <c:pt idx="653">
                  <c:v>3599.1765</c:v>
                </c:pt>
                <c:pt idx="654">
                  <c:v>3597.8145</c:v>
                </c:pt>
                <c:pt idx="655">
                  <c:v>3557.3589000000002</c:v>
                </c:pt>
                <c:pt idx="656">
                  <c:v>3468.9032999999999</c:v>
                </c:pt>
                <c:pt idx="657">
                  <c:v>3422.0886</c:v>
                </c:pt>
                <c:pt idx="658">
                  <c:v>3431.748</c:v>
                </c:pt>
                <c:pt idx="659">
                  <c:v>3480.873</c:v>
                </c:pt>
                <c:pt idx="660">
                  <c:v>3508.625</c:v>
                </c:pt>
                <c:pt idx="661">
                  <c:v>3478.3267000000001</c:v>
                </c:pt>
                <c:pt idx="662">
                  <c:v>3462.0122000000001</c:v>
                </c:pt>
                <c:pt idx="663">
                  <c:v>3461.0554000000002</c:v>
                </c:pt>
                <c:pt idx="664">
                  <c:v>3462.4919</c:v>
                </c:pt>
                <c:pt idx="665">
                  <c:v>3418.8811000000001</c:v>
                </c:pt>
                <c:pt idx="666">
                  <c:v>3339.3105</c:v>
                </c:pt>
                <c:pt idx="667">
                  <c:v>3329.1694000000002</c:v>
                </c:pt>
                <c:pt idx="668">
                  <c:v>3397.8508000000002</c:v>
                </c:pt>
                <c:pt idx="669">
                  <c:v>3440.3247000000001</c:v>
                </c:pt>
                <c:pt idx="670">
                  <c:v>3407.6752999999999</c:v>
                </c:pt>
                <c:pt idx="671">
                  <c:v>3357.9416999999999</c:v>
                </c:pt>
                <c:pt idx="672">
                  <c:v>3308.9032999999999</c:v>
                </c:pt>
                <c:pt idx="673">
                  <c:v>3268.7529</c:v>
                </c:pt>
                <c:pt idx="674">
                  <c:v>3235.6936000000001</c:v>
                </c:pt>
                <c:pt idx="675">
                  <c:v>3263.1127999999999</c:v>
                </c:pt>
                <c:pt idx="676">
                  <c:v>3329.4877999999999</c:v>
                </c:pt>
                <c:pt idx="677">
                  <c:v>3330.1372000000001</c:v>
                </c:pt>
                <c:pt idx="678">
                  <c:v>3281.9578000000001</c:v>
                </c:pt>
                <c:pt idx="679">
                  <c:v>3246.01</c:v>
                </c:pt>
                <c:pt idx="680">
                  <c:v>3252.4839000000002</c:v>
                </c:pt>
                <c:pt idx="681">
                  <c:v>3298.8215</c:v>
                </c:pt>
                <c:pt idx="682">
                  <c:v>3346.625</c:v>
                </c:pt>
                <c:pt idx="683">
                  <c:v>3345.2296999999999</c:v>
                </c:pt>
                <c:pt idx="684">
                  <c:v>3333.9032999999999</c:v>
                </c:pt>
                <c:pt idx="685">
                  <c:v>3382.1179000000002</c:v>
                </c:pt>
                <c:pt idx="686">
                  <c:v>3447.0544</c:v>
                </c:pt>
                <c:pt idx="687">
                  <c:v>3483.4688000000001</c:v>
                </c:pt>
                <c:pt idx="688">
                  <c:v>3483.2096999999999</c:v>
                </c:pt>
                <c:pt idx="689">
                  <c:v>3456.9081999999999</c:v>
                </c:pt>
                <c:pt idx="690">
                  <c:v>3418.4857999999999</c:v>
                </c:pt>
                <c:pt idx="691">
                  <c:v>3373.8337000000001</c:v>
                </c:pt>
                <c:pt idx="692">
                  <c:v>3352.6936000000001</c:v>
                </c:pt>
                <c:pt idx="693">
                  <c:v>3362.9546</c:v>
                </c:pt>
                <c:pt idx="694">
                  <c:v>3400.4497000000001</c:v>
                </c:pt>
                <c:pt idx="695">
                  <c:v>3457.366</c:v>
                </c:pt>
                <c:pt idx="696">
                  <c:v>3497.4355</c:v>
                </c:pt>
                <c:pt idx="697">
                  <c:v>3509.6008000000002</c:v>
                </c:pt>
                <c:pt idx="698">
                  <c:v>3522.1916999999999</c:v>
                </c:pt>
                <c:pt idx="699">
                  <c:v>3555.0635000000002</c:v>
                </c:pt>
                <c:pt idx="700">
                  <c:v>3536.0686000000001</c:v>
                </c:pt>
                <c:pt idx="701">
                  <c:v>3466.3337000000001</c:v>
                </c:pt>
                <c:pt idx="702">
                  <c:v>3374.2157999999999</c:v>
                </c:pt>
                <c:pt idx="703">
                  <c:v>3213.2046</c:v>
                </c:pt>
                <c:pt idx="704">
                  <c:v>3051.7096999999999</c:v>
                </c:pt>
                <c:pt idx="705">
                  <c:v>2946.4465</c:v>
                </c:pt>
                <c:pt idx="706">
                  <c:v>2857.1895</c:v>
                </c:pt>
                <c:pt idx="707">
                  <c:v>2770.9061999999999</c:v>
                </c:pt>
                <c:pt idx="708">
                  <c:v>2668.1453000000001</c:v>
                </c:pt>
                <c:pt idx="709">
                  <c:v>2569.5918000000001</c:v>
                </c:pt>
                <c:pt idx="710">
                  <c:v>2483.8267000000001</c:v>
                </c:pt>
                <c:pt idx="711">
                  <c:v>2412.7550999999999</c:v>
                </c:pt>
                <c:pt idx="712">
                  <c:v>2377.1453000000001</c:v>
                </c:pt>
                <c:pt idx="713">
                  <c:v>2372.7811999999999</c:v>
                </c:pt>
                <c:pt idx="714">
                  <c:v>2379.8407999999999</c:v>
                </c:pt>
                <c:pt idx="715">
                  <c:v>2420.8375999999998</c:v>
                </c:pt>
                <c:pt idx="716">
                  <c:v>2522.2177999999999</c:v>
                </c:pt>
                <c:pt idx="717">
                  <c:v>2663.9506999999999</c:v>
                </c:pt>
                <c:pt idx="718">
                  <c:v>2831.6188999999999</c:v>
                </c:pt>
                <c:pt idx="719">
                  <c:v>3048.4223999999999</c:v>
                </c:pt>
                <c:pt idx="720">
                  <c:v>3348.5</c:v>
                </c:pt>
                <c:pt idx="721">
                  <c:v>3743.6965</c:v>
                </c:pt>
                <c:pt idx="722">
                  <c:v>4245.0604999999996</c:v>
                </c:pt>
                <c:pt idx="723">
                  <c:v>4875.5614999999998</c:v>
                </c:pt>
                <c:pt idx="724">
                  <c:v>5788.4556000000002</c:v>
                </c:pt>
                <c:pt idx="725">
                  <c:v>7013.2954</c:v>
                </c:pt>
                <c:pt idx="726">
                  <c:v>8403.4071999999996</c:v>
                </c:pt>
                <c:pt idx="727">
                  <c:v>9805.5136999999995</c:v>
                </c:pt>
                <c:pt idx="728">
                  <c:v>11063.9678</c:v>
                </c:pt>
                <c:pt idx="729">
                  <c:v>12338.625</c:v>
                </c:pt>
                <c:pt idx="730">
                  <c:v>13900.4512</c:v>
                </c:pt>
                <c:pt idx="731">
                  <c:v>15475.3789</c:v>
                </c:pt>
                <c:pt idx="732">
                  <c:v>16966.734400000001</c:v>
                </c:pt>
                <c:pt idx="733">
                  <c:v>18576.330099999999</c:v>
                </c:pt>
                <c:pt idx="734">
                  <c:v>19838.849600000001</c:v>
                </c:pt>
                <c:pt idx="735">
                  <c:v>20685.541000000001</c:v>
                </c:pt>
                <c:pt idx="736">
                  <c:v>21217.033200000002</c:v>
                </c:pt>
                <c:pt idx="737">
                  <c:v>21392.650399999999</c:v>
                </c:pt>
                <c:pt idx="738">
                  <c:v>21521.890599999999</c:v>
                </c:pt>
                <c:pt idx="739">
                  <c:v>21613.472699999998</c:v>
                </c:pt>
                <c:pt idx="740">
                  <c:v>21405.4961</c:v>
                </c:pt>
                <c:pt idx="741">
                  <c:v>20862.830099999999</c:v>
                </c:pt>
                <c:pt idx="742">
                  <c:v>20450.265599999999</c:v>
                </c:pt>
                <c:pt idx="743">
                  <c:v>20695.529299999998</c:v>
                </c:pt>
                <c:pt idx="744">
                  <c:v>21494.75</c:v>
                </c:pt>
                <c:pt idx="745">
                  <c:v>22175.769499999999</c:v>
                </c:pt>
                <c:pt idx="746">
                  <c:v>22619.828099999999</c:v>
                </c:pt>
                <c:pt idx="747">
                  <c:v>22875.5137</c:v>
                </c:pt>
                <c:pt idx="748">
                  <c:v>22897.8711</c:v>
                </c:pt>
                <c:pt idx="749">
                  <c:v>23121.617200000001</c:v>
                </c:pt>
                <c:pt idx="750">
                  <c:v>23423.929700000001</c:v>
                </c:pt>
                <c:pt idx="751">
                  <c:v>23420.958999999999</c:v>
                </c:pt>
                <c:pt idx="752">
                  <c:v>23271.6777</c:v>
                </c:pt>
                <c:pt idx="753">
                  <c:v>22942.541000000001</c:v>
                </c:pt>
                <c:pt idx="754">
                  <c:v>22600.033200000002</c:v>
                </c:pt>
                <c:pt idx="755">
                  <c:v>22485.9277</c:v>
                </c:pt>
                <c:pt idx="756">
                  <c:v>22394.777300000002</c:v>
                </c:pt>
                <c:pt idx="757">
                  <c:v>22285.070299999999</c:v>
                </c:pt>
                <c:pt idx="758">
                  <c:v>22396.847699999998</c:v>
                </c:pt>
                <c:pt idx="759">
                  <c:v>22645.3887</c:v>
                </c:pt>
                <c:pt idx="760">
                  <c:v>22770.855500000001</c:v>
                </c:pt>
                <c:pt idx="761">
                  <c:v>22755.234400000001</c:v>
                </c:pt>
                <c:pt idx="762">
                  <c:v>22224.640599999999</c:v>
                </c:pt>
                <c:pt idx="763">
                  <c:v>21332.992200000001</c:v>
                </c:pt>
                <c:pt idx="764">
                  <c:v>20890.257799999999</c:v>
                </c:pt>
                <c:pt idx="765">
                  <c:v>20963.988300000001</c:v>
                </c:pt>
                <c:pt idx="766">
                  <c:v>21279.8125</c:v>
                </c:pt>
                <c:pt idx="767">
                  <c:v>21577.367200000001</c:v>
                </c:pt>
                <c:pt idx="768">
                  <c:v>21704.644499999999</c:v>
                </c:pt>
                <c:pt idx="769">
                  <c:v>21743.3262</c:v>
                </c:pt>
                <c:pt idx="770">
                  <c:v>21817.9863</c:v>
                </c:pt>
                <c:pt idx="771">
                  <c:v>21878.025399999999</c:v>
                </c:pt>
                <c:pt idx="772">
                  <c:v>21551.1934</c:v>
                </c:pt>
                <c:pt idx="773">
                  <c:v>21436.455099999999</c:v>
                </c:pt>
                <c:pt idx="774">
                  <c:v>22121.554700000001</c:v>
                </c:pt>
                <c:pt idx="775">
                  <c:v>22889.156200000001</c:v>
                </c:pt>
                <c:pt idx="776">
                  <c:v>23132.4355</c:v>
                </c:pt>
                <c:pt idx="777">
                  <c:v>22994.646499999999</c:v>
                </c:pt>
                <c:pt idx="778">
                  <c:v>22970.873</c:v>
                </c:pt>
                <c:pt idx="779">
                  <c:v>22915.703099999999</c:v>
                </c:pt>
                <c:pt idx="780">
                  <c:v>22498.283200000002</c:v>
                </c:pt>
                <c:pt idx="781">
                  <c:v>21884.169900000001</c:v>
                </c:pt>
                <c:pt idx="782">
                  <c:v>21350.851600000002</c:v>
                </c:pt>
                <c:pt idx="783">
                  <c:v>20722.349600000001</c:v>
                </c:pt>
                <c:pt idx="784">
                  <c:v>19709.355500000001</c:v>
                </c:pt>
                <c:pt idx="785">
                  <c:v>18503.8652</c:v>
                </c:pt>
                <c:pt idx="786">
                  <c:v>17206.664100000002</c:v>
                </c:pt>
                <c:pt idx="787">
                  <c:v>15706.6348</c:v>
                </c:pt>
                <c:pt idx="788">
                  <c:v>13853.3145</c:v>
                </c:pt>
                <c:pt idx="789">
                  <c:v>12009.135700000001</c:v>
                </c:pt>
                <c:pt idx="790">
                  <c:v>10501.3711</c:v>
                </c:pt>
                <c:pt idx="791">
                  <c:v>9089.7432000000008</c:v>
                </c:pt>
                <c:pt idx="792">
                  <c:v>7708.9111000000003</c:v>
                </c:pt>
                <c:pt idx="793">
                  <c:v>6505.6478999999999</c:v>
                </c:pt>
                <c:pt idx="794">
                  <c:v>5488.8627999999999</c:v>
                </c:pt>
                <c:pt idx="795">
                  <c:v>4620.9849000000004</c:v>
                </c:pt>
                <c:pt idx="796">
                  <c:v>4001.625</c:v>
                </c:pt>
                <c:pt idx="797">
                  <c:v>3598.5814999999998</c:v>
                </c:pt>
                <c:pt idx="798">
                  <c:v>3311.7864</c:v>
                </c:pt>
                <c:pt idx="799">
                  <c:v>3132.9104000000002</c:v>
                </c:pt>
                <c:pt idx="800">
                  <c:v>3034.2581</c:v>
                </c:pt>
                <c:pt idx="801">
                  <c:v>2952.0999000000002</c:v>
                </c:pt>
                <c:pt idx="802">
                  <c:v>2831.8285999999998</c:v>
                </c:pt>
                <c:pt idx="803">
                  <c:v>2673.0967000000001</c:v>
                </c:pt>
                <c:pt idx="804">
                  <c:v>2556.3910999999998</c:v>
                </c:pt>
                <c:pt idx="805">
                  <c:v>2509.5814999999998</c:v>
                </c:pt>
                <c:pt idx="806">
                  <c:v>2515.6875</c:v>
                </c:pt>
                <c:pt idx="807">
                  <c:v>2580.3407999999999</c:v>
                </c:pt>
                <c:pt idx="808">
                  <c:v>2678.4194000000002</c:v>
                </c:pt>
                <c:pt idx="809">
                  <c:v>2830.6410999999998</c:v>
                </c:pt>
                <c:pt idx="810">
                  <c:v>3053.3386</c:v>
                </c:pt>
                <c:pt idx="811">
                  <c:v>3349.8669</c:v>
                </c:pt>
                <c:pt idx="812">
                  <c:v>3761.3186000000001</c:v>
                </c:pt>
                <c:pt idx="813">
                  <c:v>4218.3227999999999</c:v>
                </c:pt>
                <c:pt idx="814">
                  <c:v>4598.6630999999998</c:v>
                </c:pt>
                <c:pt idx="815">
                  <c:v>4866.5228999999999</c:v>
                </c:pt>
                <c:pt idx="816">
                  <c:v>5049.3388999999997</c:v>
                </c:pt>
                <c:pt idx="817">
                  <c:v>5148.0576000000001</c:v>
                </c:pt>
                <c:pt idx="818">
                  <c:v>5160.875</c:v>
                </c:pt>
                <c:pt idx="819">
                  <c:v>5142.9629000000004</c:v>
                </c:pt>
                <c:pt idx="820">
                  <c:v>5138.0200000000004</c:v>
                </c:pt>
                <c:pt idx="821">
                  <c:v>5249.4443000000001</c:v>
                </c:pt>
                <c:pt idx="822">
                  <c:v>5398.9375</c:v>
                </c:pt>
                <c:pt idx="823">
                  <c:v>5515.4364999999998</c:v>
                </c:pt>
                <c:pt idx="824">
                  <c:v>5623.7905000000001</c:v>
                </c:pt>
                <c:pt idx="825">
                  <c:v>5653.9224000000004</c:v>
                </c:pt>
                <c:pt idx="826">
                  <c:v>5666.3505999999998</c:v>
                </c:pt>
                <c:pt idx="827">
                  <c:v>5698.4989999999998</c:v>
                </c:pt>
                <c:pt idx="828">
                  <c:v>5739.9678000000004</c:v>
                </c:pt>
                <c:pt idx="829">
                  <c:v>5741.0370999999996</c:v>
                </c:pt>
                <c:pt idx="830">
                  <c:v>5710.6352999999999</c:v>
                </c:pt>
                <c:pt idx="831">
                  <c:v>5737.5443999999998</c:v>
                </c:pt>
                <c:pt idx="832">
                  <c:v>5816.9032999999999</c:v>
                </c:pt>
                <c:pt idx="833">
                  <c:v>5898.5434999999998</c:v>
                </c:pt>
                <c:pt idx="834">
                  <c:v>5932.125</c:v>
                </c:pt>
                <c:pt idx="835">
                  <c:v>5902.7196999999996</c:v>
                </c:pt>
                <c:pt idx="836">
                  <c:v>5876.52</c:v>
                </c:pt>
                <c:pt idx="837">
                  <c:v>5874.875</c:v>
                </c:pt>
                <c:pt idx="838">
                  <c:v>5882.8369000000002</c:v>
                </c:pt>
                <c:pt idx="839">
                  <c:v>5923.5766999999996</c:v>
                </c:pt>
                <c:pt idx="840">
                  <c:v>5945.4272000000001</c:v>
                </c:pt>
                <c:pt idx="841">
                  <c:v>5922.2367999999997</c:v>
                </c:pt>
                <c:pt idx="842">
                  <c:v>5894.1714000000002</c:v>
                </c:pt>
                <c:pt idx="843">
                  <c:v>5910.2367999999997</c:v>
                </c:pt>
                <c:pt idx="844">
                  <c:v>5935.7943999999998</c:v>
                </c:pt>
                <c:pt idx="845">
                  <c:v>5925.6279000000004</c:v>
                </c:pt>
                <c:pt idx="846">
                  <c:v>5893.0219999999999</c:v>
                </c:pt>
                <c:pt idx="847">
                  <c:v>5863.3296</c:v>
                </c:pt>
                <c:pt idx="848">
                  <c:v>5835.3065999999999</c:v>
                </c:pt>
                <c:pt idx="849">
                  <c:v>5770.9546</c:v>
                </c:pt>
                <c:pt idx="850">
                  <c:v>5709.6997000000001</c:v>
                </c:pt>
                <c:pt idx="851">
                  <c:v>5673.0454</c:v>
                </c:pt>
                <c:pt idx="852">
                  <c:v>5629.4477999999999</c:v>
                </c:pt>
                <c:pt idx="853">
                  <c:v>5596.3247000000001</c:v>
                </c:pt>
                <c:pt idx="854">
                  <c:v>5636.8608000000004</c:v>
                </c:pt>
                <c:pt idx="855">
                  <c:v>5703.4092000000001</c:v>
                </c:pt>
                <c:pt idx="856">
                  <c:v>5710.1934000000001</c:v>
                </c:pt>
                <c:pt idx="857">
                  <c:v>5692.1655000000001</c:v>
                </c:pt>
                <c:pt idx="858">
                  <c:v>5708.5083000000004</c:v>
                </c:pt>
                <c:pt idx="859">
                  <c:v>5776.4071999999996</c:v>
                </c:pt>
                <c:pt idx="860">
                  <c:v>5871.5160999999998</c:v>
                </c:pt>
                <c:pt idx="861">
                  <c:v>5917.5654000000004</c:v>
                </c:pt>
                <c:pt idx="862">
                  <c:v>5895.6553000000004</c:v>
                </c:pt>
                <c:pt idx="863">
                  <c:v>5836.2602999999999</c:v>
                </c:pt>
                <c:pt idx="864">
                  <c:v>5760.9032999999999</c:v>
                </c:pt>
                <c:pt idx="865">
                  <c:v>5735.6089000000002</c:v>
                </c:pt>
                <c:pt idx="866">
                  <c:v>5742.7641999999996</c:v>
                </c:pt>
                <c:pt idx="867">
                  <c:v>5728.0806000000002</c:v>
                </c:pt>
                <c:pt idx="868">
                  <c:v>5673</c:v>
                </c:pt>
                <c:pt idx="869">
                  <c:v>5600.3559999999998</c:v>
                </c:pt>
                <c:pt idx="870">
                  <c:v>5538.8608000000004</c:v>
                </c:pt>
                <c:pt idx="871">
                  <c:v>5480.5853999999999</c:v>
                </c:pt>
                <c:pt idx="872">
                  <c:v>5327.9678000000004</c:v>
                </c:pt>
                <c:pt idx="873">
                  <c:v>4995.7611999999999</c:v>
                </c:pt>
                <c:pt idx="874">
                  <c:v>4582.0083000000004</c:v>
                </c:pt>
                <c:pt idx="875">
                  <c:v>4152.375</c:v>
                </c:pt>
                <c:pt idx="876">
                  <c:v>3648.3063999999999</c:v>
                </c:pt>
                <c:pt idx="877">
                  <c:v>3183.7107000000001</c:v>
                </c:pt>
                <c:pt idx="878">
                  <c:v>2888.7357999999999</c:v>
                </c:pt>
                <c:pt idx="879">
                  <c:v>2718.2660999999998</c:v>
                </c:pt>
                <c:pt idx="880">
                  <c:v>2594.5</c:v>
                </c:pt>
                <c:pt idx="881">
                  <c:v>2481.9857999999999</c:v>
                </c:pt>
                <c:pt idx="882">
                  <c:v>2413.2258000000002</c:v>
                </c:pt>
                <c:pt idx="883">
                  <c:v>2401.6925999999999</c:v>
                </c:pt>
                <c:pt idx="884">
                  <c:v>2437.9114</c:v>
                </c:pt>
                <c:pt idx="885">
                  <c:v>2444.2944000000002</c:v>
                </c:pt>
                <c:pt idx="886">
                  <c:v>2412</c:v>
                </c:pt>
                <c:pt idx="887">
                  <c:v>2408.0473999999999</c:v>
                </c:pt>
                <c:pt idx="888">
                  <c:v>2416.9517000000001</c:v>
                </c:pt>
                <c:pt idx="889">
                  <c:v>2445.5735</c:v>
                </c:pt>
                <c:pt idx="890">
                  <c:v>2513.3447000000001</c:v>
                </c:pt>
                <c:pt idx="891">
                  <c:v>2600.011</c:v>
                </c:pt>
                <c:pt idx="892">
                  <c:v>2688.3872000000001</c:v>
                </c:pt>
                <c:pt idx="893">
                  <c:v>2798.1997000000001</c:v>
                </c:pt>
                <c:pt idx="894">
                  <c:v>2959.7903000000001</c:v>
                </c:pt>
                <c:pt idx="895">
                  <c:v>3182.5421999999999</c:v>
                </c:pt>
                <c:pt idx="896">
                  <c:v>3505.6127999999999</c:v>
                </c:pt>
                <c:pt idx="897">
                  <c:v>4051.5322000000001</c:v>
                </c:pt>
                <c:pt idx="898">
                  <c:v>4897.8530000000001</c:v>
                </c:pt>
                <c:pt idx="899">
                  <c:v>5711.6562000000004</c:v>
                </c:pt>
                <c:pt idx="900">
                  <c:v>6065.2016999999996</c:v>
                </c:pt>
                <c:pt idx="901">
                  <c:v>5942.9102000000003</c:v>
                </c:pt>
                <c:pt idx="902">
                  <c:v>5449.8486000000003</c:v>
                </c:pt>
                <c:pt idx="903">
                  <c:v>4784.4771000000001</c:v>
                </c:pt>
                <c:pt idx="904">
                  <c:v>4227.7905000000001</c:v>
                </c:pt>
                <c:pt idx="905">
                  <c:v>3877.5625</c:v>
                </c:pt>
                <c:pt idx="906">
                  <c:v>3653.1453000000001</c:v>
                </c:pt>
                <c:pt idx="907">
                  <c:v>3466.6017999999999</c:v>
                </c:pt>
                <c:pt idx="908">
                  <c:v>3288.5282999999999</c:v>
                </c:pt>
                <c:pt idx="909">
                  <c:v>3149.2471</c:v>
                </c:pt>
                <c:pt idx="910">
                  <c:v>3090.3386</c:v>
                </c:pt>
                <c:pt idx="911">
                  <c:v>3071.1017999999999</c:v>
                </c:pt>
                <c:pt idx="912">
                  <c:v>3050.8546999999999</c:v>
                </c:pt>
                <c:pt idx="913">
                  <c:v>3035.3456999999999</c:v>
                </c:pt>
                <c:pt idx="914">
                  <c:v>3011.8105</c:v>
                </c:pt>
                <c:pt idx="915">
                  <c:v>2975.9729000000002</c:v>
                </c:pt>
                <c:pt idx="916">
                  <c:v>2955.5444000000002</c:v>
                </c:pt>
                <c:pt idx="917">
                  <c:v>2959.9587000000001</c:v>
                </c:pt>
                <c:pt idx="918">
                  <c:v>2964.3589000000002</c:v>
                </c:pt>
                <c:pt idx="919">
                  <c:v>2948.8528000000001</c:v>
                </c:pt>
                <c:pt idx="920">
                  <c:v>2890.8708000000001</c:v>
                </c:pt>
                <c:pt idx="921">
                  <c:v>2843.0041999999999</c:v>
                </c:pt>
                <c:pt idx="922">
                  <c:v>2847.8346999999999</c:v>
                </c:pt>
                <c:pt idx="923">
                  <c:v>2855.9304000000002</c:v>
                </c:pt>
                <c:pt idx="924">
                  <c:v>2822.9032999999999</c:v>
                </c:pt>
                <c:pt idx="925">
                  <c:v>2787.0544</c:v>
                </c:pt>
                <c:pt idx="926">
                  <c:v>2792.1372000000001</c:v>
                </c:pt>
                <c:pt idx="927">
                  <c:v>2814.248</c:v>
                </c:pt>
                <c:pt idx="928">
                  <c:v>2820</c:v>
                </c:pt>
                <c:pt idx="929">
                  <c:v>2823.9677999999999</c:v>
                </c:pt>
                <c:pt idx="930">
                  <c:v>2831.4375</c:v>
                </c:pt>
                <c:pt idx="931">
                  <c:v>2826.9092000000001</c:v>
                </c:pt>
                <c:pt idx="932">
                  <c:v>2839.4274999999998</c:v>
                </c:pt>
                <c:pt idx="933">
                  <c:v>2866.5241999999998</c:v>
                </c:pt>
                <c:pt idx="934">
                  <c:v>2893.5261</c:v>
                </c:pt>
                <c:pt idx="935">
                  <c:v>2912.2296999999999</c:v>
                </c:pt>
                <c:pt idx="936">
                  <c:v>2915.6614</c:v>
                </c:pt>
                <c:pt idx="937">
                  <c:v>2900.1662999999999</c:v>
                </c:pt>
                <c:pt idx="938">
                  <c:v>2895.0342000000001</c:v>
                </c:pt>
                <c:pt idx="939">
                  <c:v>2926.1752999999999</c:v>
                </c:pt>
                <c:pt idx="940">
                  <c:v>2986.2055999999998</c:v>
                </c:pt>
                <c:pt idx="941">
                  <c:v>3079.2055999999998</c:v>
                </c:pt>
                <c:pt idx="942">
                  <c:v>3134.6895</c:v>
                </c:pt>
                <c:pt idx="943">
                  <c:v>3142.6291999999999</c:v>
                </c:pt>
                <c:pt idx="944">
                  <c:v>3141.9194000000002</c:v>
                </c:pt>
                <c:pt idx="945">
                  <c:v>3123.5311999999999</c:v>
                </c:pt>
                <c:pt idx="946">
                  <c:v>3123.4697000000001</c:v>
                </c:pt>
                <c:pt idx="947">
                  <c:v>3167.5938000000001</c:v>
                </c:pt>
                <c:pt idx="948">
                  <c:v>3261.0927999999999</c:v>
                </c:pt>
                <c:pt idx="949">
                  <c:v>3406.8820999999998</c:v>
                </c:pt>
                <c:pt idx="950">
                  <c:v>3584.3528000000001</c:v>
                </c:pt>
                <c:pt idx="951">
                  <c:v>3793.0563999999999</c:v>
                </c:pt>
                <c:pt idx="952">
                  <c:v>4076.8872000000001</c:v>
                </c:pt>
                <c:pt idx="953">
                  <c:v>4444.9423999999999</c:v>
                </c:pt>
                <c:pt idx="954">
                  <c:v>4859.3446999999996</c:v>
                </c:pt>
                <c:pt idx="955">
                  <c:v>5161.8495999999996</c:v>
                </c:pt>
                <c:pt idx="956">
                  <c:v>5294.3505999999998</c:v>
                </c:pt>
                <c:pt idx="957">
                  <c:v>5339.7440999999999</c:v>
                </c:pt>
                <c:pt idx="958">
                  <c:v>5241.0986000000003</c:v>
                </c:pt>
                <c:pt idx="959">
                  <c:v>4887.2719999999999</c:v>
                </c:pt>
                <c:pt idx="960">
                  <c:v>4224.0321999999996</c:v>
                </c:pt>
                <c:pt idx="961">
                  <c:v>3546.7811999999999</c:v>
                </c:pt>
                <c:pt idx="962">
                  <c:v>3127.3063999999999</c:v>
                </c:pt>
                <c:pt idx="963">
                  <c:v>2864.2982999999999</c:v>
                </c:pt>
                <c:pt idx="964">
                  <c:v>2684.2660999999998</c:v>
                </c:pt>
                <c:pt idx="965">
                  <c:v>2556.6462000000001</c:v>
                </c:pt>
                <c:pt idx="966">
                  <c:v>2468.5805999999998</c:v>
                </c:pt>
                <c:pt idx="967">
                  <c:v>2407.0171</c:v>
                </c:pt>
                <c:pt idx="968">
                  <c:v>2353.8627999999999</c:v>
                </c:pt>
                <c:pt idx="969">
                  <c:v>2332.0029</c:v>
                </c:pt>
                <c:pt idx="970">
                  <c:v>2332.4232999999999</c:v>
                </c:pt>
                <c:pt idx="971">
                  <c:v>2323.4919</c:v>
                </c:pt>
                <c:pt idx="972">
                  <c:v>2298.4355</c:v>
                </c:pt>
                <c:pt idx="973">
                  <c:v>2277.7125999999998</c:v>
                </c:pt>
                <c:pt idx="974">
                  <c:v>2275.9274999999998</c:v>
                </c:pt>
                <c:pt idx="975">
                  <c:v>2272.0171</c:v>
                </c:pt>
                <c:pt idx="976">
                  <c:v>2247.3872000000001</c:v>
                </c:pt>
                <c:pt idx="977">
                  <c:v>2252.7864</c:v>
                </c:pt>
                <c:pt idx="978">
                  <c:v>2320.7197000000001</c:v>
                </c:pt>
                <c:pt idx="979">
                  <c:v>2397.5767000000001</c:v>
                </c:pt>
                <c:pt idx="980">
                  <c:v>2450.2541999999999</c:v>
                </c:pt>
                <c:pt idx="981">
                  <c:v>2520.0999000000002</c:v>
                </c:pt>
                <c:pt idx="982">
                  <c:v>2671.1813999999999</c:v>
                </c:pt>
                <c:pt idx="983">
                  <c:v>2920.3447000000001</c:v>
                </c:pt>
                <c:pt idx="984">
                  <c:v>3254.5482999999999</c:v>
                </c:pt>
                <c:pt idx="985">
                  <c:v>3670.3456999999999</c:v>
                </c:pt>
                <c:pt idx="986">
                  <c:v>3858.0725000000002</c:v>
                </c:pt>
                <c:pt idx="987">
                  <c:v>3609.0756999999999</c:v>
                </c:pt>
                <c:pt idx="988">
                  <c:v>3250.1372000000001</c:v>
                </c:pt>
                <c:pt idx="989">
                  <c:v>3009.1239999999998</c:v>
                </c:pt>
                <c:pt idx="990">
                  <c:v>2879.0805999999998</c:v>
                </c:pt>
                <c:pt idx="991">
                  <c:v>2812.0364</c:v>
                </c:pt>
                <c:pt idx="992">
                  <c:v>2788</c:v>
                </c:pt>
                <c:pt idx="993">
                  <c:v>2765.0212000000001</c:v>
                </c:pt>
                <c:pt idx="994">
                  <c:v>2737.0563999999999</c:v>
                </c:pt>
                <c:pt idx="995">
                  <c:v>2705.0756999999999</c:v>
                </c:pt>
                <c:pt idx="996">
                  <c:v>2635.0967000000001</c:v>
                </c:pt>
                <c:pt idx="997">
                  <c:v>2593.1916999999999</c:v>
                </c:pt>
                <c:pt idx="998">
                  <c:v>2613.2296999999999</c:v>
                </c:pt>
                <c:pt idx="999">
                  <c:v>2619.2188000000001</c:v>
                </c:pt>
                <c:pt idx="1000">
                  <c:v>2579.0886</c:v>
                </c:pt>
                <c:pt idx="1001">
                  <c:v>2554.7096999999999</c:v>
                </c:pt>
                <c:pt idx="1002">
                  <c:v>2559.5160999999998</c:v>
                </c:pt>
                <c:pt idx="1003">
                  <c:v>2568.5785999999998</c:v>
                </c:pt>
                <c:pt idx="1004">
                  <c:v>2620.5524999999998</c:v>
                </c:pt>
                <c:pt idx="1005">
                  <c:v>2698.2006999999999</c:v>
                </c:pt>
                <c:pt idx="1006">
                  <c:v>2709.0122000000001</c:v>
                </c:pt>
                <c:pt idx="1007">
                  <c:v>2664.5311999999999</c:v>
                </c:pt>
                <c:pt idx="1008">
                  <c:v>2647.9355</c:v>
                </c:pt>
                <c:pt idx="1009">
                  <c:v>2661.8627999999999</c:v>
                </c:pt>
                <c:pt idx="1010">
                  <c:v>2670.7096999999999</c:v>
                </c:pt>
                <c:pt idx="1011">
                  <c:v>2652.7125999999998</c:v>
                </c:pt>
                <c:pt idx="1012">
                  <c:v>2615.8791999999999</c:v>
                </c:pt>
                <c:pt idx="1013">
                  <c:v>2585.8517999999999</c:v>
                </c:pt>
                <c:pt idx="1014">
                  <c:v>2596.5563999999999</c:v>
                </c:pt>
                <c:pt idx="1015">
                  <c:v>2629.49</c:v>
                </c:pt>
                <c:pt idx="1016">
                  <c:v>2635.0725000000002</c:v>
                </c:pt>
                <c:pt idx="1017">
                  <c:v>2616.6046999999999</c:v>
                </c:pt>
                <c:pt idx="1018">
                  <c:v>2580.8386</c:v>
                </c:pt>
                <c:pt idx="1019">
                  <c:v>2544.8708000000001</c:v>
                </c:pt>
                <c:pt idx="1020">
                  <c:v>2565.7903000000001</c:v>
                </c:pt>
                <c:pt idx="1021">
                  <c:v>2614.3215</c:v>
                </c:pt>
                <c:pt idx="1022">
                  <c:v>2639.7278000000001</c:v>
                </c:pt>
                <c:pt idx="1023">
                  <c:v>2650.5625</c:v>
                </c:pt>
                <c:pt idx="1024">
                  <c:v>2650.9355</c:v>
                </c:pt>
                <c:pt idx="1025">
                  <c:v>2641.0999000000002</c:v>
                </c:pt>
                <c:pt idx="1026">
                  <c:v>2646.0342000000001</c:v>
                </c:pt>
                <c:pt idx="1027">
                  <c:v>2660</c:v>
                </c:pt>
                <c:pt idx="1028">
                  <c:v>2633.8910999999998</c:v>
                </c:pt>
                <c:pt idx="1029">
                  <c:v>2596.2680999999998</c:v>
                </c:pt>
                <c:pt idx="1030">
                  <c:v>2634.2217000000001</c:v>
                </c:pt>
                <c:pt idx="1031">
                  <c:v>2686.8479000000002</c:v>
                </c:pt>
                <c:pt idx="1032">
                  <c:v>2676.0160999999998</c:v>
                </c:pt>
                <c:pt idx="1033">
                  <c:v>2662.4385000000002</c:v>
                </c:pt>
                <c:pt idx="1034">
                  <c:v>2677.9214000000002</c:v>
                </c:pt>
                <c:pt idx="1035">
                  <c:v>2721.0805999999998</c:v>
                </c:pt>
                <c:pt idx="1036">
                  <c:v>2776.1089000000002</c:v>
                </c:pt>
                <c:pt idx="1037">
                  <c:v>2839.8618000000001</c:v>
                </c:pt>
                <c:pt idx="1038">
                  <c:v>2879.7883000000002</c:v>
                </c:pt>
                <c:pt idx="1039">
                  <c:v>2905.9949000000001</c:v>
                </c:pt>
                <c:pt idx="1040">
                  <c:v>2957.0645</c:v>
                </c:pt>
                <c:pt idx="1041">
                  <c:v>3058.7903000000001</c:v>
                </c:pt>
                <c:pt idx="1042">
                  <c:v>3161.4958000000001</c:v>
                </c:pt>
                <c:pt idx="1043">
                  <c:v>3121.2750999999998</c:v>
                </c:pt>
                <c:pt idx="1044">
                  <c:v>2927.3305999999998</c:v>
                </c:pt>
                <c:pt idx="1045">
                  <c:v>2733.634</c:v>
                </c:pt>
                <c:pt idx="1046">
                  <c:v>2634.6592000000001</c:v>
                </c:pt>
                <c:pt idx="1047">
                  <c:v>2577.2793000000001</c:v>
                </c:pt>
                <c:pt idx="1048">
                  <c:v>2526.0967000000001</c:v>
                </c:pt>
                <c:pt idx="1049">
                  <c:v>2452.8276000000001</c:v>
                </c:pt>
                <c:pt idx="1050">
                  <c:v>2369.3508000000002</c:v>
                </c:pt>
                <c:pt idx="1051">
                  <c:v>2329.7510000000002</c:v>
                </c:pt>
                <c:pt idx="1052">
                  <c:v>2313.2782999999999</c:v>
                </c:pt>
                <c:pt idx="1053">
                  <c:v>2280.3105</c:v>
                </c:pt>
                <c:pt idx="1054">
                  <c:v>2263.9375</c:v>
                </c:pt>
                <c:pt idx="1055">
                  <c:v>2269.7921999999999</c:v>
                </c:pt>
                <c:pt idx="1056">
                  <c:v>2254.8708000000001</c:v>
                </c:pt>
                <c:pt idx="1057">
                  <c:v>2239.741</c:v>
                </c:pt>
                <c:pt idx="1058">
                  <c:v>2225.4758000000002</c:v>
                </c:pt>
                <c:pt idx="1059">
                  <c:v>2192.7581</c:v>
                </c:pt>
                <c:pt idx="1060">
                  <c:v>2191.5605</c:v>
                </c:pt>
                <c:pt idx="1061">
                  <c:v>2226.9564999999998</c:v>
                </c:pt>
                <c:pt idx="1062">
                  <c:v>2244.3063999999999</c:v>
                </c:pt>
                <c:pt idx="1063">
                  <c:v>2259.9243000000001</c:v>
                </c:pt>
                <c:pt idx="1064">
                  <c:v>2256.1127999999999</c:v>
                </c:pt>
                <c:pt idx="1065">
                  <c:v>2262.6017999999999</c:v>
                </c:pt>
                <c:pt idx="1066">
                  <c:v>2321.627</c:v>
                </c:pt>
                <c:pt idx="1067">
                  <c:v>2323.9657999999999</c:v>
                </c:pt>
                <c:pt idx="1068">
                  <c:v>2315.8346999999999</c:v>
                </c:pt>
                <c:pt idx="1069">
                  <c:v>2396.7854000000002</c:v>
                </c:pt>
                <c:pt idx="1070">
                  <c:v>2490.5160999999998</c:v>
                </c:pt>
                <c:pt idx="1071">
                  <c:v>2537.3892000000001</c:v>
                </c:pt>
                <c:pt idx="1072">
                  <c:v>2568.4839000000002</c:v>
                </c:pt>
                <c:pt idx="1073">
                  <c:v>2593</c:v>
                </c:pt>
                <c:pt idx="1074">
                  <c:v>2594.9171999999999</c:v>
                </c:pt>
                <c:pt idx="1075">
                  <c:v>2608.4938999999999</c:v>
                </c:pt>
                <c:pt idx="1076">
                  <c:v>2637.1372000000001</c:v>
                </c:pt>
                <c:pt idx="1077">
                  <c:v>2638.2287999999999</c:v>
                </c:pt>
                <c:pt idx="1078">
                  <c:v>2642</c:v>
                </c:pt>
                <c:pt idx="1079">
                  <c:v>2655.7892999999999</c:v>
                </c:pt>
                <c:pt idx="1080">
                  <c:v>2659.4194000000002</c:v>
                </c:pt>
                <c:pt idx="1081">
                  <c:v>2692.2822000000001</c:v>
                </c:pt>
                <c:pt idx="1082">
                  <c:v>2716.6392000000001</c:v>
                </c:pt>
                <c:pt idx="1083">
                  <c:v>2740.6421</c:v>
                </c:pt>
                <c:pt idx="1084">
                  <c:v>2785.1127999999999</c:v>
                </c:pt>
                <c:pt idx="1085">
                  <c:v>2795.7811999999999</c:v>
                </c:pt>
                <c:pt idx="1086">
                  <c:v>2785.8002999999999</c:v>
                </c:pt>
                <c:pt idx="1087">
                  <c:v>2799.1916999999999</c:v>
                </c:pt>
                <c:pt idx="1088">
                  <c:v>2839.7741999999998</c:v>
                </c:pt>
                <c:pt idx="1089">
                  <c:v>2916.7822000000001</c:v>
                </c:pt>
                <c:pt idx="1090">
                  <c:v>2946.1350000000002</c:v>
                </c:pt>
                <c:pt idx="1091">
                  <c:v>2866.1098999999999</c:v>
                </c:pt>
                <c:pt idx="1092">
                  <c:v>2729.2703000000001</c:v>
                </c:pt>
                <c:pt idx="1093">
                  <c:v>2603.8618000000001</c:v>
                </c:pt>
                <c:pt idx="1094">
                  <c:v>2531.7197000000001</c:v>
                </c:pt>
                <c:pt idx="1095">
                  <c:v>2519.5956999999999</c:v>
                </c:pt>
                <c:pt idx="1096">
                  <c:v>2521.6694000000002</c:v>
                </c:pt>
                <c:pt idx="1097">
                  <c:v>2518.4929000000002</c:v>
                </c:pt>
                <c:pt idx="1098">
                  <c:v>2550.9232999999999</c:v>
                </c:pt>
                <c:pt idx="1099">
                  <c:v>2599.2651000000001</c:v>
                </c:pt>
                <c:pt idx="1100">
                  <c:v>2659.8105</c:v>
                </c:pt>
                <c:pt idx="1101">
                  <c:v>2734.3074000000001</c:v>
                </c:pt>
                <c:pt idx="1102">
                  <c:v>2747.998</c:v>
                </c:pt>
                <c:pt idx="1103">
                  <c:v>2713.6785</c:v>
                </c:pt>
                <c:pt idx="1104">
                  <c:v>2669.1291999999999</c:v>
                </c:pt>
                <c:pt idx="1105">
                  <c:v>2653.3166999999999</c:v>
                </c:pt>
                <c:pt idx="1106">
                  <c:v>2682.127</c:v>
                </c:pt>
                <c:pt idx="1107">
                  <c:v>2696.6381999999999</c:v>
                </c:pt>
                <c:pt idx="1108">
                  <c:v>2702.5444000000002</c:v>
                </c:pt>
                <c:pt idx="1109">
                  <c:v>2716.8256999999999</c:v>
                </c:pt>
                <c:pt idx="1110">
                  <c:v>2712.9032999999999</c:v>
                </c:pt>
                <c:pt idx="1111">
                  <c:v>2706.9607000000001</c:v>
                </c:pt>
                <c:pt idx="1112">
                  <c:v>2722.3467000000001</c:v>
                </c:pt>
                <c:pt idx="1113">
                  <c:v>2737.5837000000001</c:v>
                </c:pt>
                <c:pt idx="1114">
                  <c:v>2731.0967000000001</c:v>
                </c:pt>
                <c:pt idx="1115">
                  <c:v>2714.7680999999998</c:v>
                </c:pt>
                <c:pt idx="1116">
                  <c:v>2706</c:v>
                </c:pt>
                <c:pt idx="1117">
                  <c:v>2709.2357999999999</c:v>
                </c:pt>
                <c:pt idx="1118">
                  <c:v>2694.873</c:v>
                </c:pt>
                <c:pt idx="1119">
                  <c:v>2697.5605</c:v>
                </c:pt>
                <c:pt idx="1120">
                  <c:v>2766.9032999999999</c:v>
                </c:pt>
                <c:pt idx="1121">
                  <c:v>2862.74</c:v>
                </c:pt>
                <c:pt idx="1122">
                  <c:v>2941.8971999999999</c:v>
                </c:pt>
                <c:pt idx="1123">
                  <c:v>2968.1685000000002</c:v>
                </c:pt>
                <c:pt idx="1124">
                  <c:v>2969.4475000000002</c:v>
                </c:pt>
                <c:pt idx="1125">
                  <c:v>2992.3125</c:v>
                </c:pt>
                <c:pt idx="1126">
                  <c:v>3012.1592000000001</c:v>
                </c:pt>
                <c:pt idx="1127">
                  <c:v>3046.8517999999999</c:v>
                </c:pt>
                <c:pt idx="1128">
                  <c:v>3036.8546999999999</c:v>
                </c:pt>
                <c:pt idx="1129">
                  <c:v>2929.9717000000001</c:v>
                </c:pt>
                <c:pt idx="1130">
                  <c:v>2870.1392000000001</c:v>
                </c:pt>
                <c:pt idx="1131">
                  <c:v>2892.3627999999999</c:v>
                </c:pt>
                <c:pt idx="1132">
                  <c:v>2897.4194000000002</c:v>
                </c:pt>
                <c:pt idx="1133">
                  <c:v>2814.6199000000001</c:v>
                </c:pt>
                <c:pt idx="1134">
                  <c:v>2723.3206</c:v>
                </c:pt>
                <c:pt idx="1135">
                  <c:v>2670.3607999999999</c:v>
                </c:pt>
                <c:pt idx="1136">
                  <c:v>2606.7903000000001</c:v>
                </c:pt>
                <c:pt idx="1137">
                  <c:v>2546.1604000000002</c:v>
                </c:pt>
                <c:pt idx="1138">
                  <c:v>2482.5203000000001</c:v>
                </c:pt>
                <c:pt idx="1139">
                  <c:v>2440.0354000000002</c:v>
                </c:pt>
                <c:pt idx="1140">
                  <c:v>2446.8953000000001</c:v>
                </c:pt>
                <c:pt idx="1141">
                  <c:v>2500.1069000000002</c:v>
                </c:pt>
                <c:pt idx="1142">
                  <c:v>2530.3267000000001</c:v>
                </c:pt>
                <c:pt idx="1143">
                  <c:v>2495.8054000000002</c:v>
                </c:pt>
                <c:pt idx="1144">
                  <c:v>2460.4517000000001</c:v>
                </c:pt>
                <c:pt idx="1145">
                  <c:v>2458.9153000000001</c:v>
                </c:pt>
                <c:pt idx="1146">
                  <c:v>2457.1875</c:v>
                </c:pt>
                <c:pt idx="1147">
                  <c:v>2446.3125</c:v>
                </c:pt>
                <c:pt idx="1148">
                  <c:v>2455.0686000000001</c:v>
                </c:pt>
                <c:pt idx="1149">
                  <c:v>2464.9929000000002</c:v>
                </c:pt>
                <c:pt idx="1150">
                  <c:v>2445.3627999999999</c:v>
                </c:pt>
                <c:pt idx="1151">
                  <c:v>2443.3589000000002</c:v>
                </c:pt>
                <c:pt idx="1152">
                  <c:v>2509.6453000000001</c:v>
                </c:pt>
                <c:pt idx="1153">
                  <c:v>2608.2096999999999</c:v>
                </c:pt>
                <c:pt idx="1154">
                  <c:v>2675.7319000000002</c:v>
                </c:pt>
                <c:pt idx="1155">
                  <c:v>2735.5544</c:v>
                </c:pt>
                <c:pt idx="1156">
                  <c:v>2794.4596999999999</c:v>
                </c:pt>
                <c:pt idx="1157">
                  <c:v>2820.3489</c:v>
                </c:pt>
                <c:pt idx="1158">
                  <c:v>2840.3225000000002</c:v>
                </c:pt>
                <c:pt idx="1159">
                  <c:v>2823.2761</c:v>
                </c:pt>
                <c:pt idx="1160">
                  <c:v>2774.75</c:v>
                </c:pt>
                <c:pt idx="1161">
                  <c:v>2782.4223999999999</c:v>
                </c:pt>
                <c:pt idx="1162">
                  <c:v>2780.4578000000001</c:v>
                </c:pt>
                <c:pt idx="1163">
                  <c:v>2720.8962000000001</c:v>
                </c:pt>
                <c:pt idx="1164">
                  <c:v>2654.2944000000002</c:v>
                </c:pt>
                <c:pt idx="1165">
                  <c:v>2626.6624000000002</c:v>
                </c:pt>
                <c:pt idx="1166">
                  <c:v>2662.877</c:v>
                </c:pt>
                <c:pt idx="1167">
                  <c:v>2767.002</c:v>
                </c:pt>
                <c:pt idx="1168">
                  <c:v>2835.7258000000002</c:v>
                </c:pt>
                <c:pt idx="1169">
                  <c:v>2812.6804000000002</c:v>
                </c:pt>
                <c:pt idx="1170">
                  <c:v>2752.2561000000001</c:v>
                </c:pt>
                <c:pt idx="1171">
                  <c:v>2696.8044</c:v>
                </c:pt>
                <c:pt idx="1172">
                  <c:v>2672.5482999999999</c:v>
                </c:pt>
                <c:pt idx="1173">
                  <c:v>2677.0805999999998</c:v>
                </c:pt>
                <c:pt idx="1174">
                  <c:v>2652.6694000000002</c:v>
                </c:pt>
                <c:pt idx="1175">
                  <c:v>2634.9324000000001</c:v>
                </c:pt>
                <c:pt idx="1176">
                  <c:v>2681.2741999999998</c:v>
                </c:pt>
                <c:pt idx="1177">
                  <c:v>2730.6300999999999</c:v>
                </c:pt>
                <c:pt idx="1178">
                  <c:v>2716</c:v>
                </c:pt>
                <c:pt idx="1179">
                  <c:v>2662.4506999999999</c:v>
                </c:pt>
                <c:pt idx="1180">
                  <c:v>2650.4839000000002</c:v>
                </c:pt>
                <c:pt idx="1181">
                  <c:v>2684.2864</c:v>
                </c:pt>
                <c:pt idx="1182">
                  <c:v>2721.7035999999998</c:v>
                </c:pt>
                <c:pt idx="1183">
                  <c:v>2705.4717000000001</c:v>
                </c:pt>
                <c:pt idx="1184">
                  <c:v>2652.8063999999999</c:v>
                </c:pt>
                <c:pt idx="1185">
                  <c:v>2624.0857000000001</c:v>
                </c:pt>
                <c:pt idx="1186">
                  <c:v>2623.2357999999999</c:v>
                </c:pt>
                <c:pt idx="1187">
                  <c:v>2659.4526000000001</c:v>
                </c:pt>
                <c:pt idx="1188">
                  <c:v>2691.9274999999998</c:v>
                </c:pt>
                <c:pt idx="1189">
                  <c:v>2706.3479000000002</c:v>
                </c:pt>
                <c:pt idx="1190">
                  <c:v>2737.7864</c:v>
                </c:pt>
                <c:pt idx="1191">
                  <c:v>2762.4043000000001</c:v>
                </c:pt>
                <c:pt idx="1192">
                  <c:v>2763.4194000000002</c:v>
                </c:pt>
                <c:pt idx="1193">
                  <c:v>2783.2811999999999</c:v>
                </c:pt>
                <c:pt idx="1194">
                  <c:v>2822.4395</c:v>
                </c:pt>
                <c:pt idx="1195">
                  <c:v>2869.6916999999999</c:v>
                </c:pt>
                <c:pt idx="1196">
                  <c:v>2911.2458000000001</c:v>
                </c:pt>
                <c:pt idx="1197">
                  <c:v>2894.6127999999999</c:v>
                </c:pt>
                <c:pt idx="1198">
                  <c:v>2860.1149999999998</c:v>
                </c:pt>
                <c:pt idx="1199">
                  <c:v>2886.1653000000001</c:v>
                </c:pt>
                <c:pt idx="1200">
                  <c:v>2915.9677999999999</c:v>
                </c:pt>
                <c:pt idx="1201">
                  <c:v>2915.5221999999999</c:v>
                </c:pt>
                <c:pt idx="1202">
                  <c:v>2932.6714000000002</c:v>
                </c:pt>
                <c:pt idx="1203">
                  <c:v>2990.3618000000001</c:v>
                </c:pt>
                <c:pt idx="1204">
                  <c:v>3094.1532999999999</c:v>
                </c:pt>
                <c:pt idx="1205">
                  <c:v>3166.9081999999999</c:v>
                </c:pt>
                <c:pt idx="1206">
                  <c:v>3133.1936000000001</c:v>
                </c:pt>
                <c:pt idx="1207">
                  <c:v>3079.4294</c:v>
                </c:pt>
                <c:pt idx="1208">
                  <c:v>3095.2903000000001</c:v>
                </c:pt>
                <c:pt idx="1209">
                  <c:v>3205.1875</c:v>
                </c:pt>
                <c:pt idx="1210">
                  <c:v>3377.6046999999999</c:v>
                </c:pt>
                <c:pt idx="1211">
                  <c:v>3463.741</c:v>
                </c:pt>
                <c:pt idx="1212">
                  <c:v>3344.5927999999999</c:v>
                </c:pt>
                <c:pt idx="1213">
                  <c:v>3148.9645999999998</c:v>
                </c:pt>
                <c:pt idx="1214">
                  <c:v>3027.9436000000001</c:v>
                </c:pt>
                <c:pt idx="1215">
                  <c:v>2954.7831999999999</c:v>
                </c:pt>
                <c:pt idx="1216">
                  <c:v>2892.7096999999999</c:v>
                </c:pt>
                <c:pt idx="1217">
                  <c:v>2808.3296</c:v>
                </c:pt>
                <c:pt idx="1218">
                  <c:v>2770.7721999999999</c:v>
                </c:pt>
                <c:pt idx="1219">
                  <c:v>2793.0846999999999</c:v>
                </c:pt>
                <c:pt idx="1220">
                  <c:v>2822.4596999999999</c:v>
                </c:pt>
                <c:pt idx="1221">
                  <c:v>2857.1543000000001</c:v>
                </c:pt>
                <c:pt idx="1222">
                  <c:v>2857.2319000000002</c:v>
                </c:pt>
                <c:pt idx="1223">
                  <c:v>2852.1642999999999</c:v>
                </c:pt>
                <c:pt idx="1224">
                  <c:v>2839.8467000000001</c:v>
                </c:pt>
                <c:pt idx="1225">
                  <c:v>2765.9857999999999</c:v>
                </c:pt>
                <c:pt idx="1226">
                  <c:v>2629.7377999999999</c:v>
                </c:pt>
                <c:pt idx="1227">
                  <c:v>2515.0041999999999</c:v>
                </c:pt>
                <c:pt idx="1228">
                  <c:v>2497.7982999999999</c:v>
                </c:pt>
                <c:pt idx="1229">
                  <c:v>2522.2561000000001</c:v>
                </c:pt>
                <c:pt idx="1230">
                  <c:v>2554.0403000000001</c:v>
                </c:pt>
                <c:pt idx="1231">
                  <c:v>2604.2770999999998</c:v>
                </c:pt>
                <c:pt idx="1232">
                  <c:v>2672.9677999999999</c:v>
                </c:pt>
                <c:pt idx="1233">
                  <c:v>2699.5029</c:v>
                </c:pt>
                <c:pt idx="1234">
                  <c:v>2658.4677999999999</c:v>
                </c:pt>
                <c:pt idx="1235">
                  <c:v>2587.0261</c:v>
                </c:pt>
                <c:pt idx="1236">
                  <c:v>2546.6089000000002</c:v>
                </c:pt>
                <c:pt idx="1237">
                  <c:v>2561.627</c:v>
                </c:pt>
                <c:pt idx="1238">
                  <c:v>2581.6653000000001</c:v>
                </c:pt>
                <c:pt idx="1239">
                  <c:v>2552.3418000000001</c:v>
                </c:pt>
                <c:pt idx="1240">
                  <c:v>2488.25</c:v>
                </c:pt>
                <c:pt idx="1241">
                  <c:v>2460.7689999999998</c:v>
                </c:pt>
                <c:pt idx="1242">
                  <c:v>2504.5927999999999</c:v>
                </c:pt>
                <c:pt idx="1243">
                  <c:v>2611.6511</c:v>
                </c:pt>
                <c:pt idx="1244">
                  <c:v>2717.4636</c:v>
                </c:pt>
                <c:pt idx="1245">
                  <c:v>2776.0675999999999</c:v>
                </c:pt>
                <c:pt idx="1246">
                  <c:v>2813.7541999999999</c:v>
                </c:pt>
                <c:pt idx="1247">
                  <c:v>2818.627</c:v>
                </c:pt>
                <c:pt idx="1248">
                  <c:v>2767.9677999999999</c:v>
                </c:pt>
                <c:pt idx="1249">
                  <c:v>2731.4355</c:v>
                </c:pt>
                <c:pt idx="1250">
                  <c:v>2764.5645</c:v>
                </c:pt>
                <c:pt idx="1251">
                  <c:v>2873.8276000000001</c:v>
                </c:pt>
                <c:pt idx="1252">
                  <c:v>2984.0886</c:v>
                </c:pt>
                <c:pt idx="1253">
                  <c:v>2997.634</c:v>
                </c:pt>
                <c:pt idx="1254">
                  <c:v>2954.6997000000001</c:v>
                </c:pt>
                <c:pt idx="1255">
                  <c:v>2944.4185000000002</c:v>
                </c:pt>
                <c:pt idx="1256">
                  <c:v>2948.6291999999999</c:v>
                </c:pt>
                <c:pt idx="1257">
                  <c:v>2924.5412999999999</c:v>
                </c:pt>
                <c:pt idx="1258">
                  <c:v>2908.7703000000001</c:v>
                </c:pt>
                <c:pt idx="1259">
                  <c:v>2913.8386</c:v>
                </c:pt>
                <c:pt idx="1260">
                  <c:v>2906.2017000000001</c:v>
                </c:pt>
                <c:pt idx="1261">
                  <c:v>2925.0482999999999</c:v>
                </c:pt>
                <c:pt idx="1262">
                  <c:v>2954.5785999999998</c:v>
                </c:pt>
                <c:pt idx="1263">
                  <c:v>2940.7419</c:v>
                </c:pt>
                <c:pt idx="1264">
                  <c:v>2896.6614</c:v>
                </c:pt>
                <c:pt idx="1265">
                  <c:v>2844.0383000000002</c:v>
                </c:pt>
                <c:pt idx="1266">
                  <c:v>2831.5041999999999</c:v>
                </c:pt>
                <c:pt idx="1267">
                  <c:v>2851.0695999999998</c:v>
                </c:pt>
                <c:pt idx="1268">
                  <c:v>2852.2096999999999</c:v>
                </c:pt>
                <c:pt idx="1269">
                  <c:v>2831.2267999999999</c:v>
                </c:pt>
                <c:pt idx="1270">
                  <c:v>2778.3125</c:v>
                </c:pt>
                <c:pt idx="1271">
                  <c:v>2715.25</c:v>
                </c:pt>
                <c:pt idx="1272">
                  <c:v>2665.5645</c:v>
                </c:pt>
                <c:pt idx="1273">
                  <c:v>2600.0645</c:v>
                </c:pt>
                <c:pt idx="1274">
                  <c:v>2587.6855</c:v>
                </c:pt>
                <c:pt idx="1275">
                  <c:v>2607.7116999999998</c:v>
                </c:pt>
                <c:pt idx="1276">
                  <c:v>2602.7177999999999</c:v>
                </c:pt>
                <c:pt idx="1277">
                  <c:v>2589.1381999999999</c:v>
                </c:pt>
                <c:pt idx="1278">
                  <c:v>2607.1975000000002</c:v>
                </c:pt>
                <c:pt idx="1279">
                  <c:v>2670.0625</c:v>
                </c:pt>
                <c:pt idx="1280">
                  <c:v>2727.5482999999999</c:v>
                </c:pt>
                <c:pt idx="1281">
                  <c:v>2749.6614</c:v>
                </c:pt>
                <c:pt idx="1282">
                  <c:v>2748.6471999999999</c:v>
                </c:pt>
                <c:pt idx="1283">
                  <c:v>2732.6401000000001</c:v>
                </c:pt>
                <c:pt idx="1284">
                  <c:v>2705.8791999999999</c:v>
                </c:pt>
                <c:pt idx="1285">
                  <c:v>2703.2741999999998</c:v>
                </c:pt>
                <c:pt idx="1286">
                  <c:v>2709.7035999999998</c:v>
                </c:pt>
                <c:pt idx="1287">
                  <c:v>2714.1633000000002</c:v>
                </c:pt>
                <c:pt idx="1288">
                  <c:v>2791.5645</c:v>
                </c:pt>
                <c:pt idx="1289">
                  <c:v>2931.7964000000002</c:v>
                </c:pt>
                <c:pt idx="1290">
                  <c:v>3012.8024999999998</c:v>
                </c:pt>
                <c:pt idx="1291">
                  <c:v>3017.8791999999999</c:v>
                </c:pt>
                <c:pt idx="1292">
                  <c:v>2979.8669</c:v>
                </c:pt>
                <c:pt idx="1293">
                  <c:v>2940.8892000000001</c:v>
                </c:pt>
                <c:pt idx="1294">
                  <c:v>2989</c:v>
                </c:pt>
                <c:pt idx="1295">
                  <c:v>3068.7782999999999</c:v>
                </c:pt>
                <c:pt idx="1296">
                  <c:v>3107.5160999999998</c:v>
                </c:pt>
                <c:pt idx="1297">
                  <c:v>3171.7581</c:v>
                </c:pt>
                <c:pt idx="1298">
                  <c:v>3327.0706</c:v>
                </c:pt>
                <c:pt idx="1299">
                  <c:v>3624.8528000000001</c:v>
                </c:pt>
                <c:pt idx="1300">
                  <c:v>3883.1732999999999</c:v>
                </c:pt>
                <c:pt idx="1301">
                  <c:v>3824.6046999999999</c:v>
                </c:pt>
                <c:pt idx="1302">
                  <c:v>3417.0625</c:v>
                </c:pt>
                <c:pt idx="1303">
                  <c:v>3001.7892999999999</c:v>
                </c:pt>
                <c:pt idx="1304">
                  <c:v>2798.0886</c:v>
                </c:pt>
                <c:pt idx="1305">
                  <c:v>2716.7811999999999</c:v>
                </c:pt>
                <c:pt idx="1306">
                  <c:v>2674.8627999999999</c:v>
                </c:pt>
                <c:pt idx="1307">
                  <c:v>2599.6685000000002</c:v>
                </c:pt>
                <c:pt idx="1308">
                  <c:v>2519.6453000000001</c:v>
                </c:pt>
                <c:pt idx="1309">
                  <c:v>2485.6392000000001</c:v>
                </c:pt>
                <c:pt idx="1310">
                  <c:v>2522.3447000000001</c:v>
                </c:pt>
                <c:pt idx="1311">
                  <c:v>2613.7489999999998</c:v>
                </c:pt>
                <c:pt idx="1312">
                  <c:v>2708.4839000000002</c:v>
                </c:pt>
                <c:pt idx="1313">
                  <c:v>2739.9456</c:v>
                </c:pt>
                <c:pt idx="1314">
                  <c:v>2721.5805999999998</c:v>
                </c:pt>
                <c:pt idx="1315">
                  <c:v>2698.6046999999999</c:v>
                </c:pt>
                <c:pt idx="1316">
                  <c:v>2652.6732999999999</c:v>
                </c:pt>
                <c:pt idx="1317">
                  <c:v>2596.6037999999999</c:v>
                </c:pt>
                <c:pt idx="1318">
                  <c:v>2575.5160999999998</c:v>
                </c:pt>
                <c:pt idx="1319">
                  <c:v>2577.7892999999999</c:v>
                </c:pt>
                <c:pt idx="1320">
                  <c:v>2593.1046999999999</c:v>
                </c:pt>
                <c:pt idx="1321">
                  <c:v>2613.1401000000001</c:v>
                </c:pt>
                <c:pt idx="1322">
                  <c:v>2608.9194000000002</c:v>
                </c:pt>
                <c:pt idx="1323">
                  <c:v>2583.6985</c:v>
                </c:pt>
                <c:pt idx="1324">
                  <c:v>2551.0767000000001</c:v>
                </c:pt>
                <c:pt idx="1325">
                  <c:v>2509.7206999999999</c:v>
                </c:pt>
                <c:pt idx="1326">
                  <c:v>2502.6833000000001</c:v>
                </c:pt>
                <c:pt idx="1327">
                  <c:v>2534.6752999999999</c:v>
                </c:pt>
                <c:pt idx="1328">
                  <c:v>2571.2581</c:v>
                </c:pt>
                <c:pt idx="1329">
                  <c:v>2608.636</c:v>
                </c:pt>
                <c:pt idx="1330">
                  <c:v>2663.8528000000001</c:v>
                </c:pt>
                <c:pt idx="1331">
                  <c:v>2727.0142000000001</c:v>
                </c:pt>
                <c:pt idx="1332">
                  <c:v>2723.3708000000001</c:v>
                </c:pt>
                <c:pt idx="1333">
                  <c:v>2664.0625</c:v>
                </c:pt>
                <c:pt idx="1334">
                  <c:v>2656.7903000000001</c:v>
                </c:pt>
                <c:pt idx="1335">
                  <c:v>2702.7935000000002</c:v>
                </c:pt>
                <c:pt idx="1336">
                  <c:v>2690.5645</c:v>
                </c:pt>
                <c:pt idx="1337">
                  <c:v>2655.6936000000001</c:v>
                </c:pt>
                <c:pt idx="1338">
                  <c:v>2693.7660999999998</c:v>
                </c:pt>
                <c:pt idx="1339">
                  <c:v>2758.2510000000002</c:v>
                </c:pt>
                <c:pt idx="1340">
                  <c:v>2794.5444000000002</c:v>
                </c:pt>
                <c:pt idx="1341">
                  <c:v>2774.5374000000002</c:v>
                </c:pt>
                <c:pt idx="1342">
                  <c:v>2713.002</c:v>
                </c:pt>
                <c:pt idx="1343">
                  <c:v>2660.8002999999999</c:v>
                </c:pt>
                <c:pt idx="1344">
                  <c:v>2645.9032999999999</c:v>
                </c:pt>
                <c:pt idx="1345">
                  <c:v>2662.1401000000001</c:v>
                </c:pt>
                <c:pt idx="1346">
                  <c:v>2686.7921999999999</c:v>
                </c:pt>
                <c:pt idx="1347">
                  <c:v>2711.9465</c:v>
                </c:pt>
                <c:pt idx="1348">
                  <c:v>2729.9153000000001</c:v>
                </c:pt>
                <c:pt idx="1349">
                  <c:v>2704.8314999999998</c:v>
                </c:pt>
                <c:pt idx="1350">
                  <c:v>2655.8267000000001</c:v>
                </c:pt>
                <c:pt idx="1351">
                  <c:v>2625.2188000000001</c:v>
                </c:pt>
                <c:pt idx="1352">
                  <c:v>2602.25</c:v>
                </c:pt>
                <c:pt idx="1353">
                  <c:v>2583.9114</c:v>
                </c:pt>
                <c:pt idx="1354">
                  <c:v>2571.8247000000001</c:v>
                </c:pt>
                <c:pt idx="1355">
                  <c:v>2572.7570999999998</c:v>
                </c:pt>
                <c:pt idx="1356">
                  <c:v>2586.4958000000001</c:v>
                </c:pt>
                <c:pt idx="1357">
                  <c:v>2570.5374000000002</c:v>
                </c:pt>
                <c:pt idx="1358">
                  <c:v>2525.6311000000001</c:v>
                </c:pt>
                <c:pt idx="1359">
                  <c:v>2511.1794</c:v>
                </c:pt>
                <c:pt idx="1360">
                  <c:v>2530.2419</c:v>
                </c:pt>
                <c:pt idx="1361">
                  <c:v>2544.1107999999999</c:v>
                </c:pt>
                <c:pt idx="1362">
                  <c:v>2546.6169</c:v>
                </c:pt>
                <c:pt idx="1363">
                  <c:v>2563.2935000000002</c:v>
                </c:pt>
                <c:pt idx="1364">
                  <c:v>2573.75</c:v>
                </c:pt>
                <c:pt idx="1365">
                  <c:v>2528.8247000000001</c:v>
                </c:pt>
                <c:pt idx="1366">
                  <c:v>2487.8831</c:v>
                </c:pt>
                <c:pt idx="1367">
                  <c:v>2539.864</c:v>
                </c:pt>
                <c:pt idx="1368">
                  <c:v>2611.1046999999999</c:v>
                </c:pt>
                <c:pt idx="1369">
                  <c:v>2636.3054000000002</c:v>
                </c:pt>
                <c:pt idx="1370">
                  <c:v>2639.4877999999999</c:v>
                </c:pt>
                <c:pt idx="1371">
                  <c:v>2642.1824000000001</c:v>
                </c:pt>
                <c:pt idx="1372">
                  <c:v>2646.6614</c:v>
                </c:pt>
                <c:pt idx="1373">
                  <c:v>2634.6813999999999</c:v>
                </c:pt>
                <c:pt idx="1374">
                  <c:v>2656.7136</c:v>
                </c:pt>
                <c:pt idx="1375">
                  <c:v>2695.9375</c:v>
                </c:pt>
                <c:pt idx="1376">
                  <c:v>2697.8386</c:v>
                </c:pt>
                <c:pt idx="1377">
                  <c:v>2679.1500999999998</c:v>
                </c:pt>
                <c:pt idx="1378">
                  <c:v>2661.1592000000001</c:v>
                </c:pt>
                <c:pt idx="1379">
                  <c:v>2679.3679000000002</c:v>
                </c:pt>
                <c:pt idx="1380">
                  <c:v>2722.2581</c:v>
                </c:pt>
                <c:pt idx="1381">
                  <c:v>2710.4697000000001</c:v>
                </c:pt>
                <c:pt idx="1382">
                  <c:v>2615.623</c:v>
                </c:pt>
                <c:pt idx="1383">
                  <c:v>2534.4011</c:v>
                </c:pt>
                <c:pt idx="1384">
                  <c:v>2562.2741999999998</c:v>
                </c:pt>
                <c:pt idx="1385">
                  <c:v>2599.9425999999999</c:v>
                </c:pt>
                <c:pt idx="1386">
                  <c:v>2608.7802999999999</c:v>
                </c:pt>
                <c:pt idx="1387">
                  <c:v>2612.1855</c:v>
                </c:pt>
                <c:pt idx="1388">
                  <c:v>2607.3669</c:v>
                </c:pt>
                <c:pt idx="1389">
                  <c:v>2589.0212000000001</c:v>
                </c:pt>
                <c:pt idx="1390">
                  <c:v>2524.5524999999998</c:v>
                </c:pt>
                <c:pt idx="1391">
                  <c:v>2473.1774999999998</c:v>
                </c:pt>
                <c:pt idx="1392">
                  <c:v>2480.0482999999999</c:v>
                </c:pt>
                <c:pt idx="1393">
                  <c:v>2489.0435000000002</c:v>
                </c:pt>
                <c:pt idx="1394">
                  <c:v>2470.1430999999998</c:v>
                </c:pt>
                <c:pt idx="1395">
                  <c:v>2460.3438000000001</c:v>
                </c:pt>
                <c:pt idx="1396">
                  <c:v>2494.6694000000002</c:v>
                </c:pt>
                <c:pt idx="1397">
                  <c:v>2504.4081999999999</c:v>
                </c:pt>
                <c:pt idx="1398">
                  <c:v>2426.4092000000001</c:v>
                </c:pt>
                <c:pt idx="1399">
                  <c:v>2362</c:v>
                </c:pt>
                <c:pt idx="1400">
                  <c:v>2350.1774999999998</c:v>
                </c:pt>
                <c:pt idx="1401">
                  <c:v>2347.4124000000002</c:v>
                </c:pt>
                <c:pt idx="1402">
                  <c:v>2327.8267000000001</c:v>
                </c:pt>
                <c:pt idx="1403">
                  <c:v>2310.5142000000001</c:v>
                </c:pt>
                <c:pt idx="1404">
                  <c:v>2331.3708000000001</c:v>
                </c:pt>
                <c:pt idx="1405">
                  <c:v>2396.3508000000002</c:v>
                </c:pt>
                <c:pt idx="1406">
                  <c:v>2464.9517000000001</c:v>
                </c:pt>
                <c:pt idx="1407">
                  <c:v>2480.991</c:v>
                </c:pt>
                <c:pt idx="1408">
                  <c:v>2482.5482999999999</c:v>
                </c:pt>
                <c:pt idx="1409">
                  <c:v>2495.3054000000002</c:v>
                </c:pt>
                <c:pt idx="1410">
                  <c:v>2493.0625</c:v>
                </c:pt>
                <c:pt idx="1411">
                  <c:v>2529.4294</c:v>
                </c:pt>
                <c:pt idx="1412">
                  <c:v>2580.7096999999999</c:v>
                </c:pt>
                <c:pt idx="1413">
                  <c:v>2551.9758000000002</c:v>
                </c:pt>
                <c:pt idx="1414">
                  <c:v>2560.2096999999999</c:v>
                </c:pt>
                <c:pt idx="1415">
                  <c:v>2638.9243000000001</c:v>
                </c:pt>
                <c:pt idx="1416">
                  <c:v>2683.8145</c:v>
                </c:pt>
                <c:pt idx="1417">
                  <c:v>2705.9938999999999</c:v>
                </c:pt>
                <c:pt idx="1418">
                  <c:v>2725.6127999999999</c:v>
                </c:pt>
                <c:pt idx="1419">
                  <c:v>2738.9265</c:v>
                </c:pt>
                <c:pt idx="1420">
                  <c:v>2752.7660999999998</c:v>
                </c:pt>
                <c:pt idx="1421">
                  <c:v>2760.2703000000001</c:v>
                </c:pt>
                <c:pt idx="1422">
                  <c:v>2719.3649999999998</c:v>
                </c:pt>
                <c:pt idx="1423">
                  <c:v>2651.6895</c:v>
                </c:pt>
                <c:pt idx="1424">
                  <c:v>2626.7419</c:v>
                </c:pt>
                <c:pt idx="1425">
                  <c:v>2648.6098999999999</c:v>
                </c:pt>
                <c:pt idx="1426">
                  <c:v>2708</c:v>
                </c:pt>
                <c:pt idx="1427">
                  <c:v>2737.7329</c:v>
                </c:pt>
                <c:pt idx="1428">
                  <c:v>2685.2177999999999</c:v>
                </c:pt>
                <c:pt idx="1429">
                  <c:v>2626.8235</c:v>
                </c:pt>
                <c:pt idx="1430">
                  <c:v>2604.1552999999999</c:v>
                </c:pt>
                <c:pt idx="1431">
                  <c:v>2597.9829</c:v>
                </c:pt>
                <c:pt idx="1432">
                  <c:v>2601.7822000000001</c:v>
                </c:pt>
                <c:pt idx="1433">
                  <c:v>2593.4436000000001</c:v>
                </c:pt>
                <c:pt idx="1434">
                  <c:v>2597.4555999999998</c:v>
                </c:pt>
                <c:pt idx="1435">
                  <c:v>2633.0574000000001</c:v>
                </c:pt>
                <c:pt idx="1436">
                  <c:v>2669.7703000000001</c:v>
                </c:pt>
                <c:pt idx="1437">
                  <c:v>2691.2802999999999</c:v>
                </c:pt>
                <c:pt idx="1438">
                  <c:v>2704.0081</c:v>
                </c:pt>
                <c:pt idx="1439">
                  <c:v>2700.3276000000001</c:v>
                </c:pt>
                <c:pt idx="1440">
                  <c:v>2680.6453000000001</c:v>
                </c:pt>
                <c:pt idx="1441">
                  <c:v>2673.7055999999998</c:v>
                </c:pt>
                <c:pt idx="1442">
                  <c:v>2677.5666999999999</c:v>
                </c:pt>
                <c:pt idx="1443">
                  <c:v>2659.9092000000001</c:v>
                </c:pt>
                <c:pt idx="1444">
                  <c:v>2623.5805999999998</c:v>
                </c:pt>
                <c:pt idx="1445">
                  <c:v>2593.5261</c:v>
                </c:pt>
                <c:pt idx="1446">
                  <c:v>2585.2541999999999</c:v>
                </c:pt>
                <c:pt idx="1447">
                  <c:v>2611.9011</c:v>
                </c:pt>
                <c:pt idx="1448">
                  <c:v>2644.9355</c:v>
                </c:pt>
                <c:pt idx="1449">
                  <c:v>2636.4717000000001</c:v>
                </c:pt>
                <c:pt idx="1450">
                  <c:v>2603.2319000000002</c:v>
                </c:pt>
                <c:pt idx="1451">
                  <c:v>2572.5374000000002</c:v>
                </c:pt>
                <c:pt idx="1452">
                  <c:v>2562.4355</c:v>
                </c:pt>
                <c:pt idx="1453">
                  <c:v>2557.6350000000002</c:v>
                </c:pt>
                <c:pt idx="1454">
                  <c:v>2550.6855</c:v>
                </c:pt>
                <c:pt idx="1455">
                  <c:v>2547.5989</c:v>
                </c:pt>
                <c:pt idx="1456">
                  <c:v>2545.9032999999999</c:v>
                </c:pt>
                <c:pt idx="1457">
                  <c:v>2556.7188000000001</c:v>
                </c:pt>
                <c:pt idx="1458">
                  <c:v>2550.4839000000002</c:v>
                </c:pt>
                <c:pt idx="1459">
                  <c:v>2528.0583000000001</c:v>
                </c:pt>
                <c:pt idx="1460">
                  <c:v>2562.0364</c:v>
                </c:pt>
                <c:pt idx="1461">
                  <c:v>2645.1430999999998</c:v>
                </c:pt>
                <c:pt idx="1462">
                  <c:v>2726.4697000000001</c:v>
                </c:pt>
                <c:pt idx="1463">
                  <c:v>2822.5041999999999</c:v>
                </c:pt>
                <c:pt idx="1464">
                  <c:v>2938.8708000000001</c:v>
                </c:pt>
                <c:pt idx="1465">
                  <c:v>3098.4375</c:v>
                </c:pt>
                <c:pt idx="1466">
                  <c:v>3276.2078000000001</c:v>
                </c:pt>
                <c:pt idx="1467">
                  <c:v>3422.2703000000001</c:v>
                </c:pt>
                <c:pt idx="1468">
                  <c:v>3466.5686000000001</c:v>
                </c:pt>
                <c:pt idx="1469">
                  <c:v>3345.1875</c:v>
                </c:pt>
                <c:pt idx="1470">
                  <c:v>3110.1350000000002</c:v>
                </c:pt>
                <c:pt idx="1471">
                  <c:v>2864.7570999999998</c:v>
                </c:pt>
                <c:pt idx="1472">
                  <c:v>2711.6453000000001</c:v>
                </c:pt>
                <c:pt idx="1473">
                  <c:v>2616.9697000000001</c:v>
                </c:pt>
                <c:pt idx="1474">
                  <c:v>2540.373</c:v>
                </c:pt>
                <c:pt idx="1475">
                  <c:v>2498.6855</c:v>
                </c:pt>
                <c:pt idx="1476">
                  <c:v>2457.1732999999999</c:v>
                </c:pt>
                <c:pt idx="1477">
                  <c:v>2405.3560000000002</c:v>
                </c:pt>
                <c:pt idx="1478">
                  <c:v>2358.9596999999999</c:v>
                </c:pt>
                <c:pt idx="1479">
                  <c:v>2332.0544</c:v>
                </c:pt>
                <c:pt idx="1480">
                  <c:v>2342.1774999999998</c:v>
                </c:pt>
                <c:pt idx="1481">
                  <c:v>2376.7471</c:v>
                </c:pt>
                <c:pt idx="1482">
                  <c:v>2397.7964000000002</c:v>
                </c:pt>
                <c:pt idx="1483">
                  <c:v>2387.7973999999999</c:v>
                </c:pt>
                <c:pt idx="1484">
                  <c:v>2387.2822000000001</c:v>
                </c:pt>
                <c:pt idx="1485">
                  <c:v>2452.7329</c:v>
                </c:pt>
                <c:pt idx="1486">
                  <c:v>2538.6511</c:v>
                </c:pt>
                <c:pt idx="1487">
                  <c:v>2544.0563999999999</c:v>
                </c:pt>
                <c:pt idx="1488">
                  <c:v>2499</c:v>
                </c:pt>
                <c:pt idx="1489">
                  <c:v>2485.9555999999998</c:v>
                </c:pt>
                <c:pt idx="1490">
                  <c:v>2492.4252999999999</c:v>
                </c:pt>
                <c:pt idx="1491">
                  <c:v>2518.4607000000001</c:v>
                </c:pt>
                <c:pt idx="1492">
                  <c:v>2556.4958000000001</c:v>
                </c:pt>
                <c:pt idx="1493">
                  <c:v>2547.9899999999998</c:v>
                </c:pt>
                <c:pt idx="1494">
                  <c:v>2502.8546999999999</c:v>
                </c:pt>
                <c:pt idx="1495">
                  <c:v>2456.8024999999998</c:v>
                </c:pt>
                <c:pt idx="1496">
                  <c:v>2421.9194000000002</c:v>
                </c:pt>
                <c:pt idx="1497">
                  <c:v>2411.364</c:v>
                </c:pt>
                <c:pt idx="1498">
                  <c:v>2417.7377999999999</c:v>
                </c:pt>
                <c:pt idx="1499">
                  <c:v>2444.7561000000001</c:v>
                </c:pt>
                <c:pt idx="1500">
                  <c:v>2491.2703000000001</c:v>
                </c:pt>
                <c:pt idx="1501">
                  <c:v>2522.6179000000002</c:v>
                </c:pt>
                <c:pt idx="1502">
                  <c:v>2530.5645</c:v>
                </c:pt>
                <c:pt idx="1503">
                  <c:v>2538.2721999999999</c:v>
                </c:pt>
                <c:pt idx="1504">
                  <c:v>2534.5160999999998</c:v>
                </c:pt>
                <c:pt idx="1505">
                  <c:v>2506.8939999999998</c:v>
                </c:pt>
                <c:pt idx="1506">
                  <c:v>2469.3892000000001</c:v>
                </c:pt>
                <c:pt idx="1507">
                  <c:v>2463.9364999999998</c:v>
                </c:pt>
                <c:pt idx="1508">
                  <c:v>2496.1732999999999</c:v>
                </c:pt>
                <c:pt idx="1509">
                  <c:v>2523.4526000000001</c:v>
                </c:pt>
                <c:pt idx="1510">
                  <c:v>2563.0989</c:v>
                </c:pt>
                <c:pt idx="1511">
                  <c:v>2574.9274999999998</c:v>
                </c:pt>
                <c:pt idx="1512">
                  <c:v>2544.0645</c:v>
                </c:pt>
                <c:pt idx="1513">
                  <c:v>2556.3820999999998</c:v>
                </c:pt>
                <c:pt idx="1514">
                  <c:v>2573.4717000000001</c:v>
                </c:pt>
                <c:pt idx="1515">
                  <c:v>2555.2550999999999</c:v>
                </c:pt>
                <c:pt idx="1516">
                  <c:v>2542.0403000000001</c:v>
                </c:pt>
                <c:pt idx="1517">
                  <c:v>2551.8305999999998</c:v>
                </c:pt>
                <c:pt idx="1518">
                  <c:v>2571.502</c:v>
                </c:pt>
                <c:pt idx="1519">
                  <c:v>2609.8438000000001</c:v>
                </c:pt>
                <c:pt idx="1520">
                  <c:v>2643.1291999999999</c:v>
                </c:pt>
                <c:pt idx="1521">
                  <c:v>2649.1975000000002</c:v>
                </c:pt>
                <c:pt idx="1522">
                  <c:v>2626.9052999999999</c:v>
                </c:pt>
                <c:pt idx="1523">
                  <c:v>2562.6350000000002</c:v>
                </c:pt>
                <c:pt idx="1524">
                  <c:v>2478.1008000000002</c:v>
                </c:pt>
                <c:pt idx="1525">
                  <c:v>2418.8063999999999</c:v>
                </c:pt>
                <c:pt idx="1526">
                  <c:v>2413.6975000000002</c:v>
                </c:pt>
                <c:pt idx="1527">
                  <c:v>2446.2136</c:v>
                </c:pt>
                <c:pt idx="1528">
                  <c:v>2451.8953000000001</c:v>
                </c:pt>
                <c:pt idx="1529">
                  <c:v>2450.3386</c:v>
                </c:pt>
                <c:pt idx="1530">
                  <c:v>2461.6614</c:v>
                </c:pt>
                <c:pt idx="1531">
                  <c:v>2473.0232000000001</c:v>
                </c:pt>
                <c:pt idx="1532">
                  <c:v>2516.7458000000001</c:v>
                </c:pt>
                <c:pt idx="1533">
                  <c:v>2550.8186000000001</c:v>
                </c:pt>
                <c:pt idx="1534">
                  <c:v>2555.4436000000001</c:v>
                </c:pt>
                <c:pt idx="1535">
                  <c:v>2551.9787999999999</c:v>
                </c:pt>
                <c:pt idx="1536">
                  <c:v>2554.1614</c:v>
                </c:pt>
                <c:pt idx="1537">
                  <c:v>2587.4506999999999</c:v>
                </c:pt>
                <c:pt idx="1538">
                  <c:v>2630.0544</c:v>
                </c:pt>
                <c:pt idx="1539">
                  <c:v>2668.0282999999999</c:v>
                </c:pt>
                <c:pt idx="1540">
                  <c:v>2722.4958000000001</c:v>
                </c:pt>
                <c:pt idx="1541">
                  <c:v>2772.8247000000001</c:v>
                </c:pt>
                <c:pt idx="1542">
                  <c:v>2779.4958000000001</c:v>
                </c:pt>
                <c:pt idx="1543">
                  <c:v>2732.4506999999999</c:v>
                </c:pt>
                <c:pt idx="1544">
                  <c:v>2660.5160999999998</c:v>
                </c:pt>
                <c:pt idx="1545">
                  <c:v>2607.5403000000001</c:v>
                </c:pt>
                <c:pt idx="1546">
                  <c:v>2589.4416999999999</c:v>
                </c:pt>
                <c:pt idx="1547">
                  <c:v>2597.8811000000001</c:v>
                </c:pt>
                <c:pt idx="1548">
                  <c:v>2611.7581</c:v>
                </c:pt>
                <c:pt idx="1549">
                  <c:v>2613.0160999999998</c:v>
                </c:pt>
                <c:pt idx="1550">
                  <c:v>2590.5625</c:v>
                </c:pt>
                <c:pt idx="1551">
                  <c:v>2569.0160999999998</c:v>
                </c:pt>
                <c:pt idx="1552">
                  <c:v>2579</c:v>
                </c:pt>
                <c:pt idx="1553">
                  <c:v>2584.6482000000001</c:v>
                </c:pt>
                <c:pt idx="1554">
                  <c:v>2565.8024999999998</c:v>
                </c:pt>
                <c:pt idx="1555">
                  <c:v>2533.8386</c:v>
                </c:pt>
                <c:pt idx="1556">
                  <c:v>2498.2581</c:v>
                </c:pt>
                <c:pt idx="1557">
                  <c:v>2460.4958000000001</c:v>
                </c:pt>
                <c:pt idx="1558">
                  <c:v>2424.8708000000001</c:v>
                </c:pt>
                <c:pt idx="1559">
                  <c:v>2401.8569000000002</c:v>
                </c:pt>
                <c:pt idx="1560">
                  <c:v>2382.2741999999998</c:v>
                </c:pt>
                <c:pt idx="1561">
                  <c:v>2354</c:v>
                </c:pt>
                <c:pt idx="1562">
                  <c:v>2321.4697000000001</c:v>
                </c:pt>
                <c:pt idx="1563">
                  <c:v>2308.4194000000002</c:v>
                </c:pt>
                <c:pt idx="1564">
                  <c:v>2338.6331</c:v>
                </c:pt>
                <c:pt idx="1565">
                  <c:v>2379.123</c:v>
                </c:pt>
                <c:pt idx="1566">
                  <c:v>2386.1956</c:v>
                </c:pt>
                <c:pt idx="1567">
                  <c:v>2330.1410999999998</c:v>
                </c:pt>
                <c:pt idx="1568">
                  <c:v>2254.8063999999999</c:v>
                </c:pt>
                <c:pt idx="1569">
                  <c:v>2230.1945999999998</c:v>
                </c:pt>
                <c:pt idx="1570">
                  <c:v>2282.7157999999999</c:v>
                </c:pt>
                <c:pt idx="1571">
                  <c:v>2345.7671</c:v>
                </c:pt>
                <c:pt idx="1572">
                  <c:v>2378.8024999999998</c:v>
                </c:pt>
                <c:pt idx="1573">
                  <c:v>2394.7419</c:v>
                </c:pt>
                <c:pt idx="1574">
                  <c:v>2395.3872000000001</c:v>
                </c:pt>
                <c:pt idx="1575">
                  <c:v>2401</c:v>
                </c:pt>
                <c:pt idx="1576">
                  <c:v>2415.6372000000001</c:v>
                </c:pt>
                <c:pt idx="1577">
                  <c:v>2432.8215</c:v>
                </c:pt>
                <c:pt idx="1578">
                  <c:v>2448.5563999999999</c:v>
                </c:pt>
                <c:pt idx="1579">
                  <c:v>2467.8627999999999</c:v>
                </c:pt>
                <c:pt idx="1580">
                  <c:v>2491.1813999999999</c:v>
                </c:pt>
                <c:pt idx="1581">
                  <c:v>2525.0625</c:v>
                </c:pt>
                <c:pt idx="1582">
                  <c:v>2547.6208000000001</c:v>
                </c:pt>
                <c:pt idx="1583">
                  <c:v>2585.5747000000001</c:v>
                </c:pt>
                <c:pt idx="1584">
                  <c:v>2647.2096999999999</c:v>
                </c:pt>
                <c:pt idx="1585">
                  <c:v>2687.0331999999999</c:v>
                </c:pt>
                <c:pt idx="1586">
                  <c:v>2751.2096999999999</c:v>
                </c:pt>
                <c:pt idx="1587">
                  <c:v>2824.3991999999998</c:v>
                </c:pt>
                <c:pt idx="1588">
                  <c:v>2825.2096999999999</c:v>
                </c:pt>
                <c:pt idx="1589">
                  <c:v>2818.6381999999999</c:v>
                </c:pt>
                <c:pt idx="1590">
                  <c:v>2850.7017000000001</c:v>
                </c:pt>
                <c:pt idx="1591">
                  <c:v>2885.1723999999999</c:v>
                </c:pt>
                <c:pt idx="1592">
                  <c:v>2879.8225000000002</c:v>
                </c:pt>
                <c:pt idx="1593">
                  <c:v>2831.5989</c:v>
                </c:pt>
                <c:pt idx="1594">
                  <c:v>2782.5645</c:v>
                </c:pt>
                <c:pt idx="1595">
                  <c:v>2753.2168000000001</c:v>
                </c:pt>
                <c:pt idx="1596">
                  <c:v>2729.0967000000001</c:v>
                </c:pt>
                <c:pt idx="1597">
                  <c:v>2696.2471</c:v>
                </c:pt>
                <c:pt idx="1598">
                  <c:v>2693.5524999999998</c:v>
                </c:pt>
                <c:pt idx="1599">
                  <c:v>2682.9404</c:v>
                </c:pt>
                <c:pt idx="1600">
                  <c:v>2642.0645</c:v>
                </c:pt>
                <c:pt idx="1601">
                  <c:v>2612.7600000000002</c:v>
                </c:pt>
                <c:pt idx="1602">
                  <c:v>2605.1794</c:v>
                </c:pt>
                <c:pt idx="1603">
                  <c:v>2601.9133000000002</c:v>
                </c:pt>
                <c:pt idx="1604">
                  <c:v>2601.0203000000001</c:v>
                </c:pt>
                <c:pt idx="1605">
                  <c:v>2614.0895999999998</c:v>
                </c:pt>
                <c:pt idx="1606">
                  <c:v>2646.1410999999998</c:v>
                </c:pt>
                <c:pt idx="1607">
                  <c:v>2679.8386</c:v>
                </c:pt>
                <c:pt idx="1608">
                  <c:v>2661.3872000000001</c:v>
                </c:pt>
                <c:pt idx="1609">
                  <c:v>2632.0614999999998</c:v>
                </c:pt>
                <c:pt idx="1610">
                  <c:v>2629.5907999999999</c:v>
                </c:pt>
                <c:pt idx="1611">
                  <c:v>2622.4636</c:v>
                </c:pt>
                <c:pt idx="1612">
                  <c:v>2590.5</c:v>
                </c:pt>
                <c:pt idx="1613">
                  <c:v>2572.6179000000002</c:v>
                </c:pt>
                <c:pt idx="1614">
                  <c:v>2606.6430999999998</c:v>
                </c:pt>
                <c:pt idx="1615">
                  <c:v>2642.5654</c:v>
                </c:pt>
                <c:pt idx="1616">
                  <c:v>2606.0482999999999</c:v>
                </c:pt>
                <c:pt idx="1617">
                  <c:v>2588.3296</c:v>
                </c:pt>
                <c:pt idx="1618">
                  <c:v>2634.0482999999999</c:v>
                </c:pt>
                <c:pt idx="1619">
                  <c:v>2663.5464000000002</c:v>
                </c:pt>
                <c:pt idx="1620">
                  <c:v>2686.8546999999999</c:v>
                </c:pt>
                <c:pt idx="1621">
                  <c:v>2680.8991999999998</c:v>
                </c:pt>
                <c:pt idx="1622">
                  <c:v>2601.4839000000002</c:v>
                </c:pt>
                <c:pt idx="1623">
                  <c:v>2533.3579</c:v>
                </c:pt>
                <c:pt idx="1624">
                  <c:v>2566.2741999999998</c:v>
                </c:pt>
                <c:pt idx="1625">
                  <c:v>2593.1239999999998</c:v>
                </c:pt>
                <c:pt idx="1626">
                  <c:v>2580.6169</c:v>
                </c:pt>
                <c:pt idx="1627">
                  <c:v>2578.5989</c:v>
                </c:pt>
                <c:pt idx="1628">
                  <c:v>2566.3267000000001</c:v>
                </c:pt>
                <c:pt idx="1629">
                  <c:v>2564.6723999999999</c:v>
                </c:pt>
                <c:pt idx="1630">
                  <c:v>2576.8627999999999</c:v>
                </c:pt>
                <c:pt idx="1631">
                  <c:v>2566.7660999999998</c:v>
                </c:pt>
                <c:pt idx="1632">
                  <c:v>2541.1291999999999</c:v>
                </c:pt>
                <c:pt idx="1633">
                  <c:v>2542.1543000000001</c:v>
                </c:pt>
                <c:pt idx="1634">
                  <c:v>2546.4153000000001</c:v>
                </c:pt>
                <c:pt idx="1635">
                  <c:v>2535.0189999999998</c:v>
                </c:pt>
                <c:pt idx="1636">
                  <c:v>2565.4395</c:v>
                </c:pt>
                <c:pt idx="1637">
                  <c:v>2621.0493000000001</c:v>
                </c:pt>
                <c:pt idx="1638">
                  <c:v>2624.2319000000002</c:v>
                </c:pt>
                <c:pt idx="1639">
                  <c:v>2569.8256999999999</c:v>
                </c:pt>
                <c:pt idx="1640">
                  <c:v>2541.9596999999999</c:v>
                </c:pt>
                <c:pt idx="1641">
                  <c:v>2557.7287999999999</c:v>
                </c:pt>
                <c:pt idx="1642">
                  <c:v>2587.9636</c:v>
                </c:pt>
                <c:pt idx="1643">
                  <c:v>2605.9375</c:v>
                </c:pt>
                <c:pt idx="1644">
                  <c:v>2637.1694000000002</c:v>
                </c:pt>
                <c:pt idx="1645">
                  <c:v>2687.1008000000002</c:v>
                </c:pt>
                <c:pt idx="1646">
                  <c:v>2664.3407999999999</c:v>
                </c:pt>
                <c:pt idx="1647">
                  <c:v>2601.0383000000002</c:v>
                </c:pt>
                <c:pt idx="1648">
                  <c:v>2604.0322000000001</c:v>
                </c:pt>
                <c:pt idx="1649">
                  <c:v>2630.6491999999998</c:v>
                </c:pt>
                <c:pt idx="1650">
                  <c:v>2575.6833000000001</c:v>
                </c:pt>
                <c:pt idx="1651">
                  <c:v>2514.0070999999998</c:v>
                </c:pt>
                <c:pt idx="1652">
                  <c:v>2523.6732999999999</c:v>
                </c:pt>
                <c:pt idx="1653">
                  <c:v>2545.0081</c:v>
                </c:pt>
                <c:pt idx="1654">
                  <c:v>2562.9778000000001</c:v>
                </c:pt>
                <c:pt idx="1655">
                  <c:v>2586.9346</c:v>
                </c:pt>
                <c:pt idx="1656">
                  <c:v>2635.1936000000001</c:v>
                </c:pt>
                <c:pt idx="1657">
                  <c:v>2740.8447000000001</c:v>
                </c:pt>
                <c:pt idx="1658">
                  <c:v>2874.2721999999999</c:v>
                </c:pt>
                <c:pt idx="1659">
                  <c:v>3043.5354000000002</c:v>
                </c:pt>
                <c:pt idx="1660">
                  <c:v>3255.5160999999998</c:v>
                </c:pt>
                <c:pt idx="1661">
                  <c:v>3504.2581</c:v>
                </c:pt>
                <c:pt idx="1662">
                  <c:v>3823.1614</c:v>
                </c:pt>
                <c:pt idx="1663">
                  <c:v>4356.2103999999999</c:v>
                </c:pt>
                <c:pt idx="1664">
                  <c:v>5031.1611000000003</c:v>
                </c:pt>
                <c:pt idx="1665">
                  <c:v>5700.4395000000004</c:v>
                </c:pt>
                <c:pt idx="1666">
                  <c:v>6483.8788999999997</c:v>
                </c:pt>
                <c:pt idx="1667">
                  <c:v>7350.0844999999999</c:v>
                </c:pt>
                <c:pt idx="1668">
                  <c:v>8436.3428000000004</c:v>
                </c:pt>
                <c:pt idx="1669">
                  <c:v>9837.3008000000009</c:v>
                </c:pt>
                <c:pt idx="1670">
                  <c:v>11865.0322</c:v>
                </c:pt>
                <c:pt idx="1671">
                  <c:v>14727.4473</c:v>
                </c:pt>
                <c:pt idx="1672">
                  <c:v>17064.363300000001</c:v>
                </c:pt>
                <c:pt idx="1673">
                  <c:v>18056.666000000001</c:v>
                </c:pt>
                <c:pt idx="1674">
                  <c:v>18653.375</c:v>
                </c:pt>
                <c:pt idx="1675">
                  <c:v>19241.179700000001</c:v>
                </c:pt>
                <c:pt idx="1676">
                  <c:v>19501.0684</c:v>
                </c:pt>
                <c:pt idx="1677">
                  <c:v>19428.835899999998</c:v>
                </c:pt>
                <c:pt idx="1678">
                  <c:v>19354.9395</c:v>
                </c:pt>
                <c:pt idx="1679">
                  <c:v>19295.287100000001</c:v>
                </c:pt>
                <c:pt idx="1680">
                  <c:v>19391.3066</c:v>
                </c:pt>
                <c:pt idx="1681">
                  <c:v>19590.021499999999</c:v>
                </c:pt>
                <c:pt idx="1682">
                  <c:v>19483.644499999999</c:v>
                </c:pt>
                <c:pt idx="1683">
                  <c:v>19407.3789</c:v>
                </c:pt>
                <c:pt idx="1684">
                  <c:v>19481.3066</c:v>
                </c:pt>
                <c:pt idx="1685">
                  <c:v>19424.377</c:v>
                </c:pt>
                <c:pt idx="1686">
                  <c:v>19266.4434</c:v>
                </c:pt>
                <c:pt idx="1687">
                  <c:v>19142.355500000001</c:v>
                </c:pt>
                <c:pt idx="1688">
                  <c:v>19224.765599999999</c:v>
                </c:pt>
                <c:pt idx="1689">
                  <c:v>19389.127</c:v>
                </c:pt>
                <c:pt idx="1690">
                  <c:v>19426.583999999999</c:v>
                </c:pt>
                <c:pt idx="1691">
                  <c:v>19369.543000000001</c:v>
                </c:pt>
                <c:pt idx="1692">
                  <c:v>19418.3184</c:v>
                </c:pt>
                <c:pt idx="1693">
                  <c:v>19653.5723</c:v>
                </c:pt>
                <c:pt idx="1694">
                  <c:v>19782.355500000001</c:v>
                </c:pt>
                <c:pt idx="1695">
                  <c:v>19653.252</c:v>
                </c:pt>
                <c:pt idx="1696">
                  <c:v>19529.355500000001</c:v>
                </c:pt>
                <c:pt idx="1697">
                  <c:v>19771.025399999999</c:v>
                </c:pt>
                <c:pt idx="1698">
                  <c:v>20179.7402</c:v>
                </c:pt>
                <c:pt idx="1699">
                  <c:v>20304.0605</c:v>
                </c:pt>
                <c:pt idx="1700">
                  <c:v>20167.863300000001</c:v>
                </c:pt>
                <c:pt idx="1701">
                  <c:v>19936.3691</c:v>
                </c:pt>
                <c:pt idx="1702">
                  <c:v>19683.972699999998</c:v>
                </c:pt>
                <c:pt idx="1703">
                  <c:v>19782.791000000001</c:v>
                </c:pt>
                <c:pt idx="1704">
                  <c:v>19972.412100000001</c:v>
                </c:pt>
                <c:pt idx="1705">
                  <c:v>19778.656200000001</c:v>
                </c:pt>
                <c:pt idx="1706">
                  <c:v>19459.6289</c:v>
                </c:pt>
                <c:pt idx="1707">
                  <c:v>19374.353500000001</c:v>
                </c:pt>
                <c:pt idx="1708">
                  <c:v>19491.863300000001</c:v>
                </c:pt>
                <c:pt idx="1709">
                  <c:v>19654.541000000001</c:v>
                </c:pt>
                <c:pt idx="1710">
                  <c:v>19858.978500000001</c:v>
                </c:pt>
                <c:pt idx="1711">
                  <c:v>20095.414100000002</c:v>
                </c:pt>
                <c:pt idx="1712">
                  <c:v>20238.1934</c:v>
                </c:pt>
                <c:pt idx="1713">
                  <c:v>20206.730500000001</c:v>
                </c:pt>
                <c:pt idx="1714">
                  <c:v>20135.335899999998</c:v>
                </c:pt>
                <c:pt idx="1715">
                  <c:v>20124.9512</c:v>
                </c:pt>
                <c:pt idx="1716">
                  <c:v>20160.636699999999</c:v>
                </c:pt>
                <c:pt idx="1717">
                  <c:v>20173.002</c:v>
                </c:pt>
                <c:pt idx="1718">
                  <c:v>20264.216799999998</c:v>
                </c:pt>
                <c:pt idx="1719">
                  <c:v>20414.7402</c:v>
                </c:pt>
                <c:pt idx="1720">
                  <c:v>20520.8066</c:v>
                </c:pt>
                <c:pt idx="1721">
                  <c:v>20602.027300000002</c:v>
                </c:pt>
                <c:pt idx="1722">
                  <c:v>20560.7637</c:v>
                </c:pt>
                <c:pt idx="1723">
                  <c:v>20404.273399999998</c:v>
                </c:pt>
                <c:pt idx="1724">
                  <c:v>20269.722699999998</c:v>
                </c:pt>
                <c:pt idx="1725">
                  <c:v>20251.171900000001</c:v>
                </c:pt>
                <c:pt idx="1726">
                  <c:v>20311.914100000002</c:v>
                </c:pt>
                <c:pt idx="1727">
                  <c:v>20358.867200000001</c:v>
                </c:pt>
                <c:pt idx="1728">
                  <c:v>20255.419900000001</c:v>
                </c:pt>
                <c:pt idx="1729">
                  <c:v>20139.273399999998</c:v>
                </c:pt>
                <c:pt idx="1730">
                  <c:v>20017.341799999998</c:v>
                </c:pt>
                <c:pt idx="1731">
                  <c:v>19807.4902</c:v>
                </c:pt>
                <c:pt idx="1732">
                  <c:v>19470.9355</c:v>
                </c:pt>
                <c:pt idx="1733">
                  <c:v>18680.386699999999</c:v>
                </c:pt>
                <c:pt idx="1734">
                  <c:v>16902.710899999998</c:v>
                </c:pt>
                <c:pt idx="1735">
                  <c:v>14131.1523</c:v>
                </c:pt>
                <c:pt idx="1736">
                  <c:v>11100.75</c:v>
                </c:pt>
                <c:pt idx="1737">
                  <c:v>8710.6923999999999</c:v>
                </c:pt>
                <c:pt idx="1738">
                  <c:v>7197.7056000000002</c:v>
                </c:pt>
                <c:pt idx="1739">
                  <c:v>5964.8647000000001</c:v>
                </c:pt>
                <c:pt idx="1740">
                  <c:v>5076.0565999999999</c:v>
                </c:pt>
                <c:pt idx="1741">
                  <c:v>4616.0029000000004</c:v>
                </c:pt>
                <c:pt idx="1742">
                  <c:v>4339.1229999999996</c:v>
                </c:pt>
                <c:pt idx="1743">
                  <c:v>4321.3842999999997</c:v>
                </c:pt>
                <c:pt idx="1744">
                  <c:v>4577.2905000000001</c:v>
                </c:pt>
                <c:pt idx="1745">
                  <c:v>5123.4745999999996</c:v>
                </c:pt>
                <c:pt idx="1746">
                  <c:v>5893.2943999999998</c:v>
                </c:pt>
                <c:pt idx="1747">
                  <c:v>6688.3505999999998</c:v>
                </c:pt>
                <c:pt idx="1748">
                  <c:v>7576.5604999999996</c:v>
                </c:pt>
                <c:pt idx="1749">
                  <c:v>8686.5449000000008</c:v>
                </c:pt>
                <c:pt idx="1750">
                  <c:v>10448.168900000001</c:v>
                </c:pt>
                <c:pt idx="1751">
                  <c:v>12852.858399999999</c:v>
                </c:pt>
                <c:pt idx="1752">
                  <c:v>15563.29</c:v>
                </c:pt>
                <c:pt idx="1753">
                  <c:v>18801.910199999998</c:v>
                </c:pt>
                <c:pt idx="1754">
                  <c:v>21734.074199999999</c:v>
                </c:pt>
                <c:pt idx="1755">
                  <c:v>23404.408200000002</c:v>
                </c:pt>
                <c:pt idx="1756">
                  <c:v>24115.476600000002</c:v>
                </c:pt>
                <c:pt idx="1757">
                  <c:v>24501.252</c:v>
                </c:pt>
                <c:pt idx="1758">
                  <c:v>24952.970700000002</c:v>
                </c:pt>
                <c:pt idx="1759">
                  <c:v>25322.646499999999</c:v>
                </c:pt>
                <c:pt idx="1760">
                  <c:v>25555.419900000001</c:v>
                </c:pt>
                <c:pt idx="1761">
                  <c:v>25589.925800000001</c:v>
                </c:pt>
                <c:pt idx="1762">
                  <c:v>25274.394499999999</c:v>
                </c:pt>
                <c:pt idx="1763">
                  <c:v>24831.835899999998</c:v>
                </c:pt>
                <c:pt idx="1764">
                  <c:v>24823.3789</c:v>
                </c:pt>
                <c:pt idx="1765">
                  <c:v>25241.9375</c:v>
                </c:pt>
                <c:pt idx="1766">
                  <c:v>25328.1836</c:v>
                </c:pt>
                <c:pt idx="1767">
                  <c:v>25054.656200000001</c:v>
                </c:pt>
                <c:pt idx="1768">
                  <c:v>24837.765599999999</c:v>
                </c:pt>
                <c:pt idx="1769">
                  <c:v>24822.9316</c:v>
                </c:pt>
                <c:pt idx="1770">
                  <c:v>24994.4375</c:v>
                </c:pt>
                <c:pt idx="1771">
                  <c:v>25263.902300000002</c:v>
                </c:pt>
                <c:pt idx="1772">
                  <c:v>25411.212899999999</c:v>
                </c:pt>
                <c:pt idx="1773">
                  <c:v>25418.347699999998</c:v>
                </c:pt>
                <c:pt idx="1774">
                  <c:v>25376.662100000001</c:v>
                </c:pt>
                <c:pt idx="1775">
                  <c:v>25159.896499999999</c:v>
                </c:pt>
                <c:pt idx="1776">
                  <c:v>24974.6777</c:v>
                </c:pt>
                <c:pt idx="1777">
                  <c:v>24819.474600000001</c:v>
                </c:pt>
                <c:pt idx="1778">
                  <c:v>24489.099600000001</c:v>
                </c:pt>
                <c:pt idx="1779">
                  <c:v>24295.220700000002</c:v>
                </c:pt>
                <c:pt idx="1780">
                  <c:v>24187.3223</c:v>
                </c:pt>
                <c:pt idx="1781">
                  <c:v>24289.587899999999</c:v>
                </c:pt>
                <c:pt idx="1782">
                  <c:v>24495.203099999999</c:v>
                </c:pt>
                <c:pt idx="1783">
                  <c:v>24377.5586</c:v>
                </c:pt>
                <c:pt idx="1784">
                  <c:v>24203.9277</c:v>
                </c:pt>
                <c:pt idx="1785">
                  <c:v>23990.660199999998</c:v>
                </c:pt>
                <c:pt idx="1786">
                  <c:v>23989.841799999998</c:v>
                </c:pt>
                <c:pt idx="1787">
                  <c:v>24056.964800000002</c:v>
                </c:pt>
                <c:pt idx="1788">
                  <c:v>23782.109400000001</c:v>
                </c:pt>
                <c:pt idx="1789">
                  <c:v>23567.8809</c:v>
                </c:pt>
                <c:pt idx="1790">
                  <c:v>23357.212899999999</c:v>
                </c:pt>
                <c:pt idx="1791">
                  <c:v>22900.328099999999</c:v>
                </c:pt>
                <c:pt idx="1792">
                  <c:v>22756.484400000001</c:v>
                </c:pt>
                <c:pt idx="1793">
                  <c:v>23071.9512</c:v>
                </c:pt>
                <c:pt idx="1794">
                  <c:v>23557.804700000001</c:v>
                </c:pt>
                <c:pt idx="1795">
                  <c:v>24064.1973</c:v>
                </c:pt>
                <c:pt idx="1796">
                  <c:v>24263.6855</c:v>
                </c:pt>
                <c:pt idx="1797">
                  <c:v>24273.3652</c:v>
                </c:pt>
                <c:pt idx="1798">
                  <c:v>24280.875</c:v>
                </c:pt>
                <c:pt idx="1799">
                  <c:v>24243.953099999999</c:v>
                </c:pt>
                <c:pt idx="1800">
                  <c:v>24099.8711</c:v>
                </c:pt>
                <c:pt idx="1801">
                  <c:v>23747.9863</c:v>
                </c:pt>
                <c:pt idx="1802">
                  <c:v>23332.521499999999</c:v>
                </c:pt>
                <c:pt idx="1803">
                  <c:v>23164.580099999999</c:v>
                </c:pt>
                <c:pt idx="1804">
                  <c:v>23382.234400000001</c:v>
                </c:pt>
                <c:pt idx="1805">
                  <c:v>23534.791000000001</c:v>
                </c:pt>
                <c:pt idx="1806">
                  <c:v>23385.085899999998</c:v>
                </c:pt>
                <c:pt idx="1807">
                  <c:v>23021.3691</c:v>
                </c:pt>
                <c:pt idx="1808">
                  <c:v>22374.257799999999</c:v>
                </c:pt>
                <c:pt idx="1809">
                  <c:v>21755.8887</c:v>
                </c:pt>
                <c:pt idx="1810">
                  <c:v>21022.875</c:v>
                </c:pt>
                <c:pt idx="1811">
                  <c:v>19398.0527</c:v>
                </c:pt>
                <c:pt idx="1812">
                  <c:v>16628.7461</c:v>
                </c:pt>
                <c:pt idx="1813">
                  <c:v>13583.761699999999</c:v>
                </c:pt>
                <c:pt idx="1814">
                  <c:v>11071.227500000001</c:v>
                </c:pt>
                <c:pt idx="1815">
                  <c:v>9011.4434000000001</c:v>
                </c:pt>
                <c:pt idx="1816">
                  <c:v>7242.0727999999999</c:v>
                </c:pt>
                <c:pt idx="1817">
                  <c:v>5897.2388000000001</c:v>
                </c:pt>
                <c:pt idx="1818">
                  <c:v>5021.6854999999996</c:v>
                </c:pt>
                <c:pt idx="1819">
                  <c:v>4417.3306000000002</c:v>
                </c:pt>
                <c:pt idx="1820">
                  <c:v>3947.3063999999999</c:v>
                </c:pt>
                <c:pt idx="1821">
                  <c:v>3625.5725000000002</c:v>
                </c:pt>
                <c:pt idx="1822">
                  <c:v>3507.3708000000001</c:v>
                </c:pt>
                <c:pt idx="1823">
                  <c:v>3437.0989</c:v>
                </c:pt>
                <c:pt idx="1824">
                  <c:v>3334.1614</c:v>
                </c:pt>
                <c:pt idx="1825">
                  <c:v>3256.7458000000001</c:v>
                </c:pt>
                <c:pt idx="1826">
                  <c:v>3278.8044</c:v>
                </c:pt>
                <c:pt idx="1827">
                  <c:v>3430.0502999999999</c:v>
                </c:pt>
                <c:pt idx="1828">
                  <c:v>3641.2258000000002</c:v>
                </c:pt>
                <c:pt idx="1829">
                  <c:v>3915.9061999999999</c:v>
                </c:pt>
                <c:pt idx="1830">
                  <c:v>4327.3931000000002</c:v>
                </c:pt>
                <c:pt idx="1831">
                  <c:v>4875.6562000000004</c:v>
                </c:pt>
                <c:pt idx="1832">
                  <c:v>5564.4516999999996</c:v>
                </c:pt>
                <c:pt idx="1833">
                  <c:v>6422.6684999999998</c:v>
                </c:pt>
                <c:pt idx="1834">
                  <c:v>7365.9032999999999</c:v>
                </c:pt>
                <c:pt idx="1835">
                  <c:v>8434.6522999999997</c:v>
                </c:pt>
                <c:pt idx="1836">
                  <c:v>9692.5810999999994</c:v>
                </c:pt>
                <c:pt idx="1837">
                  <c:v>11441.054700000001</c:v>
                </c:pt>
                <c:pt idx="1838">
                  <c:v>14304.206099999999</c:v>
                </c:pt>
                <c:pt idx="1839">
                  <c:v>17937.914100000002</c:v>
                </c:pt>
                <c:pt idx="1840">
                  <c:v>20853.6289</c:v>
                </c:pt>
                <c:pt idx="1841">
                  <c:v>22849.730500000001</c:v>
                </c:pt>
                <c:pt idx="1842">
                  <c:v>23785.502</c:v>
                </c:pt>
                <c:pt idx="1843">
                  <c:v>23682.660199999998</c:v>
                </c:pt>
                <c:pt idx="1844">
                  <c:v>23523.9434</c:v>
                </c:pt>
                <c:pt idx="1845">
                  <c:v>23327.402300000002</c:v>
                </c:pt>
                <c:pt idx="1846">
                  <c:v>23005.023399999998</c:v>
                </c:pt>
                <c:pt idx="1847">
                  <c:v>22813.543000000001</c:v>
                </c:pt>
                <c:pt idx="1848">
                  <c:v>22563.992200000001</c:v>
                </c:pt>
                <c:pt idx="1849">
                  <c:v>22071.007799999999</c:v>
                </c:pt>
                <c:pt idx="1850">
                  <c:v>21598.605500000001</c:v>
                </c:pt>
                <c:pt idx="1851">
                  <c:v>21295.710899999998</c:v>
                </c:pt>
                <c:pt idx="1852">
                  <c:v>21097.4277</c:v>
                </c:pt>
                <c:pt idx="1853">
                  <c:v>21086.958999999999</c:v>
                </c:pt>
                <c:pt idx="1854">
                  <c:v>21188.748</c:v>
                </c:pt>
                <c:pt idx="1855">
                  <c:v>21271.4512</c:v>
                </c:pt>
                <c:pt idx="1856">
                  <c:v>21296</c:v>
                </c:pt>
                <c:pt idx="1857">
                  <c:v>21240.320299999999</c:v>
                </c:pt>
                <c:pt idx="1858">
                  <c:v>21333.337899999999</c:v>
                </c:pt>
                <c:pt idx="1859">
                  <c:v>21610.105500000001</c:v>
                </c:pt>
                <c:pt idx="1860">
                  <c:v>21735.25</c:v>
                </c:pt>
                <c:pt idx="1861">
                  <c:v>21483.978500000001</c:v>
                </c:pt>
                <c:pt idx="1862">
                  <c:v>20961.603500000001</c:v>
                </c:pt>
                <c:pt idx="1863">
                  <c:v>20625.1973</c:v>
                </c:pt>
                <c:pt idx="1864">
                  <c:v>20496.757799999999</c:v>
                </c:pt>
                <c:pt idx="1865">
                  <c:v>20464.150399999999</c:v>
                </c:pt>
                <c:pt idx="1866">
                  <c:v>20624.8691</c:v>
                </c:pt>
                <c:pt idx="1867">
                  <c:v>20928.8789</c:v>
                </c:pt>
                <c:pt idx="1868">
                  <c:v>21381.1816</c:v>
                </c:pt>
                <c:pt idx="1869">
                  <c:v>21731.226600000002</c:v>
                </c:pt>
                <c:pt idx="1870">
                  <c:v>21931.550800000001</c:v>
                </c:pt>
                <c:pt idx="1871">
                  <c:v>22023.408200000002</c:v>
                </c:pt>
                <c:pt idx="1872">
                  <c:v>22111.708999999999</c:v>
                </c:pt>
                <c:pt idx="1873">
                  <c:v>22179.794900000001</c:v>
                </c:pt>
                <c:pt idx="1874">
                  <c:v>22134.75</c:v>
                </c:pt>
                <c:pt idx="1875">
                  <c:v>22144.773399999998</c:v>
                </c:pt>
                <c:pt idx="1876">
                  <c:v>22217.7461</c:v>
                </c:pt>
                <c:pt idx="1877">
                  <c:v>22137.9238</c:v>
                </c:pt>
                <c:pt idx="1878">
                  <c:v>21879.3262</c:v>
                </c:pt>
                <c:pt idx="1879">
                  <c:v>21646.625</c:v>
                </c:pt>
                <c:pt idx="1880">
                  <c:v>21407.6934</c:v>
                </c:pt>
                <c:pt idx="1881">
                  <c:v>21002.453099999999</c:v>
                </c:pt>
                <c:pt idx="1882">
                  <c:v>20666.857400000001</c:v>
                </c:pt>
                <c:pt idx="1883">
                  <c:v>20564.5488</c:v>
                </c:pt>
                <c:pt idx="1884">
                  <c:v>20519.015599999999</c:v>
                </c:pt>
                <c:pt idx="1885">
                  <c:v>20244.6895</c:v>
                </c:pt>
                <c:pt idx="1886">
                  <c:v>20136.166000000001</c:v>
                </c:pt>
                <c:pt idx="1887">
                  <c:v>20736.044900000001</c:v>
                </c:pt>
                <c:pt idx="1888">
                  <c:v>21161.773399999998</c:v>
                </c:pt>
                <c:pt idx="1889">
                  <c:v>20954.4473</c:v>
                </c:pt>
                <c:pt idx="1890">
                  <c:v>20671.410199999998</c:v>
                </c:pt>
                <c:pt idx="1891">
                  <c:v>20588.125</c:v>
                </c:pt>
                <c:pt idx="1892">
                  <c:v>20738.230500000001</c:v>
                </c:pt>
                <c:pt idx="1893">
                  <c:v>20950.853500000001</c:v>
                </c:pt>
                <c:pt idx="1894">
                  <c:v>20987.625</c:v>
                </c:pt>
                <c:pt idx="1895">
                  <c:v>21121.035199999998</c:v>
                </c:pt>
                <c:pt idx="1896">
                  <c:v>21250.169900000001</c:v>
                </c:pt>
                <c:pt idx="1897">
                  <c:v>21315.0527</c:v>
                </c:pt>
                <c:pt idx="1898">
                  <c:v>21349.668000000001</c:v>
                </c:pt>
                <c:pt idx="1899">
                  <c:v>20704.583999999999</c:v>
                </c:pt>
                <c:pt idx="1900">
                  <c:v>18332.7012</c:v>
                </c:pt>
                <c:pt idx="1901">
                  <c:v>14394.3027</c:v>
                </c:pt>
                <c:pt idx="1902">
                  <c:v>10847.0908</c:v>
                </c:pt>
                <c:pt idx="1903">
                  <c:v>8577.8965000000007</c:v>
                </c:pt>
                <c:pt idx="1904">
                  <c:v>6961.0483000000004</c:v>
                </c:pt>
                <c:pt idx="1905">
                  <c:v>5745.3275999999996</c:v>
                </c:pt>
                <c:pt idx="1906">
                  <c:v>4980.4155000000001</c:v>
                </c:pt>
                <c:pt idx="1907">
                  <c:v>4435.9224000000004</c:v>
                </c:pt>
                <c:pt idx="1908">
                  <c:v>4046.0041999999999</c:v>
                </c:pt>
                <c:pt idx="1909">
                  <c:v>3827.2438999999999</c:v>
                </c:pt>
                <c:pt idx="1910">
                  <c:v>3699.7017000000001</c:v>
                </c:pt>
                <c:pt idx="1911">
                  <c:v>3581.1471999999999</c:v>
                </c:pt>
                <c:pt idx="1912">
                  <c:v>3482.5081</c:v>
                </c:pt>
                <c:pt idx="1913">
                  <c:v>3475.6421</c:v>
                </c:pt>
                <c:pt idx="1914">
                  <c:v>3555.6008000000002</c:v>
                </c:pt>
                <c:pt idx="1915">
                  <c:v>3657.8962000000001</c:v>
                </c:pt>
                <c:pt idx="1916">
                  <c:v>3748.6410999999998</c:v>
                </c:pt>
                <c:pt idx="1917">
                  <c:v>3937.2026000000001</c:v>
                </c:pt>
                <c:pt idx="1918">
                  <c:v>4304.5928000000004</c:v>
                </c:pt>
                <c:pt idx="1919">
                  <c:v>4794.8002999999999</c:v>
                </c:pt>
                <c:pt idx="1920">
                  <c:v>5449.1611000000003</c:v>
                </c:pt>
                <c:pt idx="1921">
                  <c:v>6300.6997000000001</c:v>
                </c:pt>
                <c:pt idx="1922">
                  <c:v>7184.8125</c:v>
                </c:pt>
                <c:pt idx="1923">
                  <c:v>8312.5342000000001</c:v>
                </c:pt>
                <c:pt idx="1924">
                  <c:v>9887.8145000000004</c:v>
                </c:pt>
                <c:pt idx="1925">
                  <c:v>11760.680700000001</c:v>
                </c:pt>
                <c:pt idx="1926">
                  <c:v>14465.9863</c:v>
                </c:pt>
                <c:pt idx="1927">
                  <c:v>17980.257799999999</c:v>
                </c:pt>
                <c:pt idx="1928">
                  <c:v>20576.4355</c:v>
                </c:pt>
                <c:pt idx="1929">
                  <c:v>21163.546900000001</c:v>
                </c:pt>
                <c:pt idx="1930">
                  <c:v>20648.8789</c:v>
                </c:pt>
                <c:pt idx="1931">
                  <c:v>20310.541000000001</c:v>
                </c:pt>
                <c:pt idx="1932">
                  <c:v>20033.208999999999</c:v>
                </c:pt>
                <c:pt idx="1933">
                  <c:v>19627.103500000001</c:v>
                </c:pt>
                <c:pt idx="1934">
                  <c:v>19353.539100000002</c:v>
                </c:pt>
                <c:pt idx="1935">
                  <c:v>19066.543000000001</c:v>
                </c:pt>
                <c:pt idx="1936">
                  <c:v>18734.515599999999</c:v>
                </c:pt>
                <c:pt idx="1937">
                  <c:v>18624.728500000001</c:v>
                </c:pt>
                <c:pt idx="1938">
                  <c:v>18707.1387</c:v>
                </c:pt>
                <c:pt idx="1939">
                  <c:v>18810.7461</c:v>
                </c:pt>
                <c:pt idx="1940">
                  <c:v>18819.238300000001</c:v>
                </c:pt>
                <c:pt idx="1941">
                  <c:v>18934.4355</c:v>
                </c:pt>
                <c:pt idx="1942">
                  <c:v>19236.679700000001</c:v>
                </c:pt>
                <c:pt idx="1943">
                  <c:v>19392.906200000001</c:v>
                </c:pt>
                <c:pt idx="1944">
                  <c:v>19342.265599999999</c:v>
                </c:pt>
                <c:pt idx="1945">
                  <c:v>19213.242200000001</c:v>
                </c:pt>
                <c:pt idx="1946">
                  <c:v>19125.0137</c:v>
                </c:pt>
                <c:pt idx="1947">
                  <c:v>18898.4512</c:v>
                </c:pt>
                <c:pt idx="1948">
                  <c:v>18599.777300000002</c:v>
                </c:pt>
                <c:pt idx="1949">
                  <c:v>18705.962899999999</c:v>
                </c:pt>
                <c:pt idx="1950">
                  <c:v>19155.0645</c:v>
                </c:pt>
                <c:pt idx="1951">
                  <c:v>19462.781200000001</c:v>
                </c:pt>
                <c:pt idx="1952">
                  <c:v>19512.773399999998</c:v>
                </c:pt>
                <c:pt idx="1953">
                  <c:v>19408.218799999999</c:v>
                </c:pt>
                <c:pt idx="1954">
                  <c:v>19326.7559</c:v>
                </c:pt>
                <c:pt idx="1955">
                  <c:v>19177.543000000001</c:v>
                </c:pt>
                <c:pt idx="1956">
                  <c:v>18833.537100000001</c:v>
                </c:pt>
                <c:pt idx="1957">
                  <c:v>18713.6348</c:v>
                </c:pt>
                <c:pt idx="1958">
                  <c:v>19025.455099999999</c:v>
                </c:pt>
                <c:pt idx="1959">
                  <c:v>19114.226600000002</c:v>
                </c:pt>
                <c:pt idx="1960">
                  <c:v>18915.234400000001</c:v>
                </c:pt>
                <c:pt idx="1961">
                  <c:v>18629.652300000002</c:v>
                </c:pt>
                <c:pt idx="1962">
                  <c:v>18278.502</c:v>
                </c:pt>
                <c:pt idx="1963">
                  <c:v>18319.359400000001</c:v>
                </c:pt>
                <c:pt idx="1964">
                  <c:v>18711.583999999999</c:v>
                </c:pt>
                <c:pt idx="1965">
                  <c:v>18906.3086</c:v>
                </c:pt>
                <c:pt idx="1966">
                  <c:v>18587.625</c:v>
                </c:pt>
                <c:pt idx="1967">
                  <c:v>18179.9863</c:v>
                </c:pt>
                <c:pt idx="1968">
                  <c:v>18280.208999999999</c:v>
                </c:pt>
                <c:pt idx="1969">
                  <c:v>18773.195299999999</c:v>
                </c:pt>
                <c:pt idx="1970">
                  <c:v>19035.081999999999</c:v>
                </c:pt>
                <c:pt idx="1971">
                  <c:v>18970.248</c:v>
                </c:pt>
                <c:pt idx="1972">
                  <c:v>18950.080099999999</c:v>
                </c:pt>
                <c:pt idx="1973">
                  <c:v>19023.541000000001</c:v>
                </c:pt>
                <c:pt idx="1974">
                  <c:v>19142.279299999998</c:v>
                </c:pt>
                <c:pt idx="1975">
                  <c:v>19314.041000000001</c:v>
                </c:pt>
                <c:pt idx="1976">
                  <c:v>19387.466799999998</c:v>
                </c:pt>
                <c:pt idx="1977">
                  <c:v>19245.9277</c:v>
                </c:pt>
                <c:pt idx="1978">
                  <c:v>19097.228500000001</c:v>
                </c:pt>
                <c:pt idx="1979">
                  <c:v>19101.5586</c:v>
                </c:pt>
                <c:pt idx="1980">
                  <c:v>19325.212899999999</c:v>
                </c:pt>
                <c:pt idx="1981">
                  <c:v>19504.742200000001</c:v>
                </c:pt>
                <c:pt idx="1982">
                  <c:v>19464.708999999999</c:v>
                </c:pt>
                <c:pt idx="1983">
                  <c:v>19414.728500000001</c:v>
                </c:pt>
                <c:pt idx="1984">
                  <c:v>19470</c:v>
                </c:pt>
                <c:pt idx="1985">
                  <c:v>19359.9277</c:v>
                </c:pt>
                <c:pt idx="1986">
                  <c:v>19030.859400000001</c:v>
                </c:pt>
                <c:pt idx="1987">
                  <c:v>18525.599600000001</c:v>
                </c:pt>
                <c:pt idx="1988">
                  <c:v>16623.984400000001</c:v>
                </c:pt>
                <c:pt idx="1989">
                  <c:v>12966.0098</c:v>
                </c:pt>
                <c:pt idx="1990">
                  <c:v>9721.0166000000008</c:v>
                </c:pt>
                <c:pt idx="1991">
                  <c:v>7764.9477999999999</c:v>
                </c:pt>
                <c:pt idx="1992">
                  <c:v>6283.7583000000004</c:v>
                </c:pt>
                <c:pt idx="1993">
                  <c:v>5191.7329</c:v>
                </c:pt>
                <c:pt idx="1994">
                  <c:v>4484.3306000000002</c:v>
                </c:pt>
                <c:pt idx="1995">
                  <c:v>3993.8096</c:v>
                </c:pt>
                <c:pt idx="1996">
                  <c:v>3614.4596999999999</c:v>
                </c:pt>
                <c:pt idx="1997">
                  <c:v>3351.3015</c:v>
                </c:pt>
                <c:pt idx="1998">
                  <c:v>3184.2258000000002</c:v>
                </c:pt>
                <c:pt idx="1999">
                  <c:v>3073.4232999999999</c:v>
                </c:pt>
                <c:pt idx="2000">
                  <c:v>3019.4194000000002</c:v>
                </c:pt>
                <c:pt idx="2001">
                  <c:v>3068.634</c:v>
                </c:pt>
                <c:pt idx="2002">
                  <c:v>3257.5444000000002</c:v>
                </c:pt>
                <c:pt idx="2003">
                  <c:v>3543.3063999999999</c:v>
                </c:pt>
                <c:pt idx="2004">
                  <c:v>3959.6046999999999</c:v>
                </c:pt>
                <c:pt idx="2005">
                  <c:v>4494.4233000000004</c:v>
                </c:pt>
                <c:pt idx="2006">
                  <c:v>5131.5766999999996</c:v>
                </c:pt>
                <c:pt idx="2007">
                  <c:v>6001.5331999999999</c:v>
                </c:pt>
                <c:pt idx="2008">
                  <c:v>7010.0727999999999</c:v>
                </c:pt>
                <c:pt idx="2009">
                  <c:v>8245.8153999999995</c:v>
                </c:pt>
                <c:pt idx="2010">
                  <c:v>10082.723599999999</c:v>
                </c:pt>
                <c:pt idx="2011">
                  <c:v>12199.625</c:v>
                </c:pt>
                <c:pt idx="2012">
                  <c:v>13693.834999999999</c:v>
                </c:pt>
                <c:pt idx="2013">
                  <c:v>14538.4902</c:v>
                </c:pt>
                <c:pt idx="2014">
                  <c:v>15142.6875</c:v>
                </c:pt>
                <c:pt idx="2015">
                  <c:v>15470.406199999999</c:v>
                </c:pt>
                <c:pt idx="2016">
                  <c:v>15450.742200000001</c:v>
                </c:pt>
                <c:pt idx="2017">
                  <c:v>15154.3184</c:v>
                </c:pt>
                <c:pt idx="2018">
                  <c:v>15113.9316</c:v>
                </c:pt>
                <c:pt idx="2019">
                  <c:v>15323.661099999999</c:v>
                </c:pt>
                <c:pt idx="2020">
                  <c:v>15316.5967</c:v>
                </c:pt>
                <c:pt idx="2021">
                  <c:v>15417.5098</c:v>
                </c:pt>
                <c:pt idx="2022">
                  <c:v>15479.641600000001</c:v>
                </c:pt>
                <c:pt idx="2023">
                  <c:v>15477.776400000001</c:v>
                </c:pt>
                <c:pt idx="2024">
                  <c:v>15702.4033</c:v>
                </c:pt>
                <c:pt idx="2025">
                  <c:v>15911.9668</c:v>
                </c:pt>
                <c:pt idx="2026">
                  <c:v>15944.8887</c:v>
                </c:pt>
                <c:pt idx="2027">
                  <c:v>15860.737300000001</c:v>
                </c:pt>
                <c:pt idx="2028">
                  <c:v>15854.5</c:v>
                </c:pt>
                <c:pt idx="2029">
                  <c:v>15889.733399999999</c:v>
                </c:pt>
                <c:pt idx="2030">
                  <c:v>15919.5586</c:v>
                </c:pt>
                <c:pt idx="2031">
                  <c:v>15949.7773</c:v>
                </c:pt>
                <c:pt idx="2032">
                  <c:v>15973.29</c:v>
                </c:pt>
                <c:pt idx="2033">
                  <c:v>16131.373</c:v>
                </c:pt>
                <c:pt idx="2034">
                  <c:v>16625.644499999999</c:v>
                </c:pt>
                <c:pt idx="2035">
                  <c:v>17141.043000000001</c:v>
                </c:pt>
                <c:pt idx="2036">
                  <c:v>17404.019499999999</c:v>
                </c:pt>
                <c:pt idx="2037">
                  <c:v>17403.8086</c:v>
                </c:pt>
                <c:pt idx="2038">
                  <c:v>17193.8223</c:v>
                </c:pt>
                <c:pt idx="2039">
                  <c:v>17098.074199999999</c:v>
                </c:pt>
                <c:pt idx="2040">
                  <c:v>16989.912100000001</c:v>
                </c:pt>
                <c:pt idx="2041">
                  <c:v>16779.966799999998</c:v>
                </c:pt>
                <c:pt idx="2042">
                  <c:v>16945.515599999999</c:v>
                </c:pt>
                <c:pt idx="2043">
                  <c:v>17221.724600000001</c:v>
                </c:pt>
                <c:pt idx="2044">
                  <c:v>17253.113300000001</c:v>
                </c:pt>
                <c:pt idx="2045">
                  <c:v>17032.703099999999</c:v>
                </c:pt>
                <c:pt idx="2046">
                  <c:v>16550.8125</c:v>
                </c:pt>
                <c:pt idx="2047">
                  <c:v>16162.606400000001</c:v>
                </c:pt>
                <c:pt idx="2048">
                  <c:v>16057.9033</c:v>
                </c:pt>
                <c:pt idx="2049">
                  <c:v>16272.059600000001</c:v>
                </c:pt>
                <c:pt idx="2050">
                  <c:v>16637.3223</c:v>
                </c:pt>
                <c:pt idx="2051">
                  <c:v>17012.6211</c:v>
                </c:pt>
                <c:pt idx="2052">
                  <c:v>17053.398399999998</c:v>
                </c:pt>
                <c:pt idx="2053">
                  <c:v>17010.9863</c:v>
                </c:pt>
                <c:pt idx="2054">
                  <c:v>17292.160199999998</c:v>
                </c:pt>
                <c:pt idx="2055">
                  <c:v>17551.627</c:v>
                </c:pt>
                <c:pt idx="2056">
                  <c:v>17645.291000000001</c:v>
                </c:pt>
                <c:pt idx="2057">
                  <c:v>17493.896499999999</c:v>
                </c:pt>
                <c:pt idx="2058">
                  <c:v>17147.456999999999</c:v>
                </c:pt>
                <c:pt idx="2059">
                  <c:v>16608.998</c:v>
                </c:pt>
                <c:pt idx="2060">
                  <c:v>16032.5488</c:v>
                </c:pt>
                <c:pt idx="2061">
                  <c:v>15969.8184</c:v>
                </c:pt>
                <c:pt idx="2062">
                  <c:v>16435.341799999998</c:v>
                </c:pt>
                <c:pt idx="2063">
                  <c:v>16798.0664</c:v>
                </c:pt>
                <c:pt idx="2064">
                  <c:v>16876.257799999999</c:v>
                </c:pt>
                <c:pt idx="2065">
                  <c:v>16608.339800000002</c:v>
                </c:pt>
                <c:pt idx="2066">
                  <c:v>16172.21</c:v>
                </c:pt>
                <c:pt idx="2067">
                  <c:v>16009.1484</c:v>
                </c:pt>
                <c:pt idx="2068">
                  <c:v>15997.867200000001</c:v>
                </c:pt>
                <c:pt idx="2069">
                  <c:v>15891.831099999999</c:v>
                </c:pt>
                <c:pt idx="2070">
                  <c:v>15564.395500000001</c:v>
                </c:pt>
                <c:pt idx="2071">
                  <c:v>15205.3604</c:v>
                </c:pt>
                <c:pt idx="2072">
                  <c:v>14676.0723</c:v>
                </c:pt>
                <c:pt idx="2073">
                  <c:v>13489.924800000001</c:v>
                </c:pt>
                <c:pt idx="2074">
                  <c:v>11475.1533</c:v>
                </c:pt>
                <c:pt idx="2075">
                  <c:v>9097.3086000000003</c:v>
                </c:pt>
                <c:pt idx="2076">
                  <c:v>7363.8145000000004</c:v>
                </c:pt>
                <c:pt idx="2077">
                  <c:v>6419.0312000000004</c:v>
                </c:pt>
                <c:pt idx="2078">
                  <c:v>5622.8065999999999</c:v>
                </c:pt>
                <c:pt idx="2079">
                  <c:v>4775.1782000000003</c:v>
                </c:pt>
                <c:pt idx="2080">
                  <c:v>4141</c:v>
                </c:pt>
                <c:pt idx="2081">
                  <c:v>3769.2842000000001</c:v>
                </c:pt>
                <c:pt idx="2082">
                  <c:v>3513.1975000000002</c:v>
                </c:pt>
                <c:pt idx="2083">
                  <c:v>3342.2993000000001</c:v>
                </c:pt>
                <c:pt idx="2084">
                  <c:v>3234.0927999999999</c:v>
                </c:pt>
                <c:pt idx="2085">
                  <c:v>3202.3054000000002</c:v>
                </c:pt>
                <c:pt idx="2086">
                  <c:v>3279.8971999999999</c:v>
                </c:pt>
                <c:pt idx="2087">
                  <c:v>3485.6500999999998</c:v>
                </c:pt>
                <c:pt idx="2088">
                  <c:v>3853.7903000000001</c:v>
                </c:pt>
                <c:pt idx="2089">
                  <c:v>4401.8467000000001</c:v>
                </c:pt>
                <c:pt idx="2090">
                  <c:v>5147</c:v>
                </c:pt>
                <c:pt idx="2091">
                  <c:v>6119.4809999999998</c:v>
                </c:pt>
                <c:pt idx="2092">
                  <c:v>7171.4916999999996</c:v>
                </c:pt>
                <c:pt idx="2093">
                  <c:v>8296.7567999999992</c:v>
                </c:pt>
                <c:pt idx="2094">
                  <c:v>9731.6777000000002</c:v>
                </c:pt>
                <c:pt idx="2095">
                  <c:v>11417.957</c:v>
                </c:pt>
                <c:pt idx="2096">
                  <c:v>13884.257799999999</c:v>
                </c:pt>
                <c:pt idx="2097">
                  <c:v>17196.949199999999</c:v>
                </c:pt>
                <c:pt idx="2098">
                  <c:v>20148.507799999999</c:v>
                </c:pt>
                <c:pt idx="2099">
                  <c:v>22311.992200000001</c:v>
                </c:pt>
                <c:pt idx="2100">
                  <c:v>23992.527300000002</c:v>
                </c:pt>
                <c:pt idx="2101">
                  <c:v>25001.863300000001</c:v>
                </c:pt>
                <c:pt idx="2102">
                  <c:v>24932.841799999998</c:v>
                </c:pt>
                <c:pt idx="2103">
                  <c:v>24413.767599999999</c:v>
                </c:pt>
                <c:pt idx="2104">
                  <c:v>24205.226600000002</c:v>
                </c:pt>
                <c:pt idx="2105">
                  <c:v>24273.4414</c:v>
                </c:pt>
                <c:pt idx="2106">
                  <c:v>24450.6289</c:v>
                </c:pt>
                <c:pt idx="2107">
                  <c:v>24831.0586</c:v>
                </c:pt>
                <c:pt idx="2108">
                  <c:v>25062.25</c:v>
                </c:pt>
                <c:pt idx="2109">
                  <c:v>25419.252</c:v>
                </c:pt>
                <c:pt idx="2110">
                  <c:v>26127.3652</c:v>
                </c:pt>
                <c:pt idx="2111">
                  <c:v>26679.9512</c:v>
                </c:pt>
                <c:pt idx="2112">
                  <c:v>26942.419900000001</c:v>
                </c:pt>
                <c:pt idx="2113">
                  <c:v>26914.7539</c:v>
                </c:pt>
                <c:pt idx="2114">
                  <c:v>26849.226600000002</c:v>
                </c:pt>
                <c:pt idx="2115">
                  <c:v>26518.363300000001</c:v>
                </c:pt>
                <c:pt idx="2116">
                  <c:v>25879.386699999999</c:v>
                </c:pt>
                <c:pt idx="2117">
                  <c:v>25191.623</c:v>
                </c:pt>
                <c:pt idx="2118">
                  <c:v>24487.087899999999</c:v>
                </c:pt>
                <c:pt idx="2119">
                  <c:v>24407.4961</c:v>
                </c:pt>
                <c:pt idx="2120">
                  <c:v>24791.3223</c:v>
                </c:pt>
                <c:pt idx="2121">
                  <c:v>25017.199199999999</c:v>
                </c:pt>
                <c:pt idx="2122">
                  <c:v>25419.199199999999</c:v>
                </c:pt>
                <c:pt idx="2123">
                  <c:v>25549.718799999999</c:v>
                </c:pt>
                <c:pt idx="2124">
                  <c:v>25290.984400000001</c:v>
                </c:pt>
                <c:pt idx="2125">
                  <c:v>24998.988300000001</c:v>
                </c:pt>
                <c:pt idx="2126">
                  <c:v>24387.918000000001</c:v>
                </c:pt>
                <c:pt idx="2127">
                  <c:v>23826.123</c:v>
                </c:pt>
                <c:pt idx="2128">
                  <c:v>24081.144499999999</c:v>
                </c:pt>
                <c:pt idx="2129">
                  <c:v>24549.898399999998</c:v>
                </c:pt>
                <c:pt idx="2130">
                  <c:v>24947.601600000002</c:v>
                </c:pt>
                <c:pt idx="2131">
                  <c:v>25257.607400000001</c:v>
                </c:pt>
                <c:pt idx="2132">
                  <c:v>25333.5605</c:v>
                </c:pt>
                <c:pt idx="2133">
                  <c:v>25647.472699999998</c:v>
                </c:pt>
                <c:pt idx="2134">
                  <c:v>25997.085899999998</c:v>
                </c:pt>
                <c:pt idx="2135">
                  <c:v>26066.7598</c:v>
                </c:pt>
                <c:pt idx="2136">
                  <c:v>26241.162100000001</c:v>
                </c:pt>
                <c:pt idx="2137">
                  <c:v>26176.179700000001</c:v>
                </c:pt>
                <c:pt idx="2138">
                  <c:v>25752.195299999999</c:v>
                </c:pt>
                <c:pt idx="2139">
                  <c:v>25319.375</c:v>
                </c:pt>
                <c:pt idx="2140">
                  <c:v>25041.8711</c:v>
                </c:pt>
                <c:pt idx="2141">
                  <c:v>25097.708999999999</c:v>
                </c:pt>
                <c:pt idx="2142">
                  <c:v>25040.349600000001</c:v>
                </c:pt>
                <c:pt idx="2143">
                  <c:v>24761.230500000001</c:v>
                </c:pt>
                <c:pt idx="2144">
                  <c:v>24729.902300000002</c:v>
                </c:pt>
                <c:pt idx="2145">
                  <c:v>25069.1191</c:v>
                </c:pt>
                <c:pt idx="2146">
                  <c:v>25561.230500000001</c:v>
                </c:pt>
                <c:pt idx="2147">
                  <c:v>26141.8125</c:v>
                </c:pt>
                <c:pt idx="2148">
                  <c:v>26112.5762</c:v>
                </c:pt>
                <c:pt idx="2149">
                  <c:v>25562.914100000002</c:v>
                </c:pt>
                <c:pt idx="2150">
                  <c:v>25360.4355</c:v>
                </c:pt>
                <c:pt idx="2151">
                  <c:v>25320.343799999999</c:v>
                </c:pt>
                <c:pt idx="2152">
                  <c:v>25182.419900000001</c:v>
                </c:pt>
                <c:pt idx="2153">
                  <c:v>24941.400399999999</c:v>
                </c:pt>
                <c:pt idx="2154">
                  <c:v>24810.955099999999</c:v>
                </c:pt>
                <c:pt idx="2155">
                  <c:v>24943.046900000001</c:v>
                </c:pt>
                <c:pt idx="2156">
                  <c:v>25147.648399999998</c:v>
                </c:pt>
                <c:pt idx="2157">
                  <c:v>24972.127</c:v>
                </c:pt>
                <c:pt idx="2158">
                  <c:v>23738.140599999999</c:v>
                </c:pt>
                <c:pt idx="2159">
                  <c:v>21071.2363</c:v>
                </c:pt>
                <c:pt idx="2160">
                  <c:v>17740.966799999998</c:v>
                </c:pt>
                <c:pt idx="2161">
                  <c:v>14598.4141</c:v>
                </c:pt>
                <c:pt idx="2162">
                  <c:v>11662.261699999999</c:v>
                </c:pt>
                <c:pt idx="2163">
                  <c:v>9284.0077999999994</c:v>
                </c:pt>
                <c:pt idx="2164">
                  <c:v>7662.2861000000003</c:v>
                </c:pt>
                <c:pt idx="2165">
                  <c:v>6373.7964000000002</c:v>
                </c:pt>
                <c:pt idx="2166">
                  <c:v>5326.1469999999999</c:v>
                </c:pt>
                <c:pt idx="2167">
                  <c:v>4586.7861000000003</c:v>
                </c:pt>
                <c:pt idx="2168">
                  <c:v>4053.4758000000002</c:v>
                </c:pt>
                <c:pt idx="2169">
                  <c:v>3666.2026000000001</c:v>
                </c:pt>
                <c:pt idx="2170">
                  <c:v>3380.6875</c:v>
                </c:pt>
                <c:pt idx="2171">
                  <c:v>3174.2296999999999</c:v>
                </c:pt>
                <c:pt idx="2172">
                  <c:v>3013.9355</c:v>
                </c:pt>
                <c:pt idx="2173">
                  <c:v>2929.9032999999999</c:v>
                </c:pt>
                <c:pt idx="2174">
                  <c:v>2926.2964000000002</c:v>
                </c:pt>
                <c:pt idx="2175">
                  <c:v>3005.9133000000002</c:v>
                </c:pt>
                <c:pt idx="2176">
                  <c:v>3119.3225000000002</c:v>
                </c:pt>
                <c:pt idx="2177">
                  <c:v>3220.3267000000001</c:v>
                </c:pt>
                <c:pt idx="2178">
                  <c:v>3411.0967000000001</c:v>
                </c:pt>
                <c:pt idx="2179">
                  <c:v>3747.3002999999999</c:v>
                </c:pt>
                <c:pt idx="2180">
                  <c:v>4101.4516999999996</c:v>
                </c:pt>
                <c:pt idx="2181">
                  <c:v>4724.7147999999997</c:v>
                </c:pt>
                <c:pt idx="2182">
                  <c:v>5810.7280000000001</c:v>
                </c:pt>
                <c:pt idx="2183">
                  <c:v>7276.0614999999998</c:v>
                </c:pt>
                <c:pt idx="2184">
                  <c:v>8108.1611000000003</c:v>
                </c:pt>
                <c:pt idx="2185">
                  <c:v>7719.5380999999998</c:v>
                </c:pt>
                <c:pt idx="2186">
                  <c:v>7019.5405000000001</c:v>
                </c:pt>
                <c:pt idx="2187">
                  <c:v>6491.9619000000002</c:v>
                </c:pt>
                <c:pt idx="2188">
                  <c:v>5995.3788999999997</c:v>
                </c:pt>
                <c:pt idx="2189">
                  <c:v>5526.1646000000001</c:v>
                </c:pt>
                <c:pt idx="2190">
                  <c:v>5210.0946999999996</c:v>
                </c:pt>
                <c:pt idx="2191">
                  <c:v>5086.9619000000002</c:v>
                </c:pt>
                <c:pt idx="2192">
                  <c:v>5134.7905000000001</c:v>
                </c:pt>
                <c:pt idx="2193">
                  <c:v>5216.8397999999997</c:v>
                </c:pt>
                <c:pt idx="2194">
                  <c:v>5164.7217000000001</c:v>
                </c:pt>
                <c:pt idx="2195">
                  <c:v>5043.1049999999996</c:v>
                </c:pt>
                <c:pt idx="2196">
                  <c:v>5004.7905000000001</c:v>
                </c:pt>
                <c:pt idx="2197">
                  <c:v>5008.5513000000001</c:v>
                </c:pt>
                <c:pt idx="2198">
                  <c:v>5066.2583000000004</c:v>
                </c:pt>
                <c:pt idx="2199">
                  <c:v>5121.9204</c:v>
                </c:pt>
                <c:pt idx="2200">
                  <c:v>5095.4839000000002</c:v>
                </c:pt>
                <c:pt idx="2201">
                  <c:v>5073.75</c:v>
                </c:pt>
                <c:pt idx="2202">
                  <c:v>5140.8344999999999</c:v>
                </c:pt>
                <c:pt idx="2203">
                  <c:v>5188.8173999999999</c:v>
                </c:pt>
                <c:pt idx="2204">
                  <c:v>5153.2943999999998</c:v>
                </c:pt>
                <c:pt idx="2205">
                  <c:v>5169.1342999999997</c:v>
                </c:pt>
                <c:pt idx="2206">
                  <c:v>5245.7339000000002</c:v>
                </c:pt>
                <c:pt idx="2207">
                  <c:v>5269.9071999999996</c:v>
                </c:pt>
                <c:pt idx="2208">
                  <c:v>5254.0645000000004</c:v>
                </c:pt>
                <c:pt idx="2209">
                  <c:v>5288.7318999999998</c:v>
                </c:pt>
                <c:pt idx="2210">
                  <c:v>5369.2397000000001</c:v>
                </c:pt>
                <c:pt idx="2211">
                  <c:v>5398.9081999999999</c:v>
                </c:pt>
                <c:pt idx="2212">
                  <c:v>5338.2255999999998</c:v>
                </c:pt>
                <c:pt idx="2213">
                  <c:v>5235.8477000000003</c:v>
                </c:pt>
                <c:pt idx="2214">
                  <c:v>5173.9717000000001</c:v>
                </c:pt>
                <c:pt idx="2215">
                  <c:v>5167.4395000000004</c:v>
                </c:pt>
                <c:pt idx="2216">
                  <c:v>5207.9193999999998</c:v>
                </c:pt>
                <c:pt idx="2217">
                  <c:v>5228.9961000000003</c:v>
                </c:pt>
                <c:pt idx="2218">
                  <c:v>5203.2880999999998</c:v>
                </c:pt>
                <c:pt idx="2219">
                  <c:v>5175.8095999999996</c:v>
                </c:pt>
                <c:pt idx="2220">
                  <c:v>5158.1166999999996</c:v>
                </c:pt>
                <c:pt idx="2221">
                  <c:v>5198.5321999999996</c:v>
                </c:pt>
                <c:pt idx="2222">
                  <c:v>5230.9575000000004</c:v>
                </c:pt>
                <c:pt idx="2223">
                  <c:v>5093.3236999999999</c:v>
                </c:pt>
                <c:pt idx="2224">
                  <c:v>4980.2416999999996</c:v>
                </c:pt>
                <c:pt idx="2225">
                  <c:v>4977.2763999999997</c:v>
                </c:pt>
                <c:pt idx="2226">
                  <c:v>4891.5038999999997</c:v>
                </c:pt>
                <c:pt idx="2227">
                  <c:v>4836.7056000000002</c:v>
                </c:pt>
                <c:pt idx="2228">
                  <c:v>4909.4678000000004</c:v>
                </c:pt>
                <c:pt idx="2229">
                  <c:v>5019.4771000000001</c:v>
                </c:pt>
                <c:pt idx="2230">
                  <c:v>5089.5684000000001</c:v>
                </c:pt>
                <c:pt idx="2231">
                  <c:v>5133.0483000000004</c:v>
                </c:pt>
                <c:pt idx="2232">
                  <c:v>5149.75</c:v>
                </c:pt>
                <c:pt idx="2233">
                  <c:v>5152.9434000000001</c:v>
                </c:pt>
                <c:pt idx="2234">
                  <c:v>5244.4477999999999</c:v>
                </c:pt>
                <c:pt idx="2235">
                  <c:v>5388.5059000000001</c:v>
                </c:pt>
                <c:pt idx="2236">
                  <c:v>5543.5405000000001</c:v>
                </c:pt>
                <c:pt idx="2237">
                  <c:v>5734.7119000000002</c:v>
                </c:pt>
                <c:pt idx="2238">
                  <c:v>6021.7641999999996</c:v>
                </c:pt>
                <c:pt idx="2239">
                  <c:v>6372.5956999999999</c:v>
                </c:pt>
                <c:pt idx="2240">
                  <c:v>6766.6772000000001</c:v>
                </c:pt>
                <c:pt idx="2241">
                  <c:v>7204.5853999999999</c:v>
                </c:pt>
                <c:pt idx="2242">
                  <c:v>7563.5361000000003</c:v>
                </c:pt>
                <c:pt idx="2243">
                  <c:v>7241.7602999999999</c:v>
                </c:pt>
                <c:pt idx="2244">
                  <c:v>5813.5522000000001</c:v>
                </c:pt>
                <c:pt idx="2245">
                  <c:v>4392.7782999999999</c:v>
                </c:pt>
                <c:pt idx="2246">
                  <c:v>3640.5605</c:v>
                </c:pt>
                <c:pt idx="2247">
                  <c:v>3201.1774999999998</c:v>
                </c:pt>
                <c:pt idx="2248">
                  <c:v>2924.8627999999999</c:v>
                </c:pt>
                <c:pt idx="2249">
                  <c:v>2696.5695999999998</c:v>
                </c:pt>
                <c:pt idx="2250">
                  <c:v>2520.2903000000001</c:v>
                </c:pt>
                <c:pt idx="2251">
                  <c:v>2413.3083000000001</c:v>
                </c:pt>
                <c:pt idx="2252">
                  <c:v>2354</c:v>
                </c:pt>
                <c:pt idx="2253">
                  <c:v>2313.8982000000001</c:v>
                </c:pt>
                <c:pt idx="2254">
                  <c:v>2312.4497000000001</c:v>
                </c:pt>
                <c:pt idx="2255">
                  <c:v>2375.0050999999999</c:v>
                </c:pt>
                <c:pt idx="2256">
                  <c:v>2461.6453000000001</c:v>
                </c:pt>
                <c:pt idx="2257">
                  <c:v>2526.6511</c:v>
                </c:pt>
                <c:pt idx="2258">
                  <c:v>2623.2761</c:v>
                </c:pt>
                <c:pt idx="2259">
                  <c:v>2806.0203000000001</c:v>
                </c:pt>
                <c:pt idx="2260">
                  <c:v>3073.6291999999999</c:v>
                </c:pt>
                <c:pt idx="2261">
                  <c:v>3414.3105</c:v>
                </c:pt>
                <c:pt idx="2262">
                  <c:v>3874.8546999999999</c:v>
                </c:pt>
                <c:pt idx="2263">
                  <c:v>4557.6875</c:v>
                </c:pt>
                <c:pt idx="2264">
                  <c:v>5555.7094999999999</c:v>
                </c:pt>
                <c:pt idx="2265">
                  <c:v>6840.7602999999999</c:v>
                </c:pt>
                <c:pt idx="2266">
                  <c:v>8319.3770000000004</c:v>
                </c:pt>
                <c:pt idx="2267">
                  <c:v>9804.2520000000004</c:v>
                </c:pt>
                <c:pt idx="2268">
                  <c:v>10851.7217</c:v>
                </c:pt>
                <c:pt idx="2269">
                  <c:v>11492.1826</c:v>
                </c:pt>
                <c:pt idx="2270">
                  <c:v>12166.617200000001</c:v>
                </c:pt>
                <c:pt idx="2271">
                  <c:v>12954.6201</c:v>
                </c:pt>
                <c:pt idx="2272">
                  <c:v>13905.0322</c:v>
                </c:pt>
                <c:pt idx="2273">
                  <c:v>14879.8799</c:v>
                </c:pt>
                <c:pt idx="2274">
                  <c:v>15081.206099999999</c:v>
                </c:pt>
                <c:pt idx="2275">
                  <c:v>14641.977500000001</c:v>
                </c:pt>
                <c:pt idx="2276">
                  <c:v>14434.608399999999</c:v>
                </c:pt>
                <c:pt idx="2277">
                  <c:v>14307.3711</c:v>
                </c:pt>
                <c:pt idx="2278">
                  <c:v>14037.8848</c:v>
                </c:pt>
                <c:pt idx="2279">
                  <c:v>13696.2881</c:v>
                </c:pt>
                <c:pt idx="2280">
                  <c:v>13212.4678</c:v>
                </c:pt>
                <c:pt idx="2281">
                  <c:v>12803.1152</c:v>
                </c:pt>
                <c:pt idx="2282">
                  <c:v>12587.6152</c:v>
                </c:pt>
                <c:pt idx="2283">
                  <c:v>12507.8984</c:v>
                </c:pt>
                <c:pt idx="2284">
                  <c:v>12566.334999999999</c:v>
                </c:pt>
                <c:pt idx="2285">
                  <c:v>12684.262699999999</c:v>
                </c:pt>
                <c:pt idx="2286">
                  <c:v>12670.3223</c:v>
                </c:pt>
                <c:pt idx="2287">
                  <c:v>12578.645500000001</c:v>
                </c:pt>
                <c:pt idx="2288">
                  <c:v>12427.71</c:v>
                </c:pt>
                <c:pt idx="2289">
                  <c:v>12425.661099999999</c:v>
                </c:pt>
                <c:pt idx="2290">
                  <c:v>12721.706099999999</c:v>
                </c:pt>
                <c:pt idx="2291">
                  <c:v>12802.2891</c:v>
                </c:pt>
                <c:pt idx="2292">
                  <c:v>12479.8027</c:v>
                </c:pt>
                <c:pt idx="2293">
                  <c:v>12043.6855</c:v>
                </c:pt>
                <c:pt idx="2294">
                  <c:v>11813.4375</c:v>
                </c:pt>
                <c:pt idx="2295">
                  <c:v>11771.2354</c:v>
                </c:pt>
                <c:pt idx="2296">
                  <c:v>11946.016600000001</c:v>
                </c:pt>
                <c:pt idx="2297">
                  <c:v>12227.915999999999</c:v>
                </c:pt>
                <c:pt idx="2298">
                  <c:v>12467.8711</c:v>
                </c:pt>
                <c:pt idx="2299">
                  <c:v>12646.794900000001</c:v>
                </c:pt>
                <c:pt idx="2300">
                  <c:v>12560.479499999999</c:v>
                </c:pt>
                <c:pt idx="2301">
                  <c:v>12302.4102</c:v>
                </c:pt>
                <c:pt idx="2302">
                  <c:v>12173.8613</c:v>
                </c:pt>
                <c:pt idx="2303">
                  <c:v>12016.5576</c:v>
                </c:pt>
                <c:pt idx="2304">
                  <c:v>12064.9678</c:v>
                </c:pt>
                <c:pt idx="2305">
                  <c:v>12256.543900000001</c:v>
                </c:pt>
                <c:pt idx="2306">
                  <c:v>12224.5283</c:v>
                </c:pt>
                <c:pt idx="2307">
                  <c:v>12311.4395</c:v>
                </c:pt>
                <c:pt idx="2308">
                  <c:v>12520.2178</c:v>
                </c:pt>
                <c:pt idx="2309">
                  <c:v>12616.723599999999</c:v>
                </c:pt>
                <c:pt idx="2310">
                  <c:v>12513.954100000001</c:v>
                </c:pt>
                <c:pt idx="2311">
                  <c:v>12217.8398</c:v>
                </c:pt>
                <c:pt idx="2312">
                  <c:v>11914.9033</c:v>
                </c:pt>
                <c:pt idx="2313">
                  <c:v>11756.0908</c:v>
                </c:pt>
                <c:pt idx="2314">
                  <c:v>11674.731400000001</c:v>
                </c:pt>
                <c:pt idx="2315">
                  <c:v>11831.9766</c:v>
                </c:pt>
                <c:pt idx="2316">
                  <c:v>12037.1777</c:v>
                </c:pt>
                <c:pt idx="2317">
                  <c:v>12126.555700000001</c:v>
                </c:pt>
                <c:pt idx="2318">
                  <c:v>12100.3447</c:v>
                </c:pt>
                <c:pt idx="2319">
                  <c:v>11962.8135</c:v>
                </c:pt>
                <c:pt idx="2320">
                  <c:v>11912.161099999999</c:v>
                </c:pt>
                <c:pt idx="2321">
                  <c:v>11921.0479</c:v>
                </c:pt>
                <c:pt idx="2322">
                  <c:v>12058.9434</c:v>
                </c:pt>
                <c:pt idx="2323">
                  <c:v>12500.863300000001</c:v>
                </c:pt>
                <c:pt idx="2324">
                  <c:v>12977.757799999999</c:v>
                </c:pt>
                <c:pt idx="2325">
                  <c:v>13208.375</c:v>
                </c:pt>
                <c:pt idx="2326">
                  <c:v>13427.5283</c:v>
                </c:pt>
                <c:pt idx="2327">
                  <c:v>13613.6631</c:v>
                </c:pt>
                <c:pt idx="2328">
                  <c:v>13064.3066</c:v>
                </c:pt>
                <c:pt idx="2329">
                  <c:v>11758.4395</c:v>
                </c:pt>
                <c:pt idx="2330">
                  <c:v>10502.6113</c:v>
                </c:pt>
                <c:pt idx="2331">
                  <c:v>9401.4395000000004</c:v>
                </c:pt>
                <c:pt idx="2332">
                  <c:v>8003.2905000000001</c:v>
                </c:pt>
                <c:pt idx="2333">
                  <c:v>6422.4458000000004</c:v>
                </c:pt>
                <c:pt idx="2334">
                  <c:v>5146.6391999999996</c:v>
                </c:pt>
                <c:pt idx="2335">
                  <c:v>4292.1220999999996</c:v>
                </c:pt>
                <c:pt idx="2336">
                  <c:v>3744.6453000000001</c:v>
                </c:pt>
                <c:pt idx="2337">
                  <c:v>3315.7296999999999</c:v>
                </c:pt>
                <c:pt idx="2338">
                  <c:v>2993.2157999999999</c:v>
                </c:pt>
                <c:pt idx="2339">
                  <c:v>2819.4214000000002</c:v>
                </c:pt>
                <c:pt idx="2340">
                  <c:v>2666.2296999999999</c:v>
                </c:pt>
                <c:pt idx="2341">
                  <c:v>2509.7168000000001</c:v>
                </c:pt>
                <c:pt idx="2342">
                  <c:v>2379.3528000000001</c:v>
                </c:pt>
                <c:pt idx="2343">
                  <c:v>2271.1331</c:v>
                </c:pt>
                <c:pt idx="2344">
                  <c:v>2192.3467000000001</c:v>
                </c:pt>
                <c:pt idx="2345">
                  <c:v>2175.5535</c:v>
                </c:pt>
                <c:pt idx="2346">
                  <c:v>2214.1372000000001</c:v>
                </c:pt>
                <c:pt idx="2347">
                  <c:v>2251.9052999999999</c:v>
                </c:pt>
                <c:pt idx="2348">
                  <c:v>2249.1732999999999</c:v>
                </c:pt>
                <c:pt idx="2349">
                  <c:v>2237.1511</c:v>
                </c:pt>
                <c:pt idx="2350">
                  <c:v>2243.0100000000002</c:v>
                </c:pt>
                <c:pt idx="2351">
                  <c:v>2292.5785999999998</c:v>
                </c:pt>
                <c:pt idx="2352">
                  <c:v>2384.6453000000001</c:v>
                </c:pt>
                <c:pt idx="2353">
                  <c:v>2485.116</c:v>
                </c:pt>
                <c:pt idx="2354">
                  <c:v>2590.4919</c:v>
                </c:pt>
                <c:pt idx="2355">
                  <c:v>2689.2438999999999</c:v>
                </c:pt>
                <c:pt idx="2356">
                  <c:v>2749.875</c:v>
                </c:pt>
                <c:pt idx="2357">
                  <c:v>2780.7680999999998</c:v>
                </c:pt>
                <c:pt idx="2358">
                  <c:v>2807.4252999999999</c:v>
                </c:pt>
                <c:pt idx="2359">
                  <c:v>2814.1824000000001</c:v>
                </c:pt>
                <c:pt idx="2360">
                  <c:v>2823.3791999999999</c:v>
                </c:pt>
                <c:pt idx="2361">
                  <c:v>2833.5796</c:v>
                </c:pt>
                <c:pt idx="2362">
                  <c:v>2831.3791999999999</c:v>
                </c:pt>
                <c:pt idx="2363">
                  <c:v>2816.0666999999999</c:v>
                </c:pt>
                <c:pt idx="2364">
                  <c:v>2799.9555999999998</c:v>
                </c:pt>
                <c:pt idx="2365">
                  <c:v>2790.1592000000001</c:v>
                </c:pt>
                <c:pt idx="2366">
                  <c:v>2761</c:v>
                </c:pt>
                <c:pt idx="2367">
                  <c:v>2738.386</c:v>
                </c:pt>
                <c:pt idx="2368">
                  <c:v>2737.1614</c:v>
                </c:pt>
                <c:pt idx="2369">
                  <c:v>2758.9265</c:v>
                </c:pt>
                <c:pt idx="2370">
                  <c:v>2782.1208000000001</c:v>
                </c:pt>
                <c:pt idx="2371">
                  <c:v>2772.2145999999998</c:v>
                </c:pt>
                <c:pt idx="2372">
                  <c:v>2764.0322000000001</c:v>
                </c:pt>
                <c:pt idx="2373">
                  <c:v>2784.3314999999998</c:v>
                </c:pt>
                <c:pt idx="2374">
                  <c:v>2758.2296999999999</c:v>
                </c:pt>
                <c:pt idx="2375">
                  <c:v>2698.4596999999999</c:v>
                </c:pt>
                <c:pt idx="2376">
                  <c:v>2680.1614</c:v>
                </c:pt>
                <c:pt idx="2377">
                  <c:v>2691.2078000000001</c:v>
                </c:pt>
                <c:pt idx="2378">
                  <c:v>2711</c:v>
                </c:pt>
                <c:pt idx="2379">
                  <c:v>2708.991</c:v>
                </c:pt>
                <c:pt idx="2380">
                  <c:v>2702.2017000000001</c:v>
                </c:pt>
                <c:pt idx="2381">
                  <c:v>2713.2006999999999</c:v>
                </c:pt>
                <c:pt idx="2382">
                  <c:v>2711.24</c:v>
                </c:pt>
                <c:pt idx="2383">
                  <c:v>2702.3063999999999</c:v>
                </c:pt>
                <c:pt idx="2384">
                  <c:v>2725.7258000000002</c:v>
                </c:pt>
                <c:pt idx="2385">
                  <c:v>2745.8930999999998</c:v>
                </c:pt>
                <c:pt idx="2386">
                  <c:v>2745.4839000000002</c:v>
                </c:pt>
                <c:pt idx="2387">
                  <c:v>2783.9375</c:v>
                </c:pt>
                <c:pt idx="2388">
                  <c:v>2855.5524999999998</c:v>
                </c:pt>
                <c:pt idx="2389">
                  <c:v>2906.6743000000001</c:v>
                </c:pt>
                <c:pt idx="2390">
                  <c:v>2896.5947000000001</c:v>
                </c:pt>
                <c:pt idx="2391">
                  <c:v>2825.4625999999998</c:v>
                </c:pt>
                <c:pt idx="2392">
                  <c:v>2812.5645</c:v>
                </c:pt>
                <c:pt idx="2393">
                  <c:v>2847.1410999999998</c:v>
                </c:pt>
                <c:pt idx="2394">
                  <c:v>2819.8267000000001</c:v>
                </c:pt>
                <c:pt idx="2395">
                  <c:v>2775.5857000000001</c:v>
                </c:pt>
                <c:pt idx="2396">
                  <c:v>2788.2296999999999</c:v>
                </c:pt>
                <c:pt idx="2397">
                  <c:v>2824.4204</c:v>
                </c:pt>
                <c:pt idx="2398">
                  <c:v>2807</c:v>
                </c:pt>
                <c:pt idx="2399">
                  <c:v>2781.2750999999998</c:v>
                </c:pt>
                <c:pt idx="2400">
                  <c:v>2784.7741999999998</c:v>
                </c:pt>
                <c:pt idx="2401">
                  <c:v>2798.6239999999998</c:v>
                </c:pt>
                <c:pt idx="2402">
                  <c:v>2851.1572000000001</c:v>
                </c:pt>
                <c:pt idx="2403">
                  <c:v>2882.6895</c:v>
                </c:pt>
                <c:pt idx="2404">
                  <c:v>2825.3145</c:v>
                </c:pt>
                <c:pt idx="2405">
                  <c:v>2762.761</c:v>
                </c:pt>
                <c:pt idx="2406">
                  <c:v>2710.6572000000001</c:v>
                </c:pt>
                <c:pt idx="2407">
                  <c:v>2686.6752999999999</c:v>
                </c:pt>
                <c:pt idx="2408">
                  <c:v>2709.5725000000002</c:v>
                </c:pt>
                <c:pt idx="2409">
                  <c:v>2756.1482000000001</c:v>
                </c:pt>
                <c:pt idx="2410">
                  <c:v>2817.2339000000002</c:v>
                </c:pt>
                <c:pt idx="2411">
                  <c:v>2867.3910999999998</c:v>
                </c:pt>
                <c:pt idx="2412">
                  <c:v>2871.2177999999999</c:v>
                </c:pt>
                <c:pt idx="2413">
                  <c:v>2830.5947000000001</c:v>
                </c:pt>
                <c:pt idx="2414">
                  <c:v>2804.4938999999999</c:v>
                </c:pt>
                <c:pt idx="2415">
                  <c:v>2776.4971</c:v>
                </c:pt>
                <c:pt idx="2416">
                  <c:v>2739.7581</c:v>
                </c:pt>
                <c:pt idx="2417">
                  <c:v>2670.0875999999998</c:v>
                </c:pt>
                <c:pt idx="2418">
                  <c:v>2570.5625</c:v>
                </c:pt>
                <c:pt idx="2419">
                  <c:v>2463</c:v>
                </c:pt>
                <c:pt idx="2420">
                  <c:v>2355.8467000000001</c:v>
                </c:pt>
                <c:pt idx="2421">
                  <c:v>2288.4274999999998</c:v>
                </c:pt>
                <c:pt idx="2422">
                  <c:v>2227.4677999999999</c:v>
                </c:pt>
                <c:pt idx="2423">
                  <c:v>2181.4596999999999</c:v>
                </c:pt>
                <c:pt idx="2424">
                  <c:v>2166.4596999999999</c:v>
                </c:pt>
                <c:pt idx="2425">
                  <c:v>2187.9989999999998</c:v>
                </c:pt>
                <c:pt idx="2426">
                  <c:v>2208.6833000000001</c:v>
                </c:pt>
                <c:pt idx="2427">
                  <c:v>2185.9697000000001</c:v>
                </c:pt>
                <c:pt idx="2428">
                  <c:v>2166.9517000000001</c:v>
                </c:pt>
                <c:pt idx="2429">
                  <c:v>2146.9625999999998</c:v>
                </c:pt>
                <c:pt idx="2430">
                  <c:v>2120.1089000000002</c:v>
                </c:pt>
                <c:pt idx="2431">
                  <c:v>2135.1300999999999</c:v>
                </c:pt>
                <c:pt idx="2432">
                  <c:v>2164.6453000000001</c:v>
                </c:pt>
                <c:pt idx="2433">
                  <c:v>2171.3479000000002</c:v>
                </c:pt>
                <c:pt idx="2434">
                  <c:v>2194.3910999999998</c:v>
                </c:pt>
                <c:pt idx="2435">
                  <c:v>2247.9989999999998</c:v>
                </c:pt>
                <c:pt idx="2436">
                  <c:v>2308.4436000000001</c:v>
                </c:pt>
                <c:pt idx="2437">
                  <c:v>2331.0866999999998</c:v>
                </c:pt>
                <c:pt idx="2438">
                  <c:v>2324.8305999999998</c:v>
                </c:pt>
                <c:pt idx="2439">
                  <c:v>2306.0828000000001</c:v>
                </c:pt>
                <c:pt idx="2440">
                  <c:v>2288.0805999999998</c:v>
                </c:pt>
                <c:pt idx="2441">
                  <c:v>2293.6291999999999</c:v>
                </c:pt>
                <c:pt idx="2442">
                  <c:v>2310.7642000000001</c:v>
                </c:pt>
                <c:pt idx="2443">
                  <c:v>2323.134</c:v>
                </c:pt>
                <c:pt idx="2444">
                  <c:v>2337.3186000000001</c:v>
                </c:pt>
                <c:pt idx="2445">
                  <c:v>2379.2822000000001</c:v>
                </c:pt>
                <c:pt idx="2446">
                  <c:v>2438.6311000000001</c:v>
                </c:pt>
                <c:pt idx="2447">
                  <c:v>2453.9304000000002</c:v>
                </c:pt>
                <c:pt idx="2448">
                  <c:v>2451.0805999999998</c:v>
                </c:pt>
                <c:pt idx="2449">
                  <c:v>2449.5625</c:v>
                </c:pt>
                <c:pt idx="2450">
                  <c:v>2424.5583000000001</c:v>
                </c:pt>
                <c:pt idx="2451">
                  <c:v>2401.9385000000002</c:v>
                </c:pt>
                <c:pt idx="2452">
                  <c:v>2396.1895</c:v>
                </c:pt>
                <c:pt idx="2453">
                  <c:v>2408.0374000000002</c:v>
                </c:pt>
                <c:pt idx="2454">
                  <c:v>2402.3688999999999</c:v>
                </c:pt>
                <c:pt idx="2455">
                  <c:v>2400.6765</c:v>
                </c:pt>
                <c:pt idx="2456">
                  <c:v>2407.25</c:v>
                </c:pt>
                <c:pt idx="2457">
                  <c:v>2421.9739</c:v>
                </c:pt>
                <c:pt idx="2458">
                  <c:v>2440.9313999999999</c:v>
                </c:pt>
                <c:pt idx="2459">
                  <c:v>2453.7912999999999</c:v>
                </c:pt>
                <c:pt idx="2460">
                  <c:v>2464.6491999999998</c:v>
                </c:pt>
                <c:pt idx="2461">
                  <c:v>2461.0938000000001</c:v>
                </c:pt>
                <c:pt idx="2462">
                  <c:v>2449.2177999999999</c:v>
                </c:pt>
                <c:pt idx="2463">
                  <c:v>2460.4485</c:v>
                </c:pt>
                <c:pt idx="2464">
                  <c:v>2509.0645</c:v>
                </c:pt>
                <c:pt idx="2465">
                  <c:v>2564.9697000000001</c:v>
                </c:pt>
                <c:pt idx="2466">
                  <c:v>2569.4636</c:v>
                </c:pt>
                <c:pt idx="2467">
                  <c:v>2557.8314999999998</c:v>
                </c:pt>
                <c:pt idx="2468">
                  <c:v>2566.8305999999998</c:v>
                </c:pt>
                <c:pt idx="2469">
                  <c:v>2581.2438999999999</c:v>
                </c:pt>
                <c:pt idx="2470">
                  <c:v>2582.6511</c:v>
                </c:pt>
                <c:pt idx="2471">
                  <c:v>2576.8002999999999</c:v>
                </c:pt>
                <c:pt idx="2472">
                  <c:v>2586.2339000000002</c:v>
                </c:pt>
                <c:pt idx="2473">
                  <c:v>2593.8872000000001</c:v>
                </c:pt>
                <c:pt idx="2474">
                  <c:v>2576.9758000000002</c:v>
                </c:pt>
                <c:pt idx="2475">
                  <c:v>2558.5250999999998</c:v>
                </c:pt>
                <c:pt idx="2476">
                  <c:v>2578.5041999999999</c:v>
                </c:pt>
                <c:pt idx="2477">
                  <c:v>2602.9938999999999</c:v>
                </c:pt>
                <c:pt idx="2478">
                  <c:v>2618.0122000000001</c:v>
                </c:pt>
                <c:pt idx="2479">
                  <c:v>2607.5151000000001</c:v>
                </c:pt>
                <c:pt idx="2480">
                  <c:v>2582.5</c:v>
                </c:pt>
                <c:pt idx="2481">
                  <c:v>2565.4625999999998</c:v>
                </c:pt>
                <c:pt idx="2482">
                  <c:v>2563.9153000000001</c:v>
                </c:pt>
                <c:pt idx="2483">
                  <c:v>2588.3699000000001</c:v>
                </c:pt>
                <c:pt idx="2484">
                  <c:v>2600.8627999999999</c:v>
                </c:pt>
                <c:pt idx="2485">
                  <c:v>2580.4749000000002</c:v>
                </c:pt>
                <c:pt idx="2486">
                  <c:v>2544.6028000000001</c:v>
                </c:pt>
                <c:pt idx="2487">
                  <c:v>2526.1833000000001</c:v>
                </c:pt>
                <c:pt idx="2488">
                  <c:v>2525.5725000000002</c:v>
                </c:pt>
                <c:pt idx="2489">
                  <c:v>2536.2732000000001</c:v>
                </c:pt>
                <c:pt idx="2490">
                  <c:v>2534.127</c:v>
                </c:pt>
                <c:pt idx="2491">
                  <c:v>2522.2449000000001</c:v>
                </c:pt>
                <c:pt idx="2492">
                  <c:v>2510.5364</c:v>
                </c:pt>
                <c:pt idx="2493">
                  <c:v>2495.3407999999999</c:v>
                </c:pt>
                <c:pt idx="2494">
                  <c:v>2452.9092000000001</c:v>
                </c:pt>
                <c:pt idx="2495">
                  <c:v>2383.3328000000001</c:v>
                </c:pt>
                <c:pt idx="2496">
                  <c:v>2344.7096999999999</c:v>
                </c:pt>
                <c:pt idx="2497">
                  <c:v>2332.6199000000001</c:v>
                </c:pt>
                <c:pt idx="2498">
                  <c:v>2315.2541999999999</c:v>
                </c:pt>
                <c:pt idx="2499">
                  <c:v>2308.7107000000001</c:v>
                </c:pt>
                <c:pt idx="2500">
                  <c:v>2319.8386</c:v>
                </c:pt>
                <c:pt idx="2501">
                  <c:v>2326.4919</c:v>
                </c:pt>
                <c:pt idx="2502">
                  <c:v>2335.4677999999999</c:v>
                </c:pt>
                <c:pt idx="2503">
                  <c:v>2358.3971999999999</c:v>
                </c:pt>
                <c:pt idx="2504">
                  <c:v>2394.0886</c:v>
                </c:pt>
                <c:pt idx="2505">
                  <c:v>2418.8991999999998</c:v>
                </c:pt>
                <c:pt idx="2506">
                  <c:v>2404.3708000000001</c:v>
                </c:pt>
                <c:pt idx="2507">
                  <c:v>2401.7107000000001</c:v>
                </c:pt>
                <c:pt idx="2508">
                  <c:v>2385.1331</c:v>
                </c:pt>
                <c:pt idx="2509">
                  <c:v>2332.1813999999999</c:v>
                </c:pt>
                <c:pt idx="2510">
                  <c:v>2309.6089000000002</c:v>
                </c:pt>
                <c:pt idx="2511">
                  <c:v>2322.7811999999999</c:v>
                </c:pt>
                <c:pt idx="2512">
                  <c:v>2372.5160999999998</c:v>
                </c:pt>
                <c:pt idx="2513">
                  <c:v>2437.6694000000002</c:v>
                </c:pt>
                <c:pt idx="2514">
                  <c:v>2521.3546999999999</c:v>
                </c:pt>
                <c:pt idx="2515">
                  <c:v>2569.1532999999999</c:v>
                </c:pt>
                <c:pt idx="2516">
                  <c:v>2584.3627999999999</c:v>
                </c:pt>
                <c:pt idx="2517">
                  <c:v>2568.0747000000001</c:v>
                </c:pt>
                <c:pt idx="2518">
                  <c:v>2523.4616999999998</c:v>
                </c:pt>
                <c:pt idx="2519">
                  <c:v>2480.0895999999998</c:v>
                </c:pt>
                <c:pt idx="2520">
                  <c:v>2442.5645</c:v>
                </c:pt>
                <c:pt idx="2521">
                  <c:v>2434.7973999999999</c:v>
                </c:pt>
                <c:pt idx="2522">
                  <c:v>2451.2377999999999</c:v>
                </c:pt>
                <c:pt idx="2523">
                  <c:v>2496.9767999999999</c:v>
                </c:pt>
                <c:pt idx="2524">
                  <c:v>2531.7096999999999</c:v>
                </c:pt>
                <c:pt idx="2525">
                  <c:v>2540.6350000000002</c:v>
                </c:pt>
                <c:pt idx="2526">
                  <c:v>2562.8346999999999</c:v>
                </c:pt>
                <c:pt idx="2527">
                  <c:v>2579.5473999999999</c:v>
                </c:pt>
                <c:pt idx="2528">
                  <c:v>2596.3872000000001</c:v>
                </c:pt>
                <c:pt idx="2529">
                  <c:v>2624.3517999999999</c:v>
                </c:pt>
                <c:pt idx="2530">
                  <c:v>2654.4578000000001</c:v>
                </c:pt>
                <c:pt idx="2531">
                  <c:v>2680.0282999999999</c:v>
                </c:pt>
                <c:pt idx="2532">
                  <c:v>2690.4194000000002</c:v>
                </c:pt>
                <c:pt idx="2533">
                  <c:v>2696.8739999999998</c:v>
                </c:pt>
                <c:pt idx="2534">
                  <c:v>2682.3166999999999</c:v>
                </c:pt>
                <c:pt idx="2535">
                  <c:v>2669.9989999999998</c:v>
                </c:pt>
                <c:pt idx="2536">
                  <c:v>2655.0081</c:v>
                </c:pt>
                <c:pt idx="2537">
                  <c:v>2641.4596999999999</c:v>
                </c:pt>
                <c:pt idx="2538">
                  <c:v>2644.1169</c:v>
                </c:pt>
                <c:pt idx="2539">
                  <c:v>2671.8811000000001</c:v>
                </c:pt>
                <c:pt idx="2540">
                  <c:v>2695.2296999999999</c:v>
                </c:pt>
                <c:pt idx="2541">
                  <c:v>2695.7703000000001</c:v>
                </c:pt>
                <c:pt idx="2542">
                  <c:v>2713.375</c:v>
                </c:pt>
                <c:pt idx="2543">
                  <c:v>2730.4204</c:v>
                </c:pt>
                <c:pt idx="2544">
                  <c:v>2762.8872000000001</c:v>
                </c:pt>
                <c:pt idx="2545">
                  <c:v>2802.2136</c:v>
                </c:pt>
                <c:pt idx="2546">
                  <c:v>2783.7339000000002</c:v>
                </c:pt>
                <c:pt idx="2547">
                  <c:v>2705.2973999999999</c:v>
                </c:pt>
                <c:pt idx="2548">
                  <c:v>2623.3910999999998</c:v>
                </c:pt>
                <c:pt idx="2549">
                  <c:v>2561.2782999999999</c:v>
                </c:pt>
                <c:pt idx="2550">
                  <c:v>2535.8649999999998</c:v>
                </c:pt>
                <c:pt idx="2551">
                  <c:v>2509.7096999999999</c:v>
                </c:pt>
                <c:pt idx="2552">
                  <c:v>2514.4032999999999</c:v>
                </c:pt>
                <c:pt idx="2553">
                  <c:v>2565.4265</c:v>
                </c:pt>
                <c:pt idx="2554">
                  <c:v>2615.0221999999999</c:v>
                </c:pt>
                <c:pt idx="2555">
                  <c:v>2640.3314999999998</c:v>
                </c:pt>
                <c:pt idx="2556">
                  <c:v>2652.3063999999999</c:v>
                </c:pt>
                <c:pt idx="2557">
                  <c:v>2665.6642999999999</c:v>
                </c:pt>
                <c:pt idx="2558">
                  <c:v>2664.7802999999999</c:v>
                </c:pt>
                <c:pt idx="2559">
                  <c:v>2667.2296999999999</c:v>
                </c:pt>
                <c:pt idx="2560">
                  <c:v>2668.6127999999999</c:v>
                </c:pt>
                <c:pt idx="2561">
                  <c:v>2637.7249000000002</c:v>
                </c:pt>
                <c:pt idx="2562">
                  <c:v>2581.4877999999999</c:v>
                </c:pt>
                <c:pt idx="2563">
                  <c:v>2562.4243000000001</c:v>
                </c:pt>
                <c:pt idx="2564">
                  <c:v>2598.9555999999998</c:v>
                </c:pt>
                <c:pt idx="2565">
                  <c:v>2625.2993000000001</c:v>
                </c:pt>
                <c:pt idx="2566">
                  <c:v>2615.6936000000001</c:v>
                </c:pt>
                <c:pt idx="2567">
                  <c:v>2582.991</c:v>
                </c:pt>
                <c:pt idx="2568">
                  <c:v>2560.25</c:v>
                </c:pt>
                <c:pt idx="2569">
                  <c:v>2551.5122000000001</c:v>
                </c:pt>
                <c:pt idx="2570">
                  <c:v>2540.3166999999999</c:v>
                </c:pt>
                <c:pt idx="2571">
                  <c:v>2543.1239999999998</c:v>
                </c:pt>
                <c:pt idx="2572">
                  <c:v>2515.8831</c:v>
                </c:pt>
                <c:pt idx="2573">
                  <c:v>2487.4688000000001</c:v>
                </c:pt>
                <c:pt idx="2574">
                  <c:v>2523.1833000000001</c:v>
                </c:pt>
                <c:pt idx="2575">
                  <c:v>2564.6804000000002</c:v>
                </c:pt>
                <c:pt idx="2576">
                  <c:v>2577.1936000000001</c:v>
                </c:pt>
                <c:pt idx="2577">
                  <c:v>2595.3800999999999</c:v>
                </c:pt>
                <c:pt idx="2578">
                  <c:v>2617.5989</c:v>
                </c:pt>
                <c:pt idx="2579">
                  <c:v>2609.7993000000001</c:v>
                </c:pt>
                <c:pt idx="2580">
                  <c:v>2565.0160999999998</c:v>
                </c:pt>
                <c:pt idx="2581">
                  <c:v>2501.4346</c:v>
                </c:pt>
                <c:pt idx="2582">
                  <c:v>2410.3971999999999</c:v>
                </c:pt>
                <c:pt idx="2583">
                  <c:v>2335.9232999999999</c:v>
                </c:pt>
                <c:pt idx="2584">
                  <c:v>2318.1372000000001</c:v>
                </c:pt>
                <c:pt idx="2585">
                  <c:v>2316.8175999999999</c:v>
                </c:pt>
                <c:pt idx="2586">
                  <c:v>2312.6410999999998</c:v>
                </c:pt>
                <c:pt idx="2587">
                  <c:v>2311.8627999999999</c:v>
                </c:pt>
                <c:pt idx="2588">
                  <c:v>2323.9153000000001</c:v>
                </c:pt>
                <c:pt idx="2589">
                  <c:v>2330</c:v>
                </c:pt>
                <c:pt idx="2590">
                  <c:v>2327.2217000000001</c:v>
                </c:pt>
                <c:pt idx="2591">
                  <c:v>2314.1785</c:v>
                </c:pt>
                <c:pt idx="2592">
                  <c:v>2301.4194000000002</c:v>
                </c:pt>
                <c:pt idx="2593">
                  <c:v>2299.7529</c:v>
                </c:pt>
                <c:pt idx="2594">
                  <c:v>2281.7642000000001</c:v>
                </c:pt>
                <c:pt idx="2595">
                  <c:v>2225.616</c:v>
                </c:pt>
                <c:pt idx="2596">
                  <c:v>2181.4274999999998</c:v>
                </c:pt>
                <c:pt idx="2597">
                  <c:v>2151.7874000000002</c:v>
                </c:pt>
                <c:pt idx="2598">
                  <c:v>2135.8105</c:v>
                </c:pt>
                <c:pt idx="2599">
                  <c:v>2163.8002999999999</c:v>
                </c:pt>
                <c:pt idx="2600">
                  <c:v>2192.8953000000001</c:v>
                </c:pt>
                <c:pt idx="2601">
                  <c:v>2193.9274999999998</c:v>
                </c:pt>
                <c:pt idx="2602">
                  <c:v>2210.4274999999998</c:v>
                </c:pt>
                <c:pt idx="2603">
                  <c:v>2245.2319000000002</c:v>
                </c:pt>
                <c:pt idx="2604">
                  <c:v>2300.75</c:v>
                </c:pt>
                <c:pt idx="2605">
                  <c:v>2370.5203000000001</c:v>
                </c:pt>
                <c:pt idx="2606">
                  <c:v>2402.1350000000002</c:v>
                </c:pt>
                <c:pt idx="2607">
                  <c:v>2436.9758000000002</c:v>
                </c:pt>
                <c:pt idx="2608">
                  <c:v>2494.7741999999998</c:v>
                </c:pt>
                <c:pt idx="2609">
                  <c:v>2572.7217000000001</c:v>
                </c:pt>
                <c:pt idx="2610">
                  <c:v>2660.125</c:v>
                </c:pt>
                <c:pt idx="2611">
                  <c:v>2779.0180999999998</c:v>
                </c:pt>
                <c:pt idx="2612">
                  <c:v>2963.5967000000001</c:v>
                </c:pt>
                <c:pt idx="2613">
                  <c:v>3184.0473999999999</c:v>
                </c:pt>
                <c:pt idx="2614">
                  <c:v>3467.2842000000001</c:v>
                </c:pt>
                <c:pt idx="2615">
                  <c:v>3888.7429000000002</c:v>
                </c:pt>
                <c:pt idx="2616">
                  <c:v>4454.0565999999999</c:v>
                </c:pt>
                <c:pt idx="2617">
                  <c:v>5114.4565000000002</c:v>
                </c:pt>
                <c:pt idx="2618">
                  <c:v>5782.6372000000001</c:v>
                </c:pt>
                <c:pt idx="2619">
                  <c:v>6315.0111999999999</c:v>
                </c:pt>
                <c:pt idx="2620">
                  <c:v>6710.1333000000004</c:v>
                </c:pt>
                <c:pt idx="2621">
                  <c:v>7011.3145000000004</c:v>
                </c:pt>
                <c:pt idx="2622">
                  <c:v>7248.1532999999999</c:v>
                </c:pt>
                <c:pt idx="2623">
                  <c:v>7501.6806999999999</c:v>
                </c:pt>
                <c:pt idx="2624">
                  <c:v>7638.3549999999996</c:v>
                </c:pt>
                <c:pt idx="2625">
                  <c:v>7759.5541999999996</c:v>
                </c:pt>
                <c:pt idx="2626">
                  <c:v>7853.6005999999998</c:v>
                </c:pt>
                <c:pt idx="2627">
                  <c:v>7746.8739999999998</c:v>
                </c:pt>
                <c:pt idx="2628">
                  <c:v>7588.9516999999996</c:v>
                </c:pt>
                <c:pt idx="2629">
                  <c:v>7504.8638000000001</c:v>
                </c:pt>
                <c:pt idx="2630">
                  <c:v>7458.6592000000001</c:v>
                </c:pt>
                <c:pt idx="2631">
                  <c:v>7376.1391999999996</c:v>
                </c:pt>
                <c:pt idx="2632">
                  <c:v>7236.8467000000001</c:v>
                </c:pt>
                <c:pt idx="2633">
                  <c:v>7230.2983000000004</c:v>
                </c:pt>
                <c:pt idx="2634">
                  <c:v>7338.0321999999996</c:v>
                </c:pt>
                <c:pt idx="2635">
                  <c:v>7369.125</c:v>
                </c:pt>
                <c:pt idx="2636">
                  <c:v>7322.2461000000003</c:v>
                </c:pt>
                <c:pt idx="2637">
                  <c:v>7319.9696999999996</c:v>
                </c:pt>
                <c:pt idx="2638">
                  <c:v>7435.2236000000003</c:v>
                </c:pt>
                <c:pt idx="2639">
                  <c:v>7548.7025999999996</c:v>
                </c:pt>
                <c:pt idx="2640">
                  <c:v>7682.2905000000001</c:v>
                </c:pt>
                <c:pt idx="2641">
                  <c:v>7881.3711000000003</c:v>
                </c:pt>
                <c:pt idx="2642">
                  <c:v>7926.2861000000003</c:v>
                </c:pt>
                <c:pt idx="2643">
                  <c:v>7840.0918000000001</c:v>
                </c:pt>
                <c:pt idx="2644">
                  <c:v>7800.1211000000003</c:v>
                </c:pt>
                <c:pt idx="2645">
                  <c:v>7716.0102999999999</c:v>
                </c:pt>
                <c:pt idx="2646">
                  <c:v>7587.7538999999997</c:v>
                </c:pt>
                <c:pt idx="2647">
                  <c:v>7563.5937999999996</c:v>
                </c:pt>
                <c:pt idx="2648">
                  <c:v>7727.5483000000004</c:v>
                </c:pt>
                <c:pt idx="2649">
                  <c:v>7838.8921</c:v>
                </c:pt>
                <c:pt idx="2650">
                  <c:v>7691.77</c:v>
                </c:pt>
                <c:pt idx="2651">
                  <c:v>7462.52</c:v>
                </c:pt>
                <c:pt idx="2652">
                  <c:v>7310.6854999999996</c:v>
                </c:pt>
                <c:pt idx="2653">
                  <c:v>7150.3994000000002</c:v>
                </c:pt>
                <c:pt idx="2654">
                  <c:v>7036.4961000000003</c:v>
                </c:pt>
                <c:pt idx="2655">
                  <c:v>7054.3882000000003</c:v>
                </c:pt>
                <c:pt idx="2656">
                  <c:v>7023.3872000000001</c:v>
                </c:pt>
                <c:pt idx="2657">
                  <c:v>7011.4546</c:v>
                </c:pt>
                <c:pt idx="2658">
                  <c:v>6984.1913999999997</c:v>
                </c:pt>
                <c:pt idx="2659">
                  <c:v>6837.0907999999999</c:v>
                </c:pt>
                <c:pt idx="2660">
                  <c:v>6654.7217000000001</c:v>
                </c:pt>
                <c:pt idx="2661">
                  <c:v>6533.8065999999999</c:v>
                </c:pt>
                <c:pt idx="2662">
                  <c:v>6475.5663999999997</c:v>
                </c:pt>
                <c:pt idx="2663">
                  <c:v>6406.6943000000001</c:v>
                </c:pt>
                <c:pt idx="2664">
                  <c:v>6109.7016999999996</c:v>
                </c:pt>
                <c:pt idx="2665">
                  <c:v>5569.1562000000004</c:v>
                </c:pt>
                <c:pt idx="2666">
                  <c:v>4983.1875</c:v>
                </c:pt>
                <c:pt idx="2667">
                  <c:v>4480.9053000000004</c:v>
                </c:pt>
                <c:pt idx="2668">
                  <c:v>4077.8872000000001</c:v>
                </c:pt>
                <c:pt idx="2669">
                  <c:v>3709.1118000000001</c:v>
                </c:pt>
                <c:pt idx="2670">
                  <c:v>3433.7822000000001</c:v>
                </c:pt>
                <c:pt idx="2671">
                  <c:v>3272.9758000000002</c:v>
                </c:pt>
                <c:pt idx="2672">
                  <c:v>3096.3386</c:v>
                </c:pt>
                <c:pt idx="2673">
                  <c:v>2920.741</c:v>
                </c:pt>
                <c:pt idx="2674">
                  <c:v>2805.9171999999999</c:v>
                </c:pt>
                <c:pt idx="2675">
                  <c:v>2701.1028000000001</c:v>
                </c:pt>
                <c:pt idx="2676">
                  <c:v>2596.4677999999999</c:v>
                </c:pt>
                <c:pt idx="2677">
                  <c:v>2510.4395</c:v>
                </c:pt>
                <c:pt idx="2678">
                  <c:v>2446.9092000000001</c:v>
                </c:pt>
                <c:pt idx="2679">
                  <c:v>2397.9938999999999</c:v>
                </c:pt>
                <c:pt idx="2680">
                  <c:v>2360.5081</c:v>
                </c:pt>
                <c:pt idx="2681">
                  <c:v>2319.1079</c:v>
                </c:pt>
                <c:pt idx="2682">
                  <c:v>2287.1107999999999</c:v>
                </c:pt>
                <c:pt idx="2683">
                  <c:v>2252.5232000000001</c:v>
                </c:pt>
                <c:pt idx="2684">
                  <c:v>2219.3546999999999</c:v>
                </c:pt>
                <c:pt idx="2685">
                  <c:v>2212.1732999999999</c:v>
                </c:pt>
                <c:pt idx="2686">
                  <c:v>2224.9535999999998</c:v>
                </c:pt>
                <c:pt idx="2687">
                  <c:v>2220.6694000000002</c:v>
                </c:pt>
                <c:pt idx="2688">
                  <c:v>2208.6774999999998</c:v>
                </c:pt>
                <c:pt idx="2689">
                  <c:v>2208.9497000000001</c:v>
                </c:pt>
                <c:pt idx="2690">
                  <c:v>2208.5221999999999</c:v>
                </c:pt>
                <c:pt idx="2691">
                  <c:v>2202.1046999999999</c:v>
                </c:pt>
                <c:pt idx="2692">
                  <c:v>2208.6936000000001</c:v>
                </c:pt>
                <c:pt idx="2693">
                  <c:v>2218.4506999999999</c:v>
                </c:pt>
                <c:pt idx="2694">
                  <c:v>2203.7761</c:v>
                </c:pt>
                <c:pt idx="2695">
                  <c:v>2195.6179000000002</c:v>
                </c:pt>
                <c:pt idx="2696">
                  <c:v>2216.5160999999998</c:v>
                </c:pt>
                <c:pt idx="2697">
                  <c:v>2268.5</c:v>
                </c:pt>
                <c:pt idx="2698">
                  <c:v>2313.4578000000001</c:v>
                </c:pt>
                <c:pt idx="2699">
                  <c:v>2341.6179000000002</c:v>
                </c:pt>
                <c:pt idx="2700">
                  <c:v>2329.7458000000001</c:v>
                </c:pt>
                <c:pt idx="2701">
                  <c:v>2291.9304000000002</c:v>
                </c:pt>
                <c:pt idx="2702">
                  <c:v>2332.4475000000002</c:v>
                </c:pt>
                <c:pt idx="2703">
                  <c:v>2391.7712000000001</c:v>
                </c:pt>
                <c:pt idx="2704">
                  <c:v>2395.7096999999999</c:v>
                </c:pt>
                <c:pt idx="2705">
                  <c:v>2381.9020999999998</c:v>
                </c:pt>
                <c:pt idx="2706">
                  <c:v>2364.5563999999999</c:v>
                </c:pt>
                <c:pt idx="2707">
                  <c:v>2370.4749000000002</c:v>
                </c:pt>
                <c:pt idx="2708">
                  <c:v>2374.3508000000002</c:v>
                </c:pt>
                <c:pt idx="2709">
                  <c:v>2350.6916999999999</c:v>
                </c:pt>
                <c:pt idx="2710">
                  <c:v>2320.4636</c:v>
                </c:pt>
                <c:pt idx="2711">
                  <c:v>2287.5342000000001</c:v>
                </c:pt>
                <c:pt idx="2712">
                  <c:v>2268.9919</c:v>
                </c:pt>
                <c:pt idx="2713">
                  <c:v>2281.5070999999998</c:v>
                </c:pt>
                <c:pt idx="2714">
                  <c:v>2329.6975000000002</c:v>
                </c:pt>
                <c:pt idx="2715">
                  <c:v>2362.7883000000002</c:v>
                </c:pt>
                <c:pt idx="2716">
                  <c:v>2358.7177999999999</c:v>
                </c:pt>
                <c:pt idx="2717">
                  <c:v>2377.5666999999999</c:v>
                </c:pt>
                <c:pt idx="2718">
                  <c:v>2397.5203000000001</c:v>
                </c:pt>
                <c:pt idx="2719">
                  <c:v>2390.5596</c:v>
                </c:pt>
                <c:pt idx="2720">
                  <c:v>2386.2258000000002</c:v>
                </c:pt>
                <c:pt idx="2721">
                  <c:v>2358.6300999999999</c:v>
                </c:pt>
                <c:pt idx="2722">
                  <c:v>2336.1592000000001</c:v>
                </c:pt>
                <c:pt idx="2723">
                  <c:v>2337.134</c:v>
                </c:pt>
                <c:pt idx="2724">
                  <c:v>2331.3791999999999</c:v>
                </c:pt>
                <c:pt idx="2725">
                  <c:v>2327.6500999999998</c:v>
                </c:pt>
                <c:pt idx="2726">
                  <c:v>2349.6752999999999</c:v>
                </c:pt>
                <c:pt idx="2727">
                  <c:v>2369.2145999999998</c:v>
                </c:pt>
                <c:pt idx="2728">
                  <c:v>2363</c:v>
                </c:pt>
                <c:pt idx="2729">
                  <c:v>2348.0203000000001</c:v>
                </c:pt>
                <c:pt idx="2730">
                  <c:v>2348.0322000000001</c:v>
                </c:pt>
                <c:pt idx="2731">
                  <c:v>2393.8739999999998</c:v>
                </c:pt>
                <c:pt idx="2732">
                  <c:v>2380.9153000000001</c:v>
                </c:pt>
                <c:pt idx="2733">
                  <c:v>2329.8357000000001</c:v>
                </c:pt>
                <c:pt idx="2734">
                  <c:v>2304.5364</c:v>
                </c:pt>
                <c:pt idx="2735">
                  <c:v>2281.2429000000002</c:v>
                </c:pt>
                <c:pt idx="2736">
                  <c:v>2275.3546999999999</c:v>
                </c:pt>
                <c:pt idx="2737">
                  <c:v>2300.3598999999999</c:v>
                </c:pt>
                <c:pt idx="2738">
                  <c:v>2330.2357999999999</c:v>
                </c:pt>
                <c:pt idx="2739">
                  <c:v>2311.5563999999999</c:v>
                </c:pt>
                <c:pt idx="2740">
                  <c:v>2269.6127999999999</c:v>
                </c:pt>
                <c:pt idx="2741">
                  <c:v>2263.8699000000001</c:v>
                </c:pt>
                <c:pt idx="2742">
                  <c:v>2297.5383000000002</c:v>
                </c:pt>
                <c:pt idx="2743">
                  <c:v>2317.1813999999999</c:v>
                </c:pt>
                <c:pt idx="2744">
                  <c:v>2348.0886</c:v>
                </c:pt>
                <c:pt idx="2745">
                  <c:v>2403.9043000000001</c:v>
                </c:pt>
                <c:pt idx="2746">
                  <c:v>2435.0583000000001</c:v>
                </c:pt>
                <c:pt idx="2747">
                  <c:v>2433.6904</c:v>
                </c:pt>
                <c:pt idx="2748">
                  <c:v>2418.5524999999998</c:v>
                </c:pt>
                <c:pt idx="2749">
                  <c:v>2394.5675999999999</c:v>
                </c:pt>
                <c:pt idx="2750">
                  <c:v>2355.4819000000002</c:v>
                </c:pt>
                <c:pt idx="2751">
                  <c:v>2347.886</c:v>
                </c:pt>
                <c:pt idx="2752">
                  <c:v>2360.4194000000002</c:v>
                </c:pt>
                <c:pt idx="2753">
                  <c:v>2353.6046999999999</c:v>
                </c:pt>
                <c:pt idx="2754">
                  <c:v>2337.0767000000001</c:v>
                </c:pt>
                <c:pt idx="2755">
                  <c:v>2304.7721999999999</c:v>
                </c:pt>
                <c:pt idx="2756">
                  <c:v>2290.7703000000001</c:v>
                </c:pt>
                <c:pt idx="2757">
                  <c:v>2255.636</c:v>
                </c:pt>
                <c:pt idx="2758">
                  <c:v>2201.7802999999999</c:v>
                </c:pt>
                <c:pt idx="2759">
                  <c:v>2178.25</c:v>
                </c:pt>
                <c:pt idx="2760">
                  <c:v>2151.3953000000001</c:v>
                </c:pt>
                <c:pt idx="2761">
                  <c:v>2151.0686000000001</c:v>
                </c:pt>
                <c:pt idx="2762">
                  <c:v>2180.7458000000001</c:v>
                </c:pt>
                <c:pt idx="2763">
                  <c:v>2186</c:v>
                </c:pt>
                <c:pt idx="2764">
                  <c:v>2189.2217000000001</c:v>
                </c:pt>
                <c:pt idx="2765">
                  <c:v>2210.7239</c:v>
                </c:pt>
                <c:pt idx="2766">
                  <c:v>2228.2703000000001</c:v>
                </c:pt>
                <c:pt idx="2767">
                  <c:v>2226.2671</c:v>
                </c:pt>
                <c:pt idx="2768">
                  <c:v>2213.9032999999999</c:v>
                </c:pt>
                <c:pt idx="2769">
                  <c:v>2193.6500999999998</c:v>
                </c:pt>
                <c:pt idx="2770">
                  <c:v>2180.2903000000001</c:v>
                </c:pt>
                <c:pt idx="2771">
                  <c:v>2170.0927999999999</c:v>
                </c:pt>
                <c:pt idx="2772">
                  <c:v>2159.8427999999999</c:v>
                </c:pt>
                <c:pt idx="2773">
                  <c:v>2163.4596999999999</c:v>
                </c:pt>
                <c:pt idx="2774">
                  <c:v>2160.3850000000002</c:v>
                </c:pt>
                <c:pt idx="2775">
                  <c:v>2135.8627999999999</c:v>
                </c:pt>
                <c:pt idx="2776">
                  <c:v>2148.5967000000001</c:v>
                </c:pt>
                <c:pt idx="2777">
                  <c:v>2194.7903000000001</c:v>
                </c:pt>
                <c:pt idx="2778">
                  <c:v>2227.0100000000002</c:v>
                </c:pt>
                <c:pt idx="2779">
                  <c:v>2230.4185000000002</c:v>
                </c:pt>
                <c:pt idx="2780">
                  <c:v>2224.9877999999999</c:v>
                </c:pt>
                <c:pt idx="2781">
                  <c:v>2225.1624000000002</c:v>
                </c:pt>
                <c:pt idx="2782">
                  <c:v>2235</c:v>
                </c:pt>
                <c:pt idx="2783">
                  <c:v>2256.4706999999999</c:v>
                </c:pt>
                <c:pt idx="2784">
                  <c:v>2247</c:v>
                </c:pt>
                <c:pt idx="2785">
                  <c:v>2240.1179000000002</c:v>
                </c:pt>
                <c:pt idx="2786">
                  <c:v>2242.2982999999999</c:v>
                </c:pt>
                <c:pt idx="2787">
                  <c:v>2230.7631999999999</c:v>
                </c:pt>
                <c:pt idx="2788">
                  <c:v>2213.8225000000002</c:v>
                </c:pt>
                <c:pt idx="2789">
                  <c:v>2210.2206999999999</c:v>
                </c:pt>
                <c:pt idx="2790">
                  <c:v>2228.75</c:v>
                </c:pt>
                <c:pt idx="2791">
                  <c:v>2247.6945999999998</c:v>
                </c:pt>
                <c:pt idx="2792">
                  <c:v>2256.4758000000002</c:v>
                </c:pt>
                <c:pt idx="2793">
                  <c:v>2241.7087000000001</c:v>
                </c:pt>
                <c:pt idx="2794">
                  <c:v>2194.2197000000001</c:v>
                </c:pt>
                <c:pt idx="2795">
                  <c:v>2145.7510000000002</c:v>
                </c:pt>
                <c:pt idx="2796">
                  <c:v>2140.5403000000001</c:v>
                </c:pt>
                <c:pt idx="2797">
                  <c:v>2176.1956</c:v>
                </c:pt>
                <c:pt idx="2798">
                  <c:v>2209.2822000000001</c:v>
                </c:pt>
                <c:pt idx="2799">
                  <c:v>2238.6765</c:v>
                </c:pt>
                <c:pt idx="2800">
                  <c:v>2235</c:v>
                </c:pt>
                <c:pt idx="2801">
                  <c:v>2204.2964000000002</c:v>
                </c:pt>
                <c:pt idx="2802">
                  <c:v>2189.3346999999999</c:v>
                </c:pt>
                <c:pt idx="2803">
                  <c:v>2182.1633000000002</c:v>
                </c:pt>
                <c:pt idx="2804">
                  <c:v>2173.4395</c:v>
                </c:pt>
                <c:pt idx="2805">
                  <c:v>2159.6199000000001</c:v>
                </c:pt>
                <c:pt idx="2806">
                  <c:v>2149.3125</c:v>
                </c:pt>
                <c:pt idx="2807">
                  <c:v>2153.6221</c:v>
                </c:pt>
                <c:pt idx="2808">
                  <c:v>2195.9274999999998</c:v>
                </c:pt>
                <c:pt idx="2809">
                  <c:v>2223.0502999999999</c:v>
                </c:pt>
                <c:pt idx="2810">
                  <c:v>2224.8489</c:v>
                </c:pt>
                <c:pt idx="2811">
                  <c:v>2249.3328000000001</c:v>
                </c:pt>
                <c:pt idx="2812">
                  <c:v>2268</c:v>
                </c:pt>
                <c:pt idx="2813">
                  <c:v>2250.4506999999999</c:v>
                </c:pt>
                <c:pt idx="2814">
                  <c:v>2210.8791999999999</c:v>
                </c:pt>
                <c:pt idx="2815">
                  <c:v>2210.2197000000001</c:v>
                </c:pt>
                <c:pt idx="2816">
                  <c:v>2249.9355</c:v>
                </c:pt>
                <c:pt idx="2817">
                  <c:v>2274.4425999999999</c:v>
                </c:pt>
                <c:pt idx="2818">
                  <c:v>2241.5221999999999</c:v>
                </c:pt>
                <c:pt idx="2819">
                  <c:v>2195.8850000000002</c:v>
                </c:pt>
                <c:pt idx="2820">
                  <c:v>2162.8546999999999</c:v>
                </c:pt>
                <c:pt idx="2821">
                  <c:v>2134.4061999999999</c:v>
                </c:pt>
                <c:pt idx="2822">
                  <c:v>2120.6208000000001</c:v>
                </c:pt>
                <c:pt idx="2823">
                  <c:v>2120.6069000000002</c:v>
                </c:pt>
                <c:pt idx="2824">
                  <c:v>2109.9355</c:v>
                </c:pt>
                <c:pt idx="2825">
                  <c:v>2102.3044</c:v>
                </c:pt>
                <c:pt idx="2826">
                  <c:v>2128.4194000000002</c:v>
                </c:pt>
                <c:pt idx="2827">
                  <c:v>2166.9052999999999</c:v>
                </c:pt>
                <c:pt idx="2828">
                  <c:v>2134.9232999999999</c:v>
                </c:pt>
                <c:pt idx="2829">
                  <c:v>2070.3346999999999</c:v>
                </c:pt>
                <c:pt idx="2830">
                  <c:v>2078.5061000000001</c:v>
                </c:pt>
                <c:pt idx="2831">
                  <c:v>2126.5010000000002</c:v>
                </c:pt>
                <c:pt idx="2832">
                  <c:v>2167.3708000000001</c:v>
                </c:pt>
                <c:pt idx="2833">
                  <c:v>2170.7116999999998</c:v>
                </c:pt>
                <c:pt idx="2834">
                  <c:v>2149.5666999999999</c:v>
                </c:pt>
                <c:pt idx="2835">
                  <c:v>2165.4616999999998</c:v>
                </c:pt>
                <c:pt idx="2836">
                  <c:v>2181.1089000000002</c:v>
                </c:pt>
                <c:pt idx="2837">
                  <c:v>2164.134</c:v>
                </c:pt>
                <c:pt idx="2838">
                  <c:v>2137.9657999999999</c:v>
                </c:pt>
                <c:pt idx="2839">
                  <c:v>2121.9285</c:v>
                </c:pt>
                <c:pt idx="2840">
                  <c:v>2135.3145</c:v>
                </c:pt>
                <c:pt idx="2841">
                  <c:v>2157.9114</c:v>
                </c:pt>
                <c:pt idx="2842">
                  <c:v>2175.9194000000002</c:v>
                </c:pt>
                <c:pt idx="2843">
                  <c:v>2197.877</c:v>
                </c:pt>
                <c:pt idx="2844">
                  <c:v>2191.0563999999999</c:v>
                </c:pt>
                <c:pt idx="2845">
                  <c:v>2184.8489</c:v>
                </c:pt>
                <c:pt idx="2846">
                  <c:v>2209.1169</c:v>
                </c:pt>
                <c:pt idx="2847">
                  <c:v>2230.1885000000002</c:v>
                </c:pt>
                <c:pt idx="2848">
                  <c:v>2241.4839000000002</c:v>
                </c:pt>
                <c:pt idx="2849">
                  <c:v>2230.5435000000002</c:v>
                </c:pt>
                <c:pt idx="2850">
                  <c:v>2178.2377999999999</c:v>
                </c:pt>
                <c:pt idx="2851">
                  <c:v>2159.6300999999999</c:v>
                </c:pt>
                <c:pt idx="2852">
                  <c:v>2169.125</c:v>
                </c:pt>
                <c:pt idx="2853">
                  <c:v>2186.7357999999999</c:v>
                </c:pt>
                <c:pt idx="2854">
                  <c:v>2204.7964000000002</c:v>
                </c:pt>
                <c:pt idx="2855">
                  <c:v>2202.1471999999999</c:v>
                </c:pt>
                <c:pt idx="2856">
                  <c:v>2205.7822000000001</c:v>
                </c:pt>
                <c:pt idx="2857">
                  <c:v>2217.759</c:v>
                </c:pt>
                <c:pt idx="2858">
                  <c:v>2238.1895</c:v>
                </c:pt>
                <c:pt idx="2859">
                  <c:v>2242.7026000000001</c:v>
                </c:pt>
                <c:pt idx="2860">
                  <c:v>2237.3105</c:v>
                </c:pt>
                <c:pt idx="2861">
                  <c:v>2238.9133000000002</c:v>
                </c:pt>
                <c:pt idx="2862">
                  <c:v>2240.8508000000002</c:v>
                </c:pt>
                <c:pt idx="2863">
                  <c:v>2240.0886</c:v>
                </c:pt>
                <c:pt idx="2864">
                  <c:v>2246.6774999999998</c:v>
                </c:pt>
                <c:pt idx="2865">
                  <c:v>2266.4546</c:v>
                </c:pt>
                <c:pt idx="2866">
                  <c:v>2266.8872000000001</c:v>
                </c:pt>
                <c:pt idx="2867">
                  <c:v>2261.1098999999999</c:v>
                </c:pt>
                <c:pt idx="2868">
                  <c:v>2250.4758000000002</c:v>
                </c:pt>
                <c:pt idx="2869">
                  <c:v>2247.2249000000002</c:v>
                </c:pt>
                <c:pt idx="2870">
                  <c:v>2240.6491999999998</c:v>
                </c:pt>
                <c:pt idx="2871">
                  <c:v>2243.2116999999998</c:v>
                </c:pt>
                <c:pt idx="2872">
                  <c:v>2257.7903000000001</c:v>
                </c:pt>
                <c:pt idx="2873">
                  <c:v>2246.377</c:v>
                </c:pt>
                <c:pt idx="2874">
                  <c:v>2226.0747000000001</c:v>
                </c:pt>
                <c:pt idx="2875">
                  <c:v>2186.1017999999999</c:v>
                </c:pt>
                <c:pt idx="2876">
                  <c:v>2159.5041999999999</c:v>
                </c:pt>
                <c:pt idx="2877">
                  <c:v>2184.002</c:v>
                </c:pt>
                <c:pt idx="2878">
                  <c:v>2224.6169</c:v>
                </c:pt>
                <c:pt idx="2879">
                  <c:v>2227.1199000000001</c:v>
                </c:pt>
                <c:pt idx="2880">
                  <c:v>2176.4517000000001</c:v>
                </c:pt>
                <c:pt idx="2881">
                  <c:v>2159.2026000000001</c:v>
                </c:pt>
                <c:pt idx="2882">
                  <c:v>2207.8002999999999</c:v>
                </c:pt>
                <c:pt idx="2883">
                  <c:v>2264.75</c:v>
                </c:pt>
                <c:pt idx="2884">
                  <c:v>2288.1614</c:v>
                </c:pt>
                <c:pt idx="2885">
                  <c:v>2279.9162999999999</c:v>
                </c:pt>
                <c:pt idx="2886">
                  <c:v>2252.7096999999999</c:v>
                </c:pt>
                <c:pt idx="2887">
                  <c:v>2203.9346</c:v>
                </c:pt>
                <c:pt idx="2888">
                  <c:v>2162.8386</c:v>
                </c:pt>
                <c:pt idx="2889">
                  <c:v>2153.0695999999998</c:v>
                </c:pt>
                <c:pt idx="2890">
                  <c:v>2181.5142000000001</c:v>
                </c:pt>
                <c:pt idx="2891">
                  <c:v>2233.7993000000001</c:v>
                </c:pt>
                <c:pt idx="2892">
                  <c:v>2249.8791999999999</c:v>
                </c:pt>
                <c:pt idx="2893">
                  <c:v>2245.2671</c:v>
                </c:pt>
                <c:pt idx="2894">
                  <c:v>2269.3811000000001</c:v>
                </c:pt>
                <c:pt idx="2895">
                  <c:v>2285.511</c:v>
                </c:pt>
                <c:pt idx="2896">
                  <c:v>2295.0160999999998</c:v>
                </c:pt>
                <c:pt idx="2897">
                  <c:v>2301.5927999999999</c:v>
                </c:pt>
                <c:pt idx="2898">
                  <c:v>2292.0444000000002</c:v>
                </c:pt>
                <c:pt idx="2899">
                  <c:v>2303.4749000000002</c:v>
                </c:pt>
                <c:pt idx="2900">
                  <c:v>2329.4555999999998</c:v>
                </c:pt>
                <c:pt idx="2901">
                  <c:v>2360.0999000000002</c:v>
                </c:pt>
                <c:pt idx="2902">
                  <c:v>2388.7741999999998</c:v>
                </c:pt>
                <c:pt idx="2903">
                  <c:v>2396.1208000000001</c:v>
                </c:pt>
                <c:pt idx="2904">
                  <c:v>2417.3225000000002</c:v>
                </c:pt>
                <c:pt idx="2905">
                  <c:v>2440.0041999999999</c:v>
                </c:pt>
                <c:pt idx="2906">
                  <c:v>2466.6350000000002</c:v>
                </c:pt>
                <c:pt idx="2907">
                  <c:v>2492.8607999999999</c:v>
                </c:pt>
                <c:pt idx="2908">
                  <c:v>2521.7944000000002</c:v>
                </c:pt>
                <c:pt idx="2909">
                  <c:v>2539.5947000000001</c:v>
                </c:pt>
                <c:pt idx="2910">
                  <c:v>2521.6671999999999</c:v>
                </c:pt>
                <c:pt idx="2911">
                  <c:v>2553.1653000000001</c:v>
                </c:pt>
                <c:pt idx="2912">
                  <c:v>2626.3872000000001</c:v>
                </c:pt>
                <c:pt idx="2913">
                  <c:v>2720.1904</c:v>
                </c:pt>
                <c:pt idx="2914">
                  <c:v>2790.6875</c:v>
                </c:pt>
                <c:pt idx="2915">
                  <c:v>2731.1392000000001</c:v>
                </c:pt>
                <c:pt idx="2916">
                  <c:v>2645.9395</c:v>
                </c:pt>
                <c:pt idx="2917">
                  <c:v>2622.9404</c:v>
                </c:pt>
                <c:pt idx="2918">
                  <c:v>2599.6491999999998</c:v>
                </c:pt>
                <c:pt idx="2919">
                  <c:v>2573.8154</c:v>
                </c:pt>
                <c:pt idx="2920">
                  <c:v>2608.8546999999999</c:v>
                </c:pt>
                <c:pt idx="2921">
                  <c:v>2649.3820999999998</c:v>
                </c:pt>
                <c:pt idx="2922">
                  <c:v>2645.7217000000001</c:v>
                </c:pt>
                <c:pt idx="2923">
                  <c:v>2621.2973999999999</c:v>
                </c:pt>
                <c:pt idx="2924">
                  <c:v>2592.7258000000002</c:v>
                </c:pt>
                <c:pt idx="2925">
                  <c:v>2595.3135000000002</c:v>
                </c:pt>
                <c:pt idx="2926">
                  <c:v>2667</c:v>
                </c:pt>
                <c:pt idx="2927">
                  <c:v>2754.5435000000002</c:v>
                </c:pt>
                <c:pt idx="2928">
                  <c:v>2748.0805999999998</c:v>
                </c:pt>
                <c:pt idx="2929">
                  <c:v>2656.1372000000001</c:v>
                </c:pt>
                <c:pt idx="2930">
                  <c:v>2602.4899999999998</c:v>
                </c:pt>
                <c:pt idx="2931">
                  <c:v>2578.4578000000001</c:v>
                </c:pt>
                <c:pt idx="2932">
                  <c:v>2569.4717000000001</c:v>
                </c:pt>
                <c:pt idx="2933">
                  <c:v>2583.9657999999999</c:v>
                </c:pt>
                <c:pt idx="2934">
                  <c:v>2530.2903000000001</c:v>
                </c:pt>
                <c:pt idx="2935">
                  <c:v>2452.5203000000001</c:v>
                </c:pt>
                <c:pt idx="2936">
                  <c:v>2417.8627999999999</c:v>
                </c:pt>
                <c:pt idx="2937">
                  <c:v>2416.877</c:v>
                </c:pt>
                <c:pt idx="2938">
                  <c:v>2418.1614</c:v>
                </c:pt>
                <c:pt idx="2939">
                  <c:v>2405.9555999999998</c:v>
                </c:pt>
                <c:pt idx="2940">
                  <c:v>2397.9475000000002</c:v>
                </c:pt>
                <c:pt idx="2941">
                  <c:v>2419.7296999999999</c:v>
                </c:pt>
                <c:pt idx="2942">
                  <c:v>2458.7660999999998</c:v>
                </c:pt>
                <c:pt idx="2943">
                  <c:v>2490.6694000000002</c:v>
                </c:pt>
                <c:pt idx="2944">
                  <c:v>2453.6127999999999</c:v>
                </c:pt>
                <c:pt idx="2945">
                  <c:v>2405.9375</c:v>
                </c:pt>
                <c:pt idx="2946">
                  <c:v>2377.4857999999999</c:v>
                </c:pt>
                <c:pt idx="2947">
                  <c:v>2326.8537999999999</c:v>
                </c:pt>
                <c:pt idx="2948">
                  <c:v>2278.3953000000001</c:v>
                </c:pt>
                <c:pt idx="2949">
                  <c:v>2269.4081999999999</c:v>
                </c:pt>
                <c:pt idx="2950">
                  <c:v>2278.4456</c:v>
                </c:pt>
                <c:pt idx="2951">
                  <c:v>2307.3276000000001</c:v>
                </c:pt>
                <c:pt idx="2952">
                  <c:v>2348.8305999999998</c:v>
                </c:pt>
                <c:pt idx="2953">
                  <c:v>2360.6520999999998</c:v>
                </c:pt>
                <c:pt idx="2954">
                  <c:v>2342.0444000000002</c:v>
                </c:pt>
                <c:pt idx="2955">
                  <c:v>2325.4445999999998</c:v>
                </c:pt>
                <c:pt idx="2956">
                  <c:v>2336.4232999999999</c:v>
                </c:pt>
                <c:pt idx="2957">
                  <c:v>2332.9810000000002</c:v>
                </c:pt>
                <c:pt idx="2958">
                  <c:v>2316.6732999999999</c:v>
                </c:pt>
                <c:pt idx="2959">
                  <c:v>2312.5715</c:v>
                </c:pt>
                <c:pt idx="2960">
                  <c:v>2313.6127999999999</c:v>
                </c:pt>
                <c:pt idx="2961">
                  <c:v>2316.7125999999998</c:v>
                </c:pt>
                <c:pt idx="2962">
                  <c:v>2304.5767000000001</c:v>
                </c:pt>
                <c:pt idx="2963">
                  <c:v>2304.4364999999998</c:v>
                </c:pt>
                <c:pt idx="2964">
                  <c:v>2297.5645</c:v>
                </c:pt>
                <c:pt idx="2965">
                  <c:v>2297.634</c:v>
                </c:pt>
                <c:pt idx="2966">
                  <c:v>2317.6671999999999</c:v>
                </c:pt>
                <c:pt idx="2967">
                  <c:v>2305.7822000000001</c:v>
                </c:pt>
                <c:pt idx="2968">
                  <c:v>2261.9194000000002</c:v>
                </c:pt>
                <c:pt idx="2969">
                  <c:v>2255.1410999999998</c:v>
                </c:pt>
                <c:pt idx="2970">
                  <c:v>2331.3627999999999</c:v>
                </c:pt>
                <c:pt idx="2971">
                  <c:v>2391.3831</c:v>
                </c:pt>
                <c:pt idx="2972">
                  <c:v>2401.1653000000001</c:v>
                </c:pt>
                <c:pt idx="2973">
                  <c:v>2435.9546</c:v>
                </c:pt>
                <c:pt idx="2974">
                  <c:v>2467.9133000000002</c:v>
                </c:pt>
                <c:pt idx="2975">
                  <c:v>2447.9810000000002</c:v>
                </c:pt>
                <c:pt idx="2976">
                  <c:v>2392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B!$F$1</c:f>
              <c:strCache>
                <c:ptCount val="1"/>
                <c:pt idx="0">
                  <c:v>Lane B- CyAcpH</c:v>
                </c:pt>
              </c:strCache>
            </c:strRef>
          </c:tx>
          <c:marker>
            <c:symbol val="none"/>
          </c:marker>
          <c:xVal>
            <c:numRef>
              <c:f>B!$E$2:$E$2987</c:f>
              <c:numCache>
                <c:formatCode>General</c:formatCode>
                <c:ptCount val="2986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1.9350000000000001</c:v>
                </c:pt>
                <c:pt idx="388">
                  <c:v>1.94</c:v>
                </c:pt>
                <c:pt idx="389">
                  <c:v>1.9450000000000001</c:v>
                </c:pt>
                <c:pt idx="390">
                  <c:v>1.95</c:v>
                </c:pt>
                <c:pt idx="391">
                  <c:v>1.9550000000000001</c:v>
                </c:pt>
                <c:pt idx="392">
                  <c:v>1.96</c:v>
                </c:pt>
                <c:pt idx="393">
                  <c:v>1.9650000000000001</c:v>
                </c:pt>
                <c:pt idx="394">
                  <c:v>1.97</c:v>
                </c:pt>
                <c:pt idx="395">
                  <c:v>1.9750000000000001</c:v>
                </c:pt>
                <c:pt idx="396">
                  <c:v>1.98</c:v>
                </c:pt>
                <c:pt idx="397">
                  <c:v>1.9850000000000001</c:v>
                </c:pt>
                <c:pt idx="398">
                  <c:v>1.99</c:v>
                </c:pt>
                <c:pt idx="399">
                  <c:v>1.9950000000000001</c:v>
                </c:pt>
                <c:pt idx="400">
                  <c:v>2</c:v>
                </c:pt>
                <c:pt idx="401">
                  <c:v>2.0049999999999999</c:v>
                </c:pt>
                <c:pt idx="402">
                  <c:v>2.0099999999999998</c:v>
                </c:pt>
                <c:pt idx="403">
                  <c:v>2.0150000000000001</c:v>
                </c:pt>
                <c:pt idx="404">
                  <c:v>2.02</c:v>
                </c:pt>
                <c:pt idx="405">
                  <c:v>2.0249999999999999</c:v>
                </c:pt>
                <c:pt idx="406">
                  <c:v>2.0299999999999998</c:v>
                </c:pt>
                <c:pt idx="407">
                  <c:v>2.0350000000000001</c:v>
                </c:pt>
                <c:pt idx="408">
                  <c:v>2.04</c:v>
                </c:pt>
                <c:pt idx="409">
                  <c:v>2.0449999999999999</c:v>
                </c:pt>
                <c:pt idx="410">
                  <c:v>2.0499999999999998</c:v>
                </c:pt>
                <c:pt idx="411">
                  <c:v>2.0550000000000002</c:v>
                </c:pt>
                <c:pt idx="412">
                  <c:v>2.06</c:v>
                </c:pt>
                <c:pt idx="413">
                  <c:v>2.0649999999999999</c:v>
                </c:pt>
                <c:pt idx="414">
                  <c:v>2.0699999999999998</c:v>
                </c:pt>
                <c:pt idx="415">
                  <c:v>2.0750000000000002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2.0950000000000002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2.1150000000000002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2.1349999999999998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2.1549999999999998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2.1749999999999998</c:v>
                </c:pt>
                <c:pt idx="436">
                  <c:v>2.1800000000000002</c:v>
                </c:pt>
                <c:pt idx="437">
                  <c:v>2.1850000000000001</c:v>
                </c:pt>
                <c:pt idx="438">
                  <c:v>2.19</c:v>
                </c:pt>
                <c:pt idx="439">
                  <c:v>2.1949999999999998</c:v>
                </c:pt>
                <c:pt idx="440">
                  <c:v>2.2000000000000002</c:v>
                </c:pt>
                <c:pt idx="441">
                  <c:v>2.2050000000000001</c:v>
                </c:pt>
                <c:pt idx="442">
                  <c:v>2.21</c:v>
                </c:pt>
                <c:pt idx="443">
                  <c:v>2.2149999999999999</c:v>
                </c:pt>
                <c:pt idx="444">
                  <c:v>2.2200000000000002</c:v>
                </c:pt>
                <c:pt idx="445">
                  <c:v>2.2250000000000001</c:v>
                </c:pt>
                <c:pt idx="446">
                  <c:v>2.23</c:v>
                </c:pt>
                <c:pt idx="447">
                  <c:v>2.2349999999999999</c:v>
                </c:pt>
                <c:pt idx="448">
                  <c:v>2.2400000000000002</c:v>
                </c:pt>
                <c:pt idx="449">
                  <c:v>2.2450000000000001</c:v>
                </c:pt>
                <c:pt idx="450">
                  <c:v>2.25</c:v>
                </c:pt>
                <c:pt idx="451">
                  <c:v>2.2549999999999999</c:v>
                </c:pt>
                <c:pt idx="452">
                  <c:v>2.2599999999999998</c:v>
                </c:pt>
                <c:pt idx="453">
                  <c:v>2.2650000000000001</c:v>
                </c:pt>
                <c:pt idx="454">
                  <c:v>2.27</c:v>
                </c:pt>
                <c:pt idx="455">
                  <c:v>2.2749999999999999</c:v>
                </c:pt>
                <c:pt idx="456">
                  <c:v>2.2799999999999998</c:v>
                </c:pt>
                <c:pt idx="457">
                  <c:v>2.2850000000000001</c:v>
                </c:pt>
                <c:pt idx="458">
                  <c:v>2.29</c:v>
                </c:pt>
                <c:pt idx="459">
                  <c:v>2.2949999999999999</c:v>
                </c:pt>
                <c:pt idx="460">
                  <c:v>2.2999999999999998</c:v>
                </c:pt>
                <c:pt idx="461">
                  <c:v>2.3050000000000002</c:v>
                </c:pt>
                <c:pt idx="462">
                  <c:v>2.31</c:v>
                </c:pt>
                <c:pt idx="463">
                  <c:v>2.3149999999999999</c:v>
                </c:pt>
                <c:pt idx="464">
                  <c:v>2.3199999999999998</c:v>
                </c:pt>
                <c:pt idx="465">
                  <c:v>2.3250000000000002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2.3450000000000002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2.3650000000000002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2.3849999999999998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2.4049999999999998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2.4249999999999998</c:v>
                </c:pt>
                <c:pt idx="486">
                  <c:v>2.4300000000000002</c:v>
                </c:pt>
                <c:pt idx="487">
                  <c:v>2.4350000000000001</c:v>
                </c:pt>
                <c:pt idx="488">
                  <c:v>2.44</c:v>
                </c:pt>
                <c:pt idx="489">
                  <c:v>2.4449999999999998</c:v>
                </c:pt>
                <c:pt idx="490">
                  <c:v>2.4500000000000002</c:v>
                </c:pt>
                <c:pt idx="491">
                  <c:v>2.4550000000000001</c:v>
                </c:pt>
                <c:pt idx="492">
                  <c:v>2.46</c:v>
                </c:pt>
                <c:pt idx="493">
                  <c:v>2.4649999999999999</c:v>
                </c:pt>
                <c:pt idx="494">
                  <c:v>2.4700000000000002</c:v>
                </c:pt>
                <c:pt idx="495">
                  <c:v>2.4750000000000001</c:v>
                </c:pt>
                <c:pt idx="496">
                  <c:v>2.48</c:v>
                </c:pt>
                <c:pt idx="497">
                  <c:v>2.4849999999999999</c:v>
                </c:pt>
                <c:pt idx="498">
                  <c:v>2.4900000000000002</c:v>
                </c:pt>
                <c:pt idx="499">
                  <c:v>2.4950000000000001</c:v>
                </c:pt>
                <c:pt idx="500">
                  <c:v>2.5</c:v>
                </c:pt>
                <c:pt idx="501">
                  <c:v>2.5049999999999999</c:v>
                </c:pt>
                <c:pt idx="502">
                  <c:v>2.5099999999999998</c:v>
                </c:pt>
                <c:pt idx="503">
                  <c:v>2.5150000000000001</c:v>
                </c:pt>
                <c:pt idx="504">
                  <c:v>2.52</c:v>
                </c:pt>
                <c:pt idx="505">
                  <c:v>2.5249999999999999</c:v>
                </c:pt>
                <c:pt idx="506">
                  <c:v>2.5299999999999998</c:v>
                </c:pt>
                <c:pt idx="507">
                  <c:v>2.5350000000000001</c:v>
                </c:pt>
                <c:pt idx="508">
                  <c:v>2.54</c:v>
                </c:pt>
                <c:pt idx="509">
                  <c:v>2.5449999999999999</c:v>
                </c:pt>
                <c:pt idx="510">
                  <c:v>2.5499999999999998</c:v>
                </c:pt>
                <c:pt idx="511">
                  <c:v>2.5550000000000002</c:v>
                </c:pt>
                <c:pt idx="512">
                  <c:v>2.56</c:v>
                </c:pt>
                <c:pt idx="513">
                  <c:v>2.5649999999999999</c:v>
                </c:pt>
                <c:pt idx="514">
                  <c:v>2.57</c:v>
                </c:pt>
                <c:pt idx="515">
                  <c:v>2.5750000000000002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2.5950000000000002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2.6150000000000002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2.6349999999999998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2.6549999999999998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2.6749999999999998</c:v>
                </c:pt>
                <c:pt idx="536">
                  <c:v>2.68</c:v>
                </c:pt>
                <c:pt idx="537">
                  <c:v>2.6850000000000001</c:v>
                </c:pt>
                <c:pt idx="538">
                  <c:v>2.69</c:v>
                </c:pt>
                <c:pt idx="539">
                  <c:v>2.6949999999999998</c:v>
                </c:pt>
                <c:pt idx="540">
                  <c:v>2.7</c:v>
                </c:pt>
                <c:pt idx="541">
                  <c:v>2.7050000000000001</c:v>
                </c:pt>
                <c:pt idx="542">
                  <c:v>2.71</c:v>
                </c:pt>
                <c:pt idx="543">
                  <c:v>2.7149999999999999</c:v>
                </c:pt>
                <c:pt idx="544">
                  <c:v>2.72</c:v>
                </c:pt>
                <c:pt idx="545">
                  <c:v>2.7250000000000001</c:v>
                </c:pt>
                <c:pt idx="546">
                  <c:v>2.73</c:v>
                </c:pt>
                <c:pt idx="547">
                  <c:v>2.7349999999999999</c:v>
                </c:pt>
                <c:pt idx="548">
                  <c:v>2.74</c:v>
                </c:pt>
                <c:pt idx="549">
                  <c:v>2.7450000000000001</c:v>
                </c:pt>
                <c:pt idx="550">
                  <c:v>2.75</c:v>
                </c:pt>
                <c:pt idx="551">
                  <c:v>2.7549999999999999</c:v>
                </c:pt>
                <c:pt idx="552">
                  <c:v>2.76</c:v>
                </c:pt>
                <c:pt idx="553">
                  <c:v>2.7650000000000001</c:v>
                </c:pt>
                <c:pt idx="554">
                  <c:v>2.77</c:v>
                </c:pt>
                <c:pt idx="555">
                  <c:v>2.7749999999999999</c:v>
                </c:pt>
                <c:pt idx="556">
                  <c:v>2.78</c:v>
                </c:pt>
                <c:pt idx="557">
                  <c:v>2.7850000000000001</c:v>
                </c:pt>
                <c:pt idx="558">
                  <c:v>2.79</c:v>
                </c:pt>
                <c:pt idx="559">
                  <c:v>2.7949999999999999</c:v>
                </c:pt>
                <c:pt idx="560">
                  <c:v>2.8</c:v>
                </c:pt>
                <c:pt idx="561">
                  <c:v>2.8050000000000002</c:v>
                </c:pt>
                <c:pt idx="562">
                  <c:v>2.81</c:v>
                </c:pt>
                <c:pt idx="563">
                  <c:v>2.8149999999999999</c:v>
                </c:pt>
                <c:pt idx="564">
                  <c:v>2.82</c:v>
                </c:pt>
                <c:pt idx="565">
                  <c:v>2.8250000000000002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2.8450000000000002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2.8650000000000002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2.8849999999999998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2.9049999999999998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2.9249999999999998</c:v>
                </c:pt>
                <c:pt idx="586">
                  <c:v>2.93</c:v>
                </c:pt>
                <c:pt idx="587">
                  <c:v>2.9350000000000001</c:v>
                </c:pt>
                <c:pt idx="588">
                  <c:v>2.94</c:v>
                </c:pt>
                <c:pt idx="589">
                  <c:v>2.9449999999999998</c:v>
                </c:pt>
                <c:pt idx="590">
                  <c:v>2.95</c:v>
                </c:pt>
                <c:pt idx="591">
                  <c:v>2.9550000000000001</c:v>
                </c:pt>
                <c:pt idx="592">
                  <c:v>2.96</c:v>
                </c:pt>
                <c:pt idx="593">
                  <c:v>2.9649999999999999</c:v>
                </c:pt>
                <c:pt idx="594">
                  <c:v>2.97</c:v>
                </c:pt>
                <c:pt idx="595">
                  <c:v>2.9750000000000001</c:v>
                </c:pt>
                <c:pt idx="596">
                  <c:v>2.98</c:v>
                </c:pt>
                <c:pt idx="597">
                  <c:v>2.9849999999999999</c:v>
                </c:pt>
                <c:pt idx="598">
                  <c:v>2.99</c:v>
                </c:pt>
                <c:pt idx="599">
                  <c:v>2.9950000000000001</c:v>
                </c:pt>
                <c:pt idx="600">
                  <c:v>3</c:v>
                </c:pt>
                <c:pt idx="601">
                  <c:v>3.0049999999999999</c:v>
                </c:pt>
                <c:pt idx="602">
                  <c:v>3.01</c:v>
                </c:pt>
                <c:pt idx="603">
                  <c:v>3.0150000000000001</c:v>
                </c:pt>
                <c:pt idx="604">
                  <c:v>3.02</c:v>
                </c:pt>
                <c:pt idx="605">
                  <c:v>3.0249999999999999</c:v>
                </c:pt>
                <c:pt idx="606">
                  <c:v>3.03</c:v>
                </c:pt>
                <c:pt idx="607">
                  <c:v>3.0350000000000001</c:v>
                </c:pt>
                <c:pt idx="608">
                  <c:v>3.04</c:v>
                </c:pt>
                <c:pt idx="609">
                  <c:v>3.0449999999999999</c:v>
                </c:pt>
                <c:pt idx="610">
                  <c:v>3.05</c:v>
                </c:pt>
                <c:pt idx="611">
                  <c:v>3.0550000000000002</c:v>
                </c:pt>
                <c:pt idx="612">
                  <c:v>3.06</c:v>
                </c:pt>
                <c:pt idx="613">
                  <c:v>3.0649999999999999</c:v>
                </c:pt>
                <c:pt idx="614">
                  <c:v>3.07</c:v>
                </c:pt>
                <c:pt idx="615">
                  <c:v>3.0750000000000002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3.0950000000000002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3.1150000000000002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3.1349999999999998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3.1549999999999998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3.1749999999999998</c:v>
                </c:pt>
                <c:pt idx="636">
                  <c:v>3.18</c:v>
                </c:pt>
                <c:pt idx="637">
                  <c:v>3.1850000000000001</c:v>
                </c:pt>
                <c:pt idx="638">
                  <c:v>3.19</c:v>
                </c:pt>
                <c:pt idx="639">
                  <c:v>3.1949999999999998</c:v>
                </c:pt>
                <c:pt idx="640">
                  <c:v>3.2</c:v>
                </c:pt>
                <c:pt idx="641">
                  <c:v>3.2050000000000001</c:v>
                </c:pt>
                <c:pt idx="642">
                  <c:v>3.21</c:v>
                </c:pt>
                <c:pt idx="643">
                  <c:v>3.2149999999999999</c:v>
                </c:pt>
                <c:pt idx="644">
                  <c:v>3.22</c:v>
                </c:pt>
                <c:pt idx="645">
                  <c:v>3.2250000000000001</c:v>
                </c:pt>
                <c:pt idx="646">
                  <c:v>3.23</c:v>
                </c:pt>
                <c:pt idx="647">
                  <c:v>3.2349999999999999</c:v>
                </c:pt>
                <c:pt idx="648">
                  <c:v>3.24</c:v>
                </c:pt>
                <c:pt idx="649">
                  <c:v>3.2450000000000001</c:v>
                </c:pt>
                <c:pt idx="650">
                  <c:v>3.25</c:v>
                </c:pt>
                <c:pt idx="651">
                  <c:v>3.2549999999999999</c:v>
                </c:pt>
                <c:pt idx="652">
                  <c:v>3.26</c:v>
                </c:pt>
                <c:pt idx="653">
                  <c:v>3.2650000000000001</c:v>
                </c:pt>
                <c:pt idx="654">
                  <c:v>3.27</c:v>
                </c:pt>
                <c:pt idx="655">
                  <c:v>3.2749999999999999</c:v>
                </c:pt>
                <c:pt idx="656">
                  <c:v>3.28</c:v>
                </c:pt>
                <c:pt idx="657">
                  <c:v>3.2850000000000001</c:v>
                </c:pt>
                <c:pt idx="658">
                  <c:v>3.29</c:v>
                </c:pt>
                <c:pt idx="659">
                  <c:v>3.2949999999999999</c:v>
                </c:pt>
                <c:pt idx="660">
                  <c:v>3.3</c:v>
                </c:pt>
                <c:pt idx="661">
                  <c:v>3.3050000000000002</c:v>
                </c:pt>
                <c:pt idx="662">
                  <c:v>3.31</c:v>
                </c:pt>
                <c:pt idx="663">
                  <c:v>3.3149999999999999</c:v>
                </c:pt>
                <c:pt idx="664">
                  <c:v>3.32</c:v>
                </c:pt>
                <c:pt idx="665">
                  <c:v>3.3250000000000002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3.3450000000000002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3.3650000000000002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3.3849999999999998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3.4049999999999998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3.4249999999999998</c:v>
                </c:pt>
                <c:pt idx="686">
                  <c:v>3.43</c:v>
                </c:pt>
                <c:pt idx="687">
                  <c:v>3.4350000000000001</c:v>
                </c:pt>
                <c:pt idx="688">
                  <c:v>3.44</c:v>
                </c:pt>
                <c:pt idx="689">
                  <c:v>3.4449999999999998</c:v>
                </c:pt>
                <c:pt idx="690">
                  <c:v>3.45</c:v>
                </c:pt>
                <c:pt idx="691">
                  <c:v>3.4550000000000001</c:v>
                </c:pt>
                <c:pt idx="692">
                  <c:v>3.46</c:v>
                </c:pt>
                <c:pt idx="693">
                  <c:v>3.4649999999999999</c:v>
                </c:pt>
                <c:pt idx="694">
                  <c:v>3.47</c:v>
                </c:pt>
                <c:pt idx="695">
                  <c:v>3.4750000000000001</c:v>
                </c:pt>
                <c:pt idx="696">
                  <c:v>3.48</c:v>
                </c:pt>
                <c:pt idx="697">
                  <c:v>3.4849999999999999</c:v>
                </c:pt>
                <c:pt idx="698">
                  <c:v>3.49</c:v>
                </c:pt>
                <c:pt idx="699">
                  <c:v>3.4950000000000001</c:v>
                </c:pt>
                <c:pt idx="700">
                  <c:v>3.5</c:v>
                </c:pt>
                <c:pt idx="701">
                  <c:v>3.5049999999999999</c:v>
                </c:pt>
                <c:pt idx="702">
                  <c:v>3.51</c:v>
                </c:pt>
                <c:pt idx="703">
                  <c:v>3.5150000000000001</c:v>
                </c:pt>
                <c:pt idx="704">
                  <c:v>3.52</c:v>
                </c:pt>
                <c:pt idx="705">
                  <c:v>3.5249999999999999</c:v>
                </c:pt>
                <c:pt idx="706">
                  <c:v>3.53</c:v>
                </c:pt>
                <c:pt idx="707">
                  <c:v>3.5350000000000001</c:v>
                </c:pt>
                <c:pt idx="708">
                  <c:v>3.54</c:v>
                </c:pt>
                <c:pt idx="709">
                  <c:v>3.5449999999999999</c:v>
                </c:pt>
                <c:pt idx="710">
                  <c:v>3.55</c:v>
                </c:pt>
                <c:pt idx="711">
                  <c:v>3.5550000000000002</c:v>
                </c:pt>
                <c:pt idx="712">
                  <c:v>3.56</c:v>
                </c:pt>
                <c:pt idx="713">
                  <c:v>3.5649999999999999</c:v>
                </c:pt>
                <c:pt idx="714">
                  <c:v>3.57</c:v>
                </c:pt>
                <c:pt idx="715">
                  <c:v>3.5750000000000002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3.5950000000000002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3.6150000000000002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3.6349999999999998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3.6549999999999998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3.6749999999999998</c:v>
                </c:pt>
                <c:pt idx="736">
                  <c:v>3.68</c:v>
                </c:pt>
                <c:pt idx="737">
                  <c:v>3.6850000000000001</c:v>
                </c:pt>
                <c:pt idx="738">
                  <c:v>3.69</c:v>
                </c:pt>
                <c:pt idx="739">
                  <c:v>3.6949999999999998</c:v>
                </c:pt>
                <c:pt idx="740">
                  <c:v>3.7</c:v>
                </c:pt>
                <c:pt idx="741">
                  <c:v>3.7050000000000001</c:v>
                </c:pt>
                <c:pt idx="742">
                  <c:v>3.71</c:v>
                </c:pt>
                <c:pt idx="743">
                  <c:v>3.7149999999999999</c:v>
                </c:pt>
                <c:pt idx="744">
                  <c:v>3.72</c:v>
                </c:pt>
                <c:pt idx="745">
                  <c:v>3.7250000000000001</c:v>
                </c:pt>
                <c:pt idx="746">
                  <c:v>3.73</c:v>
                </c:pt>
                <c:pt idx="747">
                  <c:v>3.7349999999999999</c:v>
                </c:pt>
                <c:pt idx="748">
                  <c:v>3.74</c:v>
                </c:pt>
                <c:pt idx="749">
                  <c:v>3.7450000000000001</c:v>
                </c:pt>
                <c:pt idx="750">
                  <c:v>3.75</c:v>
                </c:pt>
                <c:pt idx="751">
                  <c:v>3.7549999999999999</c:v>
                </c:pt>
                <c:pt idx="752">
                  <c:v>3.76</c:v>
                </c:pt>
                <c:pt idx="753">
                  <c:v>3.7650000000000001</c:v>
                </c:pt>
                <c:pt idx="754">
                  <c:v>3.77</c:v>
                </c:pt>
                <c:pt idx="755">
                  <c:v>3.7749999999999999</c:v>
                </c:pt>
                <c:pt idx="756">
                  <c:v>3.78</c:v>
                </c:pt>
                <c:pt idx="757">
                  <c:v>3.7850000000000001</c:v>
                </c:pt>
                <c:pt idx="758">
                  <c:v>3.79</c:v>
                </c:pt>
                <c:pt idx="759">
                  <c:v>3.7949999999999999</c:v>
                </c:pt>
                <c:pt idx="760">
                  <c:v>3.8</c:v>
                </c:pt>
                <c:pt idx="761">
                  <c:v>3.8050000000000002</c:v>
                </c:pt>
                <c:pt idx="762">
                  <c:v>3.81</c:v>
                </c:pt>
                <c:pt idx="763">
                  <c:v>3.8149999999999999</c:v>
                </c:pt>
                <c:pt idx="764">
                  <c:v>3.82</c:v>
                </c:pt>
                <c:pt idx="765">
                  <c:v>3.8250000000000002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3.8450000000000002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3.8650000000000002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3.8849999999999998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3.9049999999999998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3.9249999999999998</c:v>
                </c:pt>
                <c:pt idx="786">
                  <c:v>3.93</c:v>
                </c:pt>
                <c:pt idx="787">
                  <c:v>3.9350000000000001</c:v>
                </c:pt>
                <c:pt idx="788">
                  <c:v>3.94</c:v>
                </c:pt>
                <c:pt idx="789">
                  <c:v>3.9449999999999998</c:v>
                </c:pt>
                <c:pt idx="790">
                  <c:v>3.95</c:v>
                </c:pt>
                <c:pt idx="791">
                  <c:v>3.9550000000000001</c:v>
                </c:pt>
                <c:pt idx="792">
                  <c:v>3.96</c:v>
                </c:pt>
                <c:pt idx="793">
                  <c:v>3.9649999999999999</c:v>
                </c:pt>
                <c:pt idx="794">
                  <c:v>3.97</c:v>
                </c:pt>
                <c:pt idx="795">
                  <c:v>3.9750000000000001</c:v>
                </c:pt>
                <c:pt idx="796">
                  <c:v>3.98</c:v>
                </c:pt>
                <c:pt idx="797">
                  <c:v>3.9849999999999999</c:v>
                </c:pt>
                <c:pt idx="798">
                  <c:v>3.99</c:v>
                </c:pt>
                <c:pt idx="799">
                  <c:v>3.9950000000000001</c:v>
                </c:pt>
                <c:pt idx="800">
                  <c:v>4</c:v>
                </c:pt>
                <c:pt idx="801">
                  <c:v>4.0049999999999999</c:v>
                </c:pt>
                <c:pt idx="802">
                  <c:v>4.01</c:v>
                </c:pt>
                <c:pt idx="803">
                  <c:v>4.0149999999999997</c:v>
                </c:pt>
                <c:pt idx="804">
                  <c:v>4.0199999999999996</c:v>
                </c:pt>
                <c:pt idx="805">
                  <c:v>4.0250000000000004</c:v>
                </c:pt>
                <c:pt idx="806">
                  <c:v>4.03</c:v>
                </c:pt>
                <c:pt idx="807">
                  <c:v>4.0350000000000001</c:v>
                </c:pt>
                <c:pt idx="808">
                  <c:v>4.04</c:v>
                </c:pt>
                <c:pt idx="809">
                  <c:v>4.0449999999999999</c:v>
                </c:pt>
                <c:pt idx="810">
                  <c:v>4.05</c:v>
                </c:pt>
                <c:pt idx="811">
                  <c:v>4.0549999999999997</c:v>
                </c:pt>
                <c:pt idx="812">
                  <c:v>4.0599999999999996</c:v>
                </c:pt>
                <c:pt idx="813">
                  <c:v>4.0650000000000004</c:v>
                </c:pt>
                <c:pt idx="814">
                  <c:v>4.07</c:v>
                </c:pt>
                <c:pt idx="815">
                  <c:v>4.0750000000000002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4.0949999999999998</c:v>
                </c:pt>
                <c:pt idx="820">
                  <c:v>4.0999999999999996</c:v>
                </c:pt>
                <c:pt idx="821">
                  <c:v>4.1050000000000004</c:v>
                </c:pt>
                <c:pt idx="822">
                  <c:v>4.1100000000000003</c:v>
                </c:pt>
                <c:pt idx="823">
                  <c:v>4.1150000000000002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4.1349999999999998</c:v>
                </c:pt>
                <c:pt idx="828">
                  <c:v>4.1399999999999997</c:v>
                </c:pt>
                <c:pt idx="829">
                  <c:v>4.1449999999999996</c:v>
                </c:pt>
                <c:pt idx="830">
                  <c:v>4.1500000000000004</c:v>
                </c:pt>
                <c:pt idx="831">
                  <c:v>4.1550000000000002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4.1749999999999998</c:v>
                </c:pt>
                <c:pt idx="836">
                  <c:v>4.18</c:v>
                </c:pt>
                <c:pt idx="837">
                  <c:v>4.1849999999999996</c:v>
                </c:pt>
                <c:pt idx="838">
                  <c:v>4.1900000000000004</c:v>
                </c:pt>
                <c:pt idx="839">
                  <c:v>4.1950000000000003</c:v>
                </c:pt>
                <c:pt idx="840">
                  <c:v>4.2</c:v>
                </c:pt>
                <c:pt idx="841">
                  <c:v>4.2050000000000001</c:v>
                </c:pt>
                <c:pt idx="842">
                  <c:v>4.21</c:v>
                </c:pt>
                <c:pt idx="843">
                  <c:v>4.2149999999999999</c:v>
                </c:pt>
                <c:pt idx="844">
                  <c:v>4.22</c:v>
                </c:pt>
                <c:pt idx="845">
                  <c:v>4.2249999999999996</c:v>
                </c:pt>
                <c:pt idx="846">
                  <c:v>4.2300000000000004</c:v>
                </c:pt>
                <c:pt idx="847">
                  <c:v>4.2350000000000003</c:v>
                </c:pt>
                <c:pt idx="848">
                  <c:v>4.24</c:v>
                </c:pt>
                <c:pt idx="849">
                  <c:v>4.2450000000000001</c:v>
                </c:pt>
                <c:pt idx="850">
                  <c:v>4.25</c:v>
                </c:pt>
                <c:pt idx="851">
                  <c:v>4.2549999999999999</c:v>
                </c:pt>
                <c:pt idx="852">
                  <c:v>4.26</c:v>
                </c:pt>
                <c:pt idx="853">
                  <c:v>4.2649999999999997</c:v>
                </c:pt>
                <c:pt idx="854">
                  <c:v>4.2699999999999996</c:v>
                </c:pt>
                <c:pt idx="855">
                  <c:v>4.2750000000000004</c:v>
                </c:pt>
                <c:pt idx="856">
                  <c:v>4.28</c:v>
                </c:pt>
                <c:pt idx="857">
                  <c:v>4.2850000000000001</c:v>
                </c:pt>
                <c:pt idx="858">
                  <c:v>4.29</c:v>
                </c:pt>
                <c:pt idx="859">
                  <c:v>4.2949999999999999</c:v>
                </c:pt>
                <c:pt idx="860">
                  <c:v>4.3</c:v>
                </c:pt>
                <c:pt idx="861">
                  <c:v>4.3049999999999997</c:v>
                </c:pt>
                <c:pt idx="862">
                  <c:v>4.3099999999999996</c:v>
                </c:pt>
                <c:pt idx="863">
                  <c:v>4.3150000000000004</c:v>
                </c:pt>
                <c:pt idx="864">
                  <c:v>4.32</c:v>
                </c:pt>
                <c:pt idx="865">
                  <c:v>4.3250000000000002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4.3449999999999998</c:v>
                </c:pt>
                <c:pt idx="870">
                  <c:v>4.3499999999999996</c:v>
                </c:pt>
                <c:pt idx="871">
                  <c:v>4.3550000000000004</c:v>
                </c:pt>
                <c:pt idx="872">
                  <c:v>4.3600000000000003</c:v>
                </c:pt>
                <c:pt idx="873">
                  <c:v>4.3650000000000002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4.3849999999999998</c:v>
                </c:pt>
                <c:pt idx="878">
                  <c:v>4.3899999999999997</c:v>
                </c:pt>
                <c:pt idx="879">
                  <c:v>4.3949999999999996</c:v>
                </c:pt>
                <c:pt idx="880">
                  <c:v>4.4000000000000004</c:v>
                </c:pt>
                <c:pt idx="881">
                  <c:v>4.4050000000000002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4.4249999999999998</c:v>
                </c:pt>
                <c:pt idx="886">
                  <c:v>4.43</c:v>
                </c:pt>
                <c:pt idx="887">
                  <c:v>4.4349999999999996</c:v>
                </c:pt>
                <c:pt idx="888">
                  <c:v>4.4400000000000004</c:v>
                </c:pt>
                <c:pt idx="889">
                  <c:v>4.4450000000000003</c:v>
                </c:pt>
                <c:pt idx="890">
                  <c:v>4.45</c:v>
                </c:pt>
                <c:pt idx="891">
                  <c:v>4.4550000000000001</c:v>
                </c:pt>
                <c:pt idx="892">
                  <c:v>4.46</c:v>
                </c:pt>
                <c:pt idx="893">
                  <c:v>4.4649999999999999</c:v>
                </c:pt>
                <c:pt idx="894">
                  <c:v>4.47</c:v>
                </c:pt>
                <c:pt idx="895">
                  <c:v>4.4749999999999996</c:v>
                </c:pt>
                <c:pt idx="896">
                  <c:v>4.4800000000000004</c:v>
                </c:pt>
                <c:pt idx="897">
                  <c:v>4.4850000000000003</c:v>
                </c:pt>
                <c:pt idx="898">
                  <c:v>4.49</c:v>
                </c:pt>
                <c:pt idx="899">
                  <c:v>4.4950000000000001</c:v>
                </c:pt>
                <c:pt idx="900">
                  <c:v>4.5</c:v>
                </c:pt>
                <c:pt idx="901">
                  <c:v>4.5049999999999999</c:v>
                </c:pt>
                <c:pt idx="902">
                  <c:v>4.51</c:v>
                </c:pt>
                <c:pt idx="903">
                  <c:v>4.5149999999999997</c:v>
                </c:pt>
                <c:pt idx="904">
                  <c:v>4.5199999999999996</c:v>
                </c:pt>
                <c:pt idx="905">
                  <c:v>4.5250000000000004</c:v>
                </c:pt>
                <c:pt idx="906">
                  <c:v>4.53</c:v>
                </c:pt>
                <c:pt idx="907">
                  <c:v>4.5350000000000001</c:v>
                </c:pt>
                <c:pt idx="908">
                  <c:v>4.54</c:v>
                </c:pt>
                <c:pt idx="909">
                  <c:v>4.5449999999999999</c:v>
                </c:pt>
                <c:pt idx="910">
                  <c:v>4.55</c:v>
                </c:pt>
                <c:pt idx="911">
                  <c:v>4.5549999999999997</c:v>
                </c:pt>
                <c:pt idx="912">
                  <c:v>4.5599999999999996</c:v>
                </c:pt>
                <c:pt idx="913">
                  <c:v>4.5650000000000004</c:v>
                </c:pt>
                <c:pt idx="914">
                  <c:v>4.57</c:v>
                </c:pt>
                <c:pt idx="915">
                  <c:v>4.5750000000000002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4.5949999999999998</c:v>
                </c:pt>
                <c:pt idx="920">
                  <c:v>4.5999999999999996</c:v>
                </c:pt>
                <c:pt idx="921">
                  <c:v>4.6050000000000004</c:v>
                </c:pt>
                <c:pt idx="922">
                  <c:v>4.6100000000000003</c:v>
                </c:pt>
                <c:pt idx="923">
                  <c:v>4.6150000000000002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4.6349999999999998</c:v>
                </c:pt>
                <c:pt idx="928">
                  <c:v>4.6399999999999997</c:v>
                </c:pt>
                <c:pt idx="929">
                  <c:v>4.6449999999999996</c:v>
                </c:pt>
                <c:pt idx="930">
                  <c:v>4.6500000000000004</c:v>
                </c:pt>
                <c:pt idx="931">
                  <c:v>4.6550000000000002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4.6749999999999998</c:v>
                </c:pt>
                <c:pt idx="936">
                  <c:v>4.68</c:v>
                </c:pt>
                <c:pt idx="937">
                  <c:v>4.6849999999999996</c:v>
                </c:pt>
                <c:pt idx="938">
                  <c:v>4.6900000000000004</c:v>
                </c:pt>
                <c:pt idx="939">
                  <c:v>4.6950000000000003</c:v>
                </c:pt>
                <c:pt idx="940">
                  <c:v>4.7</c:v>
                </c:pt>
                <c:pt idx="941">
                  <c:v>4.7050000000000001</c:v>
                </c:pt>
                <c:pt idx="942">
                  <c:v>4.71</c:v>
                </c:pt>
                <c:pt idx="943">
                  <c:v>4.7149999999999999</c:v>
                </c:pt>
                <c:pt idx="944">
                  <c:v>4.72</c:v>
                </c:pt>
                <c:pt idx="945">
                  <c:v>4.7249999999999996</c:v>
                </c:pt>
                <c:pt idx="946">
                  <c:v>4.7300000000000004</c:v>
                </c:pt>
                <c:pt idx="947">
                  <c:v>4.7350000000000003</c:v>
                </c:pt>
                <c:pt idx="948">
                  <c:v>4.74</c:v>
                </c:pt>
                <c:pt idx="949">
                  <c:v>4.7450000000000001</c:v>
                </c:pt>
                <c:pt idx="950">
                  <c:v>4.75</c:v>
                </c:pt>
                <c:pt idx="951">
                  <c:v>4.7549999999999999</c:v>
                </c:pt>
                <c:pt idx="952">
                  <c:v>4.76</c:v>
                </c:pt>
                <c:pt idx="953">
                  <c:v>4.7649999999999997</c:v>
                </c:pt>
                <c:pt idx="954">
                  <c:v>4.7699999999999996</c:v>
                </c:pt>
                <c:pt idx="955">
                  <c:v>4.7750000000000004</c:v>
                </c:pt>
                <c:pt idx="956">
                  <c:v>4.78</c:v>
                </c:pt>
                <c:pt idx="957">
                  <c:v>4.7850000000000001</c:v>
                </c:pt>
                <c:pt idx="958">
                  <c:v>4.79</c:v>
                </c:pt>
                <c:pt idx="959">
                  <c:v>4.7949999999999999</c:v>
                </c:pt>
                <c:pt idx="960">
                  <c:v>4.8</c:v>
                </c:pt>
                <c:pt idx="961">
                  <c:v>4.8049999999999997</c:v>
                </c:pt>
                <c:pt idx="962">
                  <c:v>4.8099999999999996</c:v>
                </c:pt>
                <c:pt idx="963">
                  <c:v>4.8150000000000004</c:v>
                </c:pt>
                <c:pt idx="964">
                  <c:v>4.82</c:v>
                </c:pt>
                <c:pt idx="965">
                  <c:v>4.8250000000000002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4.8449999999999998</c:v>
                </c:pt>
                <c:pt idx="970">
                  <c:v>4.8499999999999996</c:v>
                </c:pt>
                <c:pt idx="971">
                  <c:v>4.8550000000000004</c:v>
                </c:pt>
                <c:pt idx="972">
                  <c:v>4.8600000000000003</c:v>
                </c:pt>
                <c:pt idx="973">
                  <c:v>4.8650000000000002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4.8849999999999998</c:v>
                </c:pt>
                <c:pt idx="978">
                  <c:v>4.8899999999999997</c:v>
                </c:pt>
                <c:pt idx="979">
                  <c:v>4.8949999999999996</c:v>
                </c:pt>
                <c:pt idx="980">
                  <c:v>4.9000000000000004</c:v>
                </c:pt>
                <c:pt idx="981">
                  <c:v>4.9050000000000002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4.9249999999999998</c:v>
                </c:pt>
                <c:pt idx="986">
                  <c:v>4.93</c:v>
                </c:pt>
                <c:pt idx="987">
                  <c:v>4.9349999999999996</c:v>
                </c:pt>
                <c:pt idx="988">
                  <c:v>4.9400000000000004</c:v>
                </c:pt>
                <c:pt idx="989">
                  <c:v>4.9450000000000003</c:v>
                </c:pt>
                <c:pt idx="990">
                  <c:v>4.95</c:v>
                </c:pt>
                <c:pt idx="991">
                  <c:v>4.9550000000000001</c:v>
                </c:pt>
                <c:pt idx="992">
                  <c:v>4.96</c:v>
                </c:pt>
                <c:pt idx="993">
                  <c:v>4.9649999999999999</c:v>
                </c:pt>
                <c:pt idx="994">
                  <c:v>4.97</c:v>
                </c:pt>
                <c:pt idx="995">
                  <c:v>4.9749999999999996</c:v>
                </c:pt>
                <c:pt idx="996">
                  <c:v>4.9800000000000004</c:v>
                </c:pt>
                <c:pt idx="997">
                  <c:v>4.9850000000000003</c:v>
                </c:pt>
                <c:pt idx="998">
                  <c:v>4.99</c:v>
                </c:pt>
                <c:pt idx="999">
                  <c:v>4.9950000000000001</c:v>
                </c:pt>
                <c:pt idx="1000">
                  <c:v>5</c:v>
                </c:pt>
                <c:pt idx="1001">
                  <c:v>5.0049999999999999</c:v>
                </c:pt>
                <c:pt idx="1002">
                  <c:v>5.01</c:v>
                </c:pt>
                <c:pt idx="1003">
                  <c:v>5.0149999999999997</c:v>
                </c:pt>
                <c:pt idx="1004">
                  <c:v>5.0199999999999996</c:v>
                </c:pt>
                <c:pt idx="1005">
                  <c:v>5.0250000000000004</c:v>
                </c:pt>
                <c:pt idx="1006">
                  <c:v>5.03</c:v>
                </c:pt>
                <c:pt idx="1007">
                  <c:v>5.0350000000000001</c:v>
                </c:pt>
                <c:pt idx="1008">
                  <c:v>5.04</c:v>
                </c:pt>
                <c:pt idx="1009">
                  <c:v>5.0449999999999999</c:v>
                </c:pt>
                <c:pt idx="1010">
                  <c:v>5.05</c:v>
                </c:pt>
                <c:pt idx="1011">
                  <c:v>5.0549999999999997</c:v>
                </c:pt>
                <c:pt idx="1012">
                  <c:v>5.0599999999999996</c:v>
                </c:pt>
                <c:pt idx="1013">
                  <c:v>5.0650000000000004</c:v>
                </c:pt>
                <c:pt idx="1014">
                  <c:v>5.07</c:v>
                </c:pt>
                <c:pt idx="1015">
                  <c:v>5.0750000000000002</c:v>
                </c:pt>
                <c:pt idx="1016">
                  <c:v>5.08</c:v>
                </c:pt>
                <c:pt idx="1017">
                  <c:v>5.085</c:v>
                </c:pt>
                <c:pt idx="1018">
                  <c:v>5.09</c:v>
                </c:pt>
                <c:pt idx="1019">
                  <c:v>5.0949999999999998</c:v>
                </c:pt>
                <c:pt idx="1020">
                  <c:v>5.0999999999999996</c:v>
                </c:pt>
                <c:pt idx="1021">
                  <c:v>5.1050000000000004</c:v>
                </c:pt>
                <c:pt idx="1022">
                  <c:v>5.1100000000000003</c:v>
                </c:pt>
                <c:pt idx="1023">
                  <c:v>5.1150000000000002</c:v>
                </c:pt>
                <c:pt idx="1024">
                  <c:v>5.12</c:v>
                </c:pt>
                <c:pt idx="1025">
                  <c:v>5.125</c:v>
                </c:pt>
                <c:pt idx="1026">
                  <c:v>5.13</c:v>
                </c:pt>
                <c:pt idx="1027">
                  <c:v>5.1349999999999998</c:v>
                </c:pt>
                <c:pt idx="1028">
                  <c:v>5.14</c:v>
                </c:pt>
                <c:pt idx="1029">
                  <c:v>5.1449999999999996</c:v>
                </c:pt>
                <c:pt idx="1030">
                  <c:v>5.15</c:v>
                </c:pt>
                <c:pt idx="1031">
                  <c:v>5.1550000000000002</c:v>
                </c:pt>
                <c:pt idx="1032">
                  <c:v>5.16</c:v>
                </c:pt>
                <c:pt idx="1033">
                  <c:v>5.165</c:v>
                </c:pt>
                <c:pt idx="1034">
                  <c:v>5.17</c:v>
                </c:pt>
                <c:pt idx="1035">
                  <c:v>5.1749999999999998</c:v>
                </c:pt>
                <c:pt idx="1036">
                  <c:v>5.18</c:v>
                </c:pt>
                <c:pt idx="1037">
                  <c:v>5.1849999999999996</c:v>
                </c:pt>
                <c:pt idx="1038">
                  <c:v>5.19</c:v>
                </c:pt>
                <c:pt idx="1039">
                  <c:v>5.1950000000000003</c:v>
                </c:pt>
                <c:pt idx="1040">
                  <c:v>5.2</c:v>
                </c:pt>
                <c:pt idx="1041">
                  <c:v>5.2050000000000001</c:v>
                </c:pt>
                <c:pt idx="1042">
                  <c:v>5.21</c:v>
                </c:pt>
                <c:pt idx="1043">
                  <c:v>5.2149999999999999</c:v>
                </c:pt>
                <c:pt idx="1044">
                  <c:v>5.22</c:v>
                </c:pt>
                <c:pt idx="1045">
                  <c:v>5.2249999999999996</c:v>
                </c:pt>
                <c:pt idx="1046">
                  <c:v>5.23</c:v>
                </c:pt>
                <c:pt idx="1047">
                  <c:v>5.2350000000000003</c:v>
                </c:pt>
                <c:pt idx="1048">
                  <c:v>5.24</c:v>
                </c:pt>
                <c:pt idx="1049">
                  <c:v>5.2450000000000001</c:v>
                </c:pt>
                <c:pt idx="1050">
                  <c:v>5.25</c:v>
                </c:pt>
                <c:pt idx="1051">
                  <c:v>5.2549999999999999</c:v>
                </c:pt>
                <c:pt idx="1052">
                  <c:v>5.26</c:v>
                </c:pt>
                <c:pt idx="1053">
                  <c:v>5.2649999999999997</c:v>
                </c:pt>
                <c:pt idx="1054">
                  <c:v>5.27</c:v>
                </c:pt>
                <c:pt idx="1055">
                  <c:v>5.2750000000000004</c:v>
                </c:pt>
                <c:pt idx="1056">
                  <c:v>5.28</c:v>
                </c:pt>
                <c:pt idx="1057">
                  <c:v>5.2850000000000001</c:v>
                </c:pt>
                <c:pt idx="1058">
                  <c:v>5.29</c:v>
                </c:pt>
                <c:pt idx="1059">
                  <c:v>5.2949999999999999</c:v>
                </c:pt>
                <c:pt idx="1060">
                  <c:v>5.3</c:v>
                </c:pt>
                <c:pt idx="1061">
                  <c:v>5.3049999999999997</c:v>
                </c:pt>
                <c:pt idx="1062">
                  <c:v>5.31</c:v>
                </c:pt>
                <c:pt idx="1063">
                  <c:v>5.3150000000000004</c:v>
                </c:pt>
                <c:pt idx="1064">
                  <c:v>5.32</c:v>
                </c:pt>
                <c:pt idx="1065">
                  <c:v>5.3250000000000002</c:v>
                </c:pt>
                <c:pt idx="1066">
                  <c:v>5.33</c:v>
                </c:pt>
                <c:pt idx="1067">
                  <c:v>5.335</c:v>
                </c:pt>
                <c:pt idx="1068">
                  <c:v>5.34</c:v>
                </c:pt>
                <c:pt idx="1069">
                  <c:v>5.3449999999999998</c:v>
                </c:pt>
                <c:pt idx="1070">
                  <c:v>5.35</c:v>
                </c:pt>
                <c:pt idx="1071">
                  <c:v>5.3550000000000004</c:v>
                </c:pt>
                <c:pt idx="1072">
                  <c:v>5.36</c:v>
                </c:pt>
                <c:pt idx="1073">
                  <c:v>5.3650000000000002</c:v>
                </c:pt>
                <c:pt idx="1074">
                  <c:v>5.37</c:v>
                </c:pt>
                <c:pt idx="1075">
                  <c:v>5.375</c:v>
                </c:pt>
                <c:pt idx="1076">
                  <c:v>5.38</c:v>
                </c:pt>
                <c:pt idx="1077">
                  <c:v>5.3849999999999998</c:v>
                </c:pt>
                <c:pt idx="1078">
                  <c:v>5.39</c:v>
                </c:pt>
                <c:pt idx="1079">
                  <c:v>5.3949999999999996</c:v>
                </c:pt>
                <c:pt idx="1080">
                  <c:v>5.4</c:v>
                </c:pt>
                <c:pt idx="1081">
                  <c:v>5.4050000000000002</c:v>
                </c:pt>
                <c:pt idx="1082">
                  <c:v>5.41</c:v>
                </c:pt>
                <c:pt idx="1083">
                  <c:v>5.415</c:v>
                </c:pt>
                <c:pt idx="1084">
                  <c:v>5.42</c:v>
                </c:pt>
                <c:pt idx="1085">
                  <c:v>5.4249999999999998</c:v>
                </c:pt>
                <c:pt idx="1086">
                  <c:v>5.43</c:v>
                </c:pt>
                <c:pt idx="1087">
                  <c:v>5.4349999999999996</c:v>
                </c:pt>
                <c:pt idx="1088">
                  <c:v>5.44</c:v>
                </c:pt>
                <c:pt idx="1089">
                  <c:v>5.4450000000000003</c:v>
                </c:pt>
                <c:pt idx="1090">
                  <c:v>5.45</c:v>
                </c:pt>
                <c:pt idx="1091">
                  <c:v>5.4550000000000001</c:v>
                </c:pt>
                <c:pt idx="1092">
                  <c:v>5.46</c:v>
                </c:pt>
                <c:pt idx="1093">
                  <c:v>5.4649999999999999</c:v>
                </c:pt>
                <c:pt idx="1094">
                  <c:v>5.47</c:v>
                </c:pt>
                <c:pt idx="1095">
                  <c:v>5.4749999999999996</c:v>
                </c:pt>
                <c:pt idx="1096">
                  <c:v>5.48</c:v>
                </c:pt>
                <c:pt idx="1097">
                  <c:v>5.4850000000000003</c:v>
                </c:pt>
                <c:pt idx="1098">
                  <c:v>5.49</c:v>
                </c:pt>
                <c:pt idx="1099">
                  <c:v>5.4950000000000001</c:v>
                </c:pt>
                <c:pt idx="1100">
                  <c:v>5.5</c:v>
                </c:pt>
                <c:pt idx="1101">
                  <c:v>5.5049999999999999</c:v>
                </c:pt>
                <c:pt idx="1102">
                  <c:v>5.51</c:v>
                </c:pt>
                <c:pt idx="1103">
                  <c:v>5.5149999999999997</c:v>
                </c:pt>
                <c:pt idx="1104">
                  <c:v>5.52</c:v>
                </c:pt>
                <c:pt idx="1105">
                  <c:v>5.5250000000000004</c:v>
                </c:pt>
                <c:pt idx="1106">
                  <c:v>5.53</c:v>
                </c:pt>
                <c:pt idx="1107">
                  <c:v>5.5350000000000001</c:v>
                </c:pt>
                <c:pt idx="1108">
                  <c:v>5.54</c:v>
                </c:pt>
                <c:pt idx="1109">
                  <c:v>5.5449999999999999</c:v>
                </c:pt>
                <c:pt idx="1110">
                  <c:v>5.55</c:v>
                </c:pt>
                <c:pt idx="1111">
                  <c:v>5.5549999999999997</c:v>
                </c:pt>
                <c:pt idx="1112">
                  <c:v>5.56</c:v>
                </c:pt>
                <c:pt idx="1113">
                  <c:v>5.5650000000000004</c:v>
                </c:pt>
                <c:pt idx="1114">
                  <c:v>5.57</c:v>
                </c:pt>
                <c:pt idx="1115">
                  <c:v>5.5750000000000002</c:v>
                </c:pt>
                <c:pt idx="1116">
                  <c:v>5.58</c:v>
                </c:pt>
                <c:pt idx="1117">
                  <c:v>5.585</c:v>
                </c:pt>
                <c:pt idx="1118">
                  <c:v>5.59</c:v>
                </c:pt>
                <c:pt idx="1119">
                  <c:v>5.5949999999999998</c:v>
                </c:pt>
                <c:pt idx="1120">
                  <c:v>5.6</c:v>
                </c:pt>
                <c:pt idx="1121">
                  <c:v>5.6050000000000004</c:v>
                </c:pt>
                <c:pt idx="1122">
                  <c:v>5.61</c:v>
                </c:pt>
                <c:pt idx="1123">
                  <c:v>5.6150000000000002</c:v>
                </c:pt>
                <c:pt idx="1124">
                  <c:v>5.62</c:v>
                </c:pt>
                <c:pt idx="1125">
                  <c:v>5.625</c:v>
                </c:pt>
                <c:pt idx="1126">
                  <c:v>5.63</c:v>
                </c:pt>
                <c:pt idx="1127">
                  <c:v>5.6349999999999998</c:v>
                </c:pt>
                <c:pt idx="1128">
                  <c:v>5.64</c:v>
                </c:pt>
                <c:pt idx="1129">
                  <c:v>5.6449999999999996</c:v>
                </c:pt>
                <c:pt idx="1130">
                  <c:v>5.65</c:v>
                </c:pt>
                <c:pt idx="1131">
                  <c:v>5.6550000000000002</c:v>
                </c:pt>
                <c:pt idx="1132">
                  <c:v>5.66</c:v>
                </c:pt>
                <c:pt idx="1133">
                  <c:v>5.665</c:v>
                </c:pt>
                <c:pt idx="1134">
                  <c:v>5.67</c:v>
                </c:pt>
                <c:pt idx="1135">
                  <c:v>5.6749999999999998</c:v>
                </c:pt>
                <c:pt idx="1136">
                  <c:v>5.68</c:v>
                </c:pt>
                <c:pt idx="1137">
                  <c:v>5.6849999999999996</c:v>
                </c:pt>
                <c:pt idx="1138">
                  <c:v>5.69</c:v>
                </c:pt>
                <c:pt idx="1139">
                  <c:v>5.6950000000000003</c:v>
                </c:pt>
                <c:pt idx="1140">
                  <c:v>5.7</c:v>
                </c:pt>
                <c:pt idx="1141">
                  <c:v>5.7050000000000001</c:v>
                </c:pt>
                <c:pt idx="1142">
                  <c:v>5.71</c:v>
                </c:pt>
                <c:pt idx="1143">
                  <c:v>5.7149999999999999</c:v>
                </c:pt>
                <c:pt idx="1144">
                  <c:v>5.72</c:v>
                </c:pt>
                <c:pt idx="1145">
                  <c:v>5.7249999999999996</c:v>
                </c:pt>
                <c:pt idx="1146">
                  <c:v>5.73</c:v>
                </c:pt>
                <c:pt idx="1147">
                  <c:v>5.7350000000000003</c:v>
                </c:pt>
                <c:pt idx="1148">
                  <c:v>5.74</c:v>
                </c:pt>
                <c:pt idx="1149">
                  <c:v>5.7450000000000001</c:v>
                </c:pt>
                <c:pt idx="1150">
                  <c:v>5.75</c:v>
                </c:pt>
                <c:pt idx="1151">
                  <c:v>5.7549999999999999</c:v>
                </c:pt>
                <c:pt idx="1152">
                  <c:v>5.76</c:v>
                </c:pt>
                <c:pt idx="1153">
                  <c:v>5.7649999999999997</c:v>
                </c:pt>
                <c:pt idx="1154">
                  <c:v>5.77</c:v>
                </c:pt>
                <c:pt idx="1155">
                  <c:v>5.7750000000000004</c:v>
                </c:pt>
                <c:pt idx="1156">
                  <c:v>5.78</c:v>
                </c:pt>
                <c:pt idx="1157">
                  <c:v>5.7850000000000001</c:v>
                </c:pt>
                <c:pt idx="1158">
                  <c:v>5.79</c:v>
                </c:pt>
                <c:pt idx="1159">
                  <c:v>5.7949999999999999</c:v>
                </c:pt>
                <c:pt idx="1160">
                  <c:v>5.8</c:v>
                </c:pt>
                <c:pt idx="1161">
                  <c:v>5.8049999999999997</c:v>
                </c:pt>
                <c:pt idx="1162">
                  <c:v>5.81</c:v>
                </c:pt>
                <c:pt idx="1163">
                  <c:v>5.8150000000000004</c:v>
                </c:pt>
                <c:pt idx="1164">
                  <c:v>5.82</c:v>
                </c:pt>
                <c:pt idx="1165">
                  <c:v>5.8250000000000002</c:v>
                </c:pt>
                <c:pt idx="1166">
                  <c:v>5.83</c:v>
                </c:pt>
                <c:pt idx="1167">
                  <c:v>5.835</c:v>
                </c:pt>
                <c:pt idx="1168">
                  <c:v>5.84</c:v>
                </c:pt>
                <c:pt idx="1169">
                  <c:v>5.8449999999999998</c:v>
                </c:pt>
                <c:pt idx="1170">
                  <c:v>5.85</c:v>
                </c:pt>
                <c:pt idx="1171">
                  <c:v>5.8550000000000004</c:v>
                </c:pt>
                <c:pt idx="1172">
                  <c:v>5.86</c:v>
                </c:pt>
                <c:pt idx="1173">
                  <c:v>5.8650000000000002</c:v>
                </c:pt>
                <c:pt idx="1174">
                  <c:v>5.87</c:v>
                </c:pt>
                <c:pt idx="1175">
                  <c:v>5.875</c:v>
                </c:pt>
                <c:pt idx="1176">
                  <c:v>5.88</c:v>
                </c:pt>
                <c:pt idx="1177">
                  <c:v>5.8849999999999998</c:v>
                </c:pt>
                <c:pt idx="1178">
                  <c:v>5.89</c:v>
                </c:pt>
                <c:pt idx="1179">
                  <c:v>5.8949999999999996</c:v>
                </c:pt>
                <c:pt idx="1180">
                  <c:v>5.9</c:v>
                </c:pt>
                <c:pt idx="1181">
                  <c:v>5.9050000000000002</c:v>
                </c:pt>
                <c:pt idx="1182">
                  <c:v>5.91</c:v>
                </c:pt>
                <c:pt idx="1183">
                  <c:v>5.915</c:v>
                </c:pt>
                <c:pt idx="1184">
                  <c:v>5.92</c:v>
                </c:pt>
                <c:pt idx="1185">
                  <c:v>5.9249999999999998</c:v>
                </c:pt>
                <c:pt idx="1186">
                  <c:v>5.93</c:v>
                </c:pt>
                <c:pt idx="1187">
                  <c:v>5.9349999999999996</c:v>
                </c:pt>
                <c:pt idx="1188">
                  <c:v>5.94</c:v>
                </c:pt>
                <c:pt idx="1189">
                  <c:v>5.9450000000000003</c:v>
                </c:pt>
                <c:pt idx="1190">
                  <c:v>5.95</c:v>
                </c:pt>
                <c:pt idx="1191">
                  <c:v>5.9550000000000001</c:v>
                </c:pt>
                <c:pt idx="1192">
                  <c:v>5.96</c:v>
                </c:pt>
                <c:pt idx="1193">
                  <c:v>5.9649999999999999</c:v>
                </c:pt>
                <c:pt idx="1194">
                  <c:v>5.97</c:v>
                </c:pt>
                <c:pt idx="1195">
                  <c:v>5.9749999999999996</c:v>
                </c:pt>
                <c:pt idx="1196">
                  <c:v>5.98</c:v>
                </c:pt>
                <c:pt idx="1197">
                  <c:v>5.9850000000000003</c:v>
                </c:pt>
                <c:pt idx="1198">
                  <c:v>5.99</c:v>
                </c:pt>
                <c:pt idx="1199">
                  <c:v>5.9950000000000001</c:v>
                </c:pt>
                <c:pt idx="1200">
                  <c:v>6</c:v>
                </c:pt>
                <c:pt idx="1201">
                  <c:v>6.0049999999999999</c:v>
                </c:pt>
                <c:pt idx="1202">
                  <c:v>6.01</c:v>
                </c:pt>
                <c:pt idx="1203">
                  <c:v>6.0149999999999997</c:v>
                </c:pt>
                <c:pt idx="1204">
                  <c:v>6.02</c:v>
                </c:pt>
                <c:pt idx="1205">
                  <c:v>6.0250000000000004</c:v>
                </c:pt>
                <c:pt idx="1206">
                  <c:v>6.03</c:v>
                </c:pt>
                <c:pt idx="1207">
                  <c:v>6.0350000000000001</c:v>
                </c:pt>
                <c:pt idx="1208">
                  <c:v>6.04</c:v>
                </c:pt>
                <c:pt idx="1209">
                  <c:v>6.0449999999999999</c:v>
                </c:pt>
                <c:pt idx="1210">
                  <c:v>6.05</c:v>
                </c:pt>
                <c:pt idx="1211">
                  <c:v>6.0549999999999997</c:v>
                </c:pt>
                <c:pt idx="1212">
                  <c:v>6.06</c:v>
                </c:pt>
                <c:pt idx="1213">
                  <c:v>6.0650000000000004</c:v>
                </c:pt>
                <c:pt idx="1214">
                  <c:v>6.07</c:v>
                </c:pt>
                <c:pt idx="1215">
                  <c:v>6.0750000000000002</c:v>
                </c:pt>
                <c:pt idx="1216">
                  <c:v>6.08</c:v>
                </c:pt>
                <c:pt idx="1217">
                  <c:v>6.085</c:v>
                </c:pt>
                <c:pt idx="1218">
                  <c:v>6.09</c:v>
                </c:pt>
                <c:pt idx="1219">
                  <c:v>6.0949999999999998</c:v>
                </c:pt>
                <c:pt idx="1220">
                  <c:v>6.1</c:v>
                </c:pt>
                <c:pt idx="1221">
                  <c:v>6.1050000000000004</c:v>
                </c:pt>
                <c:pt idx="1222">
                  <c:v>6.11</c:v>
                </c:pt>
                <c:pt idx="1223">
                  <c:v>6.1150000000000002</c:v>
                </c:pt>
                <c:pt idx="1224">
                  <c:v>6.12</c:v>
                </c:pt>
                <c:pt idx="1225">
                  <c:v>6.125</c:v>
                </c:pt>
                <c:pt idx="1226">
                  <c:v>6.13</c:v>
                </c:pt>
                <c:pt idx="1227">
                  <c:v>6.1349999999999998</c:v>
                </c:pt>
                <c:pt idx="1228">
                  <c:v>6.14</c:v>
                </c:pt>
                <c:pt idx="1229">
                  <c:v>6.1449999999999996</c:v>
                </c:pt>
                <c:pt idx="1230">
                  <c:v>6.15</c:v>
                </c:pt>
                <c:pt idx="1231">
                  <c:v>6.1550000000000002</c:v>
                </c:pt>
                <c:pt idx="1232">
                  <c:v>6.16</c:v>
                </c:pt>
                <c:pt idx="1233">
                  <c:v>6.165</c:v>
                </c:pt>
                <c:pt idx="1234">
                  <c:v>6.17</c:v>
                </c:pt>
                <c:pt idx="1235">
                  <c:v>6.1749999999999998</c:v>
                </c:pt>
                <c:pt idx="1236">
                  <c:v>6.18</c:v>
                </c:pt>
                <c:pt idx="1237">
                  <c:v>6.1849999999999996</c:v>
                </c:pt>
                <c:pt idx="1238">
                  <c:v>6.19</c:v>
                </c:pt>
                <c:pt idx="1239">
                  <c:v>6.1950000000000003</c:v>
                </c:pt>
                <c:pt idx="1240">
                  <c:v>6.2</c:v>
                </c:pt>
                <c:pt idx="1241">
                  <c:v>6.2050000000000001</c:v>
                </c:pt>
                <c:pt idx="1242">
                  <c:v>6.21</c:v>
                </c:pt>
                <c:pt idx="1243">
                  <c:v>6.2149999999999999</c:v>
                </c:pt>
                <c:pt idx="1244">
                  <c:v>6.22</c:v>
                </c:pt>
                <c:pt idx="1245">
                  <c:v>6.2249999999999996</c:v>
                </c:pt>
                <c:pt idx="1246">
                  <c:v>6.23</c:v>
                </c:pt>
                <c:pt idx="1247">
                  <c:v>6.2350000000000003</c:v>
                </c:pt>
                <c:pt idx="1248">
                  <c:v>6.24</c:v>
                </c:pt>
                <c:pt idx="1249">
                  <c:v>6.2450000000000001</c:v>
                </c:pt>
                <c:pt idx="1250">
                  <c:v>6.25</c:v>
                </c:pt>
                <c:pt idx="1251">
                  <c:v>6.2549999999999999</c:v>
                </c:pt>
                <c:pt idx="1252">
                  <c:v>6.26</c:v>
                </c:pt>
                <c:pt idx="1253">
                  <c:v>6.2649999999999997</c:v>
                </c:pt>
                <c:pt idx="1254">
                  <c:v>6.27</c:v>
                </c:pt>
                <c:pt idx="1255">
                  <c:v>6.2750000000000004</c:v>
                </c:pt>
                <c:pt idx="1256">
                  <c:v>6.28</c:v>
                </c:pt>
                <c:pt idx="1257">
                  <c:v>6.2850000000000001</c:v>
                </c:pt>
                <c:pt idx="1258">
                  <c:v>6.29</c:v>
                </c:pt>
                <c:pt idx="1259">
                  <c:v>6.2949999999999999</c:v>
                </c:pt>
                <c:pt idx="1260">
                  <c:v>6.3</c:v>
                </c:pt>
                <c:pt idx="1261">
                  <c:v>6.3049999999999997</c:v>
                </c:pt>
                <c:pt idx="1262">
                  <c:v>6.31</c:v>
                </c:pt>
                <c:pt idx="1263">
                  <c:v>6.3150000000000004</c:v>
                </c:pt>
                <c:pt idx="1264">
                  <c:v>6.32</c:v>
                </c:pt>
                <c:pt idx="1265">
                  <c:v>6.3250000000000002</c:v>
                </c:pt>
                <c:pt idx="1266">
                  <c:v>6.33</c:v>
                </c:pt>
                <c:pt idx="1267">
                  <c:v>6.335</c:v>
                </c:pt>
                <c:pt idx="1268">
                  <c:v>6.34</c:v>
                </c:pt>
                <c:pt idx="1269">
                  <c:v>6.3449999999999998</c:v>
                </c:pt>
                <c:pt idx="1270">
                  <c:v>6.35</c:v>
                </c:pt>
                <c:pt idx="1271">
                  <c:v>6.3550000000000004</c:v>
                </c:pt>
                <c:pt idx="1272">
                  <c:v>6.36</c:v>
                </c:pt>
                <c:pt idx="1273">
                  <c:v>6.3650000000000002</c:v>
                </c:pt>
                <c:pt idx="1274">
                  <c:v>6.37</c:v>
                </c:pt>
                <c:pt idx="1275">
                  <c:v>6.375</c:v>
                </c:pt>
                <c:pt idx="1276">
                  <c:v>6.38</c:v>
                </c:pt>
                <c:pt idx="1277">
                  <c:v>6.3849999999999998</c:v>
                </c:pt>
                <c:pt idx="1278">
                  <c:v>6.39</c:v>
                </c:pt>
                <c:pt idx="1279">
                  <c:v>6.3949999999999996</c:v>
                </c:pt>
                <c:pt idx="1280">
                  <c:v>6.4</c:v>
                </c:pt>
                <c:pt idx="1281">
                  <c:v>6.4050000000000002</c:v>
                </c:pt>
                <c:pt idx="1282">
                  <c:v>6.41</c:v>
                </c:pt>
                <c:pt idx="1283">
                  <c:v>6.415</c:v>
                </c:pt>
                <c:pt idx="1284">
                  <c:v>6.42</c:v>
                </c:pt>
                <c:pt idx="1285">
                  <c:v>6.4249999999999998</c:v>
                </c:pt>
                <c:pt idx="1286">
                  <c:v>6.43</c:v>
                </c:pt>
                <c:pt idx="1287">
                  <c:v>6.4349999999999996</c:v>
                </c:pt>
                <c:pt idx="1288">
                  <c:v>6.44</c:v>
                </c:pt>
                <c:pt idx="1289">
                  <c:v>6.4450000000000003</c:v>
                </c:pt>
                <c:pt idx="1290">
                  <c:v>6.45</c:v>
                </c:pt>
                <c:pt idx="1291">
                  <c:v>6.4550000000000001</c:v>
                </c:pt>
                <c:pt idx="1292">
                  <c:v>6.46</c:v>
                </c:pt>
                <c:pt idx="1293">
                  <c:v>6.4649999999999999</c:v>
                </c:pt>
                <c:pt idx="1294">
                  <c:v>6.47</c:v>
                </c:pt>
                <c:pt idx="1295">
                  <c:v>6.4749999999999996</c:v>
                </c:pt>
                <c:pt idx="1296">
                  <c:v>6.48</c:v>
                </c:pt>
                <c:pt idx="1297">
                  <c:v>6.4850000000000003</c:v>
                </c:pt>
                <c:pt idx="1298">
                  <c:v>6.49</c:v>
                </c:pt>
                <c:pt idx="1299">
                  <c:v>6.4950000000000001</c:v>
                </c:pt>
                <c:pt idx="1300">
                  <c:v>6.5</c:v>
                </c:pt>
                <c:pt idx="1301">
                  <c:v>6.5049999999999999</c:v>
                </c:pt>
                <c:pt idx="1302">
                  <c:v>6.51</c:v>
                </c:pt>
                <c:pt idx="1303">
                  <c:v>6.5149999999999997</c:v>
                </c:pt>
                <c:pt idx="1304">
                  <c:v>6.52</c:v>
                </c:pt>
                <c:pt idx="1305">
                  <c:v>6.5250000000000004</c:v>
                </c:pt>
                <c:pt idx="1306">
                  <c:v>6.53</c:v>
                </c:pt>
                <c:pt idx="1307">
                  <c:v>6.5350000000000001</c:v>
                </c:pt>
                <c:pt idx="1308">
                  <c:v>6.54</c:v>
                </c:pt>
                <c:pt idx="1309">
                  <c:v>6.5449999999999999</c:v>
                </c:pt>
                <c:pt idx="1310">
                  <c:v>6.55</c:v>
                </c:pt>
                <c:pt idx="1311">
                  <c:v>6.5549999999999997</c:v>
                </c:pt>
                <c:pt idx="1312">
                  <c:v>6.56</c:v>
                </c:pt>
                <c:pt idx="1313">
                  <c:v>6.5650000000000004</c:v>
                </c:pt>
                <c:pt idx="1314">
                  <c:v>6.57</c:v>
                </c:pt>
                <c:pt idx="1315">
                  <c:v>6.5750000000000002</c:v>
                </c:pt>
                <c:pt idx="1316">
                  <c:v>6.58</c:v>
                </c:pt>
                <c:pt idx="1317">
                  <c:v>6.585</c:v>
                </c:pt>
                <c:pt idx="1318">
                  <c:v>6.59</c:v>
                </c:pt>
                <c:pt idx="1319">
                  <c:v>6.5949999999999998</c:v>
                </c:pt>
                <c:pt idx="1320">
                  <c:v>6.6</c:v>
                </c:pt>
                <c:pt idx="1321">
                  <c:v>6.6050000000000004</c:v>
                </c:pt>
                <c:pt idx="1322">
                  <c:v>6.61</c:v>
                </c:pt>
                <c:pt idx="1323">
                  <c:v>6.6150000000000002</c:v>
                </c:pt>
                <c:pt idx="1324">
                  <c:v>6.62</c:v>
                </c:pt>
                <c:pt idx="1325">
                  <c:v>6.625</c:v>
                </c:pt>
                <c:pt idx="1326">
                  <c:v>6.63</c:v>
                </c:pt>
                <c:pt idx="1327">
                  <c:v>6.6349999999999998</c:v>
                </c:pt>
                <c:pt idx="1328">
                  <c:v>6.64</c:v>
                </c:pt>
                <c:pt idx="1329">
                  <c:v>6.6449999999999996</c:v>
                </c:pt>
                <c:pt idx="1330">
                  <c:v>6.65</c:v>
                </c:pt>
                <c:pt idx="1331">
                  <c:v>6.6550000000000002</c:v>
                </c:pt>
                <c:pt idx="1332">
                  <c:v>6.66</c:v>
                </c:pt>
                <c:pt idx="1333">
                  <c:v>6.665</c:v>
                </c:pt>
                <c:pt idx="1334">
                  <c:v>6.67</c:v>
                </c:pt>
                <c:pt idx="1335">
                  <c:v>6.6749999999999998</c:v>
                </c:pt>
                <c:pt idx="1336">
                  <c:v>6.68</c:v>
                </c:pt>
                <c:pt idx="1337">
                  <c:v>6.6849999999999996</c:v>
                </c:pt>
                <c:pt idx="1338">
                  <c:v>6.69</c:v>
                </c:pt>
                <c:pt idx="1339">
                  <c:v>6.6950000000000003</c:v>
                </c:pt>
                <c:pt idx="1340">
                  <c:v>6.7</c:v>
                </c:pt>
                <c:pt idx="1341">
                  <c:v>6.7050000000000001</c:v>
                </c:pt>
                <c:pt idx="1342">
                  <c:v>6.71</c:v>
                </c:pt>
                <c:pt idx="1343">
                  <c:v>6.7149999999999999</c:v>
                </c:pt>
                <c:pt idx="1344">
                  <c:v>6.72</c:v>
                </c:pt>
                <c:pt idx="1345">
                  <c:v>6.7249999999999996</c:v>
                </c:pt>
                <c:pt idx="1346">
                  <c:v>6.73</c:v>
                </c:pt>
                <c:pt idx="1347">
                  <c:v>6.7350000000000003</c:v>
                </c:pt>
                <c:pt idx="1348">
                  <c:v>6.74</c:v>
                </c:pt>
                <c:pt idx="1349">
                  <c:v>6.7450000000000001</c:v>
                </c:pt>
                <c:pt idx="1350">
                  <c:v>6.75</c:v>
                </c:pt>
                <c:pt idx="1351">
                  <c:v>6.7549999999999999</c:v>
                </c:pt>
                <c:pt idx="1352">
                  <c:v>6.76</c:v>
                </c:pt>
                <c:pt idx="1353">
                  <c:v>6.7649999999999997</c:v>
                </c:pt>
                <c:pt idx="1354">
                  <c:v>6.77</c:v>
                </c:pt>
                <c:pt idx="1355">
                  <c:v>6.7750000000000004</c:v>
                </c:pt>
                <c:pt idx="1356">
                  <c:v>6.78</c:v>
                </c:pt>
                <c:pt idx="1357">
                  <c:v>6.7850000000000001</c:v>
                </c:pt>
                <c:pt idx="1358">
                  <c:v>6.79</c:v>
                </c:pt>
                <c:pt idx="1359">
                  <c:v>6.7949999999999999</c:v>
                </c:pt>
                <c:pt idx="1360">
                  <c:v>6.8</c:v>
                </c:pt>
                <c:pt idx="1361">
                  <c:v>6.8049999999999997</c:v>
                </c:pt>
                <c:pt idx="1362">
                  <c:v>6.81</c:v>
                </c:pt>
                <c:pt idx="1363">
                  <c:v>6.8150000000000004</c:v>
                </c:pt>
                <c:pt idx="1364">
                  <c:v>6.82</c:v>
                </c:pt>
                <c:pt idx="1365">
                  <c:v>6.8250000000000002</c:v>
                </c:pt>
                <c:pt idx="1366">
                  <c:v>6.83</c:v>
                </c:pt>
                <c:pt idx="1367">
                  <c:v>6.835</c:v>
                </c:pt>
                <c:pt idx="1368">
                  <c:v>6.84</c:v>
                </c:pt>
                <c:pt idx="1369">
                  <c:v>6.8449999999999998</c:v>
                </c:pt>
                <c:pt idx="1370">
                  <c:v>6.85</c:v>
                </c:pt>
                <c:pt idx="1371">
                  <c:v>6.8550000000000004</c:v>
                </c:pt>
                <c:pt idx="1372">
                  <c:v>6.86</c:v>
                </c:pt>
                <c:pt idx="1373">
                  <c:v>6.8650000000000002</c:v>
                </c:pt>
                <c:pt idx="1374">
                  <c:v>6.87</c:v>
                </c:pt>
                <c:pt idx="1375">
                  <c:v>6.875</c:v>
                </c:pt>
                <c:pt idx="1376">
                  <c:v>6.88</c:v>
                </c:pt>
                <c:pt idx="1377">
                  <c:v>6.8849999999999998</c:v>
                </c:pt>
                <c:pt idx="1378">
                  <c:v>6.89</c:v>
                </c:pt>
                <c:pt idx="1379">
                  <c:v>6.8949999999999996</c:v>
                </c:pt>
                <c:pt idx="1380">
                  <c:v>6.9</c:v>
                </c:pt>
                <c:pt idx="1381">
                  <c:v>6.9050000000000002</c:v>
                </c:pt>
                <c:pt idx="1382">
                  <c:v>6.91</c:v>
                </c:pt>
                <c:pt idx="1383">
                  <c:v>6.915</c:v>
                </c:pt>
                <c:pt idx="1384">
                  <c:v>6.92</c:v>
                </c:pt>
                <c:pt idx="1385">
                  <c:v>6.9249999999999998</c:v>
                </c:pt>
                <c:pt idx="1386">
                  <c:v>6.93</c:v>
                </c:pt>
                <c:pt idx="1387">
                  <c:v>6.9349999999999996</c:v>
                </c:pt>
                <c:pt idx="1388">
                  <c:v>6.94</c:v>
                </c:pt>
                <c:pt idx="1389">
                  <c:v>6.9450000000000003</c:v>
                </c:pt>
                <c:pt idx="1390">
                  <c:v>6.95</c:v>
                </c:pt>
                <c:pt idx="1391">
                  <c:v>6.9550000000000001</c:v>
                </c:pt>
                <c:pt idx="1392">
                  <c:v>6.96</c:v>
                </c:pt>
                <c:pt idx="1393">
                  <c:v>6.9649999999999999</c:v>
                </c:pt>
                <c:pt idx="1394">
                  <c:v>6.97</c:v>
                </c:pt>
                <c:pt idx="1395">
                  <c:v>6.9749999999999996</c:v>
                </c:pt>
                <c:pt idx="1396">
                  <c:v>6.98</c:v>
                </c:pt>
                <c:pt idx="1397">
                  <c:v>6.9850000000000003</c:v>
                </c:pt>
                <c:pt idx="1398">
                  <c:v>6.99</c:v>
                </c:pt>
                <c:pt idx="1399">
                  <c:v>6.9950000000000001</c:v>
                </c:pt>
                <c:pt idx="1400">
                  <c:v>7</c:v>
                </c:pt>
                <c:pt idx="1401">
                  <c:v>7.0049999999999999</c:v>
                </c:pt>
                <c:pt idx="1402">
                  <c:v>7.01</c:v>
                </c:pt>
                <c:pt idx="1403">
                  <c:v>7.0149999999999997</c:v>
                </c:pt>
                <c:pt idx="1404">
                  <c:v>7.02</c:v>
                </c:pt>
                <c:pt idx="1405">
                  <c:v>7.0250000000000004</c:v>
                </c:pt>
                <c:pt idx="1406">
                  <c:v>7.03</c:v>
                </c:pt>
                <c:pt idx="1407">
                  <c:v>7.0350000000000001</c:v>
                </c:pt>
                <c:pt idx="1408">
                  <c:v>7.04</c:v>
                </c:pt>
                <c:pt idx="1409">
                  <c:v>7.0449999999999999</c:v>
                </c:pt>
                <c:pt idx="1410">
                  <c:v>7.05</c:v>
                </c:pt>
                <c:pt idx="1411">
                  <c:v>7.0549999999999997</c:v>
                </c:pt>
                <c:pt idx="1412">
                  <c:v>7.06</c:v>
                </c:pt>
                <c:pt idx="1413">
                  <c:v>7.0650000000000004</c:v>
                </c:pt>
                <c:pt idx="1414">
                  <c:v>7.07</c:v>
                </c:pt>
                <c:pt idx="1415">
                  <c:v>7.0750000000000002</c:v>
                </c:pt>
                <c:pt idx="1416">
                  <c:v>7.08</c:v>
                </c:pt>
                <c:pt idx="1417">
                  <c:v>7.085</c:v>
                </c:pt>
                <c:pt idx="1418">
                  <c:v>7.09</c:v>
                </c:pt>
                <c:pt idx="1419">
                  <c:v>7.0949999999999998</c:v>
                </c:pt>
                <c:pt idx="1420">
                  <c:v>7.1</c:v>
                </c:pt>
                <c:pt idx="1421">
                  <c:v>7.1050000000000004</c:v>
                </c:pt>
                <c:pt idx="1422">
                  <c:v>7.11</c:v>
                </c:pt>
                <c:pt idx="1423">
                  <c:v>7.1150000000000002</c:v>
                </c:pt>
                <c:pt idx="1424">
                  <c:v>7.12</c:v>
                </c:pt>
                <c:pt idx="1425">
                  <c:v>7.125</c:v>
                </c:pt>
                <c:pt idx="1426">
                  <c:v>7.13</c:v>
                </c:pt>
                <c:pt idx="1427">
                  <c:v>7.1349999999999998</c:v>
                </c:pt>
                <c:pt idx="1428">
                  <c:v>7.14</c:v>
                </c:pt>
                <c:pt idx="1429">
                  <c:v>7.1449999999999996</c:v>
                </c:pt>
                <c:pt idx="1430">
                  <c:v>7.15</c:v>
                </c:pt>
                <c:pt idx="1431">
                  <c:v>7.1550000000000002</c:v>
                </c:pt>
                <c:pt idx="1432">
                  <c:v>7.16</c:v>
                </c:pt>
                <c:pt idx="1433">
                  <c:v>7.165</c:v>
                </c:pt>
                <c:pt idx="1434">
                  <c:v>7.17</c:v>
                </c:pt>
                <c:pt idx="1435">
                  <c:v>7.1749999999999998</c:v>
                </c:pt>
                <c:pt idx="1436">
                  <c:v>7.18</c:v>
                </c:pt>
                <c:pt idx="1437">
                  <c:v>7.1849999999999996</c:v>
                </c:pt>
                <c:pt idx="1438">
                  <c:v>7.19</c:v>
                </c:pt>
                <c:pt idx="1439">
                  <c:v>7.1950000000000003</c:v>
                </c:pt>
                <c:pt idx="1440">
                  <c:v>7.2</c:v>
                </c:pt>
                <c:pt idx="1441">
                  <c:v>7.2050000000000001</c:v>
                </c:pt>
                <c:pt idx="1442">
                  <c:v>7.21</c:v>
                </c:pt>
                <c:pt idx="1443">
                  <c:v>7.2149999999999999</c:v>
                </c:pt>
                <c:pt idx="1444">
                  <c:v>7.22</c:v>
                </c:pt>
                <c:pt idx="1445">
                  <c:v>7.2249999999999996</c:v>
                </c:pt>
                <c:pt idx="1446">
                  <c:v>7.23</c:v>
                </c:pt>
                <c:pt idx="1447">
                  <c:v>7.2350000000000003</c:v>
                </c:pt>
                <c:pt idx="1448">
                  <c:v>7.24</c:v>
                </c:pt>
                <c:pt idx="1449">
                  <c:v>7.2450000000000001</c:v>
                </c:pt>
                <c:pt idx="1450">
                  <c:v>7.25</c:v>
                </c:pt>
                <c:pt idx="1451">
                  <c:v>7.2549999999999999</c:v>
                </c:pt>
                <c:pt idx="1452">
                  <c:v>7.26</c:v>
                </c:pt>
                <c:pt idx="1453">
                  <c:v>7.2649999999999997</c:v>
                </c:pt>
                <c:pt idx="1454">
                  <c:v>7.27</c:v>
                </c:pt>
                <c:pt idx="1455">
                  <c:v>7.2750000000000004</c:v>
                </c:pt>
                <c:pt idx="1456">
                  <c:v>7.28</c:v>
                </c:pt>
                <c:pt idx="1457">
                  <c:v>7.2850000000000001</c:v>
                </c:pt>
                <c:pt idx="1458">
                  <c:v>7.29</c:v>
                </c:pt>
                <c:pt idx="1459">
                  <c:v>7.2949999999999999</c:v>
                </c:pt>
                <c:pt idx="1460">
                  <c:v>7.3</c:v>
                </c:pt>
                <c:pt idx="1461">
                  <c:v>7.3049999999999997</c:v>
                </c:pt>
                <c:pt idx="1462">
                  <c:v>7.31</c:v>
                </c:pt>
                <c:pt idx="1463">
                  <c:v>7.3150000000000004</c:v>
                </c:pt>
                <c:pt idx="1464">
                  <c:v>7.32</c:v>
                </c:pt>
                <c:pt idx="1465">
                  <c:v>7.3250000000000002</c:v>
                </c:pt>
                <c:pt idx="1466">
                  <c:v>7.33</c:v>
                </c:pt>
                <c:pt idx="1467">
                  <c:v>7.335</c:v>
                </c:pt>
                <c:pt idx="1468">
                  <c:v>7.34</c:v>
                </c:pt>
                <c:pt idx="1469">
                  <c:v>7.3449999999999998</c:v>
                </c:pt>
                <c:pt idx="1470">
                  <c:v>7.35</c:v>
                </c:pt>
                <c:pt idx="1471">
                  <c:v>7.3550000000000004</c:v>
                </c:pt>
                <c:pt idx="1472">
                  <c:v>7.36</c:v>
                </c:pt>
                <c:pt idx="1473">
                  <c:v>7.3650000000000002</c:v>
                </c:pt>
                <c:pt idx="1474">
                  <c:v>7.37</c:v>
                </c:pt>
                <c:pt idx="1475">
                  <c:v>7.375</c:v>
                </c:pt>
                <c:pt idx="1476">
                  <c:v>7.38</c:v>
                </c:pt>
                <c:pt idx="1477">
                  <c:v>7.3849999999999998</c:v>
                </c:pt>
                <c:pt idx="1478">
                  <c:v>7.39</c:v>
                </c:pt>
                <c:pt idx="1479">
                  <c:v>7.3949999999999996</c:v>
                </c:pt>
                <c:pt idx="1480">
                  <c:v>7.4</c:v>
                </c:pt>
                <c:pt idx="1481">
                  <c:v>7.4050000000000002</c:v>
                </c:pt>
                <c:pt idx="1482">
                  <c:v>7.41</c:v>
                </c:pt>
                <c:pt idx="1483">
                  <c:v>7.415</c:v>
                </c:pt>
                <c:pt idx="1484">
                  <c:v>7.42</c:v>
                </c:pt>
                <c:pt idx="1485">
                  <c:v>7.4249999999999998</c:v>
                </c:pt>
                <c:pt idx="1486">
                  <c:v>7.43</c:v>
                </c:pt>
                <c:pt idx="1487">
                  <c:v>7.4349999999999996</c:v>
                </c:pt>
                <c:pt idx="1488">
                  <c:v>7.44</c:v>
                </c:pt>
                <c:pt idx="1489">
                  <c:v>7.4450000000000003</c:v>
                </c:pt>
                <c:pt idx="1490">
                  <c:v>7.45</c:v>
                </c:pt>
                <c:pt idx="1491">
                  <c:v>7.4550000000000001</c:v>
                </c:pt>
                <c:pt idx="1492">
                  <c:v>7.46</c:v>
                </c:pt>
                <c:pt idx="1493">
                  <c:v>7.4649999999999999</c:v>
                </c:pt>
                <c:pt idx="1494">
                  <c:v>7.47</c:v>
                </c:pt>
                <c:pt idx="1495">
                  <c:v>7.4749999999999996</c:v>
                </c:pt>
                <c:pt idx="1496">
                  <c:v>7.48</c:v>
                </c:pt>
                <c:pt idx="1497">
                  <c:v>7.4850000000000003</c:v>
                </c:pt>
                <c:pt idx="1498">
                  <c:v>7.49</c:v>
                </c:pt>
                <c:pt idx="1499">
                  <c:v>7.4950000000000001</c:v>
                </c:pt>
                <c:pt idx="1500">
                  <c:v>7.5</c:v>
                </c:pt>
                <c:pt idx="1501">
                  <c:v>7.5049999999999999</c:v>
                </c:pt>
                <c:pt idx="1502">
                  <c:v>7.51</c:v>
                </c:pt>
                <c:pt idx="1503">
                  <c:v>7.5149999999999997</c:v>
                </c:pt>
                <c:pt idx="1504">
                  <c:v>7.52</c:v>
                </c:pt>
                <c:pt idx="1505">
                  <c:v>7.5250000000000004</c:v>
                </c:pt>
                <c:pt idx="1506">
                  <c:v>7.53</c:v>
                </c:pt>
                <c:pt idx="1507">
                  <c:v>7.5350000000000001</c:v>
                </c:pt>
                <c:pt idx="1508">
                  <c:v>7.54</c:v>
                </c:pt>
                <c:pt idx="1509">
                  <c:v>7.5449999999999999</c:v>
                </c:pt>
                <c:pt idx="1510">
                  <c:v>7.55</c:v>
                </c:pt>
                <c:pt idx="1511">
                  <c:v>7.5549999999999997</c:v>
                </c:pt>
                <c:pt idx="1512">
                  <c:v>7.56</c:v>
                </c:pt>
                <c:pt idx="1513">
                  <c:v>7.5650000000000004</c:v>
                </c:pt>
                <c:pt idx="1514">
                  <c:v>7.57</c:v>
                </c:pt>
                <c:pt idx="1515">
                  <c:v>7.5750000000000002</c:v>
                </c:pt>
                <c:pt idx="1516">
                  <c:v>7.58</c:v>
                </c:pt>
                <c:pt idx="1517">
                  <c:v>7.585</c:v>
                </c:pt>
                <c:pt idx="1518">
                  <c:v>7.59</c:v>
                </c:pt>
                <c:pt idx="1519">
                  <c:v>7.5949999999999998</c:v>
                </c:pt>
                <c:pt idx="1520">
                  <c:v>7.6</c:v>
                </c:pt>
                <c:pt idx="1521">
                  <c:v>7.6050000000000004</c:v>
                </c:pt>
                <c:pt idx="1522">
                  <c:v>7.61</c:v>
                </c:pt>
                <c:pt idx="1523">
                  <c:v>7.6150000000000002</c:v>
                </c:pt>
                <c:pt idx="1524">
                  <c:v>7.62</c:v>
                </c:pt>
                <c:pt idx="1525">
                  <c:v>7.625</c:v>
                </c:pt>
                <c:pt idx="1526">
                  <c:v>7.63</c:v>
                </c:pt>
                <c:pt idx="1527">
                  <c:v>7.6349999999999998</c:v>
                </c:pt>
                <c:pt idx="1528">
                  <c:v>7.64</c:v>
                </c:pt>
                <c:pt idx="1529">
                  <c:v>7.6449999999999996</c:v>
                </c:pt>
                <c:pt idx="1530">
                  <c:v>7.65</c:v>
                </c:pt>
                <c:pt idx="1531">
                  <c:v>7.6550000000000002</c:v>
                </c:pt>
                <c:pt idx="1532">
                  <c:v>7.66</c:v>
                </c:pt>
                <c:pt idx="1533">
                  <c:v>7.665</c:v>
                </c:pt>
                <c:pt idx="1534">
                  <c:v>7.67</c:v>
                </c:pt>
                <c:pt idx="1535">
                  <c:v>7.6749999999999998</c:v>
                </c:pt>
                <c:pt idx="1536">
                  <c:v>7.68</c:v>
                </c:pt>
                <c:pt idx="1537">
                  <c:v>7.6849999999999996</c:v>
                </c:pt>
                <c:pt idx="1538">
                  <c:v>7.69</c:v>
                </c:pt>
                <c:pt idx="1539">
                  <c:v>7.6950000000000003</c:v>
                </c:pt>
                <c:pt idx="1540">
                  <c:v>7.7</c:v>
                </c:pt>
                <c:pt idx="1541">
                  <c:v>7.7050000000000001</c:v>
                </c:pt>
                <c:pt idx="1542">
                  <c:v>7.71</c:v>
                </c:pt>
                <c:pt idx="1543">
                  <c:v>7.7149999999999999</c:v>
                </c:pt>
                <c:pt idx="1544">
                  <c:v>7.72</c:v>
                </c:pt>
                <c:pt idx="1545">
                  <c:v>7.7249999999999996</c:v>
                </c:pt>
                <c:pt idx="1546">
                  <c:v>7.73</c:v>
                </c:pt>
                <c:pt idx="1547">
                  <c:v>7.7350000000000003</c:v>
                </c:pt>
                <c:pt idx="1548">
                  <c:v>7.74</c:v>
                </c:pt>
                <c:pt idx="1549">
                  <c:v>7.7450000000000001</c:v>
                </c:pt>
                <c:pt idx="1550">
                  <c:v>7.75</c:v>
                </c:pt>
                <c:pt idx="1551">
                  <c:v>7.7549999999999999</c:v>
                </c:pt>
                <c:pt idx="1552">
                  <c:v>7.76</c:v>
                </c:pt>
                <c:pt idx="1553">
                  <c:v>7.7649999999999997</c:v>
                </c:pt>
                <c:pt idx="1554">
                  <c:v>7.77</c:v>
                </c:pt>
                <c:pt idx="1555">
                  <c:v>7.7750000000000004</c:v>
                </c:pt>
                <c:pt idx="1556">
                  <c:v>7.78</c:v>
                </c:pt>
                <c:pt idx="1557">
                  <c:v>7.7850000000000001</c:v>
                </c:pt>
                <c:pt idx="1558">
                  <c:v>7.79</c:v>
                </c:pt>
                <c:pt idx="1559">
                  <c:v>7.7949999999999999</c:v>
                </c:pt>
                <c:pt idx="1560">
                  <c:v>7.8</c:v>
                </c:pt>
                <c:pt idx="1561">
                  <c:v>7.8049999999999997</c:v>
                </c:pt>
                <c:pt idx="1562">
                  <c:v>7.81</c:v>
                </c:pt>
                <c:pt idx="1563">
                  <c:v>7.8150000000000004</c:v>
                </c:pt>
                <c:pt idx="1564">
                  <c:v>7.82</c:v>
                </c:pt>
                <c:pt idx="1565">
                  <c:v>7.8250000000000002</c:v>
                </c:pt>
                <c:pt idx="1566">
                  <c:v>7.83</c:v>
                </c:pt>
                <c:pt idx="1567">
                  <c:v>7.835</c:v>
                </c:pt>
                <c:pt idx="1568">
                  <c:v>7.84</c:v>
                </c:pt>
                <c:pt idx="1569">
                  <c:v>7.8449999999999998</c:v>
                </c:pt>
                <c:pt idx="1570">
                  <c:v>7.85</c:v>
                </c:pt>
                <c:pt idx="1571">
                  <c:v>7.8550000000000004</c:v>
                </c:pt>
                <c:pt idx="1572">
                  <c:v>7.86</c:v>
                </c:pt>
                <c:pt idx="1573">
                  <c:v>7.8650000000000002</c:v>
                </c:pt>
                <c:pt idx="1574">
                  <c:v>7.87</c:v>
                </c:pt>
                <c:pt idx="1575">
                  <c:v>7.875</c:v>
                </c:pt>
                <c:pt idx="1576">
                  <c:v>7.88</c:v>
                </c:pt>
                <c:pt idx="1577">
                  <c:v>7.8849999999999998</c:v>
                </c:pt>
                <c:pt idx="1578">
                  <c:v>7.89</c:v>
                </c:pt>
                <c:pt idx="1579">
                  <c:v>7.8949999999999996</c:v>
                </c:pt>
                <c:pt idx="1580">
                  <c:v>7.9</c:v>
                </c:pt>
                <c:pt idx="1581">
                  <c:v>7.9050000000000002</c:v>
                </c:pt>
                <c:pt idx="1582">
                  <c:v>7.91</c:v>
                </c:pt>
                <c:pt idx="1583">
                  <c:v>7.915</c:v>
                </c:pt>
                <c:pt idx="1584">
                  <c:v>7.92</c:v>
                </c:pt>
                <c:pt idx="1585">
                  <c:v>7.9249999999999998</c:v>
                </c:pt>
                <c:pt idx="1586">
                  <c:v>7.93</c:v>
                </c:pt>
                <c:pt idx="1587">
                  <c:v>7.9349999999999996</c:v>
                </c:pt>
                <c:pt idx="1588">
                  <c:v>7.94</c:v>
                </c:pt>
                <c:pt idx="1589">
                  <c:v>7.9450000000000003</c:v>
                </c:pt>
                <c:pt idx="1590">
                  <c:v>7.95</c:v>
                </c:pt>
                <c:pt idx="1591">
                  <c:v>7.9550000000000001</c:v>
                </c:pt>
                <c:pt idx="1592">
                  <c:v>7.96</c:v>
                </c:pt>
                <c:pt idx="1593">
                  <c:v>7.9649999999999999</c:v>
                </c:pt>
                <c:pt idx="1594">
                  <c:v>7.97</c:v>
                </c:pt>
                <c:pt idx="1595">
                  <c:v>7.9749999999999996</c:v>
                </c:pt>
                <c:pt idx="1596">
                  <c:v>7.98</c:v>
                </c:pt>
                <c:pt idx="1597">
                  <c:v>7.9850000000000003</c:v>
                </c:pt>
                <c:pt idx="1598">
                  <c:v>7.99</c:v>
                </c:pt>
                <c:pt idx="1599">
                  <c:v>7.9950000000000001</c:v>
                </c:pt>
                <c:pt idx="1600">
                  <c:v>8</c:v>
                </c:pt>
                <c:pt idx="1601">
                  <c:v>8.0050000000000008</c:v>
                </c:pt>
                <c:pt idx="1602">
                  <c:v>8.01</c:v>
                </c:pt>
                <c:pt idx="1603">
                  <c:v>8.0150000000000006</c:v>
                </c:pt>
                <c:pt idx="1604">
                  <c:v>8.02</c:v>
                </c:pt>
                <c:pt idx="1605">
                  <c:v>8.0250000000000004</c:v>
                </c:pt>
                <c:pt idx="1606">
                  <c:v>8.0299999999999994</c:v>
                </c:pt>
                <c:pt idx="1607">
                  <c:v>8.0350000000000001</c:v>
                </c:pt>
                <c:pt idx="1608">
                  <c:v>8.0399999999999991</c:v>
                </c:pt>
                <c:pt idx="1609">
                  <c:v>8.0449999999999999</c:v>
                </c:pt>
                <c:pt idx="1610">
                  <c:v>8.0500000000000007</c:v>
                </c:pt>
                <c:pt idx="1611">
                  <c:v>8.0549999999999997</c:v>
                </c:pt>
                <c:pt idx="1612">
                  <c:v>8.06</c:v>
                </c:pt>
                <c:pt idx="1613">
                  <c:v>8.0649999999999995</c:v>
                </c:pt>
                <c:pt idx="1614">
                  <c:v>8.07</c:v>
                </c:pt>
                <c:pt idx="1615">
                  <c:v>8.0749999999999993</c:v>
                </c:pt>
                <c:pt idx="1616">
                  <c:v>8.08</c:v>
                </c:pt>
                <c:pt idx="1617">
                  <c:v>8.0850000000000009</c:v>
                </c:pt>
                <c:pt idx="1618">
                  <c:v>8.09</c:v>
                </c:pt>
                <c:pt idx="1619">
                  <c:v>8.0950000000000006</c:v>
                </c:pt>
                <c:pt idx="1620">
                  <c:v>8.1</c:v>
                </c:pt>
                <c:pt idx="1621">
                  <c:v>8.1050000000000004</c:v>
                </c:pt>
                <c:pt idx="1622">
                  <c:v>8.11</c:v>
                </c:pt>
                <c:pt idx="1623">
                  <c:v>8.1150000000000002</c:v>
                </c:pt>
                <c:pt idx="1624">
                  <c:v>8.1199999999999992</c:v>
                </c:pt>
                <c:pt idx="1625">
                  <c:v>8.125</c:v>
                </c:pt>
                <c:pt idx="1626">
                  <c:v>8.1300000000000008</c:v>
                </c:pt>
                <c:pt idx="1627">
                  <c:v>8.1349999999999998</c:v>
                </c:pt>
                <c:pt idx="1628">
                  <c:v>8.14</c:v>
                </c:pt>
                <c:pt idx="1629">
                  <c:v>8.1449999999999996</c:v>
                </c:pt>
                <c:pt idx="1630">
                  <c:v>8.15</c:v>
                </c:pt>
                <c:pt idx="1631">
                  <c:v>8.1549999999999994</c:v>
                </c:pt>
                <c:pt idx="1632">
                  <c:v>8.16</c:v>
                </c:pt>
                <c:pt idx="1633">
                  <c:v>8.1649999999999991</c:v>
                </c:pt>
                <c:pt idx="1634">
                  <c:v>8.17</c:v>
                </c:pt>
                <c:pt idx="1635">
                  <c:v>8.1750000000000007</c:v>
                </c:pt>
                <c:pt idx="1636">
                  <c:v>8.18</c:v>
                </c:pt>
                <c:pt idx="1637">
                  <c:v>8.1850000000000005</c:v>
                </c:pt>
                <c:pt idx="1638">
                  <c:v>8.19</c:v>
                </c:pt>
                <c:pt idx="1639">
                  <c:v>8.1950000000000003</c:v>
                </c:pt>
                <c:pt idx="1640">
                  <c:v>8.1999999999999993</c:v>
                </c:pt>
                <c:pt idx="1641">
                  <c:v>8.2050000000000001</c:v>
                </c:pt>
                <c:pt idx="1642">
                  <c:v>8.2100000000000009</c:v>
                </c:pt>
                <c:pt idx="1643">
                  <c:v>8.2149999999999999</c:v>
                </c:pt>
                <c:pt idx="1644">
                  <c:v>8.2200000000000006</c:v>
                </c:pt>
                <c:pt idx="1645">
                  <c:v>8.2249999999999996</c:v>
                </c:pt>
                <c:pt idx="1646">
                  <c:v>8.23</c:v>
                </c:pt>
                <c:pt idx="1647">
                  <c:v>8.2349999999999994</c:v>
                </c:pt>
                <c:pt idx="1648">
                  <c:v>8.24</c:v>
                </c:pt>
                <c:pt idx="1649">
                  <c:v>8.2449999999999992</c:v>
                </c:pt>
                <c:pt idx="1650">
                  <c:v>8.25</c:v>
                </c:pt>
                <c:pt idx="1651">
                  <c:v>8.2550000000000008</c:v>
                </c:pt>
                <c:pt idx="1652">
                  <c:v>8.26</c:v>
                </c:pt>
                <c:pt idx="1653">
                  <c:v>8.2650000000000006</c:v>
                </c:pt>
                <c:pt idx="1654">
                  <c:v>8.27</c:v>
                </c:pt>
                <c:pt idx="1655">
                  <c:v>8.2750000000000004</c:v>
                </c:pt>
                <c:pt idx="1656">
                  <c:v>8.2799999999999994</c:v>
                </c:pt>
                <c:pt idx="1657">
                  <c:v>8.2850000000000001</c:v>
                </c:pt>
                <c:pt idx="1658">
                  <c:v>8.2899999999999991</c:v>
                </c:pt>
                <c:pt idx="1659">
                  <c:v>8.2949999999999999</c:v>
                </c:pt>
                <c:pt idx="1660">
                  <c:v>8.3000000000000007</c:v>
                </c:pt>
                <c:pt idx="1661">
                  <c:v>8.3049999999999997</c:v>
                </c:pt>
                <c:pt idx="1662">
                  <c:v>8.31</c:v>
                </c:pt>
                <c:pt idx="1663">
                  <c:v>8.3149999999999995</c:v>
                </c:pt>
                <c:pt idx="1664">
                  <c:v>8.32</c:v>
                </c:pt>
                <c:pt idx="1665">
                  <c:v>8.3249999999999993</c:v>
                </c:pt>
                <c:pt idx="1666">
                  <c:v>8.33</c:v>
                </c:pt>
                <c:pt idx="1667">
                  <c:v>8.3350000000000009</c:v>
                </c:pt>
                <c:pt idx="1668">
                  <c:v>8.34</c:v>
                </c:pt>
                <c:pt idx="1669">
                  <c:v>8.3450000000000006</c:v>
                </c:pt>
                <c:pt idx="1670">
                  <c:v>8.35</c:v>
                </c:pt>
                <c:pt idx="1671">
                  <c:v>8.3550000000000004</c:v>
                </c:pt>
                <c:pt idx="1672">
                  <c:v>8.36</c:v>
                </c:pt>
                <c:pt idx="1673">
                  <c:v>8.3650000000000002</c:v>
                </c:pt>
                <c:pt idx="1674">
                  <c:v>8.3699999999999992</c:v>
                </c:pt>
                <c:pt idx="1675">
                  <c:v>8.375</c:v>
                </c:pt>
                <c:pt idx="1676">
                  <c:v>8.3800000000000008</c:v>
                </c:pt>
                <c:pt idx="1677">
                  <c:v>8.3849999999999998</c:v>
                </c:pt>
                <c:pt idx="1678">
                  <c:v>8.39</c:v>
                </c:pt>
                <c:pt idx="1679">
                  <c:v>8.3949999999999996</c:v>
                </c:pt>
                <c:pt idx="1680">
                  <c:v>8.4</c:v>
                </c:pt>
                <c:pt idx="1681">
                  <c:v>8.4049999999999994</c:v>
                </c:pt>
                <c:pt idx="1682">
                  <c:v>8.41</c:v>
                </c:pt>
                <c:pt idx="1683">
                  <c:v>8.4149999999999991</c:v>
                </c:pt>
                <c:pt idx="1684">
                  <c:v>8.42</c:v>
                </c:pt>
                <c:pt idx="1685">
                  <c:v>8.4250000000000007</c:v>
                </c:pt>
                <c:pt idx="1686">
                  <c:v>8.43</c:v>
                </c:pt>
                <c:pt idx="1687">
                  <c:v>8.4350000000000005</c:v>
                </c:pt>
                <c:pt idx="1688">
                  <c:v>8.44</c:v>
                </c:pt>
                <c:pt idx="1689">
                  <c:v>8.4450000000000003</c:v>
                </c:pt>
                <c:pt idx="1690">
                  <c:v>8.4499999999999993</c:v>
                </c:pt>
                <c:pt idx="1691">
                  <c:v>8.4550000000000001</c:v>
                </c:pt>
                <c:pt idx="1692">
                  <c:v>8.4600000000000009</c:v>
                </c:pt>
                <c:pt idx="1693">
                  <c:v>8.4649999999999999</c:v>
                </c:pt>
                <c:pt idx="1694">
                  <c:v>8.4700000000000006</c:v>
                </c:pt>
                <c:pt idx="1695">
                  <c:v>8.4749999999999996</c:v>
                </c:pt>
                <c:pt idx="1696">
                  <c:v>8.48</c:v>
                </c:pt>
                <c:pt idx="1697">
                  <c:v>8.4849999999999994</c:v>
                </c:pt>
                <c:pt idx="1698">
                  <c:v>8.49</c:v>
                </c:pt>
                <c:pt idx="1699">
                  <c:v>8.4949999999999992</c:v>
                </c:pt>
                <c:pt idx="1700">
                  <c:v>8.5</c:v>
                </c:pt>
                <c:pt idx="1701">
                  <c:v>8.5050000000000008</c:v>
                </c:pt>
                <c:pt idx="1702">
                  <c:v>8.51</c:v>
                </c:pt>
                <c:pt idx="1703">
                  <c:v>8.5150000000000006</c:v>
                </c:pt>
                <c:pt idx="1704">
                  <c:v>8.52</c:v>
                </c:pt>
                <c:pt idx="1705">
                  <c:v>8.5250000000000004</c:v>
                </c:pt>
                <c:pt idx="1706">
                  <c:v>8.5299999999999994</c:v>
                </c:pt>
                <c:pt idx="1707">
                  <c:v>8.5350000000000001</c:v>
                </c:pt>
                <c:pt idx="1708">
                  <c:v>8.5399999999999991</c:v>
                </c:pt>
                <c:pt idx="1709">
                  <c:v>8.5449999999999999</c:v>
                </c:pt>
                <c:pt idx="1710">
                  <c:v>8.5500000000000007</c:v>
                </c:pt>
                <c:pt idx="1711">
                  <c:v>8.5549999999999997</c:v>
                </c:pt>
                <c:pt idx="1712">
                  <c:v>8.56</c:v>
                </c:pt>
                <c:pt idx="1713">
                  <c:v>8.5649999999999995</c:v>
                </c:pt>
                <c:pt idx="1714">
                  <c:v>8.57</c:v>
                </c:pt>
                <c:pt idx="1715">
                  <c:v>8.5749999999999993</c:v>
                </c:pt>
                <c:pt idx="1716">
                  <c:v>8.58</c:v>
                </c:pt>
                <c:pt idx="1717">
                  <c:v>8.5850000000000009</c:v>
                </c:pt>
                <c:pt idx="1718">
                  <c:v>8.59</c:v>
                </c:pt>
                <c:pt idx="1719">
                  <c:v>8.5950000000000006</c:v>
                </c:pt>
                <c:pt idx="1720">
                  <c:v>8.6</c:v>
                </c:pt>
                <c:pt idx="1721">
                  <c:v>8.6050000000000004</c:v>
                </c:pt>
                <c:pt idx="1722">
                  <c:v>8.61</c:v>
                </c:pt>
                <c:pt idx="1723">
                  <c:v>8.6150000000000002</c:v>
                </c:pt>
                <c:pt idx="1724">
                  <c:v>8.6199999999999992</c:v>
                </c:pt>
                <c:pt idx="1725">
                  <c:v>8.625</c:v>
                </c:pt>
                <c:pt idx="1726">
                  <c:v>8.6300000000000008</c:v>
                </c:pt>
                <c:pt idx="1727">
                  <c:v>8.6349999999999998</c:v>
                </c:pt>
                <c:pt idx="1728">
                  <c:v>8.64</c:v>
                </c:pt>
                <c:pt idx="1729">
                  <c:v>8.6449999999999996</c:v>
                </c:pt>
                <c:pt idx="1730">
                  <c:v>8.65</c:v>
                </c:pt>
                <c:pt idx="1731">
                  <c:v>8.6549999999999994</c:v>
                </c:pt>
                <c:pt idx="1732">
                  <c:v>8.66</c:v>
                </c:pt>
                <c:pt idx="1733">
                  <c:v>8.6649999999999991</c:v>
                </c:pt>
                <c:pt idx="1734">
                  <c:v>8.67</c:v>
                </c:pt>
                <c:pt idx="1735">
                  <c:v>8.6750000000000007</c:v>
                </c:pt>
                <c:pt idx="1736">
                  <c:v>8.68</c:v>
                </c:pt>
                <c:pt idx="1737">
                  <c:v>8.6850000000000005</c:v>
                </c:pt>
                <c:pt idx="1738">
                  <c:v>8.69</c:v>
                </c:pt>
                <c:pt idx="1739">
                  <c:v>8.6950000000000003</c:v>
                </c:pt>
                <c:pt idx="1740">
                  <c:v>8.6999999999999993</c:v>
                </c:pt>
                <c:pt idx="1741">
                  <c:v>8.7050000000000001</c:v>
                </c:pt>
                <c:pt idx="1742">
                  <c:v>8.7100000000000009</c:v>
                </c:pt>
                <c:pt idx="1743">
                  <c:v>8.7149999999999999</c:v>
                </c:pt>
                <c:pt idx="1744">
                  <c:v>8.7200000000000006</c:v>
                </c:pt>
                <c:pt idx="1745">
                  <c:v>8.7249999999999996</c:v>
                </c:pt>
                <c:pt idx="1746">
                  <c:v>8.73</c:v>
                </c:pt>
                <c:pt idx="1747">
                  <c:v>8.7349999999999994</c:v>
                </c:pt>
                <c:pt idx="1748">
                  <c:v>8.74</c:v>
                </c:pt>
                <c:pt idx="1749">
                  <c:v>8.7449999999999992</c:v>
                </c:pt>
                <c:pt idx="1750">
                  <c:v>8.75</c:v>
                </c:pt>
                <c:pt idx="1751">
                  <c:v>8.7550000000000008</c:v>
                </c:pt>
                <c:pt idx="1752">
                  <c:v>8.76</c:v>
                </c:pt>
                <c:pt idx="1753">
                  <c:v>8.7650000000000006</c:v>
                </c:pt>
                <c:pt idx="1754">
                  <c:v>8.77</c:v>
                </c:pt>
                <c:pt idx="1755">
                  <c:v>8.7750000000000004</c:v>
                </c:pt>
                <c:pt idx="1756">
                  <c:v>8.7799999999999994</c:v>
                </c:pt>
                <c:pt idx="1757">
                  <c:v>8.7850000000000001</c:v>
                </c:pt>
                <c:pt idx="1758">
                  <c:v>8.7899999999999991</c:v>
                </c:pt>
                <c:pt idx="1759">
                  <c:v>8.7949999999999999</c:v>
                </c:pt>
                <c:pt idx="1760">
                  <c:v>8.8000000000000007</c:v>
                </c:pt>
                <c:pt idx="1761">
                  <c:v>8.8049999999999997</c:v>
                </c:pt>
                <c:pt idx="1762">
                  <c:v>8.81</c:v>
                </c:pt>
                <c:pt idx="1763">
                  <c:v>8.8149999999999995</c:v>
                </c:pt>
                <c:pt idx="1764">
                  <c:v>8.82</c:v>
                </c:pt>
                <c:pt idx="1765">
                  <c:v>8.8249999999999993</c:v>
                </c:pt>
                <c:pt idx="1766">
                  <c:v>8.83</c:v>
                </c:pt>
                <c:pt idx="1767">
                  <c:v>8.8350000000000009</c:v>
                </c:pt>
                <c:pt idx="1768">
                  <c:v>8.84</c:v>
                </c:pt>
                <c:pt idx="1769">
                  <c:v>8.8450000000000006</c:v>
                </c:pt>
                <c:pt idx="1770">
                  <c:v>8.85</c:v>
                </c:pt>
                <c:pt idx="1771">
                  <c:v>8.8550000000000004</c:v>
                </c:pt>
                <c:pt idx="1772">
                  <c:v>8.86</c:v>
                </c:pt>
                <c:pt idx="1773">
                  <c:v>8.8650000000000002</c:v>
                </c:pt>
                <c:pt idx="1774">
                  <c:v>8.8699999999999992</c:v>
                </c:pt>
                <c:pt idx="1775">
                  <c:v>8.875</c:v>
                </c:pt>
                <c:pt idx="1776">
                  <c:v>8.8800000000000008</c:v>
                </c:pt>
                <c:pt idx="1777">
                  <c:v>8.8849999999999998</c:v>
                </c:pt>
                <c:pt idx="1778">
                  <c:v>8.89</c:v>
                </c:pt>
                <c:pt idx="1779">
                  <c:v>8.8949999999999996</c:v>
                </c:pt>
                <c:pt idx="1780">
                  <c:v>8.9</c:v>
                </c:pt>
                <c:pt idx="1781">
                  <c:v>8.9049999999999994</c:v>
                </c:pt>
                <c:pt idx="1782">
                  <c:v>8.91</c:v>
                </c:pt>
                <c:pt idx="1783">
                  <c:v>8.9149999999999991</c:v>
                </c:pt>
                <c:pt idx="1784">
                  <c:v>8.92</c:v>
                </c:pt>
                <c:pt idx="1785">
                  <c:v>8.9250000000000007</c:v>
                </c:pt>
                <c:pt idx="1786">
                  <c:v>8.93</c:v>
                </c:pt>
                <c:pt idx="1787">
                  <c:v>8.9350000000000005</c:v>
                </c:pt>
                <c:pt idx="1788">
                  <c:v>8.94</c:v>
                </c:pt>
                <c:pt idx="1789">
                  <c:v>8.9450000000000003</c:v>
                </c:pt>
                <c:pt idx="1790">
                  <c:v>8.9499999999999993</c:v>
                </c:pt>
                <c:pt idx="1791">
                  <c:v>8.9550000000000001</c:v>
                </c:pt>
                <c:pt idx="1792">
                  <c:v>8.9600000000000009</c:v>
                </c:pt>
                <c:pt idx="1793">
                  <c:v>8.9649999999999999</c:v>
                </c:pt>
                <c:pt idx="1794">
                  <c:v>8.9700000000000006</c:v>
                </c:pt>
                <c:pt idx="1795">
                  <c:v>8.9749999999999996</c:v>
                </c:pt>
                <c:pt idx="1796">
                  <c:v>8.98</c:v>
                </c:pt>
                <c:pt idx="1797">
                  <c:v>8.9849999999999994</c:v>
                </c:pt>
                <c:pt idx="1798">
                  <c:v>8.99</c:v>
                </c:pt>
                <c:pt idx="1799">
                  <c:v>8.9949999999999992</c:v>
                </c:pt>
                <c:pt idx="1800">
                  <c:v>9</c:v>
                </c:pt>
                <c:pt idx="1801">
                  <c:v>9.0050000000000008</c:v>
                </c:pt>
                <c:pt idx="1802">
                  <c:v>9.01</c:v>
                </c:pt>
                <c:pt idx="1803">
                  <c:v>9.0150000000000006</c:v>
                </c:pt>
                <c:pt idx="1804">
                  <c:v>9.02</c:v>
                </c:pt>
                <c:pt idx="1805">
                  <c:v>9.0250000000000004</c:v>
                </c:pt>
                <c:pt idx="1806">
                  <c:v>9.0299999999999994</c:v>
                </c:pt>
                <c:pt idx="1807">
                  <c:v>9.0350000000000001</c:v>
                </c:pt>
                <c:pt idx="1808">
                  <c:v>9.0399999999999991</c:v>
                </c:pt>
                <c:pt idx="1809">
                  <c:v>9.0449999999999999</c:v>
                </c:pt>
                <c:pt idx="1810">
                  <c:v>9.0500000000000007</c:v>
                </c:pt>
                <c:pt idx="1811">
                  <c:v>9.0549999999999997</c:v>
                </c:pt>
                <c:pt idx="1812">
                  <c:v>9.06</c:v>
                </c:pt>
                <c:pt idx="1813">
                  <c:v>9.0649999999999995</c:v>
                </c:pt>
                <c:pt idx="1814">
                  <c:v>9.07</c:v>
                </c:pt>
                <c:pt idx="1815">
                  <c:v>9.0749999999999993</c:v>
                </c:pt>
                <c:pt idx="1816">
                  <c:v>9.08</c:v>
                </c:pt>
                <c:pt idx="1817">
                  <c:v>9.0850000000000009</c:v>
                </c:pt>
                <c:pt idx="1818">
                  <c:v>9.09</c:v>
                </c:pt>
                <c:pt idx="1819">
                  <c:v>9.0950000000000006</c:v>
                </c:pt>
                <c:pt idx="1820">
                  <c:v>9.1</c:v>
                </c:pt>
                <c:pt idx="1821">
                  <c:v>9.1050000000000004</c:v>
                </c:pt>
                <c:pt idx="1822">
                  <c:v>9.11</c:v>
                </c:pt>
                <c:pt idx="1823">
                  <c:v>9.1150000000000002</c:v>
                </c:pt>
                <c:pt idx="1824">
                  <c:v>9.1199999999999992</c:v>
                </c:pt>
                <c:pt idx="1825">
                  <c:v>9.125</c:v>
                </c:pt>
                <c:pt idx="1826">
                  <c:v>9.1300000000000008</c:v>
                </c:pt>
                <c:pt idx="1827">
                  <c:v>9.1349999999999998</c:v>
                </c:pt>
                <c:pt idx="1828">
                  <c:v>9.14</c:v>
                </c:pt>
                <c:pt idx="1829">
                  <c:v>9.1449999999999996</c:v>
                </c:pt>
                <c:pt idx="1830">
                  <c:v>9.15</c:v>
                </c:pt>
                <c:pt idx="1831">
                  <c:v>9.1549999999999994</c:v>
                </c:pt>
                <c:pt idx="1832">
                  <c:v>9.16</c:v>
                </c:pt>
                <c:pt idx="1833">
                  <c:v>9.1649999999999991</c:v>
                </c:pt>
                <c:pt idx="1834">
                  <c:v>9.17</c:v>
                </c:pt>
                <c:pt idx="1835">
                  <c:v>9.1750000000000007</c:v>
                </c:pt>
                <c:pt idx="1836">
                  <c:v>9.18</c:v>
                </c:pt>
                <c:pt idx="1837">
                  <c:v>9.1850000000000005</c:v>
                </c:pt>
                <c:pt idx="1838">
                  <c:v>9.19</c:v>
                </c:pt>
                <c:pt idx="1839">
                  <c:v>9.1950000000000003</c:v>
                </c:pt>
                <c:pt idx="1840">
                  <c:v>9.1999999999999993</c:v>
                </c:pt>
                <c:pt idx="1841">
                  <c:v>9.2050000000000001</c:v>
                </c:pt>
                <c:pt idx="1842">
                  <c:v>9.2100000000000009</c:v>
                </c:pt>
                <c:pt idx="1843">
                  <c:v>9.2149999999999999</c:v>
                </c:pt>
                <c:pt idx="1844">
                  <c:v>9.2200000000000006</c:v>
                </c:pt>
                <c:pt idx="1845">
                  <c:v>9.2249999999999996</c:v>
                </c:pt>
                <c:pt idx="1846">
                  <c:v>9.23</c:v>
                </c:pt>
                <c:pt idx="1847">
                  <c:v>9.2349999999999994</c:v>
                </c:pt>
                <c:pt idx="1848">
                  <c:v>9.24</c:v>
                </c:pt>
                <c:pt idx="1849">
                  <c:v>9.2449999999999992</c:v>
                </c:pt>
                <c:pt idx="1850">
                  <c:v>9.25</c:v>
                </c:pt>
                <c:pt idx="1851">
                  <c:v>9.2550000000000008</c:v>
                </c:pt>
                <c:pt idx="1852">
                  <c:v>9.26</c:v>
                </c:pt>
                <c:pt idx="1853">
                  <c:v>9.2650000000000006</c:v>
                </c:pt>
                <c:pt idx="1854">
                  <c:v>9.27</c:v>
                </c:pt>
                <c:pt idx="1855">
                  <c:v>9.2750000000000004</c:v>
                </c:pt>
                <c:pt idx="1856">
                  <c:v>9.2799999999999994</c:v>
                </c:pt>
                <c:pt idx="1857">
                  <c:v>9.2850000000000001</c:v>
                </c:pt>
                <c:pt idx="1858">
                  <c:v>9.2899999999999991</c:v>
                </c:pt>
                <c:pt idx="1859">
                  <c:v>9.2949999999999999</c:v>
                </c:pt>
                <c:pt idx="1860">
                  <c:v>9.3000000000000007</c:v>
                </c:pt>
                <c:pt idx="1861">
                  <c:v>9.3049999999999997</c:v>
                </c:pt>
                <c:pt idx="1862">
                  <c:v>9.31</c:v>
                </c:pt>
                <c:pt idx="1863">
                  <c:v>9.3149999999999995</c:v>
                </c:pt>
                <c:pt idx="1864">
                  <c:v>9.32</c:v>
                </c:pt>
                <c:pt idx="1865">
                  <c:v>9.3249999999999993</c:v>
                </c:pt>
                <c:pt idx="1866">
                  <c:v>9.33</c:v>
                </c:pt>
                <c:pt idx="1867">
                  <c:v>9.3350000000000009</c:v>
                </c:pt>
                <c:pt idx="1868">
                  <c:v>9.34</c:v>
                </c:pt>
                <c:pt idx="1869">
                  <c:v>9.3450000000000006</c:v>
                </c:pt>
                <c:pt idx="1870">
                  <c:v>9.35</c:v>
                </c:pt>
                <c:pt idx="1871">
                  <c:v>9.3550000000000004</c:v>
                </c:pt>
                <c:pt idx="1872">
                  <c:v>9.36</c:v>
                </c:pt>
                <c:pt idx="1873">
                  <c:v>9.3650000000000002</c:v>
                </c:pt>
                <c:pt idx="1874">
                  <c:v>9.3699999999999992</c:v>
                </c:pt>
                <c:pt idx="1875">
                  <c:v>9.375</c:v>
                </c:pt>
                <c:pt idx="1876">
                  <c:v>9.3800000000000008</c:v>
                </c:pt>
                <c:pt idx="1877">
                  <c:v>9.3849999999999998</c:v>
                </c:pt>
                <c:pt idx="1878">
                  <c:v>9.39</c:v>
                </c:pt>
                <c:pt idx="1879">
                  <c:v>9.3949999999999996</c:v>
                </c:pt>
                <c:pt idx="1880">
                  <c:v>9.4</c:v>
                </c:pt>
                <c:pt idx="1881">
                  <c:v>9.4049999999999994</c:v>
                </c:pt>
                <c:pt idx="1882">
                  <c:v>9.41</c:v>
                </c:pt>
                <c:pt idx="1883">
                  <c:v>9.4149999999999991</c:v>
                </c:pt>
                <c:pt idx="1884">
                  <c:v>9.42</c:v>
                </c:pt>
                <c:pt idx="1885">
                  <c:v>9.4250000000000007</c:v>
                </c:pt>
                <c:pt idx="1886">
                  <c:v>9.43</c:v>
                </c:pt>
                <c:pt idx="1887">
                  <c:v>9.4350000000000005</c:v>
                </c:pt>
                <c:pt idx="1888">
                  <c:v>9.44</c:v>
                </c:pt>
                <c:pt idx="1889">
                  <c:v>9.4450000000000003</c:v>
                </c:pt>
                <c:pt idx="1890">
                  <c:v>9.4499999999999993</c:v>
                </c:pt>
                <c:pt idx="1891">
                  <c:v>9.4550000000000001</c:v>
                </c:pt>
                <c:pt idx="1892">
                  <c:v>9.4600000000000009</c:v>
                </c:pt>
                <c:pt idx="1893">
                  <c:v>9.4649999999999999</c:v>
                </c:pt>
                <c:pt idx="1894">
                  <c:v>9.4700000000000006</c:v>
                </c:pt>
                <c:pt idx="1895">
                  <c:v>9.4749999999999996</c:v>
                </c:pt>
                <c:pt idx="1896">
                  <c:v>9.48</c:v>
                </c:pt>
                <c:pt idx="1897">
                  <c:v>9.4849999999999994</c:v>
                </c:pt>
                <c:pt idx="1898">
                  <c:v>9.49</c:v>
                </c:pt>
                <c:pt idx="1899">
                  <c:v>9.4949999999999992</c:v>
                </c:pt>
                <c:pt idx="1900">
                  <c:v>9.5</c:v>
                </c:pt>
                <c:pt idx="1901">
                  <c:v>9.5050000000000008</c:v>
                </c:pt>
                <c:pt idx="1902">
                  <c:v>9.51</c:v>
                </c:pt>
                <c:pt idx="1903">
                  <c:v>9.5150000000000006</c:v>
                </c:pt>
                <c:pt idx="1904">
                  <c:v>9.52</c:v>
                </c:pt>
                <c:pt idx="1905">
                  <c:v>9.5250000000000004</c:v>
                </c:pt>
                <c:pt idx="1906">
                  <c:v>9.5299999999999994</c:v>
                </c:pt>
                <c:pt idx="1907">
                  <c:v>9.5350000000000001</c:v>
                </c:pt>
                <c:pt idx="1908">
                  <c:v>9.5399999999999991</c:v>
                </c:pt>
                <c:pt idx="1909">
                  <c:v>9.5449999999999999</c:v>
                </c:pt>
                <c:pt idx="1910">
                  <c:v>9.5500000000000007</c:v>
                </c:pt>
                <c:pt idx="1911">
                  <c:v>9.5549999999999997</c:v>
                </c:pt>
                <c:pt idx="1912">
                  <c:v>9.56</c:v>
                </c:pt>
                <c:pt idx="1913">
                  <c:v>9.5649999999999995</c:v>
                </c:pt>
                <c:pt idx="1914">
                  <c:v>9.57</c:v>
                </c:pt>
                <c:pt idx="1915">
                  <c:v>9.5749999999999993</c:v>
                </c:pt>
                <c:pt idx="1916">
                  <c:v>9.58</c:v>
                </c:pt>
                <c:pt idx="1917">
                  <c:v>9.5850000000000009</c:v>
                </c:pt>
                <c:pt idx="1918">
                  <c:v>9.59</c:v>
                </c:pt>
                <c:pt idx="1919">
                  <c:v>9.5950000000000006</c:v>
                </c:pt>
                <c:pt idx="1920">
                  <c:v>9.6</c:v>
                </c:pt>
                <c:pt idx="1921">
                  <c:v>9.6050000000000004</c:v>
                </c:pt>
                <c:pt idx="1922">
                  <c:v>9.61</c:v>
                </c:pt>
                <c:pt idx="1923">
                  <c:v>9.6150000000000002</c:v>
                </c:pt>
                <c:pt idx="1924">
                  <c:v>9.6199999999999992</c:v>
                </c:pt>
                <c:pt idx="1925">
                  <c:v>9.625</c:v>
                </c:pt>
                <c:pt idx="1926">
                  <c:v>9.6300000000000008</c:v>
                </c:pt>
                <c:pt idx="1927">
                  <c:v>9.6349999999999998</c:v>
                </c:pt>
                <c:pt idx="1928">
                  <c:v>9.64</c:v>
                </c:pt>
                <c:pt idx="1929">
                  <c:v>9.6449999999999996</c:v>
                </c:pt>
                <c:pt idx="1930">
                  <c:v>9.65</c:v>
                </c:pt>
                <c:pt idx="1931">
                  <c:v>9.6549999999999994</c:v>
                </c:pt>
                <c:pt idx="1932">
                  <c:v>9.66</c:v>
                </c:pt>
                <c:pt idx="1933">
                  <c:v>9.6649999999999991</c:v>
                </c:pt>
                <c:pt idx="1934">
                  <c:v>9.67</c:v>
                </c:pt>
                <c:pt idx="1935">
                  <c:v>9.6750000000000007</c:v>
                </c:pt>
                <c:pt idx="1936">
                  <c:v>9.68</c:v>
                </c:pt>
                <c:pt idx="1937">
                  <c:v>9.6850000000000005</c:v>
                </c:pt>
                <c:pt idx="1938">
                  <c:v>9.69</c:v>
                </c:pt>
                <c:pt idx="1939">
                  <c:v>9.6950000000000003</c:v>
                </c:pt>
                <c:pt idx="1940">
                  <c:v>9.6999999999999993</c:v>
                </c:pt>
                <c:pt idx="1941">
                  <c:v>9.7050000000000001</c:v>
                </c:pt>
                <c:pt idx="1942">
                  <c:v>9.7100000000000009</c:v>
                </c:pt>
                <c:pt idx="1943">
                  <c:v>9.7149999999999999</c:v>
                </c:pt>
                <c:pt idx="1944">
                  <c:v>9.7200000000000006</c:v>
                </c:pt>
                <c:pt idx="1945">
                  <c:v>9.7249999999999996</c:v>
                </c:pt>
                <c:pt idx="1946">
                  <c:v>9.73</c:v>
                </c:pt>
                <c:pt idx="1947">
                  <c:v>9.7349999999999994</c:v>
                </c:pt>
                <c:pt idx="1948">
                  <c:v>9.74</c:v>
                </c:pt>
                <c:pt idx="1949">
                  <c:v>9.7449999999999992</c:v>
                </c:pt>
                <c:pt idx="1950">
                  <c:v>9.75</c:v>
                </c:pt>
                <c:pt idx="1951">
                  <c:v>9.7550000000000008</c:v>
                </c:pt>
                <c:pt idx="1952">
                  <c:v>9.76</c:v>
                </c:pt>
                <c:pt idx="1953">
                  <c:v>9.7650000000000006</c:v>
                </c:pt>
                <c:pt idx="1954">
                  <c:v>9.77</c:v>
                </c:pt>
                <c:pt idx="1955">
                  <c:v>9.7750000000000004</c:v>
                </c:pt>
                <c:pt idx="1956">
                  <c:v>9.7799999999999994</c:v>
                </c:pt>
                <c:pt idx="1957">
                  <c:v>9.7850000000000001</c:v>
                </c:pt>
                <c:pt idx="1958">
                  <c:v>9.7899999999999991</c:v>
                </c:pt>
                <c:pt idx="1959">
                  <c:v>9.7949999999999999</c:v>
                </c:pt>
                <c:pt idx="1960">
                  <c:v>9.8000000000000007</c:v>
                </c:pt>
                <c:pt idx="1961">
                  <c:v>9.8049999999999997</c:v>
                </c:pt>
                <c:pt idx="1962">
                  <c:v>9.81</c:v>
                </c:pt>
                <c:pt idx="1963">
                  <c:v>9.8149999999999995</c:v>
                </c:pt>
                <c:pt idx="1964">
                  <c:v>9.82</c:v>
                </c:pt>
                <c:pt idx="1965">
                  <c:v>9.8249999999999993</c:v>
                </c:pt>
                <c:pt idx="1966">
                  <c:v>9.83</c:v>
                </c:pt>
                <c:pt idx="1967">
                  <c:v>9.8350000000000009</c:v>
                </c:pt>
                <c:pt idx="1968">
                  <c:v>9.84</c:v>
                </c:pt>
                <c:pt idx="1969">
                  <c:v>9.8450000000000006</c:v>
                </c:pt>
                <c:pt idx="1970">
                  <c:v>9.85</c:v>
                </c:pt>
                <c:pt idx="1971">
                  <c:v>9.8550000000000004</c:v>
                </c:pt>
                <c:pt idx="1972">
                  <c:v>9.86</c:v>
                </c:pt>
                <c:pt idx="1973">
                  <c:v>9.8650000000000002</c:v>
                </c:pt>
                <c:pt idx="1974">
                  <c:v>9.8699999999999992</c:v>
                </c:pt>
                <c:pt idx="1975">
                  <c:v>9.875</c:v>
                </c:pt>
                <c:pt idx="1976">
                  <c:v>9.8800000000000008</c:v>
                </c:pt>
                <c:pt idx="1977">
                  <c:v>9.8849999999999998</c:v>
                </c:pt>
                <c:pt idx="1978">
                  <c:v>9.89</c:v>
                </c:pt>
                <c:pt idx="1979">
                  <c:v>9.8949999999999996</c:v>
                </c:pt>
                <c:pt idx="1980">
                  <c:v>9.9</c:v>
                </c:pt>
                <c:pt idx="1981">
                  <c:v>9.9049999999999994</c:v>
                </c:pt>
                <c:pt idx="1982">
                  <c:v>9.91</c:v>
                </c:pt>
                <c:pt idx="1983">
                  <c:v>9.9149999999999991</c:v>
                </c:pt>
                <c:pt idx="1984">
                  <c:v>9.92</c:v>
                </c:pt>
                <c:pt idx="1985">
                  <c:v>9.9250000000000007</c:v>
                </c:pt>
                <c:pt idx="1986">
                  <c:v>9.93</c:v>
                </c:pt>
                <c:pt idx="1987">
                  <c:v>9.9350000000000005</c:v>
                </c:pt>
                <c:pt idx="1988">
                  <c:v>9.94</c:v>
                </c:pt>
                <c:pt idx="1989">
                  <c:v>9.9450000000000003</c:v>
                </c:pt>
                <c:pt idx="1990">
                  <c:v>9.9499999999999993</c:v>
                </c:pt>
                <c:pt idx="1991">
                  <c:v>9.9550000000000001</c:v>
                </c:pt>
                <c:pt idx="1992">
                  <c:v>9.9600000000000009</c:v>
                </c:pt>
                <c:pt idx="1993">
                  <c:v>9.9649999999999999</c:v>
                </c:pt>
                <c:pt idx="1994">
                  <c:v>9.9700000000000006</c:v>
                </c:pt>
                <c:pt idx="1995">
                  <c:v>9.9749999999999996</c:v>
                </c:pt>
                <c:pt idx="1996">
                  <c:v>9.98</c:v>
                </c:pt>
                <c:pt idx="1997">
                  <c:v>9.9849999999999994</c:v>
                </c:pt>
                <c:pt idx="1998">
                  <c:v>9.99</c:v>
                </c:pt>
                <c:pt idx="1999">
                  <c:v>9.9949999999999992</c:v>
                </c:pt>
                <c:pt idx="2000">
                  <c:v>10</c:v>
                </c:pt>
                <c:pt idx="2001">
                  <c:v>10.005000000000001</c:v>
                </c:pt>
                <c:pt idx="2002">
                  <c:v>10.01</c:v>
                </c:pt>
                <c:pt idx="2003">
                  <c:v>10.015000000000001</c:v>
                </c:pt>
                <c:pt idx="2004">
                  <c:v>10.02</c:v>
                </c:pt>
                <c:pt idx="2005">
                  <c:v>10.025</c:v>
                </c:pt>
                <c:pt idx="2006">
                  <c:v>10.029999999999999</c:v>
                </c:pt>
                <c:pt idx="2007">
                  <c:v>10.035</c:v>
                </c:pt>
                <c:pt idx="2008">
                  <c:v>10.039999999999999</c:v>
                </c:pt>
                <c:pt idx="2009">
                  <c:v>10.045</c:v>
                </c:pt>
                <c:pt idx="2010">
                  <c:v>10.050000000000001</c:v>
                </c:pt>
                <c:pt idx="2011">
                  <c:v>10.055</c:v>
                </c:pt>
                <c:pt idx="2012">
                  <c:v>10.06</c:v>
                </c:pt>
                <c:pt idx="2013">
                  <c:v>10.065</c:v>
                </c:pt>
                <c:pt idx="2014">
                  <c:v>10.07</c:v>
                </c:pt>
                <c:pt idx="2015">
                  <c:v>10.074999999999999</c:v>
                </c:pt>
                <c:pt idx="2016">
                  <c:v>10.08</c:v>
                </c:pt>
                <c:pt idx="2017">
                  <c:v>10.085000000000001</c:v>
                </c:pt>
                <c:pt idx="2018">
                  <c:v>10.09</c:v>
                </c:pt>
                <c:pt idx="2019">
                  <c:v>10.095000000000001</c:v>
                </c:pt>
                <c:pt idx="2020">
                  <c:v>10.1</c:v>
                </c:pt>
                <c:pt idx="2021">
                  <c:v>10.105</c:v>
                </c:pt>
                <c:pt idx="2022">
                  <c:v>10.11</c:v>
                </c:pt>
                <c:pt idx="2023">
                  <c:v>10.115</c:v>
                </c:pt>
                <c:pt idx="2024">
                  <c:v>10.119999999999999</c:v>
                </c:pt>
                <c:pt idx="2025">
                  <c:v>10.125</c:v>
                </c:pt>
                <c:pt idx="2026">
                  <c:v>10.130000000000001</c:v>
                </c:pt>
                <c:pt idx="2027">
                  <c:v>10.135</c:v>
                </c:pt>
                <c:pt idx="2028">
                  <c:v>10.14</c:v>
                </c:pt>
                <c:pt idx="2029">
                  <c:v>10.145</c:v>
                </c:pt>
                <c:pt idx="2030">
                  <c:v>10.15</c:v>
                </c:pt>
                <c:pt idx="2031">
                  <c:v>10.154999999999999</c:v>
                </c:pt>
                <c:pt idx="2032">
                  <c:v>10.16</c:v>
                </c:pt>
                <c:pt idx="2033">
                  <c:v>10.164999999999999</c:v>
                </c:pt>
                <c:pt idx="2034">
                  <c:v>10.17</c:v>
                </c:pt>
                <c:pt idx="2035">
                  <c:v>10.175000000000001</c:v>
                </c:pt>
                <c:pt idx="2036">
                  <c:v>10.18</c:v>
                </c:pt>
                <c:pt idx="2037">
                  <c:v>10.185</c:v>
                </c:pt>
                <c:pt idx="2038">
                  <c:v>10.19</c:v>
                </c:pt>
                <c:pt idx="2039">
                  <c:v>10.195</c:v>
                </c:pt>
                <c:pt idx="2040">
                  <c:v>10.199999999999999</c:v>
                </c:pt>
                <c:pt idx="2041">
                  <c:v>10.205</c:v>
                </c:pt>
                <c:pt idx="2042">
                  <c:v>10.210000000000001</c:v>
                </c:pt>
                <c:pt idx="2043">
                  <c:v>10.215</c:v>
                </c:pt>
                <c:pt idx="2044">
                  <c:v>10.220000000000001</c:v>
                </c:pt>
                <c:pt idx="2045">
                  <c:v>10.225</c:v>
                </c:pt>
                <c:pt idx="2046">
                  <c:v>10.23</c:v>
                </c:pt>
                <c:pt idx="2047">
                  <c:v>10.234999999999999</c:v>
                </c:pt>
                <c:pt idx="2048">
                  <c:v>10.24</c:v>
                </c:pt>
                <c:pt idx="2049">
                  <c:v>10.244999999999999</c:v>
                </c:pt>
                <c:pt idx="2050">
                  <c:v>10.25</c:v>
                </c:pt>
                <c:pt idx="2051">
                  <c:v>10.255000000000001</c:v>
                </c:pt>
                <c:pt idx="2052">
                  <c:v>10.26</c:v>
                </c:pt>
                <c:pt idx="2053">
                  <c:v>10.265000000000001</c:v>
                </c:pt>
                <c:pt idx="2054">
                  <c:v>10.27</c:v>
                </c:pt>
                <c:pt idx="2055">
                  <c:v>10.275</c:v>
                </c:pt>
                <c:pt idx="2056">
                  <c:v>10.28</c:v>
                </c:pt>
                <c:pt idx="2057">
                  <c:v>10.285</c:v>
                </c:pt>
                <c:pt idx="2058">
                  <c:v>10.29</c:v>
                </c:pt>
                <c:pt idx="2059">
                  <c:v>10.295</c:v>
                </c:pt>
                <c:pt idx="2060">
                  <c:v>10.3</c:v>
                </c:pt>
                <c:pt idx="2061">
                  <c:v>10.305</c:v>
                </c:pt>
                <c:pt idx="2062">
                  <c:v>10.31</c:v>
                </c:pt>
                <c:pt idx="2063">
                  <c:v>10.315</c:v>
                </c:pt>
                <c:pt idx="2064">
                  <c:v>10.32</c:v>
                </c:pt>
                <c:pt idx="2065">
                  <c:v>10.324999999999999</c:v>
                </c:pt>
                <c:pt idx="2066">
                  <c:v>10.33</c:v>
                </c:pt>
                <c:pt idx="2067">
                  <c:v>10.335000000000001</c:v>
                </c:pt>
                <c:pt idx="2068">
                  <c:v>10.34</c:v>
                </c:pt>
                <c:pt idx="2069">
                  <c:v>10.345000000000001</c:v>
                </c:pt>
                <c:pt idx="2070">
                  <c:v>10.35</c:v>
                </c:pt>
                <c:pt idx="2071">
                  <c:v>10.355</c:v>
                </c:pt>
                <c:pt idx="2072">
                  <c:v>10.36</c:v>
                </c:pt>
                <c:pt idx="2073">
                  <c:v>10.365</c:v>
                </c:pt>
                <c:pt idx="2074">
                  <c:v>10.37</c:v>
                </c:pt>
                <c:pt idx="2075">
                  <c:v>10.375</c:v>
                </c:pt>
                <c:pt idx="2076">
                  <c:v>10.38</c:v>
                </c:pt>
                <c:pt idx="2077">
                  <c:v>10.385</c:v>
                </c:pt>
                <c:pt idx="2078">
                  <c:v>10.39</c:v>
                </c:pt>
                <c:pt idx="2079">
                  <c:v>10.395</c:v>
                </c:pt>
                <c:pt idx="2080">
                  <c:v>10.4</c:v>
                </c:pt>
                <c:pt idx="2081">
                  <c:v>10.404999999999999</c:v>
                </c:pt>
                <c:pt idx="2082">
                  <c:v>10.41</c:v>
                </c:pt>
                <c:pt idx="2083">
                  <c:v>10.414999999999999</c:v>
                </c:pt>
                <c:pt idx="2084">
                  <c:v>10.42</c:v>
                </c:pt>
                <c:pt idx="2085">
                  <c:v>10.425000000000001</c:v>
                </c:pt>
                <c:pt idx="2086">
                  <c:v>10.43</c:v>
                </c:pt>
                <c:pt idx="2087">
                  <c:v>10.435</c:v>
                </c:pt>
                <c:pt idx="2088">
                  <c:v>10.44</c:v>
                </c:pt>
                <c:pt idx="2089">
                  <c:v>10.445</c:v>
                </c:pt>
                <c:pt idx="2090">
                  <c:v>10.45</c:v>
                </c:pt>
                <c:pt idx="2091">
                  <c:v>10.455</c:v>
                </c:pt>
                <c:pt idx="2092">
                  <c:v>10.46</c:v>
                </c:pt>
                <c:pt idx="2093">
                  <c:v>10.465</c:v>
                </c:pt>
                <c:pt idx="2094">
                  <c:v>10.47</c:v>
                </c:pt>
                <c:pt idx="2095">
                  <c:v>10.475</c:v>
                </c:pt>
                <c:pt idx="2096">
                  <c:v>10.48</c:v>
                </c:pt>
                <c:pt idx="2097">
                  <c:v>10.484999999999999</c:v>
                </c:pt>
                <c:pt idx="2098">
                  <c:v>10.49</c:v>
                </c:pt>
                <c:pt idx="2099">
                  <c:v>10.494999999999999</c:v>
                </c:pt>
                <c:pt idx="2100">
                  <c:v>10.5</c:v>
                </c:pt>
                <c:pt idx="2101">
                  <c:v>10.505000000000001</c:v>
                </c:pt>
                <c:pt idx="2102">
                  <c:v>10.51</c:v>
                </c:pt>
                <c:pt idx="2103">
                  <c:v>10.515000000000001</c:v>
                </c:pt>
                <c:pt idx="2104">
                  <c:v>10.52</c:v>
                </c:pt>
                <c:pt idx="2105">
                  <c:v>10.525</c:v>
                </c:pt>
                <c:pt idx="2106">
                  <c:v>10.53</c:v>
                </c:pt>
                <c:pt idx="2107">
                  <c:v>10.535</c:v>
                </c:pt>
                <c:pt idx="2108">
                  <c:v>10.54</c:v>
                </c:pt>
                <c:pt idx="2109">
                  <c:v>10.545</c:v>
                </c:pt>
                <c:pt idx="2110">
                  <c:v>10.55</c:v>
                </c:pt>
                <c:pt idx="2111">
                  <c:v>10.555</c:v>
                </c:pt>
                <c:pt idx="2112">
                  <c:v>10.56</c:v>
                </c:pt>
                <c:pt idx="2113">
                  <c:v>10.565</c:v>
                </c:pt>
                <c:pt idx="2114">
                  <c:v>10.57</c:v>
                </c:pt>
                <c:pt idx="2115">
                  <c:v>10.574999999999999</c:v>
                </c:pt>
                <c:pt idx="2116">
                  <c:v>10.58</c:v>
                </c:pt>
                <c:pt idx="2117">
                  <c:v>10.585000000000001</c:v>
                </c:pt>
                <c:pt idx="2118">
                  <c:v>10.59</c:v>
                </c:pt>
                <c:pt idx="2119">
                  <c:v>10.595000000000001</c:v>
                </c:pt>
                <c:pt idx="2120">
                  <c:v>10.6</c:v>
                </c:pt>
                <c:pt idx="2121">
                  <c:v>10.605</c:v>
                </c:pt>
                <c:pt idx="2122">
                  <c:v>10.61</c:v>
                </c:pt>
                <c:pt idx="2123">
                  <c:v>10.615</c:v>
                </c:pt>
                <c:pt idx="2124">
                  <c:v>10.62</c:v>
                </c:pt>
                <c:pt idx="2125">
                  <c:v>10.625</c:v>
                </c:pt>
                <c:pt idx="2126">
                  <c:v>10.63</c:v>
                </c:pt>
                <c:pt idx="2127">
                  <c:v>10.635</c:v>
                </c:pt>
                <c:pt idx="2128">
                  <c:v>10.64</c:v>
                </c:pt>
                <c:pt idx="2129">
                  <c:v>10.645</c:v>
                </c:pt>
                <c:pt idx="2130">
                  <c:v>10.65</c:v>
                </c:pt>
                <c:pt idx="2131">
                  <c:v>10.654999999999999</c:v>
                </c:pt>
                <c:pt idx="2132">
                  <c:v>10.66</c:v>
                </c:pt>
                <c:pt idx="2133">
                  <c:v>10.664999999999999</c:v>
                </c:pt>
                <c:pt idx="2134">
                  <c:v>10.67</c:v>
                </c:pt>
                <c:pt idx="2135">
                  <c:v>10.675000000000001</c:v>
                </c:pt>
                <c:pt idx="2136">
                  <c:v>10.68</c:v>
                </c:pt>
                <c:pt idx="2137">
                  <c:v>10.685</c:v>
                </c:pt>
                <c:pt idx="2138">
                  <c:v>10.69</c:v>
                </c:pt>
                <c:pt idx="2139">
                  <c:v>10.695</c:v>
                </c:pt>
                <c:pt idx="2140">
                  <c:v>10.7</c:v>
                </c:pt>
                <c:pt idx="2141">
                  <c:v>10.705</c:v>
                </c:pt>
                <c:pt idx="2142">
                  <c:v>10.71</c:v>
                </c:pt>
                <c:pt idx="2143">
                  <c:v>10.715</c:v>
                </c:pt>
                <c:pt idx="2144">
                  <c:v>10.72</c:v>
                </c:pt>
                <c:pt idx="2145">
                  <c:v>10.725</c:v>
                </c:pt>
                <c:pt idx="2146">
                  <c:v>10.73</c:v>
                </c:pt>
                <c:pt idx="2147">
                  <c:v>10.734999999999999</c:v>
                </c:pt>
                <c:pt idx="2148">
                  <c:v>10.74</c:v>
                </c:pt>
                <c:pt idx="2149">
                  <c:v>10.744999999999999</c:v>
                </c:pt>
                <c:pt idx="2150">
                  <c:v>10.75</c:v>
                </c:pt>
                <c:pt idx="2151">
                  <c:v>10.755000000000001</c:v>
                </c:pt>
                <c:pt idx="2152">
                  <c:v>10.76</c:v>
                </c:pt>
                <c:pt idx="2153">
                  <c:v>10.765000000000001</c:v>
                </c:pt>
                <c:pt idx="2154">
                  <c:v>10.77</c:v>
                </c:pt>
                <c:pt idx="2155">
                  <c:v>10.775</c:v>
                </c:pt>
                <c:pt idx="2156">
                  <c:v>10.78</c:v>
                </c:pt>
                <c:pt idx="2157">
                  <c:v>10.785</c:v>
                </c:pt>
                <c:pt idx="2158">
                  <c:v>10.79</c:v>
                </c:pt>
                <c:pt idx="2159">
                  <c:v>10.795</c:v>
                </c:pt>
                <c:pt idx="2160">
                  <c:v>10.8</c:v>
                </c:pt>
                <c:pt idx="2161">
                  <c:v>10.805</c:v>
                </c:pt>
                <c:pt idx="2162">
                  <c:v>10.81</c:v>
                </c:pt>
                <c:pt idx="2163">
                  <c:v>10.815</c:v>
                </c:pt>
                <c:pt idx="2164">
                  <c:v>10.82</c:v>
                </c:pt>
                <c:pt idx="2165">
                  <c:v>10.824999999999999</c:v>
                </c:pt>
                <c:pt idx="2166">
                  <c:v>10.83</c:v>
                </c:pt>
                <c:pt idx="2167">
                  <c:v>10.835000000000001</c:v>
                </c:pt>
                <c:pt idx="2168">
                  <c:v>10.84</c:v>
                </c:pt>
                <c:pt idx="2169">
                  <c:v>10.845000000000001</c:v>
                </c:pt>
                <c:pt idx="2170">
                  <c:v>10.85</c:v>
                </c:pt>
                <c:pt idx="2171">
                  <c:v>10.855</c:v>
                </c:pt>
                <c:pt idx="2172">
                  <c:v>10.86</c:v>
                </c:pt>
                <c:pt idx="2173">
                  <c:v>10.865</c:v>
                </c:pt>
                <c:pt idx="2174">
                  <c:v>10.87</c:v>
                </c:pt>
                <c:pt idx="2175">
                  <c:v>10.875</c:v>
                </c:pt>
                <c:pt idx="2176">
                  <c:v>10.88</c:v>
                </c:pt>
                <c:pt idx="2177">
                  <c:v>10.885</c:v>
                </c:pt>
                <c:pt idx="2178">
                  <c:v>10.89</c:v>
                </c:pt>
                <c:pt idx="2179">
                  <c:v>10.895</c:v>
                </c:pt>
                <c:pt idx="2180">
                  <c:v>10.9</c:v>
                </c:pt>
                <c:pt idx="2181">
                  <c:v>10.904999999999999</c:v>
                </c:pt>
                <c:pt idx="2182">
                  <c:v>10.91</c:v>
                </c:pt>
                <c:pt idx="2183">
                  <c:v>10.914999999999999</c:v>
                </c:pt>
                <c:pt idx="2184">
                  <c:v>10.92</c:v>
                </c:pt>
                <c:pt idx="2185">
                  <c:v>10.925000000000001</c:v>
                </c:pt>
                <c:pt idx="2186">
                  <c:v>10.93</c:v>
                </c:pt>
                <c:pt idx="2187">
                  <c:v>10.935</c:v>
                </c:pt>
                <c:pt idx="2188">
                  <c:v>10.94</c:v>
                </c:pt>
                <c:pt idx="2189">
                  <c:v>10.945</c:v>
                </c:pt>
                <c:pt idx="2190">
                  <c:v>10.95</c:v>
                </c:pt>
                <c:pt idx="2191">
                  <c:v>10.955</c:v>
                </c:pt>
                <c:pt idx="2192">
                  <c:v>10.96</c:v>
                </c:pt>
                <c:pt idx="2193">
                  <c:v>10.965</c:v>
                </c:pt>
                <c:pt idx="2194">
                  <c:v>10.97</c:v>
                </c:pt>
                <c:pt idx="2195">
                  <c:v>10.975</c:v>
                </c:pt>
                <c:pt idx="2196">
                  <c:v>10.98</c:v>
                </c:pt>
                <c:pt idx="2197">
                  <c:v>10.984999999999999</c:v>
                </c:pt>
                <c:pt idx="2198">
                  <c:v>10.99</c:v>
                </c:pt>
                <c:pt idx="2199">
                  <c:v>10.994999999999999</c:v>
                </c:pt>
                <c:pt idx="2200">
                  <c:v>11</c:v>
                </c:pt>
                <c:pt idx="2201">
                  <c:v>11.005000000000001</c:v>
                </c:pt>
                <c:pt idx="2202">
                  <c:v>11.01</c:v>
                </c:pt>
                <c:pt idx="2203">
                  <c:v>11.015000000000001</c:v>
                </c:pt>
                <c:pt idx="2204">
                  <c:v>11.02</c:v>
                </c:pt>
                <c:pt idx="2205">
                  <c:v>11.025</c:v>
                </c:pt>
                <c:pt idx="2206">
                  <c:v>11.03</c:v>
                </c:pt>
                <c:pt idx="2207">
                  <c:v>11.035</c:v>
                </c:pt>
                <c:pt idx="2208">
                  <c:v>11.04</c:v>
                </c:pt>
                <c:pt idx="2209">
                  <c:v>11.045</c:v>
                </c:pt>
                <c:pt idx="2210">
                  <c:v>11.05</c:v>
                </c:pt>
                <c:pt idx="2211">
                  <c:v>11.055</c:v>
                </c:pt>
                <c:pt idx="2212">
                  <c:v>11.06</c:v>
                </c:pt>
                <c:pt idx="2213">
                  <c:v>11.065</c:v>
                </c:pt>
                <c:pt idx="2214">
                  <c:v>11.07</c:v>
                </c:pt>
                <c:pt idx="2215">
                  <c:v>11.074999999999999</c:v>
                </c:pt>
                <c:pt idx="2216">
                  <c:v>11.08</c:v>
                </c:pt>
                <c:pt idx="2217">
                  <c:v>11.085000000000001</c:v>
                </c:pt>
                <c:pt idx="2218">
                  <c:v>11.09</c:v>
                </c:pt>
                <c:pt idx="2219">
                  <c:v>11.095000000000001</c:v>
                </c:pt>
                <c:pt idx="2220">
                  <c:v>11.1</c:v>
                </c:pt>
                <c:pt idx="2221">
                  <c:v>11.105</c:v>
                </c:pt>
                <c:pt idx="2222">
                  <c:v>11.11</c:v>
                </c:pt>
                <c:pt idx="2223">
                  <c:v>11.115</c:v>
                </c:pt>
                <c:pt idx="2224">
                  <c:v>11.12</c:v>
                </c:pt>
                <c:pt idx="2225">
                  <c:v>11.125</c:v>
                </c:pt>
                <c:pt idx="2226">
                  <c:v>11.13</c:v>
                </c:pt>
                <c:pt idx="2227">
                  <c:v>11.135</c:v>
                </c:pt>
                <c:pt idx="2228">
                  <c:v>11.14</c:v>
                </c:pt>
                <c:pt idx="2229">
                  <c:v>11.145</c:v>
                </c:pt>
                <c:pt idx="2230">
                  <c:v>11.15</c:v>
                </c:pt>
                <c:pt idx="2231">
                  <c:v>11.154999999999999</c:v>
                </c:pt>
                <c:pt idx="2232">
                  <c:v>11.16</c:v>
                </c:pt>
                <c:pt idx="2233">
                  <c:v>11.164999999999999</c:v>
                </c:pt>
                <c:pt idx="2234">
                  <c:v>11.17</c:v>
                </c:pt>
                <c:pt idx="2235">
                  <c:v>11.175000000000001</c:v>
                </c:pt>
                <c:pt idx="2236">
                  <c:v>11.18</c:v>
                </c:pt>
                <c:pt idx="2237">
                  <c:v>11.185</c:v>
                </c:pt>
                <c:pt idx="2238">
                  <c:v>11.19</c:v>
                </c:pt>
                <c:pt idx="2239">
                  <c:v>11.195</c:v>
                </c:pt>
                <c:pt idx="2240">
                  <c:v>11.2</c:v>
                </c:pt>
                <c:pt idx="2241">
                  <c:v>11.205</c:v>
                </c:pt>
                <c:pt idx="2242">
                  <c:v>11.21</c:v>
                </c:pt>
                <c:pt idx="2243">
                  <c:v>11.215</c:v>
                </c:pt>
                <c:pt idx="2244">
                  <c:v>11.22</c:v>
                </c:pt>
                <c:pt idx="2245">
                  <c:v>11.225</c:v>
                </c:pt>
                <c:pt idx="2246">
                  <c:v>11.23</c:v>
                </c:pt>
                <c:pt idx="2247">
                  <c:v>11.234999999999999</c:v>
                </c:pt>
                <c:pt idx="2248">
                  <c:v>11.24</c:v>
                </c:pt>
                <c:pt idx="2249">
                  <c:v>11.244999999999999</c:v>
                </c:pt>
                <c:pt idx="2250">
                  <c:v>11.25</c:v>
                </c:pt>
                <c:pt idx="2251">
                  <c:v>11.255000000000001</c:v>
                </c:pt>
                <c:pt idx="2252">
                  <c:v>11.26</c:v>
                </c:pt>
                <c:pt idx="2253">
                  <c:v>11.265000000000001</c:v>
                </c:pt>
                <c:pt idx="2254">
                  <c:v>11.27</c:v>
                </c:pt>
                <c:pt idx="2255">
                  <c:v>11.275</c:v>
                </c:pt>
                <c:pt idx="2256">
                  <c:v>11.28</c:v>
                </c:pt>
                <c:pt idx="2257">
                  <c:v>11.285</c:v>
                </c:pt>
                <c:pt idx="2258">
                  <c:v>11.29</c:v>
                </c:pt>
                <c:pt idx="2259">
                  <c:v>11.295</c:v>
                </c:pt>
                <c:pt idx="2260">
                  <c:v>11.3</c:v>
                </c:pt>
                <c:pt idx="2261">
                  <c:v>11.305</c:v>
                </c:pt>
                <c:pt idx="2262">
                  <c:v>11.31</c:v>
                </c:pt>
                <c:pt idx="2263">
                  <c:v>11.315</c:v>
                </c:pt>
                <c:pt idx="2264">
                  <c:v>11.32</c:v>
                </c:pt>
                <c:pt idx="2265">
                  <c:v>11.324999999999999</c:v>
                </c:pt>
                <c:pt idx="2266">
                  <c:v>11.33</c:v>
                </c:pt>
                <c:pt idx="2267">
                  <c:v>11.335000000000001</c:v>
                </c:pt>
                <c:pt idx="2268">
                  <c:v>11.34</c:v>
                </c:pt>
                <c:pt idx="2269">
                  <c:v>11.345000000000001</c:v>
                </c:pt>
                <c:pt idx="2270">
                  <c:v>11.35</c:v>
                </c:pt>
                <c:pt idx="2271">
                  <c:v>11.355</c:v>
                </c:pt>
                <c:pt idx="2272">
                  <c:v>11.36</c:v>
                </c:pt>
                <c:pt idx="2273">
                  <c:v>11.365</c:v>
                </c:pt>
                <c:pt idx="2274">
                  <c:v>11.37</c:v>
                </c:pt>
                <c:pt idx="2275">
                  <c:v>11.375</c:v>
                </c:pt>
                <c:pt idx="2276">
                  <c:v>11.38</c:v>
                </c:pt>
                <c:pt idx="2277">
                  <c:v>11.385</c:v>
                </c:pt>
                <c:pt idx="2278">
                  <c:v>11.39</c:v>
                </c:pt>
                <c:pt idx="2279">
                  <c:v>11.395</c:v>
                </c:pt>
                <c:pt idx="2280">
                  <c:v>11.4</c:v>
                </c:pt>
                <c:pt idx="2281">
                  <c:v>11.404999999999999</c:v>
                </c:pt>
                <c:pt idx="2282">
                  <c:v>11.41</c:v>
                </c:pt>
                <c:pt idx="2283">
                  <c:v>11.414999999999999</c:v>
                </c:pt>
                <c:pt idx="2284">
                  <c:v>11.42</c:v>
                </c:pt>
                <c:pt idx="2285">
                  <c:v>11.425000000000001</c:v>
                </c:pt>
                <c:pt idx="2286">
                  <c:v>11.43</c:v>
                </c:pt>
                <c:pt idx="2287">
                  <c:v>11.435</c:v>
                </c:pt>
                <c:pt idx="2288">
                  <c:v>11.44</c:v>
                </c:pt>
                <c:pt idx="2289">
                  <c:v>11.445</c:v>
                </c:pt>
                <c:pt idx="2290">
                  <c:v>11.45</c:v>
                </c:pt>
                <c:pt idx="2291">
                  <c:v>11.455</c:v>
                </c:pt>
                <c:pt idx="2292">
                  <c:v>11.46</c:v>
                </c:pt>
                <c:pt idx="2293">
                  <c:v>11.465</c:v>
                </c:pt>
                <c:pt idx="2294">
                  <c:v>11.47</c:v>
                </c:pt>
                <c:pt idx="2295">
                  <c:v>11.475</c:v>
                </c:pt>
                <c:pt idx="2296">
                  <c:v>11.48</c:v>
                </c:pt>
                <c:pt idx="2297">
                  <c:v>11.484999999999999</c:v>
                </c:pt>
                <c:pt idx="2298">
                  <c:v>11.49</c:v>
                </c:pt>
                <c:pt idx="2299">
                  <c:v>11.494999999999999</c:v>
                </c:pt>
                <c:pt idx="2300">
                  <c:v>11.5</c:v>
                </c:pt>
                <c:pt idx="2301">
                  <c:v>11.505000000000001</c:v>
                </c:pt>
                <c:pt idx="2302">
                  <c:v>11.51</c:v>
                </c:pt>
                <c:pt idx="2303">
                  <c:v>11.515000000000001</c:v>
                </c:pt>
                <c:pt idx="2304">
                  <c:v>11.52</c:v>
                </c:pt>
                <c:pt idx="2305">
                  <c:v>11.525</c:v>
                </c:pt>
                <c:pt idx="2306">
                  <c:v>11.53</c:v>
                </c:pt>
                <c:pt idx="2307">
                  <c:v>11.535</c:v>
                </c:pt>
                <c:pt idx="2308">
                  <c:v>11.54</c:v>
                </c:pt>
                <c:pt idx="2309">
                  <c:v>11.545</c:v>
                </c:pt>
                <c:pt idx="2310">
                  <c:v>11.55</c:v>
                </c:pt>
                <c:pt idx="2311">
                  <c:v>11.555</c:v>
                </c:pt>
                <c:pt idx="2312">
                  <c:v>11.56</c:v>
                </c:pt>
                <c:pt idx="2313">
                  <c:v>11.565</c:v>
                </c:pt>
                <c:pt idx="2314">
                  <c:v>11.57</c:v>
                </c:pt>
                <c:pt idx="2315">
                  <c:v>11.574999999999999</c:v>
                </c:pt>
                <c:pt idx="2316">
                  <c:v>11.58</c:v>
                </c:pt>
                <c:pt idx="2317">
                  <c:v>11.585000000000001</c:v>
                </c:pt>
                <c:pt idx="2318">
                  <c:v>11.59</c:v>
                </c:pt>
                <c:pt idx="2319">
                  <c:v>11.595000000000001</c:v>
                </c:pt>
                <c:pt idx="2320">
                  <c:v>11.6</c:v>
                </c:pt>
                <c:pt idx="2321">
                  <c:v>11.605</c:v>
                </c:pt>
                <c:pt idx="2322">
                  <c:v>11.61</c:v>
                </c:pt>
                <c:pt idx="2323">
                  <c:v>11.615</c:v>
                </c:pt>
                <c:pt idx="2324">
                  <c:v>11.62</c:v>
                </c:pt>
                <c:pt idx="2325">
                  <c:v>11.625</c:v>
                </c:pt>
                <c:pt idx="2326">
                  <c:v>11.63</c:v>
                </c:pt>
                <c:pt idx="2327">
                  <c:v>11.635</c:v>
                </c:pt>
                <c:pt idx="2328">
                  <c:v>11.64</c:v>
                </c:pt>
                <c:pt idx="2329">
                  <c:v>11.645</c:v>
                </c:pt>
                <c:pt idx="2330">
                  <c:v>11.65</c:v>
                </c:pt>
                <c:pt idx="2331">
                  <c:v>11.654999999999999</c:v>
                </c:pt>
                <c:pt idx="2332">
                  <c:v>11.66</c:v>
                </c:pt>
                <c:pt idx="2333">
                  <c:v>11.664999999999999</c:v>
                </c:pt>
                <c:pt idx="2334">
                  <c:v>11.67</c:v>
                </c:pt>
                <c:pt idx="2335">
                  <c:v>11.675000000000001</c:v>
                </c:pt>
                <c:pt idx="2336">
                  <c:v>11.68</c:v>
                </c:pt>
                <c:pt idx="2337">
                  <c:v>11.685</c:v>
                </c:pt>
                <c:pt idx="2338">
                  <c:v>11.69</c:v>
                </c:pt>
                <c:pt idx="2339">
                  <c:v>11.695</c:v>
                </c:pt>
                <c:pt idx="2340">
                  <c:v>11.7</c:v>
                </c:pt>
                <c:pt idx="2341">
                  <c:v>11.705</c:v>
                </c:pt>
                <c:pt idx="2342">
                  <c:v>11.71</c:v>
                </c:pt>
                <c:pt idx="2343">
                  <c:v>11.715</c:v>
                </c:pt>
                <c:pt idx="2344">
                  <c:v>11.72</c:v>
                </c:pt>
                <c:pt idx="2345">
                  <c:v>11.725</c:v>
                </c:pt>
                <c:pt idx="2346">
                  <c:v>11.73</c:v>
                </c:pt>
                <c:pt idx="2347">
                  <c:v>11.734999999999999</c:v>
                </c:pt>
                <c:pt idx="2348">
                  <c:v>11.74</c:v>
                </c:pt>
                <c:pt idx="2349">
                  <c:v>11.744999999999999</c:v>
                </c:pt>
                <c:pt idx="2350">
                  <c:v>11.75</c:v>
                </c:pt>
                <c:pt idx="2351">
                  <c:v>11.755000000000001</c:v>
                </c:pt>
                <c:pt idx="2352">
                  <c:v>11.76</c:v>
                </c:pt>
                <c:pt idx="2353">
                  <c:v>11.765000000000001</c:v>
                </c:pt>
                <c:pt idx="2354">
                  <c:v>11.77</c:v>
                </c:pt>
                <c:pt idx="2355">
                  <c:v>11.775</c:v>
                </c:pt>
                <c:pt idx="2356">
                  <c:v>11.78</c:v>
                </c:pt>
                <c:pt idx="2357">
                  <c:v>11.785</c:v>
                </c:pt>
                <c:pt idx="2358">
                  <c:v>11.79</c:v>
                </c:pt>
                <c:pt idx="2359">
                  <c:v>11.795</c:v>
                </c:pt>
                <c:pt idx="2360">
                  <c:v>11.8</c:v>
                </c:pt>
                <c:pt idx="2361">
                  <c:v>11.805</c:v>
                </c:pt>
                <c:pt idx="2362">
                  <c:v>11.81</c:v>
                </c:pt>
                <c:pt idx="2363">
                  <c:v>11.815</c:v>
                </c:pt>
                <c:pt idx="2364">
                  <c:v>11.82</c:v>
                </c:pt>
                <c:pt idx="2365">
                  <c:v>11.824999999999999</c:v>
                </c:pt>
                <c:pt idx="2366">
                  <c:v>11.83</c:v>
                </c:pt>
                <c:pt idx="2367">
                  <c:v>11.835000000000001</c:v>
                </c:pt>
                <c:pt idx="2368">
                  <c:v>11.84</c:v>
                </c:pt>
                <c:pt idx="2369">
                  <c:v>11.845000000000001</c:v>
                </c:pt>
                <c:pt idx="2370">
                  <c:v>11.85</c:v>
                </c:pt>
                <c:pt idx="2371">
                  <c:v>11.855</c:v>
                </c:pt>
                <c:pt idx="2372">
                  <c:v>11.86</c:v>
                </c:pt>
                <c:pt idx="2373">
                  <c:v>11.865</c:v>
                </c:pt>
                <c:pt idx="2374">
                  <c:v>11.87</c:v>
                </c:pt>
                <c:pt idx="2375">
                  <c:v>11.875</c:v>
                </c:pt>
                <c:pt idx="2376">
                  <c:v>11.88</c:v>
                </c:pt>
                <c:pt idx="2377">
                  <c:v>11.885</c:v>
                </c:pt>
                <c:pt idx="2378">
                  <c:v>11.89</c:v>
                </c:pt>
                <c:pt idx="2379">
                  <c:v>11.895</c:v>
                </c:pt>
                <c:pt idx="2380">
                  <c:v>11.9</c:v>
                </c:pt>
                <c:pt idx="2381">
                  <c:v>11.904999999999999</c:v>
                </c:pt>
                <c:pt idx="2382">
                  <c:v>11.91</c:v>
                </c:pt>
                <c:pt idx="2383">
                  <c:v>11.914999999999999</c:v>
                </c:pt>
                <c:pt idx="2384">
                  <c:v>11.92</c:v>
                </c:pt>
                <c:pt idx="2385">
                  <c:v>11.925000000000001</c:v>
                </c:pt>
                <c:pt idx="2386">
                  <c:v>11.93</c:v>
                </c:pt>
                <c:pt idx="2387">
                  <c:v>11.935</c:v>
                </c:pt>
                <c:pt idx="2388">
                  <c:v>11.94</c:v>
                </c:pt>
                <c:pt idx="2389">
                  <c:v>11.945</c:v>
                </c:pt>
                <c:pt idx="2390">
                  <c:v>11.95</c:v>
                </c:pt>
                <c:pt idx="2391">
                  <c:v>11.955</c:v>
                </c:pt>
                <c:pt idx="2392">
                  <c:v>11.96</c:v>
                </c:pt>
                <c:pt idx="2393">
                  <c:v>11.965</c:v>
                </c:pt>
                <c:pt idx="2394">
                  <c:v>11.97</c:v>
                </c:pt>
                <c:pt idx="2395">
                  <c:v>11.975</c:v>
                </c:pt>
                <c:pt idx="2396">
                  <c:v>11.98</c:v>
                </c:pt>
                <c:pt idx="2397">
                  <c:v>11.984999999999999</c:v>
                </c:pt>
                <c:pt idx="2398">
                  <c:v>11.99</c:v>
                </c:pt>
                <c:pt idx="2399">
                  <c:v>11.994999999999999</c:v>
                </c:pt>
                <c:pt idx="2400">
                  <c:v>12</c:v>
                </c:pt>
                <c:pt idx="2401">
                  <c:v>12.005000000000001</c:v>
                </c:pt>
                <c:pt idx="2402">
                  <c:v>12.01</c:v>
                </c:pt>
                <c:pt idx="2403">
                  <c:v>12.015000000000001</c:v>
                </c:pt>
                <c:pt idx="2404">
                  <c:v>12.02</c:v>
                </c:pt>
                <c:pt idx="2405">
                  <c:v>12.025</c:v>
                </c:pt>
                <c:pt idx="2406">
                  <c:v>12.03</c:v>
                </c:pt>
                <c:pt idx="2407">
                  <c:v>12.035</c:v>
                </c:pt>
                <c:pt idx="2408">
                  <c:v>12.04</c:v>
                </c:pt>
                <c:pt idx="2409">
                  <c:v>12.045</c:v>
                </c:pt>
                <c:pt idx="2410">
                  <c:v>12.05</c:v>
                </c:pt>
                <c:pt idx="2411">
                  <c:v>12.055</c:v>
                </c:pt>
                <c:pt idx="2412">
                  <c:v>12.06</c:v>
                </c:pt>
                <c:pt idx="2413">
                  <c:v>12.065</c:v>
                </c:pt>
                <c:pt idx="2414">
                  <c:v>12.07</c:v>
                </c:pt>
                <c:pt idx="2415">
                  <c:v>12.074999999999999</c:v>
                </c:pt>
                <c:pt idx="2416">
                  <c:v>12.08</c:v>
                </c:pt>
                <c:pt idx="2417">
                  <c:v>12.085000000000001</c:v>
                </c:pt>
                <c:pt idx="2418">
                  <c:v>12.09</c:v>
                </c:pt>
                <c:pt idx="2419">
                  <c:v>12.095000000000001</c:v>
                </c:pt>
                <c:pt idx="2420">
                  <c:v>12.1</c:v>
                </c:pt>
                <c:pt idx="2421">
                  <c:v>12.105</c:v>
                </c:pt>
                <c:pt idx="2422">
                  <c:v>12.11</c:v>
                </c:pt>
                <c:pt idx="2423">
                  <c:v>12.115</c:v>
                </c:pt>
                <c:pt idx="2424">
                  <c:v>12.12</c:v>
                </c:pt>
                <c:pt idx="2425">
                  <c:v>12.125</c:v>
                </c:pt>
                <c:pt idx="2426">
                  <c:v>12.13</c:v>
                </c:pt>
                <c:pt idx="2427">
                  <c:v>12.135</c:v>
                </c:pt>
                <c:pt idx="2428">
                  <c:v>12.14</c:v>
                </c:pt>
                <c:pt idx="2429">
                  <c:v>12.145</c:v>
                </c:pt>
                <c:pt idx="2430">
                  <c:v>12.15</c:v>
                </c:pt>
                <c:pt idx="2431">
                  <c:v>12.154999999999999</c:v>
                </c:pt>
                <c:pt idx="2432">
                  <c:v>12.16</c:v>
                </c:pt>
                <c:pt idx="2433">
                  <c:v>12.164999999999999</c:v>
                </c:pt>
                <c:pt idx="2434">
                  <c:v>12.17</c:v>
                </c:pt>
                <c:pt idx="2435">
                  <c:v>12.175000000000001</c:v>
                </c:pt>
                <c:pt idx="2436">
                  <c:v>12.18</c:v>
                </c:pt>
                <c:pt idx="2437">
                  <c:v>12.185</c:v>
                </c:pt>
                <c:pt idx="2438">
                  <c:v>12.19</c:v>
                </c:pt>
                <c:pt idx="2439">
                  <c:v>12.195</c:v>
                </c:pt>
                <c:pt idx="2440">
                  <c:v>12.2</c:v>
                </c:pt>
                <c:pt idx="2441">
                  <c:v>12.205</c:v>
                </c:pt>
                <c:pt idx="2442">
                  <c:v>12.21</c:v>
                </c:pt>
                <c:pt idx="2443">
                  <c:v>12.215</c:v>
                </c:pt>
                <c:pt idx="2444">
                  <c:v>12.22</c:v>
                </c:pt>
                <c:pt idx="2445">
                  <c:v>12.225</c:v>
                </c:pt>
                <c:pt idx="2446">
                  <c:v>12.23</c:v>
                </c:pt>
                <c:pt idx="2447">
                  <c:v>12.234999999999999</c:v>
                </c:pt>
                <c:pt idx="2448">
                  <c:v>12.24</c:v>
                </c:pt>
                <c:pt idx="2449">
                  <c:v>12.244999999999999</c:v>
                </c:pt>
                <c:pt idx="2450">
                  <c:v>12.25</c:v>
                </c:pt>
                <c:pt idx="2451">
                  <c:v>12.255000000000001</c:v>
                </c:pt>
                <c:pt idx="2452">
                  <c:v>12.26</c:v>
                </c:pt>
                <c:pt idx="2453">
                  <c:v>12.265000000000001</c:v>
                </c:pt>
                <c:pt idx="2454">
                  <c:v>12.27</c:v>
                </c:pt>
                <c:pt idx="2455">
                  <c:v>12.275</c:v>
                </c:pt>
                <c:pt idx="2456">
                  <c:v>12.28</c:v>
                </c:pt>
                <c:pt idx="2457">
                  <c:v>12.285</c:v>
                </c:pt>
                <c:pt idx="2458">
                  <c:v>12.29</c:v>
                </c:pt>
                <c:pt idx="2459">
                  <c:v>12.295</c:v>
                </c:pt>
                <c:pt idx="2460">
                  <c:v>12.3</c:v>
                </c:pt>
                <c:pt idx="2461">
                  <c:v>12.305</c:v>
                </c:pt>
                <c:pt idx="2462">
                  <c:v>12.31</c:v>
                </c:pt>
                <c:pt idx="2463">
                  <c:v>12.315</c:v>
                </c:pt>
                <c:pt idx="2464">
                  <c:v>12.32</c:v>
                </c:pt>
                <c:pt idx="2465">
                  <c:v>12.324999999999999</c:v>
                </c:pt>
                <c:pt idx="2466">
                  <c:v>12.33</c:v>
                </c:pt>
                <c:pt idx="2467">
                  <c:v>12.335000000000001</c:v>
                </c:pt>
                <c:pt idx="2468">
                  <c:v>12.34</c:v>
                </c:pt>
                <c:pt idx="2469">
                  <c:v>12.345000000000001</c:v>
                </c:pt>
                <c:pt idx="2470">
                  <c:v>12.35</c:v>
                </c:pt>
                <c:pt idx="2471">
                  <c:v>12.355</c:v>
                </c:pt>
                <c:pt idx="2472">
                  <c:v>12.36</c:v>
                </c:pt>
                <c:pt idx="2473">
                  <c:v>12.365</c:v>
                </c:pt>
                <c:pt idx="2474">
                  <c:v>12.37</c:v>
                </c:pt>
                <c:pt idx="2475">
                  <c:v>12.375</c:v>
                </c:pt>
                <c:pt idx="2476">
                  <c:v>12.38</c:v>
                </c:pt>
                <c:pt idx="2477">
                  <c:v>12.385</c:v>
                </c:pt>
                <c:pt idx="2478">
                  <c:v>12.39</c:v>
                </c:pt>
                <c:pt idx="2479">
                  <c:v>12.395</c:v>
                </c:pt>
                <c:pt idx="2480">
                  <c:v>12.4</c:v>
                </c:pt>
                <c:pt idx="2481">
                  <c:v>12.404999999999999</c:v>
                </c:pt>
                <c:pt idx="2482">
                  <c:v>12.41</c:v>
                </c:pt>
                <c:pt idx="2483">
                  <c:v>12.414999999999999</c:v>
                </c:pt>
                <c:pt idx="2484">
                  <c:v>12.42</c:v>
                </c:pt>
                <c:pt idx="2485">
                  <c:v>12.425000000000001</c:v>
                </c:pt>
                <c:pt idx="2486">
                  <c:v>12.43</c:v>
                </c:pt>
                <c:pt idx="2487">
                  <c:v>12.435</c:v>
                </c:pt>
                <c:pt idx="2488">
                  <c:v>12.44</c:v>
                </c:pt>
                <c:pt idx="2489">
                  <c:v>12.445</c:v>
                </c:pt>
                <c:pt idx="2490">
                  <c:v>12.45</c:v>
                </c:pt>
                <c:pt idx="2491">
                  <c:v>12.455</c:v>
                </c:pt>
                <c:pt idx="2492">
                  <c:v>12.46</c:v>
                </c:pt>
                <c:pt idx="2493">
                  <c:v>12.465</c:v>
                </c:pt>
                <c:pt idx="2494">
                  <c:v>12.47</c:v>
                </c:pt>
                <c:pt idx="2495">
                  <c:v>12.475</c:v>
                </c:pt>
                <c:pt idx="2496">
                  <c:v>12.48</c:v>
                </c:pt>
                <c:pt idx="2497">
                  <c:v>12.484999999999999</c:v>
                </c:pt>
                <c:pt idx="2498">
                  <c:v>12.49</c:v>
                </c:pt>
                <c:pt idx="2499">
                  <c:v>12.494999999999999</c:v>
                </c:pt>
                <c:pt idx="2500">
                  <c:v>12.5</c:v>
                </c:pt>
                <c:pt idx="2501">
                  <c:v>12.505000000000001</c:v>
                </c:pt>
                <c:pt idx="2502">
                  <c:v>12.51</c:v>
                </c:pt>
                <c:pt idx="2503">
                  <c:v>12.515000000000001</c:v>
                </c:pt>
                <c:pt idx="2504">
                  <c:v>12.52</c:v>
                </c:pt>
                <c:pt idx="2505">
                  <c:v>12.525</c:v>
                </c:pt>
                <c:pt idx="2506">
                  <c:v>12.53</c:v>
                </c:pt>
                <c:pt idx="2507">
                  <c:v>12.535</c:v>
                </c:pt>
                <c:pt idx="2508">
                  <c:v>12.54</c:v>
                </c:pt>
                <c:pt idx="2509">
                  <c:v>12.545</c:v>
                </c:pt>
                <c:pt idx="2510">
                  <c:v>12.55</c:v>
                </c:pt>
                <c:pt idx="2511">
                  <c:v>12.555</c:v>
                </c:pt>
                <c:pt idx="2512">
                  <c:v>12.56</c:v>
                </c:pt>
                <c:pt idx="2513">
                  <c:v>12.565</c:v>
                </c:pt>
                <c:pt idx="2514">
                  <c:v>12.57</c:v>
                </c:pt>
                <c:pt idx="2515">
                  <c:v>12.574999999999999</c:v>
                </c:pt>
                <c:pt idx="2516">
                  <c:v>12.58</c:v>
                </c:pt>
                <c:pt idx="2517">
                  <c:v>12.585000000000001</c:v>
                </c:pt>
                <c:pt idx="2518">
                  <c:v>12.59</c:v>
                </c:pt>
                <c:pt idx="2519">
                  <c:v>12.595000000000001</c:v>
                </c:pt>
                <c:pt idx="2520">
                  <c:v>12.6</c:v>
                </c:pt>
                <c:pt idx="2521">
                  <c:v>12.605</c:v>
                </c:pt>
                <c:pt idx="2522">
                  <c:v>12.61</c:v>
                </c:pt>
                <c:pt idx="2523">
                  <c:v>12.615</c:v>
                </c:pt>
                <c:pt idx="2524">
                  <c:v>12.62</c:v>
                </c:pt>
                <c:pt idx="2525">
                  <c:v>12.625</c:v>
                </c:pt>
                <c:pt idx="2526">
                  <c:v>12.63</c:v>
                </c:pt>
                <c:pt idx="2527">
                  <c:v>12.635</c:v>
                </c:pt>
                <c:pt idx="2528">
                  <c:v>12.64</c:v>
                </c:pt>
                <c:pt idx="2529">
                  <c:v>12.645</c:v>
                </c:pt>
                <c:pt idx="2530">
                  <c:v>12.65</c:v>
                </c:pt>
                <c:pt idx="2531">
                  <c:v>12.654999999999999</c:v>
                </c:pt>
                <c:pt idx="2532">
                  <c:v>12.66</c:v>
                </c:pt>
                <c:pt idx="2533">
                  <c:v>12.664999999999999</c:v>
                </c:pt>
                <c:pt idx="2534">
                  <c:v>12.67</c:v>
                </c:pt>
                <c:pt idx="2535">
                  <c:v>12.675000000000001</c:v>
                </c:pt>
                <c:pt idx="2536">
                  <c:v>12.68</c:v>
                </c:pt>
                <c:pt idx="2537">
                  <c:v>12.685</c:v>
                </c:pt>
                <c:pt idx="2538">
                  <c:v>12.69</c:v>
                </c:pt>
                <c:pt idx="2539">
                  <c:v>12.695</c:v>
                </c:pt>
                <c:pt idx="2540">
                  <c:v>12.7</c:v>
                </c:pt>
                <c:pt idx="2541">
                  <c:v>12.705</c:v>
                </c:pt>
                <c:pt idx="2542">
                  <c:v>12.71</c:v>
                </c:pt>
                <c:pt idx="2543">
                  <c:v>12.715</c:v>
                </c:pt>
                <c:pt idx="2544">
                  <c:v>12.72</c:v>
                </c:pt>
                <c:pt idx="2545">
                  <c:v>12.725</c:v>
                </c:pt>
                <c:pt idx="2546">
                  <c:v>12.73</c:v>
                </c:pt>
                <c:pt idx="2547">
                  <c:v>12.734999999999999</c:v>
                </c:pt>
                <c:pt idx="2548">
                  <c:v>12.74</c:v>
                </c:pt>
                <c:pt idx="2549">
                  <c:v>12.744999999999999</c:v>
                </c:pt>
                <c:pt idx="2550">
                  <c:v>12.75</c:v>
                </c:pt>
                <c:pt idx="2551">
                  <c:v>12.755000000000001</c:v>
                </c:pt>
                <c:pt idx="2552">
                  <c:v>12.76</c:v>
                </c:pt>
                <c:pt idx="2553">
                  <c:v>12.765000000000001</c:v>
                </c:pt>
                <c:pt idx="2554">
                  <c:v>12.77</c:v>
                </c:pt>
                <c:pt idx="2555">
                  <c:v>12.775</c:v>
                </c:pt>
                <c:pt idx="2556">
                  <c:v>12.78</c:v>
                </c:pt>
                <c:pt idx="2557">
                  <c:v>12.785</c:v>
                </c:pt>
                <c:pt idx="2558">
                  <c:v>12.79</c:v>
                </c:pt>
                <c:pt idx="2559">
                  <c:v>12.795</c:v>
                </c:pt>
                <c:pt idx="2560">
                  <c:v>12.8</c:v>
                </c:pt>
                <c:pt idx="2561">
                  <c:v>12.805</c:v>
                </c:pt>
                <c:pt idx="2562">
                  <c:v>12.81</c:v>
                </c:pt>
                <c:pt idx="2563">
                  <c:v>12.815</c:v>
                </c:pt>
                <c:pt idx="2564">
                  <c:v>12.82</c:v>
                </c:pt>
                <c:pt idx="2565">
                  <c:v>12.824999999999999</c:v>
                </c:pt>
                <c:pt idx="2566">
                  <c:v>12.83</c:v>
                </c:pt>
                <c:pt idx="2567">
                  <c:v>12.835000000000001</c:v>
                </c:pt>
                <c:pt idx="2568">
                  <c:v>12.84</c:v>
                </c:pt>
                <c:pt idx="2569">
                  <c:v>12.845000000000001</c:v>
                </c:pt>
                <c:pt idx="2570">
                  <c:v>12.85</c:v>
                </c:pt>
                <c:pt idx="2571">
                  <c:v>12.855</c:v>
                </c:pt>
                <c:pt idx="2572">
                  <c:v>12.86</c:v>
                </c:pt>
                <c:pt idx="2573">
                  <c:v>12.865</c:v>
                </c:pt>
                <c:pt idx="2574">
                  <c:v>12.87</c:v>
                </c:pt>
                <c:pt idx="2575">
                  <c:v>12.875</c:v>
                </c:pt>
                <c:pt idx="2576">
                  <c:v>12.88</c:v>
                </c:pt>
                <c:pt idx="2577">
                  <c:v>12.885</c:v>
                </c:pt>
                <c:pt idx="2578">
                  <c:v>12.89</c:v>
                </c:pt>
                <c:pt idx="2579">
                  <c:v>12.895</c:v>
                </c:pt>
                <c:pt idx="2580">
                  <c:v>12.9</c:v>
                </c:pt>
                <c:pt idx="2581">
                  <c:v>12.904999999999999</c:v>
                </c:pt>
                <c:pt idx="2582">
                  <c:v>12.91</c:v>
                </c:pt>
                <c:pt idx="2583">
                  <c:v>12.914999999999999</c:v>
                </c:pt>
                <c:pt idx="2584">
                  <c:v>12.92</c:v>
                </c:pt>
                <c:pt idx="2585">
                  <c:v>12.925000000000001</c:v>
                </c:pt>
                <c:pt idx="2586">
                  <c:v>12.93</c:v>
                </c:pt>
                <c:pt idx="2587">
                  <c:v>12.935</c:v>
                </c:pt>
                <c:pt idx="2588">
                  <c:v>12.94</c:v>
                </c:pt>
                <c:pt idx="2589">
                  <c:v>12.945</c:v>
                </c:pt>
                <c:pt idx="2590">
                  <c:v>12.95</c:v>
                </c:pt>
                <c:pt idx="2591">
                  <c:v>12.955</c:v>
                </c:pt>
                <c:pt idx="2592">
                  <c:v>12.96</c:v>
                </c:pt>
                <c:pt idx="2593">
                  <c:v>12.965</c:v>
                </c:pt>
                <c:pt idx="2594">
                  <c:v>12.97</c:v>
                </c:pt>
                <c:pt idx="2595">
                  <c:v>12.975</c:v>
                </c:pt>
                <c:pt idx="2596">
                  <c:v>12.98</c:v>
                </c:pt>
                <c:pt idx="2597">
                  <c:v>12.984999999999999</c:v>
                </c:pt>
                <c:pt idx="2598">
                  <c:v>12.99</c:v>
                </c:pt>
                <c:pt idx="2599">
                  <c:v>12.994999999999999</c:v>
                </c:pt>
                <c:pt idx="2600">
                  <c:v>13</c:v>
                </c:pt>
                <c:pt idx="2601">
                  <c:v>13.005000000000001</c:v>
                </c:pt>
                <c:pt idx="2602">
                  <c:v>13.01</c:v>
                </c:pt>
                <c:pt idx="2603">
                  <c:v>13.015000000000001</c:v>
                </c:pt>
                <c:pt idx="2604">
                  <c:v>13.02</c:v>
                </c:pt>
                <c:pt idx="2605">
                  <c:v>13.025</c:v>
                </c:pt>
                <c:pt idx="2606">
                  <c:v>13.03</c:v>
                </c:pt>
                <c:pt idx="2607">
                  <c:v>13.035</c:v>
                </c:pt>
                <c:pt idx="2608">
                  <c:v>13.04</c:v>
                </c:pt>
                <c:pt idx="2609">
                  <c:v>13.045</c:v>
                </c:pt>
                <c:pt idx="2610">
                  <c:v>13.05</c:v>
                </c:pt>
                <c:pt idx="2611">
                  <c:v>13.055</c:v>
                </c:pt>
                <c:pt idx="2612">
                  <c:v>13.06</c:v>
                </c:pt>
                <c:pt idx="2613">
                  <c:v>13.065</c:v>
                </c:pt>
                <c:pt idx="2614">
                  <c:v>13.07</c:v>
                </c:pt>
                <c:pt idx="2615">
                  <c:v>13.074999999999999</c:v>
                </c:pt>
                <c:pt idx="2616">
                  <c:v>13.08</c:v>
                </c:pt>
                <c:pt idx="2617">
                  <c:v>13.085000000000001</c:v>
                </c:pt>
                <c:pt idx="2618">
                  <c:v>13.09</c:v>
                </c:pt>
                <c:pt idx="2619">
                  <c:v>13.095000000000001</c:v>
                </c:pt>
                <c:pt idx="2620">
                  <c:v>13.1</c:v>
                </c:pt>
                <c:pt idx="2621">
                  <c:v>13.105</c:v>
                </c:pt>
                <c:pt idx="2622">
                  <c:v>13.11</c:v>
                </c:pt>
                <c:pt idx="2623">
                  <c:v>13.115</c:v>
                </c:pt>
                <c:pt idx="2624">
                  <c:v>13.12</c:v>
                </c:pt>
                <c:pt idx="2625">
                  <c:v>13.125</c:v>
                </c:pt>
                <c:pt idx="2626">
                  <c:v>13.13</c:v>
                </c:pt>
                <c:pt idx="2627">
                  <c:v>13.135</c:v>
                </c:pt>
                <c:pt idx="2628">
                  <c:v>13.14</c:v>
                </c:pt>
                <c:pt idx="2629">
                  <c:v>13.145</c:v>
                </c:pt>
                <c:pt idx="2630">
                  <c:v>13.15</c:v>
                </c:pt>
                <c:pt idx="2631">
                  <c:v>13.154999999999999</c:v>
                </c:pt>
                <c:pt idx="2632">
                  <c:v>13.16</c:v>
                </c:pt>
                <c:pt idx="2633">
                  <c:v>13.164999999999999</c:v>
                </c:pt>
                <c:pt idx="2634">
                  <c:v>13.17</c:v>
                </c:pt>
                <c:pt idx="2635">
                  <c:v>13.175000000000001</c:v>
                </c:pt>
                <c:pt idx="2636">
                  <c:v>13.18</c:v>
                </c:pt>
                <c:pt idx="2637">
                  <c:v>13.185</c:v>
                </c:pt>
                <c:pt idx="2638">
                  <c:v>13.19</c:v>
                </c:pt>
                <c:pt idx="2639">
                  <c:v>13.195</c:v>
                </c:pt>
                <c:pt idx="2640">
                  <c:v>13.2</c:v>
                </c:pt>
                <c:pt idx="2641">
                  <c:v>13.205</c:v>
                </c:pt>
                <c:pt idx="2642">
                  <c:v>13.21</c:v>
                </c:pt>
                <c:pt idx="2643">
                  <c:v>13.215</c:v>
                </c:pt>
                <c:pt idx="2644">
                  <c:v>13.22</c:v>
                </c:pt>
                <c:pt idx="2645">
                  <c:v>13.225</c:v>
                </c:pt>
                <c:pt idx="2646">
                  <c:v>13.23</c:v>
                </c:pt>
                <c:pt idx="2647">
                  <c:v>13.234999999999999</c:v>
                </c:pt>
                <c:pt idx="2648">
                  <c:v>13.24</c:v>
                </c:pt>
                <c:pt idx="2649">
                  <c:v>13.244999999999999</c:v>
                </c:pt>
                <c:pt idx="2650">
                  <c:v>13.25</c:v>
                </c:pt>
                <c:pt idx="2651">
                  <c:v>13.255000000000001</c:v>
                </c:pt>
                <c:pt idx="2652">
                  <c:v>13.26</c:v>
                </c:pt>
                <c:pt idx="2653">
                  <c:v>13.265000000000001</c:v>
                </c:pt>
                <c:pt idx="2654">
                  <c:v>13.27</c:v>
                </c:pt>
                <c:pt idx="2655">
                  <c:v>13.275</c:v>
                </c:pt>
                <c:pt idx="2656">
                  <c:v>13.28</c:v>
                </c:pt>
                <c:pt idx="2657">
                  <c:v>13.285</c:v>
                </c:pt>
                <c:pt idx="2658">
                  <c:v>13.29</c:v>
                </c:pt>
                <c:pt idx="2659">
                  <c:v>13.295</c:v>
                </c:pt>
                <c:pt idx="2660">
                  <c:v>13.3</c:v>
                </c:pt>
                <c:pt idx="2661">
                  <c:v>13.305</c:v>
                </c:pt>
                <c:pt idx="2662">
                  <c:v>13.31</c:v>
                </c:pt>
                <c:pt idx="2663">
                  <c:v>13.315</c:v>
                </c:pt>
                <c:pt idx="2664">
                  <c:v>13.32</c:v>
                </c:pt>
                <c:pt idx="2665">
                  <c:v>13.324999999999999</c:v>
                </c:pt>
                <c:pt idx="2666">
                  <c:v>13.33</c:v>
                </c:pt>
                <c:pt idx="2667">
                  <c:v>13.335000000000001</c:v>
                </c:pt>
                <c:pt idx="2668">
                  <c:v>13.34</c:v>
                </c:pt>
                <c:pt idx="2669">
                  <c:v>13.345000000000001</c:v>
                </c:pt>
                <c:pt idx="2670">
                  <c:v>13.35</c:v>
                </c:pt>
                <c:pt idx="2671">
                  <c:v>13.355</c:v>
                </c:pt>
                <c:pt idx="2672">
                  <c:v>13.36</c:v>
                </c:pt>
                <c:pt idx="2673">
                  <c:v>13.365</c:v>
                </c:pt>
                <c:pt idx="2674">
                  <c:v>13.37</c:v>
                </c:pt>
                <c:pt idx="2675">
                  <c:v>13.375</c:v>
                </c:pt>
                <c:pt idx="2676">
                  <c:v>13.38</c:v>
                </c:pt>
                <c:pt idx="2677">
                  <c:v>13.385</c:v>
                </c:pt>
                <c:pt idx="2678">
                  <c:v>13.39</c:v>
                </c:pt>
                <c:pt idx="2679">
                  <c:v>13.395</c:v>
                </c:pt>
                <c:pt idx="2680">
                  <c:v>13.4</c:v>
                </c:pt>
                <c:pt idx="2681">
                  <c:v>13.404999999999999</c:v>
                </c:pt>
                <c:pt idx="2682">
                  <c:v>13.41</c:v>
                </c:pt>
                <c:pt idx="2683">
                  <c:v>13.414999999999999</c:v>
                </c:pt>
                <c:pt idx="2684">
                  <c:v>13.42</c:v>
                </c:pt>
                <c:pt idx="2685">
                  <c:v>13.425000000000001</c:v>
                </c:pt>
                <c:pt idx="2686">
                  <c:v>13.43</c:v>
                </c:pt>
                <c:pt idx="2687">
                  <c:v>13.435</c:v>
                </c:pt>
                <c:pt idx="2688">
                  <c:v>13.44</c:v>
                </c:pt>
                <c:pt idx="2689">
                  <c:v>13.445</c:v>
                </c:pt>
                <c:pt idx="2690">
                  <c:v>13.45</c:v>
                </c:pt>
                <c:pt idx="2691">
                  <c:v>13.455</c:v>
                </c:pt>
                <c:pt idx="2692">
                  <c:v>13.46</c:v>
                </c:pt>
                <c:pt idx="2693">
                  <c:v>13.465</c:v>
                </c:pt>
                <c:pt idx="2694">
                  <c:v>13.47</c:v>
                </c:pt>
                <c:pt idx="2695">
                  <c:v>13.475</c:v>
                </c:pt>
                <c:pt idx="2696">
                  <c:v>13.48</c:v>
                </c:pt>
                <c:pt idx="2697">
                  <c:v>13.484999999999999</c:v>
                </c:pt>
                <c:pt idx="2698">
                  <c:v>13.49</c:v>
                </c:pt>
                <c:pt idx="2699">
                  <c:v>13.494999999999999</c:v>
                </c:pt>
                <c:pt idx="2700">
                  <c:v>13.5</c:v>
                </c:pt>
                <c:pt idx="2701">
                  <c:v>13.505000000000001</c:v>
                </c:pt>
                <c:pt idx="2702">
                  <c:v>13.51</c:v>
                </c:pt>
                <c:pt idx="2703">
                  <c:v>13.515000000000001</c:v>
                </c:pt>
                <c:pt idx="2704">
                  <c:v>13.52</c:v>
                </c:pt>
                <c:pt idx="2705">
                  <c:v>13.525</c:v>
                </c:pt>
                <c:pt idx="2706">
                  <c:v>13.53</c:v>
                </c:pt>
                <c:pt idx="2707">
                  <c:v>13.535</c:v>
                </c:pt>
                <c:pt idx="2708">
                  <c:v>13.54</c:v>
                </c:pt>
                <c:pt idx="2709">
                  <c:v>13.545</c:v>
                </c:pt>
                <c:pt idx="2710">
                  <c:v>13.55</c:v>
                </c:pt>
                <c:pt idx="2711">
                  <c:v>13.555</c:v>
                </c:pt>
                <c:pt idx="2712">
                  <c:v>13.56</c:v>
                </c:pt>
                <c:pt idx="2713">
                  <c:v>13.565</c:v>
                </c:pt>
                <c:pt idx="2714">
                  <c:v>13.57</c:v>
                </c:pt>
                <c:pt idx="2715">
                  <c:v>13.574999999999999</c:v>
                </c:pt>
                <c:pt idx="2716">
                  <c:v>13.58</c:v>
                </c:pt>
                <c:pt idx="2717">
                  <c:v>13.585000000000001</c:v>
                </c:pt>
                <c:pt idx="2718">
                  <c:v>13.59</c:v>
                </c:pt>
                <c:pt idx="2719">
                  <c:v>13.595000000000001</c:v>
                </c:pt>
                <c:pt idx="2720">
                  <c:v>13.6</c:v>
                </c:pt>
                <c:pt idx="2721">
                  <c:v>13.605</c:v>
                </c:pt>
                <c:pt idx="2722">
                  <c:v>13.61</c:v>
                </c:pt>
                <c:pt idx="2723">
                  <c:v>13.615</c:v>
                </c:pt>
                <c:pt idx="2724">
                  <c:v>13.62</c:v>
                </c:pt>
                <c:pt idx="2725">
                  <c:v>13.625</c:v>
                </c:pt>
                <c:pt idx="2726">
                  <c:v>13.63</c:v>
                </c:pt>
                <c:pt idx="2727">
                  <c:v>13.635</c:v>
                </c:pt>
                <c:pt idx="2728">
                  <c:v>13.64</c:v>
                </c:pt>
                <c:pt idx="2729">
                  <c:v>13.645</c:v>
                </c:pt>
                <c:pt idx="2730">
                  <c:v>13.65</c:v>
                </c:pt>
                <c:pt idx="2731">
                  <c:v>13.654999999999999</c:v>
                </c:pt>
                <c:pt idx="2732">
                  <c:v>13.66</c:v>
                </c:pt>
                <c:pt idx="2733">
                  <c:v>13.664999999999999</c:v>
                </c:pt>
                <c:pt idx="2734">
                  <c:v>13.67</c:v>
                </c:pt>
                <c:pt idx="2735">
                  <c:v>13.675000000000001</c:v>
                </c:pt>
                <c:pt idx="2736">
                  <c:v>13.68</c:v>
                </c:pt>
                <c:pt idx="2737">
                  <c:v>13.685</c:v>
                </c:pt>
                <c:pt idx="2738">
                  <c:v>13.69</c:v>
                </c:pt>
                <c:pt idx="2739">
                  <c:v>13.695</c:v>
                </c:pt>
                <c:pt idx="2740">
                  <c:v>13.7</c:v>
                </c:pt>
                <c:pt idx="2741">
                  <c:v>13.705</c:v>
                </c:pt>
                <c:pt idx="2742">
                  <c:v>13.71</c:v>
                </c:pt>
                <c:pt idx="2743">
                  <c:v>13.715</c:v>
                </c:pt>
                <c:pt idx="2744">
                  <c:v>13.72</c:v>
                </c:pt>
                <c:pt idx="2745">
                  <c:v>13.725</c:v>
                </c:pt>
                <c:pt idx="2746">
                  <c:v>13.73</c:v>
                </c:pt>
                <c:pt idx="2747">
                  <c:v>13.734999999999999</c:v>
                </c:pt>
                <c:pt idx="2748">
                  <c:v>13.74</c:v>
                </c:pt>
                <c:pt idx="2749">
                  <c:v>13.744999999999999</c:v>
                </c:pt>
                <c:pt idx="2750">
                  <c:v>13.75</c:v>
                </c:pt>
                <c:pt idx="2751">
                  <c:v>13.755000000000001</c:v>
                </c:pt>
                <c:pt idx="2752">
                  <c:v>13.76</c:v>
                </c:pt>
                <c:pt idx="2753">
                  <c:v>13.765000000000001</c:v>
                </c:pt>
                <c:pt idx="2754">
                  <c:v>13.77</c:v>
                </c:pt>
                <c:pt idx="2755">
                  <c:v>13.775</c:v>
                </c:pt>
                <c:pt idx="2756">
                  <c:v>13.78</c:v>
                </c:pt>
                <c:pt idx="2757">
                  <c:v>13.785</c:v>
                </c:pt>
                <c:pt idx="2758">
                  <c:v>13.79</c:v>
                </c:pt>
                <c:pt idx="2759">
                  <c:v>13.795</c:v>
                </c:pt>
                <c:pt idx="2760">
                  <c:v>13.8</c:v>
                </c:pt>
                <c:pt idx="2761">
                  <c:v>13.805</c:v>
                </c:pt>
                <c:pt idx="2762">
                  <c:v>13.81</c:v>
                </c:pt>
                <c:pt idx="2763">
                  <c:v>13.815</c:v>
                </c:pt>
                <c:pt idx="2764">
                  <c:v>13.82</c:v>
                </c:pt>
                <c:pt idx="2765">
                  <c:v>13.824999999999999</c:v>
                </c:pt>
                <c:pt idx="2766">
                  <c:v>13.83</c:v>
                </c:pt>
                <c:pt idx="2767">
                  <c:v>13.835000000000001</c:v>
                </c:pt>
                <c:pt idx="2768">
                  <c:v>13.84</c:v>
                </c:pt>
                <c:pt idx="2769">
                  <c:v>13.845000000000001</c:v>
                </c:pt>
                <c:pt idx="2770">
                  <c:v>13.85</c:v>
                </c:pt>
                <c:pt idx="2771">
                  <c:v>13.855</c:v>
                </c:pt>
                <c:pt idx="2772">
                  <c:v>13.86</c:v>
                </c:pt>
                <c:pt idx="2773">
                  <c:v>13.865</c:v>
                </c:pt>
                <c:pt idx="2774">
                  <c:v>13.87</c:v>
                </c:pt>
                <c:pt idx="2775">
                  <c:v>13.875</c:v>
                </c:pt>
                <c:pt idx="2776">
                  <c:v>13.88</c:v>
                </c:pt>
                <c:pt idx="2777">
                  <c:v>13.885</c:v>
                </c:pt>
                <c:pt idx="2778">
                  <c:v>13.89</c:v>
                </c:pt>
                <c:pt idx="2779">
                  <c:v>13.895</c:v>
                </c:pt>
                <c:pt idx="2780">
                  <c:v>13.9</c:v>
                </c:pt>
                <c:pt idx="2781">
                  <c:v>13.904999999999999</c:v>
                </c:pt>
                <c:pt idx="2782">
                  <c:v>13.91</c:v>
                </c:pt>
                <c:pt idx="2783">
                  <c:v>13.914999999999999</c:v>
                </c:pt>
                <c:pt idx="2784">
                  <c:v>13.92</c:v>
                </c:pt>
                <c:pt idx="2785">
                  <c:v>13.925000000000001</c:v>
                </c:pt>
                <c:pt idx="2786">
                  <c:v>13.93</c:v>
                </c:pt>
                <c:pt idx="2787">
                  <c:v>13.935</c:v>
                </c:pt>
                <c:pt idx="2788">
                  <c:v>13.94</c:v>
                </c:pt>
                <c:pt idx="2789">
                  <c:v>13.945</c:v>
                </c:pt>
                <c:pt idx="2790">
                  <c:v>13.95</c:v>
                </c:pt>
                <c:pt idx="2791">
                  <c:v>13.955</c:v>
                </c:pt>
                <c:pt idx="2792">
                  <c:v>13.96</c:v>
                </c:pt>
                <c:pt idx="2793">
                  <c:v>13.965</c:v>
                </c:pt>
                <c:pt idx="2794">
                  <c:v>13.97</c:v>
                </c:pt>
                <c:pt idx="2795">
                  <c:v>13.975</c:v>
                </c:pt>
                <c:pt idx="2796">
                  <c:v>13.98</c:v>
                </c:pt>
                <c:pt idx="2797">
                  <c:v>13.984999999999999</c:v>
                </c:pt>
                <c:pt idx="2798">
                  <c:v>13.99</c:v>
                </c:pt>
                <c:pt idx="2799">
                  <c:v>13.994999999999999</c:v>
                </c:pt>
                <c:pt idx="2800">
                  <c:v>14</c:v>
                </c:pt>
                <c:pt idx="2801">
                  <c:v>14.005000000000001</c:v>
                </c:pt>
                <c:pt idx="2802">
                  <c:v>14.01</c:v>
                </c:pt>
                <c:pt idx="2803">
                  <c:v>14.015000000000001</c:v>
                </c:pt>
                <c:pt idx="2804">
                  <c:v>14.02</c:v>
                </c:pt>
                <c:pt idx="2805">
                  <c:v>14.025</c:v>
                </c:pt>
                <c:pt idx="2806">
                  <c:v>14.03</c:v>
                </c:pt>
                <c:pt idx="2807">
                  <c:v>14.035</c:v>
                </c:pt>
                <c:pt idx="2808">
                  <c:v>14.04</c:v>
                </c:pt>
                <c:pt idx="2809">
                  <c:v>14.045</c:v>
                </c:pt>
                <c:pt idx="2810">
                  <c:v>14.05</c:v>
                </c:pt>
                <c:pt idx="2811">
                  <c:v>14.055</c:v>
                </c:pt>
                <c:pt idx="2812">
                  <c:v>14.06</c:v>
                </c:pt>
                <c:pt idx="2813">
                  <c:v>14.065</c:v>
                </c:pt>
                <c:pt idx="2814">
                  <c:v>14.07</c:v>
                </c:pt>
                <c:pt idx="2815">
                  <c:v>14.074999999999999</c:v>
                </c:pt>
                <c:pt idx="2816">
                  <c:v>14.08</c:v>
                </c:pt>
                <c:pt idx="2817">
                  <c:v>14.085000000000001</c:v>
                </c:pt>
                <c:pt idx="2818">
                  <c:v>14.09</c:v>
                </c:pt>
                <c:pt idx="2819">
                  <c:v>14.095000000000001</c:v>
                </c:pt>
                <c:pt idx="2820">
                  <c:v>14.1</c:v>
                </c:pt>
                <c:pt idx="2821">
                  <c:v>14.105</c:v>
                </c:pt>
                <c:pt idx="2822">
                  <c:v>14.11</c:v>
                </c:pt>
                <c:pt idx="2823">
                  <c:v>14.115</c:v>
                </c:pt>
                <c:pt idx="2824">
                  <c:v>14.12</c:v>
                </c:pt>
                <c:pt idx="2825">
                  <c:v>14.125</c:v>
                </c:pt>
                <c:pt idx="2826">
                  <c:v>14.13</c:v>
                </c:pt>
                <c:pt idx="2827">
                  <c:v>14.135</c:v>
                </c:pt>
                <c:pt idx="2828">
                  <c:v>14.14</c:v>
                </c:pt>
                <c:pt idx="2829">
                  <c:v>14.145</c:v>
                </c:pt>
                <c:pt idx="2830">
                  <c:v>14.15</c:v>
                </c:pt>
                <c:pt idx="2831">
                  <c:v>14.154999999999999</c:v>
                </c:pt>
                <c:pt idx="2832">
                  <c:v>14.16</c:v>
                </c:pt>
                <c:pt idx="2833">
                  <c:v>14.164999999999999</c:v>
                </c:pt>
                <c:pt idx="2834">
                  <c:v>14.17</c:v>
                </c:pt>
                <c:pt idx="2835">
                  <c:v>14.175000000000001</c:v>
                </c:pt>
                <c:pt idx="2836">
                  <c:v>14.18</c:v>
                </c:pt>
                <c:pt idx="2837">
                  <c:v>14.185</c:v>
                </c:pt>
                <c:pt idx="2838">
                  <c:v>14.19</c:v>
                </c:pt>
                <c:pt idx="2839">
                  <c:v>14.195</c:v>
                </c:pt>
                <c:pt idx="2840">
                  <c:v>14.2</c:v>
                </c:pt>
                <c:pt idx="2841">
                  <c:v>14.205</c:v>
                </c:pt>
                <c:pt idx="2842">
                  <c:v>14.21</c:v>
                </c:pt>
                <c:pt idx="2843">
                  <c:v>14.215</c:v>
                </c:pt>
                <c:pt idx="2844">
                  <c:v>14.22</c:v>
                </c:pt>
                <c:pt idx="2845">
                  <c:v>14.225</c:v>
                </c:pt>
                <c:pt idx="2846">
                  <c:v>14.23</c:v>
                </c:pt>
                <c:pt idx="2847">
                  <c:v>14.234999999999999</c:v>
                </c:pt>
                <c:pt idx="2848">
                  <c:v>14.24</c:v>
                </c:pt>
                <c:pt idx="2849">
                  <c:v>14.244999999999999</c:v>
                </c:pt>
                <c:pt idx="2850">
                  <c:v>14.25</c:v>
                </c:pt>
                <c:pt idx="2851">
                  <c:v>14.255000000000001</c:v>
                </c:pt>
                <c:pt idx="2852">
                  <c:v>14.26</c:v>
                </c:pt>
                <c:pt idx="2853">
                  <c:v>14.265000000000001</c:v>
                </c:pt>
                <c:pt idx="2854">
                  <c:v>14.27</c:v>
                </c:pt>
                <c:pt idx="2855">
                  <c:v>14.275</c:v>
                </c:pt>
                <c:pt idx="2856">
                  <c:v>14.28</c:v>
                </c:pt>
                <c:pt idx="2857">
                  <c:v>14.285</c:v>
                </c:pt>
                <c:pt idx="2858">
                  <c:v>14.29</c:v>
                </c:pt>
                <c:pt idx="2859">
                  <c:v>14.295</c:v>
                </c:pt>
                <c:pt idx="2860">
                  <c:v>14.3</c:v>
                </c:pt>
                <c:pt idx="2861">
                  <c:v>14.305</c:v>
                </c:pt>
                <c:pt idx="2862">
                  <c:v>14.31</c:v>
                </c:pt>
                <c:pt idx="2863">
                  <c:v>14.315</c:v>
                </c:pt>
                <c:pt idx="2864">
                  <c:v>14.32</c:v>
                </c:pt>
                <c:pt idx="2865">
                  <c:v>14.324999999999999</c:v>
                </c:pt>
                <c:pt idx="2866">
                  <c:v>14.33</c:v>
                </c:pt>
                <c:pt idx="2867">
                  <c:v>14.335000000000001</c:v>
                </c:pt>
                <c:pt idx="2868">
                  <c:v>14.34</c:v>
                </c:pt>
                <c:pt idx="2869">
                  <c:v>14.345000000000001</c:v>
                </c:pt>
                <c:pt idx="2870">
                  <c:v>14.35</c:v>
                </c:pt>
                <c:pt idx="2871">
                  <c:v>14.355</c:v>
                </c:pt>
                <c:pt idx="2872">
                  <c:v>14.36</c:v>
                </c:pt>
                <c:pt idx="2873">
                  <c:v>14.365</c:v>
                </c:pt>
                <c:pt idx="2874">
                  <c:v>14.37</c:v>
                </c:pt>
                <c:pt idx="2875">
                  <c:v>14.375</c:v>
                </c:pt>
                <c:pt idx="2876">
                  <c:v>14.38</c:v>
                </c:pt>
                <c:pt idx="2877">
                  <c:v>14.385</c:v>
                </c:pt>
                <c:pt idx="2878">
                  <c:v>14.39</c:v>
                </c:pt>
                <c:pt idx="2879">
                  <c:v>14.395</c:v>
                </c:pt>
                <c:pt idx="2880">
                  <c:v>14.4</c:v>
                </c:pt>
                <c:pt idx="2881">
                  <c:v>14.404999999999999</c:v>
                </c:pt>
                <c:pt idx="2882">
                  <c:v>14.41</c:v>
                </c:pt>
                <c:pt idx="2883">
                  <c:v>14.414999999999999</c:v>
                </c:pt>
                <c:pt idx="2884">
                  <c:v>14.42</c:v>
                </c:pt>
                <c:pt idx="2885">
                  <c:v>14.425000000000001</c:v>
                </c:pt>
                <c:pt idx="2886">
                  <c:v>14.43</c:v>
                </c:pt>
                <c:pt idx="2887">
                  <c:v>14.435</c:v>
                </c:pt>
                <c:pt idx="2888">
                  <c:v>14.44</c:v>
                </c:pt>
                <c:pt idx="2889">
                  <c:v>14.445</c:v>
                </c:pt>
                <c:pt idx="2890">
                  <c:v>14.45</c:v>
                </c:pt>
                <c:pt idx="2891">
                  <c:v>14.455</c:v>
                </c:pt>
                <c:pt idx="2892">
                  <c:v>14.46</c:v>
                </c:pt>
                <c:pt idx="2893">
                  <c:v>14.465</c:v>
                </c:pt>
                <c:pt idx="2894">
                  <c:v>14.47</c:v>
                </c:pt>
                <c:pt idx="2895">
                  <c:v>14.475</c:v>
                </c:pt>
                <c:pt idx="2896">
                  <c:v>14.48</c:v>
                </c:pt>
                <c:pt idx="2897">
                  <c:v>14.484999999999999</c:v>
                </c:pt>
                <c:pt idx="2898">
                  <c:v>14.49</c:v>
                </c:pt>
                <c:pt idx="2899">
                  <c:v>14.494999999999999</c:v>
                </c:pt>
                <c:pt idx="2900">
                  <c:v>14.5</c:v>
                </c:pt>
                <c:pt idx="2901">
                  <c:v>14.505000000000001</c:v>
                </c:pt>
                <c:pt idx="2902">
                  <c:v>14.51</c:v>
                </c:pt>
                <c:pt idx="2903">
                  <c:v>14.515000000000001</c:v>
                </c:pt>
                <c:pt idx="2904">
                  <c:v>14.52</c:v>
                </c:pt>
                <c:pt idx="2905">
                  <c:v>14.525</c:v>
                </c:pt>
                <c:pt idx="2906">
                  <c:v>14.53</c:v>
                </c:pt>
                <c:pt idx="2907">
                  <c:v>14.535</c:v>
                </c:pt>
                <c:pt idx="2908">
                  <c:v>14.54</c:v>
                </c:pt>
                <c:pt idx="2909">
                  <c:v>14.545</c:v>
                </c:pt>
                <c:pt idx="2910">
                  <c:v>14.55</c:v>
                </c:pt>
                <c:pt idx="2911">
                  <c:v>14.555</c:v>
                </c:pt>
                <c:pt idx="2912">
                  <c:v>14.56</c:v>
                </c:pt>
                <c:pt idx="2913">
                  <c:v>14.565</c:v>
                </c:pt>
                <c:pt idx="2914">
                  <c:v>14.57</c:v>
                </c:pt>
                <c:pt idx="2915">
                  <c:v>14.574999999999999</c:v>
                </c:pt>
                <c:pt idx="2916">
                  <c:v>14.58</c:v>
                </c:pt>
                <c:pt idx="2917">
                  <c:v>14.585000000000001</c:v>
                </c:pt>
                <c:pt idx="2918">
                  <c:v>14.59</c:v>
                </c:pt>
                <c:pt idx="2919">
                  <c:v>14.595000000000001</c:v>
                </c:pt>
                <c:pt idx="2920">
                  <c:v>14.6</c:v>
                </c:pt>
                <c:pt idx="2921">
                  <c:v>14.605</c:v>
                </c:pt>
                <c:pt idx="2922">
                  <c:v>14.61</c:v>
                </c:pt>
                <c:pt idx="2923">
                  <c:v>14.615</c:v>
                </c:pt>
                <c:pt idx="2924">
                  <c:v>14.62</c:v>
                </c:pt>
                <c:pt idx="2925">
                  <c:v>14.625</c:v>
                </c:pt>
                <c:pt idx="2926">
                  <c:v>14.63</c:v>
                </c:pt>
                <c:pt idx="2927">
                  <c:v>14.635</c:v>
                </c:pt>
                <c:pt idx="2928">
                  <c:v>14.64</c:v>
                </c:pt>
                <c:pt idx="2929">
                  <c:v>14.645</c:v>
                </c:pt>
                <c:pt idx="2930">
                  <c:v>14.65</c:v>
                </c:pt>
                <c:pt idx="2931">
                  <c:v>14.654999999999999</c:v>
                </c:pt>
                <c:pt idx="2932">
                  <c:v>14.66</c:v>
                </c:pt>
                <c:pt idx="2933">
                  <c:v>14.664999999999999</c:v>
                </c:pt>
                <c:pt idx="2934">
                  <c:v>14.67</c:v>
                </c:pt>
                <c:pt idx="2935">
                  <c:v>14.675000000000001</c:v>
                </c:pt>
                <c:pt idx="2936">
                  <c:v>14.68</c:v>
                </c:pt>
                <c:pt idx="2937">
                  <c:v>14.685</c:v>
                </c:pt>
                <c:pt idx="2938">
                  <c:v>14.69</c:v>
                </c:pt>
                <c:pt idx="2939">
                  <c:v>14.695</c:v>
                </c:pt>
                <c:pt idx="2940">
                  <c:v>14.7</c:v>
                </c:pt>
                <c:pt idx="2941">
                  <c:v>14.705</c:v>
                </c:pt>
                <c:pt idx="2942">
                  <c:v>14.71</c:v>
                </c:pt>
                <c:pt idx="2943">
                  <c:v>14.715</c:v>
                </c:pt>
                <c:pt idx="2944">
                  <c:v>14.72</c:v>
                </c:pt>
                <c:pt idx="2945">
                  <c:v>14.725</c:v>
                </c:pt>
                <c:pt idx="2946">
                  <c:v>14.73</c:v>
                </c:pt>
                <c:pt idx="2947">
                  <c:v>14.734999999999999</c:v>
                </c:pt>
                <c:pt idx="2948">
                  <c:v>14.74</c:v>
                </c:pt>
                <c:pt idx="2949">
                  <c:v>14.744999999999999</c:v>
                </c:pt>
                <c:pt idx="2950">
                  <c:v>14.75</c:v>
                </c:pt>
                <c:pt idx="2951">
                  <c:v>14.755000000000001</c:v>
                </c:pt>
                <c:pt idx="2952">
                  <c:v>14.76</c:v>
                </c:pt>
                <c:pt idx="2953">
                  <c:v>14.765000000000001</c:v>
                </c:pt>
                <c:pt idx="2954">
                  <c:v>14.77</c:v>
                </c:pt>
                <c:pt idx="2955">
                  <c:v>14.775</c:v>
                </c:pt>
                <c:pt idx="2956">
                  <c:v>14.78</c:v>
                </c:pt>
                <c:pt idx="2957">
                  <c:v>14.785</c:v>
                </c:pt>
                <c:pt idx="2958">
                  <c:v>14.79</c:v>
                </c:pt>
                <c:pt idx="2959">
                  <c:v>14.795</c:v>
                </c:pt>
                <c:pt idx="2960">
                  <c:v>14.8</c:v>
                </c:pt>
                <c:pt idx="2961">
                  <c:v>14.805</c:v>
                </c:pt>
                <c:pt idx="2962">
                  <c:v>14.81</c:v>
                </c:pt>
                <c:pt idx="2963">
                  <c:v>14.815</c:v>
                </c:pt>
                <c:pt idx="2964">
                  <c:v>14.82</c:v>
                </c:pt>
                <c:pt idx="2965">
                  <c:v>14.824999999999999</c:v>
                </c:pt>
                <c:pt idx="2966">
                  <c:v>14.83</c:v>
                </c:pt>
                <c:pt idx="2967">
                  <c:v>14.835000000000001</c:v>
                </c:pt>
                <c:pt idx="2968">
                  <c:v>14.84</c:v>
                </c:pt>
                <c:pt idx="2969">
                  <c:v>14.845000000000001</c:v>
                </c:pt>
                <c:pt idx="2970">
                  <c:v>14.85</c:v>
                </c:pt>
                <c:pt idx="2971">
                  <c:v>14.855</c:v>
                </c:pt>
                <c:pt idx="2972">
                  <c:v>14.86</c:v>
                </c:pt>
                <c:pt idx="2973">
                  <c:v>14.865</c:v>
                </c:pt>
                <c:pt idx="2974">
                  <c:v>14.87</c:v>
                </c:pt>
                <c:pt idx="2975">
                  <c:v>14.875</c:v>
                </c:pt>
                <c:pt idx="2976">
                  <c:v>14.88</c:v>
                </c:pt>
                <c:pt idx="2977">
                  <c:v>14.885</c:v>
                </c:pt>
                <c:pt idx="2978">
                  <c:v>14.89</c:v>
                </c:pt>
                <c:pt idx="2979">
                  <c:v>14.895</c:v>
                </c:pt>
                <c:pt idx="2980">
                  <c:v>14.9</c:v>
                </c:pt>
                <c:pt idx="2981">
                  <c:v>14.904999999999999</c:v>
                </c:pt>
                <c:pt idx="2982">
                  <c:v>14.91</c:v>
                </c:pt>
                <c:pt idx="2983">
                  <c:v>14.914999999999999</c:v>
                </c:pt>
                <c:pt idx="2984">
                  <c:v>14.92</c:v>
                </c:pt>
                <c:pt idx="2985">
                  <c:v>14.925000000000001</c:v>
                </c:pt>
              </c:numCache>
            </c:numRef>
          </c:xVal>
          <c:yVal>
            <c:numRef>
              <c:f>B!$F$2:$F$2987</c:f>
              <c:numCache>
                <c:formatCode>General</c:formatCode>
                <c:ptCount val="2986"/>
                <c:pt idx="0">
                  <c:v>145</c:v>
                </c:pt>
                <c:pt idx="1">
                  <c:v>145.9759</c:v>
                </c:pt>
                <c:pt idx="2">
                  <c:v>173.05629999999999</c:v>
                </c:pt>
                <c:pt idx="3">
                  <c:v>226.10849999999999</c:v>
                </c:pt>
                <c:pt idx="4">
                  <c:v>333.9196</c:v>
                </c:pt>
                <c:pt idx="5">
                  <c:v>549.39700000000005</c:v>
                </c:pt>
                <c:pt idx="6">
                  <c:v>1145.7809</c:v>
                </c:pt>
                <c:pt idx="7">
                  <c:v>2033.1558</c:v>
                </c:pt>
                <c:pt idx="8">
                  <c:v>2410.5727999999999</c:v>
                </c:pt>
                <c:pt idx="9">
                  <c:v>2308.8944999999999</c:v>
                </c:pt>
                <c:pt idx="10">
                  <c:v>2248.5275999999999</c:v>
                </c:pt>
                <c:pt idx="11">
                  <c:v>2181.415</c:v>
                </c:pt>
                <c:pt idx="12">
                  <c:v>2123.4602</c:v>
                </c:pt>
                <c:pt idx="13">
                  <c:v>2131.0381000000002</c:v>
                </c:pt>
                <c:pt idx="14">
                  <c:v>2091.2944000000002</c:v>
                </c:pt>
                <c:pt idx="15">
                  <c:v>2118.2060999999999</c:v>
                </c:pt>
                <c:pt idx="16">
                  <c:v>2157.8652000000002</c:v>
                </c:pt>
                <c:pt idx="17">
                  <c:v>2103.6833000000001</c:v>
                </c:pt>
                <c:pt idx="18">
                  <c:v>2088.8290999999999</c:v>
                </c:pt>
                <c:pt idx="19">
                  <c:v>2060.0070999999998</c:v>
                </c:pt>
                <c:pt idx="20">
                  <c:v>2040.7588000000001</c:v>
                </c:pt>
                <c:pt idx="21">
                  <c:v>2041.9286</c:v>
                </c:pt>
                <c:pt idx="22">
                  <c:v>1998.7688000000001</c:v>
                </c:pt>
                <c:pt idx="23">
                  <c:v>1988.5547999999999</c:v>
                </c:pt>
                <c:pt idx="24">
                  <c:v>1974</c:v>
                </c:pt>
                <c:pt idx="25">
                  <c:v>1941.9949999999999</c:v>
                </c:pt>
                <c:pt idx="26">
                  <c:v>2008.8955000000001</c:v>
                </c:pt>
                <c:pt idx="27">
                  <c:v>1945.5265999999999</c:v>
                </c:pt>
                <c:pt idx="28">
                  <c:v>1833.788</c:v>
                </c:pt>
                <c:pt idx="29">
                  <c:v>1881.2643</c:v>
                </c:pt>
                <c:pt idx="30">
                  <c:v>2021.8090999999999</c:v>
                </c:pt>
                <c:pt idx="31">
                  <c:v>2085.9938999999999</c:v>
                </c:pt>
                <c:pt idx="32">
                  <c:v>2056.3035</c:v>
                </c:pt>
                <c:pt idx="33">
                  <c:v>2051.3267000000001</c:v>
                </c:pt>
                <c:pt idx="34">
                  <c:v>2036.6764000000001</c:v>
                </c:pt>
                <c:pt idx="35">
                  <c:v>2041.0804000000001</c:v>
                </c:pt>
                <c:pt idx="36">
                  <c:v>2064.6704</c:v>
                </c:pt>
                <c:pt idx="37">
                  <c:v>2061.0983999999999</c:v>
                </c:pt>
                <c:pt idx="38">
                  <c:v>2113.8332999999998</c:v>
                </c:pt>
                <c:pt idx="39">
                  <c:v>2088.6060000000002</c:v>
                </c:pt>
                <c:pt idx="40">
                  <c:v>2032.0553</c:v>
                </c:pt>
                <c:pt idx="41">
                  <c:v>1956.9558</c:v>
                </c:pt>
                <c:pt idx="42">
                  <c:v>1904.1949</c:v>
                </c:pt>
                <c:pt idx="43">
                  <c:v>1853.5075999999999</c:v>
                </c:pt>
                <c:pt idx="44">
                  <c:v>1932.6532999999999</c:v>
                </c:pt>
                <c:pt idx="45">
                  <c:v>2023.5930000000001</c:v>
                </c:pt>
                <c:pt idx="46">
                  <c:v>1944.9045000000001</c:v>
                </c:pt>
                <c:pt idx="47">
                  <c:v>1755.6130000000001</c:v>
                </c:pt>
                <c:pt idx="48">
                  <c:v>1668.2614000000001</c:v>
                </c:pt>
                <c:pt idx="49">
                  <c:v>1716.2281</c:v>
                </c:pt>
                <c:pt idx="50">
                  <c:v>1801.3869999999999</c:v>
                </c:pt>
                <c:pt idx="51">
                  <c:v>1833.2090000000001</c:v>
                </c:pt>
                <c:pt idx="52">
                  <c:v>1818.1467</c:v>
                </c:pt>
                <c:pt idx="53">
                  <c:v>1825.4260999999999</c:v>
                </c:pt>
                <c:pt idx="54">
                  <c:v>1881.8151</c:v>
                </c:pt>
                <c:pt idx="55">
                  <c:v>1963.6432</c:v>
                </c:pt>
                <c:pt idx="56">
                  <c:v>1971.5337</c:v>
                </c:pt>
                <c:pt idx="57">
                  <c:v>2045.2483</c:v>
                </c:pt>
                <c:pt idx="58">
                  <c:v>2074.0623000000001</c:v>
                </c:pt>
                <c:pt idx="59">
                  <c:v>2097.8332999999998</c:v>
                </c:pt>
                <c:pt idx="60">
                  <c:v>2057.5479</c:v>
                </c:pt>
                <c:pt idx="61">
                  <c:v>1975.8280999999999</c:v>
                </c:pt>
                <c:pt idx="62">
                  <c:v>2009.5075999999999</c:v>
                </c:pt>
                <c:pt idx="63">
                  <c:v>1977.1125</c:v>
                </c:pt>
                <c:pt idx="64">
                  <c:v>1985.3064999999999</c:v>
                </c:pt>
                <c:pt idx="65">
                  <c:v>2080.4169999999999</c:v>
                </c:pt>
                <c:pt idx="66">
                  <c:v>2171.2854000000002</c:v>
                </c:pt>
                <c:pt idx="67">
                  <c:v>2190.3438000000001</c:v>
                </c:pt>
                <c:pt idx="68">
                  <c:v>2182.4391999999998</c:v>
                </c:pt>
                <c:pt idx="69">
                  <c:v>2165.0864000000001</c:v>
                </c:pt>
                <c:pt idx="70">
                  <c:v>2158.3366999999998</c:v>
                </c:pt>
                <c:pt idx="71">
                  <c:v>2142.7246</c:v>
                </c:pt>
                <c:pt idx="72">
                  <c:v>2113.1064000000001</c:v>
                </c:pt>
                <c:pt idx="73">
                  <c:v>2137.9358000000002</c:v>
                </c:pt>
                <c:pt idx="74">
                  <c:v>2176.0250999999998</c:v>
                </c:pt>
                <c:pt idx="75">
                  <c:v>2210.9045000000001</c:v>
                </c:pt>
                <c:pt idx="76">
                  <c:v>2351.3065999999999</c:v>
                </c:pt>
                <c:pt idx="77">
                  <c:v>2389.3798999999999</c:v>
                </c:pt>
                <c:pt idx="78">
                  <c:v>2386.3215</c:v>
                </c:pt>
                <c:pt idx="79">
                  <c:v>2384.5327000000002</c:v>
                </c:pt>
                <c:pt idx="80">
                  <c:v>2314.0300000000002</c:v>
                </c:pt>
                <c:pt idx="81">
                  <c:v>2249.0713000000001</c:v>
                </c:pt>
                <c:pt idx="82">
                  <c:v>2185.1747999999998</c:v>
                </c:pt>
                <c:pt idx="83">
                  <c:v>2122.3517999999999</c:v>
                </c:pt>
                <c:pt idx="84">
                  <c:v>2120.3004999999998</c:v>
                </c:pt>
                <c:pt idx="85">
                  <c:v>2164.2109</c:v>
                </c:pt>
                <c:pt idx="86">
                  <c:v>2185.3978999999999</c:v>
                </c:pt>
                <c:pt idx="87">
                  <c:v>2178.9407000000001</c:v>
                </c:pt>
                <c:pt idx="88">
                  <c:v>2175.0281</c:v>
                </c:pt>
                <c:pt idx="89">
                  <c:v>2177.2383</c:v>
                </c:pt>
                <c:pt idx="90">
                  <c:v>2150.9196999999999</c:v>
                </c:pt>
                <c:pt idx="91">
                  <c:v>2146.1950999999999</c:v>
                </c:pt>
                <c:pt idx="92">
                  <c:v>2115.7678000000001</c:v>
                </c:pt>
                <c:pt idx="93">
                  <c:v>2086.3065999999999</c:v>
                </c:pt>
                <c:pt idx="94">
                  <c:v>2070.3728000000001</c:v>
                </c:pt>
                <c:pt idx="95">
                  <c:v>2005.6482000000001</c:v>
                </c:pt>
                <c:pt idx="96">
                  <c:v>1972.6864</c:v>
                </c:pt>
                <c:pt idx="97">
                  <c:v>2004.9618</c:v>
                </c:pt>
                <c:pt idx="98">
                  <c:v>2053.3328000000001</c:v>
                </c:pt>
                <c:pt idx="99">
                  <c:v>2094.4481999999998</c:v>
                </c:pt>
                <c:pt idx="100">
                  <c:v>2071.5578999999998</c:v>
                </c:pt>
                <c:pt idx="101">
                  <c:v>2068.4431</c:v>
                </c:pt>
                <c:pt idx="102">
                  <c:v>2071.2593000000002</c:v>
                </c:pt>
                <c:pt idx="103">
                  <c:v>2009.3045999999999</c:v>
                </c:pt>
                <c:pt idx="104">
                  <c:v>1966.3276000000001</c:v>
                </c:pt>
                <c:pt idx="105">
                  <c:v>1957.0452</c:v>
                </c:pt>
                <c:pt idx="106">
                  <c:v>1943.4260999999999</c:v>
                </c:pt>
                <c:pt idx="107">
                  <c:v>1944.7206000000001</c:v>
                </c:pt>
                <c:pt idx="108">
                  <c:v>1957.3558</c:v>
                </c:pt>
                <c:pt idx="109">
                  <c:v>2001.787</c:v>
                </c:pt>
                <c:pt idx="110">
                  <c:v>2016.1005</c:v>
                </c:pt>
                <c:pt idx="111">
                  <c:v>2013.2583</c:v>
                </c:pt>
                <c:pt idx="112">
                  <c:v>2004.5397</c:v>
                </c:pt>
                <c:pt idx="113">
                  <c:v>2053.7437</c:v>
                </c:pt>
                <c:pt idx="114">
                  <c:v>2081.4180000000001</c:v>
                </c:pt>
                <c:pt idx="115">
                  <c:v>2052.3969999999999</c:v>
                </c:pt>
                <c:pt idx="116">
                  <c:v>2005.9949999999999</c:v>
                </c:pt>
                <c:pt idx="117">
                  <c:v>1987.5930000000001</c:v>
                </c:pt>
                <c:pt idx="118">
                  <c:v>1999.3969999999999</c:v>
                </c:pt>
                <c:pt idx="119">
                  <c:v>2031.8672999999999</c:v>
                </c:pt>
                <c:pt idx="120">
                  <c:v>2021.8694</c:v>
                </c:pt>
                <c:pt idx="121">
                  <c:v>2008.2985000000001</c:v>
                </c:pt>
                <c:pt idx="122">
                  <c:v>1998.1527000000001</c:v>
                </c:pt>
                <c:pt idx="123">
                  <c:v>1973.9337</c:v>
                </c:pt>
                <c:pt idx="124">
                  <c:v>1976.5135</c:v>
                </c:pt>
                <c:pt idx="125">
                  <c:v>1988.4622999999999</c:v>
                </c:pt>
                <c:pt idx="126">
                  <c:v>1996.1697999999999</c:v>
                </c:pt>
                <c:pt idx="127">
                  <c:v>1983.1687999999999</c:v>
                </c:pt>
                <c:pt idx="128">
                  <c:v>1985.7476999999999</c:v>
                </c:pt>
                <c:pt idx="129">
                  <c:v>1998.4091000000001</c:v>
                </c:pt>
                <c:pt idx="130">
                  <c:v>1985.3617999999999</c:v>
                </c:pt>
                <c:pt idx="131">
                  <c:v>2001.8462</c:v>
                </c:pt>
                <c:pt idx="132">
                  <c:v>2020.797</c:v>
                </c:pt>
                <c:pt idx="133">
                  <c:v>1995.6935000000001</c:v>
                </c:pt>
                <c:pt idx="134">
                  <c:v>1951.9195999999999</c:v>
                </c:pt>
                <c:pt idx="135">
                  <c:v>1946.7185999999999</c:v>
                </c:pt>
                <c:pt idx="136">
                  <c:v>1967.2523000000001</c:v>
                </c:pt>
                <c:pt idx="137">
                  <c:v>1985.4924000000001</c:v>
                </c:pt>
                <c:pt idx="138">
                  <c:v>1983.5547999999999</c:v>
                </c:pt>
                <c:pt idx="139">
                  <c:v>1962.0873999999999</c:v>
                </c:pt>
                <c:pt idx="140">
                  <c:v>1979.5728999999999</c:v>
                </c:pt>
                <c:pt idx="141">
                  <c:v>2035.8019999999999</c:v>
                </c:pt>
                <c:pt idx="142">
                  <c:v>2071.7206999999999</c:v>
                </c:pt>
                <c:pt idx="143">
                  <c:v>2080.9758000000002</c:v>
                </c:pt>
                <c:pt idx="144">
                  <c:v>2066.8422999999998</c:v>
                </c:pt>
                <c:pt idx="145">
                  <c:v>2048</c:v>
                </c:pt>
                <c:pt idx="146">
                  <c:v>2022.9347</c:v>
                </c:pt>
                <c:pt idx="147">
                  <c:v>2024.6361999999999</c:v>
                </c:pt>
                <c:pt idx="148">
                  <c:v>2046.6452999999999</c:v>
                </c:pt>
                <c:pt idx="149">
                  <c:v>2126.6039999999998</c:v>
                </c:pt>
                <c:pt idx="150">
                  <c:v>2153.5427</c:v>
                </c:pt>
                <c:pt idx="151">
                  <c:v>2093.4312</c:v>
                </c:pt>
                <c:pt idx="152">
                  <c:v>2038.6111000000001</c:v>
                </c:pt>
                <c:pt idx="153">
                  <c:v>2010.9206999999999</c:v>
                </c:pt>
                <c:pt idx="154">
                  <c:v>2005.9518</c:v>
                </c:pt>
                <c:pt idx="155">
                  <c:v>1987.3317</c:v>
                </c:pt>
                <c:pt idx="156">
                  <c:v>1984.8653999999999</c:v>
                </c:pt>
                <c:pt idx="157">
                  <c:v>1956.8853999999999</c:v>
                </c:pt>
                <c:pt idx="158">
                  <c:v>1930.9869000000001</c:v>
                </c:pt>
                <c:pt idx="159">
                  <c:v>1947.6813999999999</c:v>
                </c:pt>
                <c:pt idx="160">
                  <c:v>1954.2964999999999</c:v>
                </c:pt>
                <c:pt idx="161">
                  <c:v>1949.5337</c:v>
                </c:pt>
                <c:pt idx="162">
                  <c:v>1967.3025</c:v>
                </c:pt>
                <c:pt idx="163">
                  <c:v>1995.8290999999999</c:v>
                </c:pt>
                <c:pt idx="164">
                  <c:v>2008.4824000000001</c:v>
                </c:pt>
                <c:pt idx="165">
                  <c:v>2031.3267000000001</c:v>
                </c:pt>
                <c:pt idx="166">
                  <c:v>2040.6493</c:v>
                </c:pt>
                <c:pt idx="167">
                  <c:v>2027.8030000000001</c:v>
                </c:pt>
                <c:pt idx="168">
                  <c:v>2008.8171</c:v>
                </c:pt>
                <c:pt idx="169">
                  <c:v>1969.0613000000001</c:v>
                </c:pt>
                <c:pt idx="170">
                  <c:v>1949.2362000000001</c:v>
                </c:pt>
                <c:pt idx="171">
                  <c:v>1971</c:v>
                </c:pt>
                <c:pt idx="172">
                  <c:v>1945</c:v>
                </c:pt>
                <c:pt idx="173">
                  <c:v>1974.3910000000001</c:v>
                </c:pt>
                <c:pt idx="174">
                  <c:v>2048.1869999999999</c:v>
                </c:pt>
                <c:pt idx="175">
                  <c:v>2090.4070000000002</c:v>
                </c:pt>
                <c:pt idx="176">
                  <c:v>2076.9529000000002</c:v>
                </c:pt>
                <c:pt idx="177">
                  <c:v>2022.6542999999999</c:v>
                </c:pt>
                <c:pt idx="178">
                  <c:v>1964.0361</c:v>
                </c:pt>
                <c:pt idx="179">
                  <c:v>1950.4121</c:v>
                </c:pt>
                <c:pt idx="180">
                  <c:v>2006.8342</c:v>
                </c:pt>
                <c:pt idx="181">
                  <c:v>2069.7849000000001</c:v>
                </c:pt>
                <c:pt idx="182">
                  <c:v>2098.7820000000002</c:v>
                </c:pt>
                <c:pt idx="183">
                  <c:v>2109.5417000000002</c:v>
                </c:pt>
                <c:pt idx="184">
                  <c:v>2099.2040999999999</c:v>
                </c:pt>
                <c:pt idx="185">
                  <c:v>2075.5727999999999</c:v>
                </c:pt>
                <c:pt idx="186">
                  <c:v>2043.6482000000001</c:v>
                </c:pt>
                <c:pt idx="187">
                  <c:v>2074.8009999999999</c:v>
                </c:pt>
                <c:pt idx="188">
                  <c:v>2129.3827999999999</c:v>
                </c:pt>
                <c:pt idx="189">
                  <c:v>2132.9164999999998</c:v>
                </c:pt>
                <c:pt idx="190">
                  <c:v>2148.7487999999998</c:v>
                </c:pt>
                <c:pt idx="191">
                  <c:v>2186.6421</c:v>
                </c:pt>
                <c:pt idx="192">
                  <c:v>2222.0684000000001</c:v>
                </c:pt>
                <c:pt idx="193">
                  <c:v>2242.5518000000002</c:v>
                </c:pt>
                <c:pt idx="194">
                  <c:v>2225.8804</c:v>
                </c:pt>
                <c:pt idx="195">
                  <c:v>2254.8643000000002</c:v>
                </c:pt>
                <c:pt idx="196">
                  <c:v>2220.6653000000001</c:v>
                </c:pt>
                <c:pt idx="197">
                  <c:v>2196.3688999999999</c:v>
                </c:pt>
                <c:pt idx="198">
                  <c:v>2196.1406000000002</c:v>
                </c:pt>
                <c:pt idx="199">
                  <c:v>2250.6001000000001</c:v>
                </c:pt>
                <c:pt idx="200">
                  <c:v>2283.9346</c:v>
                </c:pt>
                <c:pt idx="201">
                  <c:v>2299.2944000000002</c:v>
                </c:pt>
                <c:pt idx="202">
                  <c:v>2385.2483000000002</c:v>
                </c:pt>
                <c:pt idx="203">
                  <c:v>2403.2411999999999</c:v>
                </c:pt>
                <c:pt idx="204">
                  <c:v>2394.1006000000002</c:v>
                </c:pt>
                <c:pt idx="205">
                  <c:v>2477.2764000000002</c:v>
                </c:pt>
                <c:pt idx="206">
                  <c:v>2583</c:v>
                </c:pt>
                <c:pt idx="207">
                  <c:v>2659.1538</c:v>
                </c:pt>
                <c:pt idx="208">
                  <c:v>2754.6552999999999</c:v>
                </c:pt>
                <c:pt idx="209">
                  <c:v>2879.6392000000001</c:v>
                </c:pt>
                <c:pt idx="210">
                  <c:v>3174.8593999999998</c:v>
                </c:pt>
                <c:pt idx="211">
                  <c:v>3511.3145</c:v>
                </c:pt>
                <c:pt idx="212">
                  <c:v>3857.9416999999999</c:v>
                </c:pt>
                <c:pt idx="213">
                  <c:v>4320.9399000000003</c:v>
                </c:pt>
                <c:pt idx="214">
                  <c:v>4907.9116000000004</c:v>
                </c:pt>
                <c:pt idx="215">
                  <c:v>5539.3666999999996</c:v>
                </c:pt>
                <c:pt idx="216">
                  <c:v>6480.0443999999998</c:v>
                </c:pt>
                <c:pt idx="217">
                  <c:v>7143.5928000000004</c:v>
                </c:pt>
                <c:pt idx="218">
                  <c:v>7765.7236000000003</c:v>
                </c:pt>
                <c:pt idx="219">
                  <c:v>9120.8965000000007</c:v>
                </c:pt>
                <c:pt idx="220">
                  <c:v>11623.915000000001</c:v>
                </c:pt>
                <c:pt idx="221">
                  <c:v>15302.4326</c:v>
                </c:pt>
                <c:pt idx="222">
                  <c:v>17843.695299999999</c:v>
                </c:pt>
                <c:pt idx="223">
                  <c:v>19615.083999999999</c:v>
                </c:pt>
                <c:pt idx="224">
                  <c:v>20050.050800000001</c:v>
                </c:pt>
                <c:pt idx="225">
                  <c:v>20168.613300000001</c:v>
                </c:pt>
                <c:pt idx="226">
                  <c:v>20425.877</c:v>
                </c:pt>
                <c:pt idx="227">
                  <c:v>20427.035199999998</c:v>
                </c:pt>
                <c:pt idx="228">
                  <c:v>20668.203099999999</c:v>
                </c:pt>
                <c:pt idx="229">
                  <c:v>21009.859400000001</c:v>
                </c:pt>
                <c:pt idx="230">
                  <c:v>20435.642599999999</c:v>
                </c:pt>
                <c:pt idx="231">
                  <c:v>19986.0664</c:v>
                </c:pt>
                <c:pt idx="232">
                  <c:v>19708.668000000001</c:v>
                </c:pt>
                <c:pt idx="233">
                  <c:v>19852.0059</c:v>
                </c:pt>
                <c:pt idx="234">
                  <c:v>19814.929700000001</c:v>
                </c:pt>
                <c:pt idx="235">
                  <c:v>19843.3711</c:v>
                </c:pt>
                <c:pt idx="236">
                  <c:v>20307.445299999999</c:v>
                </c:pt>
                <c:pt idx="237">
                  <c:v>20433.4961</c:v>
                </c:pt>
                <c:pt idx="238">
                  <c:v>20390.636699999999</c:v>
                </c:pt>
                <c:pt idx="239">
                  <c:v>20326.390599999999</c:v>
                </c:pt>
                <c:pt idx="240">
                  <c:v>20697.050800000001</c:v>
                </c:pt>
                <c:pt idx="241">
                  <c:v>20500.5723</c:v>
                </c:pt>
                <c:pt idx="242">
                  <c:v>19699.277300000002</c:v>
                </c:pt>
                <c:pt idx="243">
                  <c:v>20297.224600000001</c:v>
                </c:pt>
                <c:pt idx="244">
                  <c:v>20650.6387</c:v>
                </c:pt>
                <c:pt idx="245">
                  <c:v>20614.1348</c:v>
                </c:pt>
                <c:pt idx="246">
                  <c:v>20427.421900000001</c:v>
                </c:pt>
                <c:pt idx="247">
                  <c:v>20471.220700000002</c:v>
                </c:pt>
                <c:pt idx="248">
                  <c:v>20558.921900000001</c:v>
                </c:pt>
                <c:pt idx="249">
                  <c:v>20378.916000000001</c:v>
                </c:pt>
                <c:pt idx="250">
                  <c:v>20139.648399999998</c:v>
                </c:pt>
                <c:pt idx="251">
                  <c:v>20024.574199999999</c:v>
                </c:pt>
                <c:pt idx="252">
                  <c:v>19943.083999999999</c:v>
                </c:pt>
                <c:pt idx="253">
                  <c:v>19991.955099999999</c:v>
                </c:pt>
                <c:pt idx="254">
                  <c:v>20014.765599999999</c:v>
                </c:pt>
                <c:pt idx="255">
                  <c:v>19971.703099999999</c:v>
                </c:pt>
                <c:pt idx="256">
                  <c:v>20016.2461</c:v>
                </c:pt>
                <c:pt idx="257">
                  <c:v>20645.093799999999</c:v>
                </c:pt>
                <c:pt idx="258">
                  <c:v>20758.910199999998</c:v>
                </c:pt>
                <c:pt idx="259">
                  <c:v>20673.894499999999</c:v>
                </c:pt>
                <c:pt idx="260">
                  <c:v>20468.722699999998</c:v>
                </c:pt>
                <c:pt idx="261">
                  <c:v>20660.8789</c:v>
                </c:pt>
                <c:pt idx="262">
                  <c:v>20998.7461</c:v>
                </c:pt>
                <c:pt idx="263">
                  <c:v>21286.0586</c:v>
                </c:pt>
                <c:pt idx="264">
                  <c:v>21288.892599999999</c:v>
                </c:pt>
                <c:pt idx="265">
                  <c:v>21294.830099999999</c:v>
                </c:pt>
                <c:pt idx="266">
                  <c:v>21173.7012</c:v>
                </c:pt>
                <c:pt idx="267">
                  <c:v>20597.160199999998</c:v>
                </c:pt>
                <c:pt idx="268">
                  <c:v>21063.373</c:v>
                </c:pt>
                <c:pt idx="269">
                  <c:v>21503.835899999998</c:v>
                </c:pt>
                <c:pt idx="270">
                  <c:v>21735.859400000001</c:v>
                </c:pt>
                <c:pt idx="271">
                  <c:v>21522.2441</c:v>
                </c:pt>
                <c:pt idx="272">
                  <c:v>21472.070299999999</c:v>
                </c:pt>
                <c:pt idx="273">
                  <c:v>21266.2461</c:v>
                </c:pt>
                <c:pt idx="274">
                  <c:v>20925.199199999999</c:v>
                </c:pt>
                <c:pt idx="275">
                  <c:v>20901.498</c:v>
                </c:pt>
                <c:pt idx="276">
                  <c:v>20741.271499999999</c:v>
                </c:pt>
                <c:pt idx="277">
                  <c:v>20010.8262</c:v>
                </c:pt>
                <c:pt idx="278">
                  <c:v>18176.726600000002</c:v>
                </c:pt>
                <c:pt idx="279">
                  <c:v>15332.059600000001</c:v>
                </c:pt>
                <c:pt idx="280">
                  <c:v>12026.2266</c:v>
                </c:pt>
                <c:pt idx="281">
                  <c:v>9323.2695000000003</c:v>
                </c:pt>
                <c:pt idx="282">
                  <c:v>7640.4198999999999</c:v>
                </c:pt>
                <c:pt idx="283">
                  <c:v>6423.2461000000003</c:v>
                </c:pt>
                <c:pt idx="284">
                  <c:v>5318.1737999999996</c:v>
                </c:pt>
                <c:pt idx="285">
                  <c:v>4498.8339999999998</c:v>
                </c:pt>
                <c:pt idx="286">
                  <c:v>3953.6091000000001</c:v>
                </c:pt>
                <c:pt idx="287">
                  <c:v>3519.8472000000002</c:v>
                </c:pt>
                <c:pt idx="288">
                  <c:v>3165.6842999999999</c:v>
                </c:pt>
                <c:pt idx="289">
                  <c:v>2858.1619000000001</c:v>
                </c:pt>
                <c:pt idx="290">
                  <c:v>2666.8191000000002</c:v>
                </c:pt>
                <c:pt idx="291">
                  <c:v>2532.9810000000002</c:v>
                </c:pt>
                <c:pt idx="292">
                  <c:v>2404.9126000000001</c:v>
                </c:pt>
                <c:pt idx="293">
                  <c:v>2321.2692999999999</c:v>
                </c:pt>
                <c:pt idx="294">
                  <c:v>2246.3638000000001</c:v>
                </c:pt>
                <c:pt idx="295">
                  <c:v>2180.9297000000001</c:v>
                </c:pt>
                <c:pt idx="296">
                  <c:v>2161.2793000000001</c:v>
                </c:pt>
                <c:pt idx="297">
                  <c:v>2131.9396999999999</c:v>
                </c:pt>
                <c:pt idx="298">
                  <c:v>2113.0100000000002</c:v>
                </c:pt>
                <c:pt idx="299">
                  <c:v>2135.384</c:v>
                </c:pt>
                <c:pt idx="300">
                  <c:v>2159.7035999999998</c:v>
                </c:pt>
                <c:pt idx="301">
                  <c:v>2183.009</c:v>
                </c:pt>
                <c:pt idx="302">
                  <c:v>2222.8622999999998</c:v>
                </c:pt>
                <c:pt idx="303">
                  <c:v>2290.8773999999999</c:v>
                </c:pt>
                <c:pt idx="304">
                  <c:v>2301.4481999999998</c:v>
                </c:pt>
                <c:pt idx="305">
                  <c:v>2374.8694</c:v>
                </c:pt>
                <c:pt idx="306">
                  <c:v>2519.3888999999999</c:v>
                </c:pt>
                <c:pt idx="307">
                  <c:v>2632.1959999999999</c:v>
                </c:pt>
                <c:pt idx="308">
                  <c:v>2839.3328000000001</c:v>
                </c:pt>
                <c:pt idx="309">
                  <c:v>3096.9517000000001</c:v>
                </c:pt>
                <c:pt idx="310">
                  <c:v>3304.5979000000002</c:v>
                </c:pt>
                <c:pt idx="311">
                  <c:v>3312.4985000000001</c:v>
                </c:pt>
                <c:pt idx="312">
                  <c:v>3318.8290999999999</c:v>
                </c:pt>
                <c:pt idx="313">
                  <c:v>3244.2703000000001</c:v>
                </c:pt>
                <c:pt idx="314">
                  <c:v>3129.9175</c:v>
                </c:pt>
                <c:pt idx="315">
                  <c:v>3157.2611999999999</c:v>
                </c:pt>
                <c:pt idx="316">
                  <c:v>3239.4331000000002</c:v>
                </c:pt>
                <c:pt idx="317">
                  <c:v>3218.6895</c:v>
                </c:pt>
                <c:pt idx="318">
                  <c:v>3194.5859</c:v>
                </c:pt>
                <c:pt idx="319">
                  <c:v>3147.9025999999999</c:v>
                </c:pt>
                <c:pt idx="320">
                  <c:v>3186.6331</c:v>
                </c:pt>
                <c:pt idx="321">
                  <c:v>3226.1125000000002</c:v>
                </c:pt>
                <c:pt idx="322">
                  <c:v>3207.2212</c:v>
                </c:pt>
                <c:pt idx="323">
                  <c:v>3163.6864999999998</c:v>
                </c:pt>
                <c:pt idx="324">
                  <c:v>3089.5626999999999</c:v>
                </c:pt>
                <c:pt idx="325">
                  <c:v>3024.6331</c:v>
                </c:pt>
                <c:pt idx="326">
                  <c:v>2963.1055000000001</c:v>
                </c:pt>
                <c:pt idx="327">
                  <c:v>2959.7516999999998</c:v>
                </c:pt>
                <c:pt idx="328">
                  <c:v>2990.4602</c:v>
                </c:pt>
                <c:pt idx="329">
                  <c:v>3025</c:v>
                </c:pt>
                <c:pt idx="330">
                  <c:v>3086.0403000000001</c:v>
                </c:pt>
                <c:pt idx="331">
                  <c:v>3073.6614</c:v>
                </c:pt>
                <c:pt idx="332">
                  <c:v>3028.3346999999999</c:v>
                </c:pt>
                <c:pt idx="333">
                  <c:v>3019.4351000000001</c:v>
                </c:pt>
                <c:pt idx="334">
                  <c:v>3043.4834000000001</c:v>
                </c:pt>
                <c:pt idx="335">
                  <c:v>2994.2563</c:v>
                </c:pt>
                <c:pt idx="336">
                  <c:v>3035.3438000000001</c:v>
                </c:pt>
                <c:pt idx="337">
                  <c:v>3031.8362000000002</c:v>
                </c:pt>
                <c:pt idx="338">
                  <c:v>3093.6572000000001</c:v>
                </c:pt>
                <c:pt idx="339">
                  <c:v>3060.3267000000001</c:v>
                </c:pt>
                <c:pt idx="340">
                  <c:v>3001.2712000000001</c:v>
                </c:pt>
                <c:pt idx="341">
                  <c:v>3028.0131999999999</c:v>
                </c:pt>
                <c:pt idx="342">
                  <c:v>3031.998</c:v>
                </c:pt>
                <c:pt idx="343">
                  <c:v>3067.3669</c:v>
                </c:pt>
                <c:pt idx="344">
                  <c:v>3077.4431</c:v>
                </c:pt>
                <c:pt idx="345">
                  <c:v>3018.8341999999998</c:v>
                </c:pt>
                <c:pt idx="346">
                  <c:v>3022.8512999999998</c:v>
                </c:pt>
                <c:pt idx="347">
                  <c:v>3085.8494000000001</c:v>
                </c:pt>
                <c:pt idx="348">
                  <c:v>3121.0916000000002</c:v>
                </c:pt>
                <c:pt idx="349">
                  <c:v>3181.2130999999999</c:v>
                </c:pt>
                <c:pt idx="350">
                  <c:v>3184.6685000000002</c:v>
                </c:pt>
                <c:pt idx="351">
                  <c:v>3187.4421000000002</c:v>
                </c:pt>
                <c:pt idx="352">
                  <c:v>3254.415</c:v>
                </c:pt>
                <c:pt idx="353">
                  <c:v>3237.1619000000001</c:v>
                </c:pt>
                <c:pt idx="354">
                  <c:v>3300.384</c:v>
                </c:pt>
                <c:pt idx="355">
                  <c:v>3361</c:v>
                </c:pt>
                <c:pt idx="356">
                  <c:v>3421.6704</c:v>
                </c:pt>
                <c:pt idx="357">
                  <c:v>3438.1848</c:v>
                </c:pt>
                <c:pt idx="358">
                  <c:v>3442.2501999999999</c:v>
                </c:pt>
                <c:pt idx="359">
                  <c:v>3444.5569</c:v>
                </c:pt>
                <c:pt idx="360">
                  <c:v>3522.2411999999999</c:v>
                </c:pt>
                <c:pt idx="361">
                  <c:v>3562.8633</c:v>
                </c:pt>
                <c:pt idx="362">
                  <c:v>3654.7968999999998</c:v>
                </c:pt>
                <c:pt idx="363">
                  <c:v>3757.5868999999998</c:v>
                </c:pt>
                <c:pt idx="364">
                  <c:v>3979.9187000000002</c:v>
                </c:pt>
                <c:pt idx="365">
                  <c:v>4382.7187999999996</c:v>
                </c:pt>
                <c:pt idx="366">
                  <c:v>5053.9296999999997</c:v>
                </c:pt>
                <c:pt idx="367">
                  <c:v>5605.1929</c:v>
                </c:pt>
                <c:pt idx="368">
                  <c:v>5003.4233000000004</c:v>
                </c:pt>
                <c:pt idx="369">
                  <c:v>3926.7487999999998</c:v>
                </c:pt>
                <c:pt idx="370">
                  <c:v>3254.8494000000001</c:v>
                </c:pt>
                <c:pt idx="371">
                  <c:v>2826.7094999999999</c:v>
                </c:pt>
                <c:pt idx="372">
                  <c:v>2607.7103999999999</c:v>
                </c:pt>
                <c:pt idx="373">
                  <c:v>2487.9657999999999</c:v>
                </c:pt>
                <c:pt idx="374">
                  <c:v>2384.6300999999999</c:v>
                </c:pt>
                <c:pt idx="375">
                  <c:v>2351.8090999999999</c:v>
                </c:pt>
                <c:pt idx="376">
                  <c:v>2309.3930999999998</c:v>
                </c:pt>
                <c:pt idx="377">
                  <c:v>2333.6401000000001</c:v>
                </c:pt>
                <c:pt idx="378">
                  <c:v>2395.0983999999999</c:v>
                </c:pt>
                <c:pt idx="379">
                  <c:v>2489.4412000000002</c:v>
                </c:pt>
                <c:pt idx="380">
                  <c:v>2633.4773</c:v>
                </c:pt>
                <c:pt idx="381">
                  <c:v>2777.1637999999998</c:v>
                </c:pt>
                <c:pt idx="382">
                  <c:v>2965.0735</c:v>
                </c:pt>
                <c:pt idx="383">
                  <c:v>3213.6804000000002</c:v>
                </c:pt>
                <c:pt idx="384">
                  <c:v>3550.1145000000001</c:v>
                </c:pt>
                <c:pt idx="385">
                  <c:v>4096.3266999999996</c:v>
                </c:pt>
                <c:pt idx="386">
                  <c:v>4641.9961000000003</c:v>
                </c:pt>
                <c:pt idx="387">
                  <c:v>5274.8402999999998</c:v>
                </c:pt>
                <c:pt idx="388">
                  <c:v>6042.8109999999997</c:v>
                </c:pt>
                <c:pt idx="389">
                  <c:v>6868.7056000000002</c:v>
                </c:pt>
                <c:pt idx="390">
                  <c:v>8225.5830000000005</c:v>
                </c:pt>
                <c:pt idx="391">
                  <c:v>9962.5663999999997</c:v>
                </c:pt>
                <c:pt idx="392">
                  <c:v>11768.670899999999</c:v>
                </c:pt>
                <c:pt idx="393">
                  <c:v>13066.9707</c:v>
                </c:pt>
                <c:pt idx="394">
                  <c:v>14865.1338</c:v>
                </c:pt>
                <c:pt idx="395">
                  <c:v>16579.3262</c:v>
                </c:pt>
                <c:pt idx="396">
                  <c:v>18604.168000000001</c:v>
                </c:pt>
                <c:pt idx="397">
                  <c:v>19810.5605</c:v>
                </c:pt>
                <c:pt idx="398">
                  <c:v>20536.800800000001</c:v>
                </c:pt>
                <c:pt idx="399">
                  <c:v>20877.333999999999</c:v>
                </c:pt>
                <c:pt idx="400">
                  <c:v>21289.210899999998</c:v>
                </c:pt>
                <c:pt idx="401">
                  <c:v>21447.769499999999</c:v>
                </c:pt>
                <c:pt idx="402">
                  <c:v>21125.406200000001</c:v>
                </c:pt>
                <c:pt idx="403">
                  <c:v>21061.373</c:v>
                </c:pt>
                <c:pt idx="404">
                  <c:v>21777.587899999999</c:v>
                </c:pt>
                <c:pt idx="405">
                  <c:v>22008.347699999998</c:v>
                </c:pt>
                <c:pt idx="406">
                  <c:v>21900.142599999999</c:v>
                </c:pt>
                <c:pt idx="407">
                  <c:v>22385.9395</c:v>
                </c:pt>
                <c:pt idx="408">
                  <c:v>22696.1289</c:v>
                </c:pt>
                <c:pt idx="409">
                  <c:v>22837.974600000001</c:v>
                </c:pt>
                <c:pt idx="410">
                  <c:v>22563.357400000001</c:v>
                </c:pt>
                <c:pt idx="411">
                  <c:v>22025.3066</c:v>
                </c:pt>
                <c:pt idx="412">
                  <c:v>21906.0625</c:v>
                </c:pt>
                <c:pt idx="413">
                  <c:v>21807.095700000002</c:v>
                </c:pt>
                <c:pt idx="414">
                  <c:v>21689.101600000002</c:v>
                </c:pt>
                <c:pt idx="415">
                  <c:v>21132.9941</c:v>
                </c:pt>
                <c:pt idx="416">
                  <c:v>21115.956999999999</c:v>
                </c:pt>
                <c:pt idx="417">
                  <c:v>21329.218799999999</c:v>
                </c:pt>
                <c:pt idx="418">
                  <c:v>21160.412100000001</c:v>
                </c:pt>
                <c:pt idx="419">
                  <c:v>21446.320299999999</c:v>
                </c:pt>
                <c:pt idx="420">
                  <c:v>21158.488300000001</c:v>
                </c:pt>
                <c:pt idx="421">
                  <c:v>20973.5625</c:v>
                </c:pt>
                <c:pt idx="422">
                  <c:v>21485.017599999999</c:v>
                </c:pt>
                <c:pt idx="423">
                  <c:v>21630.609400000001</c:v>
                </c:pt>
                <c:pt idx="424">
                  <c:v>21575.7988</c:v>
                </c:pt>
                <c:pt idx="425">
                  <c:v>21596.668000000001</c:v>
                </c:pt>
                <c:pt idx="426">
                  <c:v>21053.3164</c:v>
                </c:pt>
                <c:pt idx="427">
                  <c:v>20983.402300000002</c:v>
                </c:pt>
                <c:pt idx="428">
                  <c:v>21250.162100000001</c:v>
                </c:pt>
                <c:pt idx="429">
                  <c:v>21467.1113</c:v>
                </c:pt>
                <c:pt idx="430">
                  <c:v>21106.216799999998</c:v>
                </c:pt>
                <c:pt idx="431">
                  <c:v>21104.0039</c:v>
                </c:pt>
                <c:pt idx="432">
                  <c:v>21386.023399999998</c:v>
                </c:pt>
                <c:pt idx="433">
                  <c:v>21684.033200000002</c:v>
                </c:pt>
                <c:pt idx="434">
                  <c:v>22041.1855</c:v>
                </c:pt>
                <c:pt idx="435">
                  <c:v>22504.089800000002</c:v>
                </c:pt>
                <c:pt idx="436">
                  <c:v>22833.945299999999</c:v>
                </c:pt>
                <c:pt idx="437">
                  <c:v>22979.8887</c:v>
                </c:pt>
                <c:pt idx="438">
                  <c:v>22624.800800000001</c:v>
                </c:pt>
                <c:pt idx="439">
                  <c:v>22103.179700000001</c:v>
                </c:pt>
                <c:pt idx="440">
                  <c:v>22665.3711</c:v>
                </c:pt>
                <c:pt idx="441">
                  <c:v>23360.664100000002</c:v>
                </c:pt>
                <c:pt idx="442">
                  <c:v>23694.377</c:v>
                </c:pt>
                <c:pt idx="443">
                  <c:v>23320.3887</c:v>
                </c:pt>
                <c:pt idx="444">
                  <c:v>22649.281200000001</c:v>
                </c:pt>
                <c:pt idx="445">
                  <c:v>22272.156200000001</c:v>
                </c:pt>
                <c:pt idx="446">
                  <c:v>22112.675800000001</c:v>
                </c:pt>
                <c:pt idx="447">
                  <c:v>21481.3125</c:v>
                </c:pt>
                <c:pt idx="448">
                  <c:v>20916.474600000001</c:v>
                </c:pt>
                <c:pt idx="449">
                  <c:v>20247.0664</c:v>
                </c:pt>
                <c:pt idx="450">
                  <c:v>19208.3223</c:v>
                </c:pt>
                <c:pt idx="451">
                  <c:v>17703.609400000001</c:v>
                </c:pt>
                <c:pt idx="452">
                  <c:v>15895.1055</c:v>
                </c:pt>
                <c:pt idx="453">
                  <c:v>14263.4355</c:v>
                </c:pt>
                <c:pt idx="454">
                  <c:v>11776.776400000001</c:v>
                </c:pt>
                <c:pt idx="455">
                  <c:v>9280.9902000000002</c:v>
                </c:pt>
                <c:pt idx="456">
                  <c:v>7211.7196999999996</c:v>
                </c:pt>
                <c:pt idx="457">
                  <c:v>6001.8158999999996</c:v>
                </c:pt>
                <c:pt idx="458">
                  <c:v>5182.8149000000003</c:v>
                </c:pt>
                <c:pt idx="459">
                  <c:v>4507.5375999999997</c:v>
                </c:pt>
                <c:pt idx="460">
                  <c:v>4024.2109</c:v>
                </c:pt>
                <c:pt idx="461">
                  <c:v>3655.2554</c:v>
                </c:pt>
                <c:pt idx="462">
                  <c:v>3342.2824999999998</c:v>
                </c:pt>
                <c:pt idx="463">
                  <c:v>3109.0291000000002</c:v>
                </c:pt>
                <c:pt idx="464">
                  <c:v>2888.1918999999998</c:v>
                </c:pt>
                <c:pt idx="465">
                  <c:v>2723.2611999999999</c:v>
                </c:pt>
                <c:pt idx="466">
                  <c:v>2630.7206999999999</c:v>
                </c:pt>
                <c:pt idx="467">
                  <c:v>2555.4521</c:v>
                </c:pt>
                <c:pt idx="468">
                  <c:v>2464.9648000000002</c:v>
                </c:pt>
                <c:pt idx="469">
                  <c:v>2439.3748000000001</c:v>
                </c:pt>
                <c:pt idx="470">
                  <c:v>2459.3366999999998</c:v>
                </c:pt>
                <c:pt idx="471">
                  <c:v>2447.0241999999998</c:v>
                </c:pt>
                <c:pt idx="472">
                  <c:v>2487.1779999999999</c:v>
                </c:pt>
                <c:pt idx="473">
                  <c:v>2539.5376000000001</c:v>
                </c:pt>
                <c:pt idx="474">
                  <c:v>2599.8661999999999</c:v>
                </c:pt>
                <c:pt idx="475">
                  <c:v>2691.7085000000002</c:v>
                </c:pt>
                <c:pt idx="476">
                  <c:v>2861.5679</c:v>
                </c:pt>
                <c:pt idx="477">
                  <c:v>2954.8904000000002</c:v>
                </c:pt>
                <c:pt idx="478">
                  <c:v>3228.2563</c:v>
                </c:pt>
                <c:pt idx="479">
                  <c:v>3499.3879000000002</c:v>
                </c:pt>
                <c:pt idx="480">
                  <c:v>3680.8845000000001</c:v>
                </c:pt>
                <c:pt idx="481">
                  <c:v>3793.3779</c:v>
                </c:pt>
                <c:pt idx="482">
                  <c:v>3881.2372999999998</c:v>
                </c:pt>
                <c:pt idx="483">
                  <c:v>3864.4976000000001</c:v>
                </c:pt>
                <c:pt idx="484">
                  <c:v>3785.3337000000001</c:v>
                </c:pt>
                <c:pt idx="485">
                  <c:v>3737.1558</c:v>
                </c:pt>
                <c:pt idx="486">
                  <c:v>3703.6934000000001</c:v>
                </c:pt>
                <c:pt idx="487">
                  <c:v>3765.6752999999999</c:v>
                </c:pt>
                <c:pt idx="488">
                  <c:v>3829.0381000000002</c:v>
                </c:pt>
                <c:pt idx="489">
                  <c:v>3849.4101999999998</c:v>
                </c:pt>
                <c:pt idx="490">
                  <c:v>3850.7287999999999</c:v>
                </c:pt>
                <c:pt idx="491">
                  <c:v>3820.9739</c:v>
                </c:pt>
                <c:pt idx="492">
                  <c:v>3860.0934999999999</c:v>
                </c:pt>
                <c:pt idx="493">
                  <c:v>3841.6561999999999</c:v>
                </c:pt>
                <c:pt idx="494">
                  <c:v>3828.8310999999999</c:v>
                </c:pt>
                <c:pt idx="495">
                  <c:v>3858.7388000000001</c:v>
                </c:pt>
                <c:pt idx="496">
                  <c:v>3838.9036000000001</c:v>
                </c:pt>
                <c:pt idx="497">
                  <c:v>3877.9578000000001</c:v>
                </c:pt>
                <c:pt idx="498">
                  <c:v>3849.1226000000001</c:v>
                </c:pt>
                <c:pt idx="499">
                  <c:v>3819.4402</c:v>
                </c:pt>
                <c:pt idx="500">
                  <c:v>3829.6532999999999</c:v>
                </c:pt>
                <c:pt idx="501">
                  <c:v>3779.0551999999998</c:v>
                </c:pt>
                <c:pt idx="502">
                  <c:v>3818.8683999999998</c:v>
                </c:pt>
                <c:pt idx="503">
                  <c:v>3825.9065000000001</c:v>
                </c:pt>
                <c:pt idx="504">
                  <c:v>3799.4180000000001</c:v>
                </c:pt>
                <c:pt idx="505">
                  <c:v>3785.1206000000002</c:v>
                </c:pt>
                <c:pt idx="506">
                  <c:v>3753.3508000000002</c:v>
                </c:pt>
                <c:pt idx="507">
                  <c:v>3745.6181999999999</c:v>
                </c:pt>
                <c:pt idx="508">
                  <c:v>3767.5066000000002</c:v>
                </c:pt>
                <c:pt idx="509">
                  <c:v>3750.0754000000002</c:v>
                </c:pt>
                <c:pt idx="510">
                  <c:v>3772.4321</c:v>
                </c:pt>
                <c:pt idx="511">
                  <c:v>3821.8442</c:v>
                </c:pt>
                <c:pt idx="512">
                  <c:v>3814.5608000000002</c:v>
                </c:pt>
                <c:pt idx="513">
                  <c:v>3650.8661999999999</c:v>
                </c:pt>
                <c:pt idx="514">
                  <c:v>3672.9848999999999</c:v>
                </c:pt>
                <c:pt idx="515">
                  <c:v>3685.7638999999999</c:v>
                </c:pt>
                <c:pt idx="516">
                  <c:v>3683.7024000000001</c:v>
                </c:pt>
                <c:pt idx="517">
                  <c:v>3602.3708000000001</c:v>
                </c:pt>
                <c:pt idx="518">
                  <c:v>3575.5659000000001</c:v>
                </c:pt>
                <c:pt idx="519">
                  <c:v>3620.9989999999998</c:v>
                </c:pt>
                <c:pt idx="520">
                  <c:v>3567.5779000000002</c:v>
                </c:pt>
                <c:pt idx="521">
                  <c:v>3523.6453000000001</c:v>
                </c:pt>
                <c:pt idx="522">
                  <c:v>3546.7959000000001</c:v>
                </c:pt>
                <c:pt idx="523">
                  <c:v>3598.9207000000001</c:v>
                </c:pt>
                <c:pt idx="524">
                  <c:v>3672.5327000000002</c:v>
                </c:pt>
                <c:pt idx="525">
                  <c:v>3775.99</c:v>
                </c:pt>
                <c:pt idx="526">
                  <c:v>3758.4160000000002</c:v>
                </c:pt>
                <c:pt idx="527">
                  <c:v>3739.8433</c:v>
                </c:pt>
                <c:pt idx="528">
                  <c:v>3755.0542</c:v>
                </c:pt>
                <c:pt idx="529">
                  <c:v>3757.7638999999999</c:v>
                </c:pt>
                <c:pt idx="530">
                  <c:v>3758.7588000000001</c:v>
                </c:pt>
                <c:pt idx="531">
                  <c:v>3767.8883999999998</c:v>
                </c:pt>
                <c:pt idx="532">
                  <c:v>3821.5185999999999</c:v>
                </c:pt>
                <c:pt idx="533">
                  <c:v>3872.7145999999998</c:v>
                </c:pt>
                <c:pt idx="534">
                  <c:v>3890.8914</c:v>
                </c:pt>
                <c:pt idx="535">
                  <c:v>3847.6433000000002</c:v>
                </c:pt>
                <c:pt idx="536">
                  <c:v>3763.7024000000001</c:v>
                </c:pt>
                <c:pt idx="537">
                  <c:v>3743.4895000000001</c:v>
                </c:pt>
                <c:pt idx="538">
                  <c:v>3764.7667999999999</c:v>
                </c:pt>
                <c:pt idx="539">
                  <c:v>3743.5005000000001</c:v>
                </c:pt>
                <c:pt idx="540">
                  <c:v>3633.2664</c:v>
                </c:pt>
                <c:pt idx="541">
                  <c:v>3345.1799000000001</c:v>
                </c:pt>
                <c:pt idx="542">
                  <c:v>3065.6653000000001</c:v>
                </c:pt>
                <c:pt idx="543">
                  <c:v>2887.8784000000001</c:v>
                </c:pt>
                <c:pt idx="544">
                  <c:v>2769.4753000000001</c:v>
                </c:pt>
                <c:pt idx="545">
                  <c:v>2698.1055000000001</c:v>
                </c:pt>
                <c:pt idx="546">
                  <c:v>2708.5969</c:v>
                </c:pt>
                <c:pt idx="547">
                  <c:v>2679.0754000000002</c:v>
                </c:pt>
                <c:pt idx="548">
                  <c:v>2663.6763000000001</c:v>
                </c:pt>
                <c:pt idx="549">
                  <c:v>2686.3044</c:v>
                </c:pt>
                <c:pt idx="550">
                  <c:v>2755.4373000000001</c:v>
                </c:pt>
                <c:pt idx="551">
                  <c:v>2845.4924000000001</c:v>
                </c:pt>
                <c:pt idx="552">
                  <c:v>2910.0513000000001</c:v>
                </c:pt>
                <c:pt idx="553">
                  <c:v>2999.4492</c:v>
                </c:pt>
                <c:pt idx="554">
                  <c:v>3161.5046000000002</c:v>
                </c:pt>
                <c:pt idx="555">
                  <c:v>3539.7388000000001</c:v>
                </c:pt>
                <c:pt idx="556">
                  <c:v>4076.0673999999999</c:v>
                </c:pt>
                <c:pt idx="557">
                  <c:v>4652.4691999999995</c:v>
                </c:pt>
                <c:pt idx="558">
                  <c:v>5294.8690999999999</c:v>
                </c:pt>
                <c:pt idx="559">
                  <c:v>6240.0541999999996</c:v>
                </c:pt>
                <c:pt idx="560">
                  <c:v>7522.3969999999999</c:v>
                </c:pt>
                <c:pt idx="561">
                  <c:v>8950.9336000000003</c:v>
                </c:pt>
                <c:pt idx="562">
                  <c:v>10377.419900000001</c:v>
                </c:pt>
                <c:pt idx="563">
                  <c:v>12898.5771</c:v>
                </c:pt>
                <c:pt idx="564">
                  <c:v>16707.714800000002</c:v>
                </c:pt>
                <c:pt idx="565">
                  <c:v>19899.019499999999</c:v>
                </c:pt>
                <c:pt idx="566">
                  <c:v>21574.578099999999</c:v>
                </c:pt>
                <c:pt idx="567">
                  <c:v>22204.103500000001</c:v>
                </c:pt>
                <c:pt idx="568">
                  <c:v>21780.164100000002</c:v>
                </c:pt>
                <c:pt idx="569">
                  <c:v>21173.904299999998</c:v>
                </c:pt>
                <c:pt idx="570">
                  <c:v>20583.125</c:v>
                </c:pt>
                <c:pt idx="571">
                  <c:v>20359.718799999999</c:v>
                </c:pt>
                <c:pt idx="572">
                  <c:v>20771.0605</c:v>
                </c:pt>
                <c:pt idx="573">
                  <c:v>20975.537100000001</c:v>
                </c:pt>
                <c:pt idx="574">
                  <c:v>21377.456999999999</c:v>
                </c:pt>
                <c:pt idx="575">
                  <c:v>22037.080099999999</c:v>
                </c:pt>
                <c:pt idx="576">
                  <c:v>22411.127</c:v>
                </c:pt>
                <c:pt idx="577">
                  <c:v>22589.8613</c:v>
                </c:pt>
                <c:pt idx="578">
                  <c:v>22855.037100000001</c:v>
                </c:pt>
                <c:pt idx="579">
                  <c:v>22645.6875</c:v>
                </c:pt>
                <c:pt idx="580">
                  <c:v>22299.783200000002</c:v>
                </c:pt>
                <c:pt idx="581">
                  <c:v>22255.265599999999</c:v>
                </c:pt>
                <c:pt idx="582">
                  <c:v>22293.900399999999</c:v>
                </c:pt>
                <c:pt idx="583">
                  <c:v>22036.658200000002</c:v>
                </c:pt>
                <c:pt idx="584">
                  <c:v>21299.203099999999</c:v>
                </c:pt>
                <c:pt idx="585">
                  <c:v>21110.025399999999</c:v>
                </c:pt>
                <c:pt idx="586">
                  <c:v>21546.4355</c:v>
                </c:pt>
                <c:pt idx="587">
                  <c:v>21373.351600000002</c:v>
                </c:pt>
                <c:pt idx="588">
                  <c:v>20629.333999999999</c:v>
                </c:pt>
                <c:pt idx="589">
                  <c:v>20785.734400000001</c:v>
                </c:pt>
                <c:pt idx="590">
                  <c:v>21458.728500000001</c:v>
                </c:pt>
                <c:pt idx="591">
                  <c:v>22185.275399999999</c:v>
                </c:pt>
                <c:pt idx="592">
                  <c:v>22430.456999999999</c:v>
                </c:pt>
                <c:pt idx="593">
                  <c:v>22268.341799999998</c:v>
                </c:pt>
                <c:pt idx="594">
                  <c:v>22018.230500000001</c:v>
                </c:pt>
                <c:pt idx="595">
                  <c:v>21881.169900000001</c:v>
                </c:pt>
                <c:pt idx="596">
                  <c:v>21580.625</c:v>
                </c:pt>
                <c:pt idx="597">
                  <c:v>21810</c:v>
                </c:pt>
                <c:pt idx="598">
                  <c:v>21516.228500000001</c:v>
                </c:pt>
                <c:pt idx="599">
                  <c:v>21594.769499999999</c:v>
                </c:pt>
                <c:pt idx="600">
                  <c:v>21583.593799999999</c:v>
                </c:pt>
                <c:pt idx="601">
                  <c:v>21207.767599999999</c:v>
                </c:pt>
                <c:pt idx="602">
                  <c:v>21632.4355</c:v>
                </c:pt>
                <c:pt idx="603">
                  <c:v>22432.1113</c:v>
                </c:pt>
                <c:pt idx="604">
                  <c:v>22825.789100000002</c:v>
                </c:pt>
                <c:pt idx="605">
                  <c:v>22858.382799999999</c:v>
                </c:pt>
                <c:pt idx="606">
                  <c:v>22657.7363</c:v>
                </c:pt>
                <c:pt idx="607">
                  <c:v>22668.029299999998</c:v>
                </c:pt>
                <c:pt idx="608">
                  <c:v>22659.7988</c:v>
                </c:pt>
                <c:pt idx="609">
                  <c:v>22668.8105</c:v>
                </c:pt>
                <c:pt idx="610">
                  <c:v>22508.140599999999</c:v>
                </c:pt>
                <c:pt idx="611">
                  <c:v>22467.554700000001</c:v>
                </c:pt>
                <c:pt idx="612">
                  <c:v>23068.156200000001</c:v>
                </c:pt>
                <c:pt idx="613">
                  <c:v>23227.578099999999</c:v>
                </c:pt>
                <c:pt idx="614">
                  <c:v>22849.164100000002</c:v>
                </c:pt>
                <c:pt idx="615">
                  <c:v>22463.392599999999</c:v>
                </c:pt>
                <c:pt idx="616">
                  <c:v>21982.1836</c:v>
                </c:pt>
                <c:pt idx="617">
                  <c:v>20940.642599999999</c:v>
                </c:pt>
                <c:pt idx="618">
                  <c:v>20209.085899999998</c:v>
                </c:pt>
                <c:pt idx="619">
                  <c:v>19599.955099999999</c:v>
                </c:pt>
                <c:pt idx="620">
                  <c:v>19267.341799999998</c:v>
                </c:pt>
                <c:pt idx="621">
                  <c:v>18938.328099999999</c:v>
                </c:pt>
                <c:pt idx="622">
                  <c:v>17066.962899999999</c:v>
                </c:pt>
                <c:pt idx="623">
                  <c:v>14007.477500000001</c:v>
                </c:pt>
                <c:pt idx="624">
                  <c:v>10592.7129</c:v>
                </c:pt>
                <c:pt idx="625">
                  <c:v>8283.5625</c:v>
                </c:pt>
                <c:pt idx="626">
                  <c:v>6734.4413999999997</c:v>
                </c:pt>
                <c:pt idx="627">
                  <c:v>5597.3104999999996</c:v>
                </c:pt>
                <c:pt idx="628">
                  <c:v>4695.8994000000002</c:v>
                </c:pt>
                <c:pt idx="629">
                  <c:v>4003.1277</c:v>
                </c:pt>
                <c:pt idx="630">
                  <c:v>3590.7939000000001</c:v>
                </c:pt>
                <c:pt idx="631">
                  <c:v>3313.9497000000001</c:v>
                </c:pt>
                <c:pt idx="632">
                  <c:v>3142.4591999999998</c:v>
                </c:pt>
                <c:pt idx="633">
                  <c:v>2967.2683000000002</c:v>
                </c:pt>
                <c:pt idx="634">
                  <c:v>2832.2815000000001</c:v>
                </c:pt>
                <c:pt idx="635">
                  <c:v>2742.9448000000002</c:v>
                </c:pt>
                <c:pt idx="636">
                  <c:v>2691.5457000000001</c:v>
                </c:pt>
                <c:pt idx="637">
                  <c:v>2670.6352999999999</c:v>
                </c:pt>
                <c:pt idx="638">
                  <c:v>2667.3145</c:v>
                </c:pt>
                <c:pt idx="639">
                  <c:v>2739.4020999999998</c:v>
                </c:pt>
                <c:pt idx="640">
                  <c:v>2888.1154999999999</c:v>
                </c:pt>
                <c:pt idx="641">
                  <c:v>3052.2321999999999</c:v>
                </c:pt>
                <c:pt idx="642">
                  <c:v>3171.6572000000001</c:v>
                </c:pt>
                <c:pt idx="643">
                  <c:v>3383.4672999999998</c:v>
                </c:pt>
                <c:pt idx="644">
                  <c:v>3726.3285999999998</c:v>
                </c:pt>
                <c:pt idx="645">
                  <c:v>3987.5227</c:v>
                </c:pt>
                <c:pt idx="646">
                  <c:v>3939.6592000000001</c:v>
                </c:pt>
                <c:pt idx="647">
                  <c:v>3777.9448000000002</c:v>
                </c:pt>
                <c:pt idx="648">
                  <c:v>3717.9929000000002</c:v>
                </c:pt>
                <c:pt idx="649">
                  <c:v>3668.6671999999999</c:v>
                </c:pt>
                <c:pt idx="650">
                  <c:v>3590.4421000000002</c:v>
                </c:pt>
                <c:pt idx="651">
                  <c:v>3564.7627000000002</c:v>
                </c:pt>
                <c:pt idx="652">
                  <c:v>3564.5779000000002</c:v>
                </c:pt>
                <c:pt idx="653">
                  <c:v>3542.8712999999998</c:v>
                </c:pt>
                <c:pt idx="654">
                  <c:v>3491.7548999999999</c:v>
                </c:pt>
                <c:pt idx="655">
                  <c:v>3473.4321</c:v>
                </c:pt>
                <c:pt idx="656">
                  <c:v>3475.6732999999999</c:v>
                </c:pt>
                <c:pt idx="657">
                  <c:v>3465.2361000000001</c:v>
                </c:pt>
                <c:pt idx="658">
                  <c:v>3473.8712999999998</c:v>
                </c:pt>
                <c:pt idx="659">
                  <c:v>3439.6642999999999</c:v>
                </c:pt>
                <c:pt idx="660">
                  <c:v>3421.8542000000002</c:v>
                </c:pt>
                <c:pt idx="661">
                  <c:v>3418.4553000000001</c:v>
                </c:pt>
                <c:pt idx="662">
                  <c:v>3416.7085000000002</c:v>
                </c:pt>
                <c:pt idx="663">
                  <c:v>3352.4312</c:v>
                </c:pt>
                <c:pt idx="664">
                  <c:v>3265.2664</c:v>
                </c:pt>
                <c:pt idx="665">
                  <c:v>3259.1206000000002</c:v>
                </c:pt>
                <c:pt idx="666">
                  <c:v>3232.4191999999998</c:v>
                </c:pt>
                <c:pt idx="667">
                  <c:v>3268.2383</c:v>
                </c:pt>
                <c:pt idx="668">
                  <c:v>3276.9335999999998</c:v>
                </c:pt>
                <c:pt idx="669">
                  <c:v>3302.0311999999999</c:v>
                </c:pt>
                <c:pt idx="670">
                  <c:v>3245.0654</c:v>
                </c:pt>
                <c:pt idx="671">
                  <c:v>3199.605</c:v>
                </c:pt>
                <c:pt idx="672">
                  <c:v>3209</c:v>
                </c:pt>
                <c:pt idx="673">
                  <c:v>3142.7296999999999</c:v>
                </c:pt>
                <c:pt idx="674">
                  <c:v>3042.2069999999999</c:v>
                </c:pt>
                <c:pt idx="675">
                  <c:v>3060.01</c:v>
                </c:pt>
                <c:pt idx="676">
                  <c:v>3129.3427999999999</c:v>
                </c:pt>
                <c:pt idx="677">
                  <c:v>3205.6704</c:v>
                </c:pt>
                <c:pt idx="678">
                  <c:v>3146.4331000000002</c:v>
                </c:pt>
                <c:pt idx="679">
                  <c:v>3053.3285999999998</c:v>
                </c:pt>
                <c:pt idx="680">
                  <c:v>3075.4421000000002</c:v>
                </c:pt>
                <c:pt idx="681">
                  <c:v>3053.8533000000002</c:v>
                </c:pt>
                <c:pt idx="682">
                  <c:v>3069.8220000000001</c:v>
                </c:pt>
                <c:pt idx="683">
                  <c:v>3104.1538</c:v>
                </c:pt>
                <c:pt idx="684">
                  <c:v>3093.4976000000001</c:v>
                </c:pt>
                <c:pt idx="685">
                  <c:v>3064.9097000000002</c:v>
                </c:pt>
                <c:pt idx="686">
                  <c:v>3060.5779000000002</c:v>
                </c:pt>
                <c:pt idx="687">
                  <c:v>3051.0470999999998</c:v>
                </c:pt>
                <c:pt idx="688">
                  <c:v>3148.1898999999999</c:v>
                </c:pt>
                <c:pt idx="689">
                  <c:v>3213.8652000000002</c:v>
                </c:pt>
                <c:pt idx="690">
                  <c:v>3204.5929999999998</c:v>
                </c:pt>
                <c:pt idx="691">
                  <c:v>3095.2121999999999</c:v>
                </c:pt>
                <c:pt idx="692">
                  <c:v>3139.0061000000001</c:v>
                </c:pt>
                <c:pt idx="693">
                  <c:v>3228.6975000000002</c:v>
                </c:pt>
                <c:pt idx="694">
                  <c:v>3323.2422000000001</c:v>
                </c:pt>
                <c:pt idx="695">
                  <c:v>3320.3870000000002</c:v>
                </c:pt>
                <c:pt idx="696">
                  <c:v>3295.7166000000002</c:v>
                </c:pt>
                <c:pt idx="697">
                  <c:v>3273.8290999999999</c:v>
                </c:pt>
                <c:pt idx="698">
                  <c:v>3234.3407999999999</c:v>
                </c:pt>
                <c:pt idx="699">
                  <c:v>3194.0783999999999</c:v>
                </c:pt>
                <c:pt idx="700">
                  <c:v>3198.6482000000001</c:v>
                </c:pt>
                <c:pt idx="701">
                  <c:v>3194.9106000000002</c:v>
                </c:pt>
                <c:pt idx="702">
                  <c:v>3211.0432000000001</c:v>
                </c:pt>
                <c:pt idx="703">
                  <c:v>3267.7397000000001</c:v>
                </c:pt>
                <c:pt idx="704">
                  <c:v>3259.4542999999999</c:v>
                </c:pt>
                <c:pt idx="705">
                  <c:v>3308.1154999999999</c:v>
                </c:pt>
                <c:pt idx="706">
                  <c:v>3339.6343000000002</c:v>
                </c:pt>
                <c:pt idx="707">
                  <c:v>3337.6804000000002</c:v>
                </c:pt>
                <c:pt idx="708">
                  <c:v>3324.4602</c:v>
                </c:pt>
                <c:pt idx="709">
                  <c:v>3283.8935999999999</c:v>
                </c:pt>
                <c:pt idx="710">
                  <c:v>3124.6181999999999</c:v>
                </c:pt>
                <c:pt idx="711">
                  <c:v>2953.6523000000002</c:v>
                </c:pt>
                <c:pt idx="712">
                  <c:v>2849.6743000000001</c:v>
                </c:pt>
                <c:pt idx="713">
                  <c:v>2795.3467000000001</c:v>
                </c:pt>
                <c:pt idx="714">
                  <c:v>2743.0010000000002</c:v>
                </c:pt>
                <c:pt idx="715">
                  <c:v>2664.5023999999999</c:v>
                </c:pt>
                <c:pt idx="716">
                  <c:v>2571.9739</c:v>
                </c:pt>
                <c:pt idx="717">
                  <c:v>2488.7698</c:v>
                </c:pt>
                <c:pt idx="718">
                  <c:v>2412.1860000000001</c:v>
                </c:pt>
                <c:pt idx="719">
                  <c:v>2360.5758999999998</c:v>
                </c:pt>
                <c:pt idx="720">
                  <c:v>2341.3114999999998</c:v>
                </c:pt>
                <c:pt idx="721">
                  <c:v>2354.6653000000001</c:v>
                </c:pt>
                <c:pt idx="722">
                  <c:v>2391.1477</c:v>
                </c:pt>
                <c:pt idx="723">
                  <c:v>2474.6069000000002</c:v>
                </c:pt>
                <c:pt idx="724">
                  <c:v>2583.6653000000001</c:v>
                </c:pt>
                <c:pt idx="725">
                  <c:v>2677.3267000000001</c:v>
                </c:pt>
                <c:pt idx="726">
                  <c:v>2826.2089999999998</c:v>
                </c:pt>
                <c:pt idx="727">
                  <c:v>3094.2793000000001</c:v>
                </c:pt>
                <c:pt idx="728">
                  <c:v>3411.03</c:v>
                </c:pt>
                <c:pt idx="729">
                  <c:v>3853.5979000000002</c:v>
                </c:pt>
                <c:pt idx="730">
                  <c:v>4335.5928000000004</c:v>
                </c:pt>
                <c:pt idx="731">
                  <c:v>5071.6733000000004</c:v>
                </c:pt>
                <c:pt idx="732">
                  <c:v>6130.7157999999999</c:v>
                </c:pt>
                <c:pt idx="733">
                  <c:v>7393.0933000000005</c:v>
                </c:pt>
                <c:pt idx="734">
                  <c:v>8751.4794999999995</c:v>
                </c:pt>
                <c:pt idx="735">
                  <c:v>10050.4727</c:v>
                </c:pt>
                <c:pt idx="736">
                  <c:v>11068.891600000001</c:v>
                </c:pt>
                <c:pt idx="737">
                  <c:v>12342.622100000001</c:v>
                </c:pt>
                <c:pt idx="738">
                  <c:v>14080.7178</c:v>
                </c:pt>
                <c:pt idx="739">
                  <c:v>15288.315399999999</c:v>
                </c:pt>
                <c:pt idx="740">
                  <c:v>17194.357400000001</c:v>
                </c:pt>
                <c:pt idx="741">
                  <c:v>18877.710899999998</c:v>
                </c:pt>
                <c:pt idx="742">
                  <c:v>20235.007799999999</c:v>
                </c:pt>
                <c:pt idx="743">
                  <c:v>21010.710899999998</c:v>
                </c:pt>
                <c:pt idx="744">
                  <c:v>21189.0039</c:v>
                </c:pt>
                <c:pt idx="745">
                  <c:v>21368.125</c:v>
                </c:pt>
                <c:pt idx="746">
                  <c:v>21572.390599999999</c:v>
                </c:pt>
                <c:pt idx="747">
                  <c:v>21619.3086</c:v>
                </c:pt>
                <c:pt idx="748">
                  <c:v>21085.597699999998</c:v>
                </c:pt>
                <c:pt idx="749">
                  <c:v>20298.216799999998</c:v>
                </c:pt>
                <c:pt idx="750">
                  <c:v>20467.453099999999</c:v>
                </c:pt>
                <c:pt idx="751">
                  <c:v>21269.531200000001</c:v>
                </c:pt>
                <c:pt idx="752">
                  <c:v>22022.029299999998</c:v>
                </c:pt>
                <c:pt idx="753">
                  <c:v>22557.283200000002</c:v>
                </c:pt>
                <c:pt idx="754">
                  <c:v>22675.0684</c:v>
                </c:pt>
                <c:pt idx="755">
                  <c:v>22315.476600000002</c:v>
                </c:pt>
                <c:pt idx="756">
                  <c:v>22389.910199999998</c:v>
                </c:pt>
                <c:pt idx="757">
                  <c:v>22878.898399999998</c:v>
                </c:pt>
                <c:pt idx="758">
                  <c:v>23177.232400000001</c:v>
                </c:pt>
                <c:pt idx="759">
                  <c:v>23066.550800000001</c:v>
                </c:pt>
                <c:pt idx="760">
                  <c:v>22695.974600000001</c:v>
                </c:pt>
                <c:pt idx="761">
                  <c:v>22458.4473</c:v>
                </c:pt>
                <c:pt idx="762">
                  <c:v>22210.418000000001</c:v>
                </c:pt>
                <c:pt idx="763">
                  <c:v>21906.238300000001</c:v>
                </c:pt>
                <c:pt idx="764">
                  <c:v>21746.054700000001</c:v>
                </c:pt>
                <c:pt idx="765">
                  <c:v>21976.4277</c:v>
                </c:pt>
                <c:pt idx="766">
                  <c:v>22627.593799999999</c:v>
                </c:pt>
                <c:pt idx="767">
                  <c:v>23022.4395</c:v>
                </c:pt>
                <c:pt idx="768">
                  <c:v>23413.109400000001</c:v>
                </c:pt>
                <c:pt idx="769">
                  <c:v>22966.2637</c:v>
                </c:pt>
                <c:pt idx="770">
                  <c:v>22200.945299999999</c:v>
                </c:pt>
                <c:pt idx="771">
                  <c:v>21359.4961</c:v>
                </c:pt>
                <c:pt idx="772">
                  <c:v>21433.287100000001</c:v>
                </c:pt>
                <c:pt idx="773">
                  <c:v>21059.097699999998</c:v>
                </c:pt>
                <c:pt idx="774">
                  <c:v>20887.2363</c:v>
                </c:pt>
                <c:pt idx="775">
                  <c:v>21514.476600000002</c:v>
                </c:pt>
                <c:pt idx="776">
                  <c:v>21791.265599999999</c:v>
                </c:pt>
                <c:pt idx="777">
                  <c:v>22107.007799999999</c:v>
                </c:pt>
                <c:pt idx="778">
                  <c:v>22127.664100000002</c:v>
                </c:pt>
                <c:pt idx="779">
                  <c:v>21792.863300000001</c:v>
                </c:pt>
                <c:pt idx="780">
                  <c:v>21164.281200000001</c:v>
                </c:pt>
                <c:pt idx="781">
                  <c:v>21415.0566</c:v>
                </c:pt>
                <c:pt idx="782">
                  <c:v>22190.400399999999</c:v>
                </c:pt>
                <c:pt idx="783">
                  <c:v>23084.7363</c:v>
                </c:pt>
                <c:pt idx="784">
                  <c:v>23359.824199999999</c:v>
                </c:pt>
                <c:pt idx="785">
                  <c:v>23015.498</c:v>
                </c:pt>
                <c:pt idx="786">
                  <c:v>23036.394499999999</c:v>
                </c:pt>
                <c:pt idx="787">
                  <c:v>23000.478500000001</c:v>
                </c:pt>
                <c:pt idx="788">
                  <c:v>22751.537100000001</c:v>
                </c:pt>
                <c:pt idx="789">
                  <c:v>22243.8086</c:v>
                </c:pt>
                <c:pt idx="790">
                  <c:v>21075.230500000001</c:v>
                </c:pt>
                <c:pt idx="791">
                  <c:v>19948.5137</c:v>
                </c:pt>
                <c:pt idx="792">
                  <c:v>18599.8066</c:v>
                </c:pt>
                <c:pt idx="793">
                  <c:v>17050.146499999999</c:v>
                </c:pt>
                <c:pt idx="794">
                  <c:v>15845.7246</c:v>
                </c:pt>
                <c:pt idx="795">
                  <c:v>14059.8945</c:v>
                </c:pt>
                <c:pt idx="796">
                  <c:v>11923.4004</c:v>
                </c:pt>
                <c:pt idx="797">
                  <c:v>10302.756799999999</c:v>
                </c:pt>
                <c:pt idx="798">
                  <c:v>9083.6581999999999</c:v>
                </c:pt>
                <c:pt idx="799">
                  <c:v>7714.3418000000001</c:v>
                </c:pt>
                <c:pt idx="800">
                  <c:v>6474.3921</c:v>
                </c:pt>
                <c:pt idx="801">
                  <c:v>5457.8193000000001</c:v>
                </c:pt>
                <c:pt idx="802">
                  <c:v>4641.2563</c:v>
                </c:pt>
                <c:pt idx="803">
                  <c:v>3968.3579</c:v>
                </c:pt>
                <c:pt idx="804">
                  <c:v>3575.3225000000002</c:v>
                </c:pt>
                <c:pt idx="805">
                  <c:v>3289.3917999999999</c:v>
                </c:pt>
                <c:pt idx="806">
                  <c:v>3072.5295000000001</c:v>
                </c:pt>
                <c:pt idx="807">
                  <c:v>2936.0722999999998</c:v>
                </c:pt>
                <c:pt idx="808">
                  <c:v>2871.8661999999999</c:v>
                </c:pt>
                <c:pt idx="809">
                  <c:v>2798.0996</c:v>
                </c:pt>
                <c:pt idx="810">
                  <c:v>2698.1808999999998</c:v>
                </c:pt>
                <c:pt idx="811">
                  <c:v>2544.9306999999999</c:v>
                </c:pt>
                <c:pt idx="812">
                  <c:v>2445.9778000000001</c:v>
                </c:pt>
                <c:pt idx="813">
                  <c:v>2406.8281000000002</c:v>
                </c:pt>
                <c:pt idx="814">
                  <c:v>2416.0934999999999</c:v>
                </c:pt>
                <c:pt idx="815">
                  <c:v>2446.0902999999998</c:v>
                </c:pt>
                <c:pt idx="816">
                  <c:v>2532.2231000000002</c:v>
                </c:pt>
                <c:pt idx="817">
                  <c:v>2665.0452</c:v>
                </c:pt>
                <c:pt idx="818">
                  <c:v>2843.1738</c:v>
                </c:pt>
                <c:pt idx="819">
                  <c:v>3148.9236000000001</c:v>
                </c:pt>
                <c:pt idx="820">
                  <c:v>3579.0902999999998</c:v>
                </c:pt>
                <c:pt idx="821">
                  <c:v>3844.4976000000001</c:v>
                </c:pt>
                <c:pt idx="822">
                  <c:v>4059.4241000000002</c:v>
                </c:pt>
                <c:pt idx="823">
                  <c:v>4176.625</c:v>
                </c:pt>
                <c:pt idx="824">
                  <c:v>4305.1225999999997</c:v>
                </c:pt>
                <c:pt idx="825">
                  <c:v>4356.3369000000002</c:v>
                </c:pt>
                <c:pt idx="826">
                  <c:v>4356.6421</c:v>
                </c:pt>
                <c:pt idx="827">
                  <c:v>4363.5679</c:v>
                </c:pt>
                <c:pt idx="828">
                  <c:v>4408.0321999999996</c:v>
                </c:pt>
                <c:pt idx="829">
                  <c:v>4521.0625</c:v>
                </c:pt>
                <c:pt idx="830">
                  <c:v>4604.0956999999999</c:v>
                </c:pt>
                <c:pt idx="831">
                  <c:v>4714.3720999999996</c:v>
                </c:pt>
                <c:pt idx="832">
                  <c:v>4784.2763999999997</c:v>
                </c:pt>
                <c:pt idx="833">
                  <c:v>4818.3989000000001</c:v>
                </c:pt>
                <c:pt idx="834">
                  <c:v>4783.9418999999998</c:v>
                </c:pt>
                <c:pt idx="835">
                  <c:v>4823.7236000000003</c:v>
                </c:pt>
                <c:pt idx="836">
                  <c:v>4875.7548999999999</c:v>
                </c:pt>
                <c:pt idx="837">
                  <c:v>4858.1396000000004</c:v>
                </c:pt>
                <c:pt idx="838">
                  <c:v>4803.7217000000001</c:v>
                </c:pt>
                <c:pt idx="839">
                  <c:v>4828.0513000000001</c:v>
                </c:pt>
                <c:pt idx="840">
                  <c:v>4879.7987999999996</c:v>
                </c:pt>
                <c:pt idx="841">
                  <c:v>4933.4731000000002</c:v>
                </c:pt>
                <c:pt idx="842">
                  <c:v>4917.5478999999996</c:v>
                </c:pt>
                <c:pt idx="843">
                  <c:v>4871</c:v>
                </c:pt>
                <c:pt idx="844">
                  <c:v>4813.2554</c:v>
                </c:pt>
                <c:pt idx="845">
                  <c:v>4821.5073000000002</c:v>
                </c:pt>
                <c:pt idx="846">
                  <c:v>4844.7046</c:v>
                </c:pt>
                <c:pt idx="847">
                  <c:v>4911.1478999999999</c:v>
                </c:pt>
                <c:pt idx="848">
                  <c:v>4929.1787000000004</c:v>
                </c:pt>
                <c:pt idx="849">
                  <c:v>4909.5879000000004</c:v>
                </c:pt>
                <c:pt idx="850">
                  <c:v>4892.6986999999999</c:v>
                </c:pt>
                <c:pt idx="851">
                  <c:v>4925.2660999999998</c:v>
                </c:pt>
                <c:pt idx="852">
                  <c:v>4908.1309000000001</c:v>
                </c:pt>
                <c:pt idx="853">
                  <c:v>4907.8701000000001</c:v>
                </c:pt>
                <c:pt idx="854">
                  <c:v>4864.4975999999997</c:v>
                </c:pt>
                <c:pt idx="855">
                  <c:v>4790.2964000000002</c:v>
                </c:pt>
                <c:pt idx="856">
                  <c:v>4710.8545000000004</c:v>
                </c:pt>
                <c:pt idx="857">
                  <c:v>4670.9678000000004</c:v>
                </c:pt>
                <c:pt idx="858">
                  <c:v>4637.4603999999999</c:v>
                </c:pt>
                <c:pt idx="859">
                  <c:v>4633.4481999999998</c:v>
                </c:pt>
                <c:pt idx="860">
                  <c:v>4598.1356999999998</c:v>
                </c:pt>
                <c:pt idx="861">
                  <c:v>4621.5478999999996</c:v>
                </c:pt>
                <c:pt idx="862">
                  <c:v>4766.1880000000001</c:v>
                </c:pt>
                <c:pt idx="863">
                  <c:v>4797.0825000000004</c:v>
                </c:pt>
                <c:pt idx="864">
                  <c:v>4805.3315000000002</c:v>
                </c:pt>
                <c:pt idx="865">
                  <c:v>4774.6484</c:v>
                </c:pt>
                <c:pt idx="866">
                  <c:v>4847.0078000000003</c:v>
                </c:pt>
                <c:pt idx="867">
                  <c:v>4982.1073999999999</c:v>
                </c:pt>
                <c:pt idx="868">
                  <c:v>5065.2109</c:v>
                </c:pt>
                <c:pt idx="869">
                  <c:v>5064.0785999999998</c:v>
                </c:pt>
                <c:pt idx="870">
                  <c:v>5001.0956999999999</c:v>
                </c:pt>
                <c:pt idx="871">
                  <c:v>4961.9638999999997</c:v>
                </c:pt>
                <c:pt idx="872">
                  <c:v>4911.9556000000002</c:v>
                </c:pt>
                <c:pt idx="873">
                  <c:v>4934.9043000000001</c:v>
                </c:pt>
                <c:pt idx="874">
                  <c:v>4922.2695000000003</c:v>
                </c:pt>
                <c:pt idx="875">
                  <c:v>4901.6133</c:v>
                </c:pt>
                <c:pt idx="876">
                  <c:v>4776.2222000000002</c:v>
                </c:pt>
                <c:pt idx="877">
                  <c:v>4680.1796999999997</c:v>
                </c:pt>
                <c:pt idx="878">
                  <c:v>4633.0551999999998</c:v>
                </c:pt>
                <c:pt idx="879">
                  <c:v>4508.5288</c:v>
                </c:pt>
                <c:pt idx="880">
                  <c:v>4272.3217999999997</c:v>
                </c:pt>
                <c:pt idx="881">
                  <c:v>3949.1677</c:v>
                </c:pt>
                <c:pt idx="882">
                  <c:v>3583.2896000000001</c:v>
                </c:pt>
                <c:pt idx="883">
                  <c:v>3215.5446999999999</c:v>
                </c:pt>
                <c:pt idx="884">
                  <c:v>2844</c:v>
                </c:pt>
                <c:pt idx="885">
                  <c:v>2607.7891</c:v>
                </c:pt>
                <c:pt idx="886">
                  <c:v>2451.0221999999999</c:v>
                </c:pt>
                <c:pt idx="887">
                  <c:v>2355.21</c:v>
                </c:pt>
                <c:pt idx="888">
                  <c:v>2328.3015</c:v>
                </c:pt>
                <c:pt idx="889">
                  <c:v>2298.2611999999999</c:v>
                </c:pt>
                <c:pt idx="890">
                  <c:v>2278.3818000000001</c:v>
                </c:pt>
                <c:pt idx="891">
                  <c:v>2321.0100000000002</c:v>
                </c:pt>
                <c:pt idx="892">
                  <c:v>2408.5466000000001</c:v>
                </c:pt>
                <c:pt idx="893">
                  <c:v>2386.4602</c:v>
                </c:pt>
                <c:pt idx="894">
                  <c:v>2371.6914000000002</c:v>
                </c:pt>
                <c:pt idx="895">
                  <c:v>2373.3818000000001</c:v>
                </c:pt>
                <c:pt idx="896">
                  <c:v>2360.0300000000002</c:v>
                </c:pt>
                <c:pt idx="897">
                  <c:v>2405.8472000000002</c:v>
                </c:pt>
                <c:pt idx="898">
                  <c:v>2468.8422999999998</c:v>
                </c:pt>
                <c:pt idx="899">
                  <c:v>2562.8081000000002</c:v>
                </c:pt>
                <c:pt idx="900">
                  <c:v>2669.2361000000001</c:v>
                </c:pt>
                <c:pt idx="901">
                  <c:v>2772.6221</c:v>
                </c:pt>
                <c:pt idx="902">
                  <c:v>2950.7478000000001</c:v>
                </c:pt>
                <c:pt idx="903">
                  <c:v>3227.8904000000002</c:v>
                </c:pt>
                <c:pt idx="904">
                  <c:v>3567.2422000000001</c:v>
                </c:pt>
                <c:pt idx="905">
                  <c:v>4150.7837</c:v>
                </c:pt>
                <c:pt idx="906">
                  <c:v>5095.2470999999996</c:v>
                </c:pt>
                <c:pt idx="907">
                  <c:v>5611.9058000000005</c:v>
                </c:pt>
                <c:pt idx="908">
                  <c:v>5618.7196999999996</c:v>
                </c:pt>
                <c:pt idx="909">
                  <c:v>5306.0068000000001</c:v>
                </c:pt>
                <c:pt idx="910">
                  <c:v>4731.9146000000001</c:v>
                </c:pt>
                <c:pt idx="911">
                  <c:v>4184.1283999999996</c:v>
                </c:pt>
                <c:pt idx="912">
                  <c:v>3812.6572000000001</c:v>
                </c:pt>
                <c:pt idx="913">
                  <c:v>3560.7256000000002</c:v>
                </c:pt>
                <c:pt idx="914">
                  <c:v>3357.6491999999998</c:v>
                </c:pt>
                <c:pt idx="915">
                  <c:v>3226.9146000000001</c:v>
                </c:pt>
                <c:pt idx="916">
                  <c:v>3088.2150999999999</c:v>
                </c:pt>
                <c:pt idx="917">
                  <c:v>2952.2202000000002</c:v>
                </c:pt>
                <c:pt idx="918">
                  <c:v>2915.5708</c:v>
                </c:pt>
                <c:pt idx="919">
                  <c:v>2910.7516999999998</c:v>
                </c:pt>
                <c:pt idx="920">
                  <c:v>2868.6082000000001</c:v>
                </c:pt>
                <c:pt idx="921">
                  <c:v>2839.5879</c:v>
                </c:pt>
                <c:pt idx="922">
                  <c:v>2817.8371999999999</c:v>
                </c:pt>
                <c:pt idx="923">
                  <c:v>2819.5005000000001</c:v>
                </c:pt>
                <c:pt idx="924">
                  <c:v>2826.2914999999998</c:v>
                </c:pt>
                <c:pt idx="925">
                  <c:v>2848.3065999999999</c:v>
                </c:pt>
                <c:pt idx="926">
                  <c:v>2875.6785</c:v>
                </c:pt>
                <c:pt idx="927">
                  <c:v>2845.4321</c:v>
                </c:pt>
                <c:pt idx="928">
                  <c:v>2778.6934000000001</c:v>
                </c:pt>
                <c:pt idx="929">
                  <c:v>2779.0210000000002</c:v>
                </c:pt>
                <c:pt idx="930">
                  <c:v>2792.4875000000002</c:v>
                </c:pt>
                <c:pt idx="931">
                  <c:v>2778.5969</c:v>
                </c:pt>
                <c:pt idx="932">
                  <c:v>2695.6685000000002</c:v>
                </c:pt>
                <c:pt idx="933">
                  <c:v>2700.2703000000001</c:v>
                </c:pt>
                <c:pt idx="934">
                  <c:v>2718.9648000000002</c:v>
                </c:pt>
                <c:pt idx="935">
                  <c:v>2706.2462999999998</c:v>
                </c:pt>
                <c:pt idx="936">
                  <c:v>2688.8009999999999</c:v>
                </c:pt>
                <c:pt idx="937">
                  <c:v>2710.1448</c:v>
                </c:pt>
                <c:pt idx="938">
                  <c:v>2710.7094999999999</c:v>
                </c:pt>
                <c:pt idx="939">
                  <c:v>2708.7698</c:v>
                </c:pt>
                <c:pt idx="940">
                  <c:v>2739.3366999999998</c:v>
                </c:pt>
                <c:pt idx="941">
                  <c:v>2784.0853999999999</c:v>
                </c:pt>
                <c:pt idx="942">
                  <c:v>2822.1648</c:v>
                </c:pt>
                <c:pt idx="943">
                  <c:v>2813.1016</c:v>
                </c:pt>
                <c:pt idx="944">
                  <c:v>2822.7698</c:v>
                </c:pt>
                <c:pt idx="945">
                  <c:v>2796.1909000000001</c:v>
                </c:pt>
                <c:pt idx="946">
                  <c:v>2796.1055000000001</c:v>
                </c:pt>
                <c:pt idx="947">
                  <c:v>2836.4211</c:v>
                </c:pt>
                <c:pt idx="948">
                  <c:v>2875.5023999999999</c:v>
                </c:pt>
                <c:pt idx="949">
                  <c:v>2943.623</c:v>
                </c:pt>
                <c:pt idx="950">
                  <c:v>2949.3717999999999</c:v>
                </c:pt>
                <c:pt idx="951">
                  <c:v>2989.8773999999999</c:v>
                </c:pt>
                <c:pt idx="952">
                  <c:v>2988.8271</c:v>
                </c:pt>
                <c:pt idx="953">
                  <c:v>2971.9739</c:v>
                </c:pt>
                <c:pt idx="954">
                  <c:v>2960.3407999999999</c:v>
                </c:pt>
                <c:pt idx="955">
                  <c:v>3022.7838999999999</c:v>
                </c:pt>
                <c:pt idx="956">
                  <c:v>3118.3557000000001</c:v>
                </c:pt>
                <c:pt idx="957">
                  <c:v>3207.6120999999998</c:v>
                </c:pt>
                <c:pt idx="958">
                  <c:v>3386.9857999999999</c:v>
                </c:pt>
                <c:pt idx="959">
                  <c:v>3595.7388000000001</c:v>
                </c:pt>
                <c:pt idx="960">
                  <c:v>3795.3314999999998</c:v>
                </c:pt>
                <c:pt idx="961">
                  <c:v>4053.1316000000002</c:v>
                </c:pt>
                <c:pt idx="962">
                  <c:v>4404.5375999999997</c:v>
                </c:pt>
                <c:pt idx="963">
                  <c:v>4702.8681999999999</c:v>
                </c:pt>
                <c:pt idx="964">
                  <c:v>4858.4369999999999</c:v>
                </c:pt>
                <c:pt idx="965">
                  <c:v>4939.4575000000004</c:v>
                </c:pt>
                <c:pt idx="966">
                  <c:v>4872</c:v>
                </c:pt>
                <c:pt idx="967">
                  <c:v>4337.5024000000003</c:v>
                </c:pt>
                <c:pt idx="968">
                  <c:v>3644.6514000000002</c:v>
                </c:pt>
                <c:pt idx="969">
                  <c:v>3192.3418000000001</c:v>
                </c:pt>
                <c:pt idx="970">
                  <c:v>2868.2864</c:v>
                </c:pt>
                <c:pt idx="971">
                  <c:v>2667.5527000000002</c:v>
                </c:pt>
                <c:pt idx="972">
                  <c:v>2542.1505999999999</c:v>
                </c:pt>
                <c:pt idx="973">
                  <c:v>2452.9929000000002</c:v>
                </c:pt>
                <c:pt idx="974">
                  <c:v>2375.1167</c:v>
                </c:pt>
                <c:pt idx="975">
                  <c:v>2322.5427</c:v>
                </c:pt>
                <c:pt idx="976">
                  <c:v>2314.1116000000002</c:v>
                </c:pt>
                <c:pt idx="977">
                  <c:v>2317.7307000000001</c:v>
                </c:pt>
                <c:pt idx="978">
                  <c:v>2318.6082000000001</c:v>
                </c:pt>
                <c:pt idx="979">
                  <c:v>2295.1347999999998</c:v>
                </c:pt>
                <c:pt idx="980">
                  <c:v>2307.4321</c:v>
                </c:pt>
                <c:pt idx="981">
                  <c:v>2298.5929999999998</c:v>
                </c:pt>
                <c:pt idx="982">
                  <c:v>2293.3798999999999</c:v>
                </c:pt>
                <c:pt idx="983">
                  <c:v>2274.8552</c:v>
                </c:pt>
                <c:pt idx="984">
                  <c:v>2238.5749999999998</c:v>
                </c:pt>
                <c:pt idx="985">
                  <c:v>2283.8845000000001</c:v>
                </c:pt>
                <c:pt idx="986">
                  <c:v>2343.0493000000001</c:v>
                </c:pt>
                <c:pt idx="987">
                  <c:v>2381.9971</c:v>
                </c:pt>
                <c:pt idx="988">
                  <c:v>2395.2815000000001</c:v>
                </c:pt>
                <c:pt idx="989">
                  <c:v>2480.386</c:v>
                </c:pt>
                <c:pt idx="990">
                  <c:v>2607.3215</c:v>
                </c:pt>
                <c:pt idx="991">
                  <c:v>2882.8523</c:v>
                </c:pt>
                <c:pt idx="992">
                  <c:v>3303.7235999999998</c:v>
                </c:pt>
                <c:pt idx="993">
                  <c:v>3677.0722999999998</c:v>
                </c:pt>
                <c:pt idx="994">
                  <c:v>3681.6824000000001</c:v>
                </c:pt>
                <c:pt idx="995">
                  <c:v>3284</c:v>
                </c:pt>
                <c:pt idx="996">
                  <c:v>2956.8712999999998</c:v>
                </c:pt>
                <c:pt idx="997">
                  <c:v>2808.8712999999998</c:v>
                </c:pt>
                <c:pt idx="998">
                  <c:v>2708.9879999999998</c:v>
                </c:pt>
                <c:pt idx="999">
                  <c:v>2625.4663</c:v>
                </c:pt>
                <c:pt idx="1000">
                  <c:v>2602.2611999999999</c:v>
                </c:pt>
                <c:pt idx="1001">
                  <c:v>2617</c:v>
                </c:pt>
                <c:pt idx="1002">
                  <c:v>2625.3809000000001</c:v>
                </c:pt>
                <c:pt idx="1003">
                  <c:v>2542.1287000000002</c:v>
                </c:pt>
                <c:pt idx="1004">
                  <c:v>2444.8090999999999</c:v>
                </c:pt>
                <c:pt idx="1005">
                  <c:v>2468.9245999999998</c:v>
                </c:pt>
                <c:pt idx="1006">
                  <c:v>2477.5479</c:v>
                </c:pt>
                <c:pt idx="1007">
                  <c:v>2469.3285999999998</c:v>
                </c:pt>
                <c:pt idx="1008">
                  <c:v>2471.8955000000001</c:v>
                </c:pt>
                <c:pt idx="1009">
                  <c:v>2515.7919999999999</c:v>
                </c:pt>
                <c:pt idx="1010">
                  <c:v>2552.5527000000002</c:v>
                </c:pt>
                <c:pt idx="1011">
                  <c:v>2536.5205000000001</c:v>
                </c:pt>
                <c:pt idx="1012">
                  <c:v>2562.4031</c:v>
                </c:pt>
                <c:pt idx="1013">
                  <c:v>2537.1779999999999</c:v>
                </c:pt>
                <c:pt idx="1014">
                  <c:v>2516.2292000000002</c:v>
                </c:pt>
                <c:pt idx="1015">
                  <c:v>2504.3215</c:v>
                </c:pt>
                <c:pt idx="1016">
                  <c:v>2537.5066000000002</c:v>
                </c:pt>
                <c:pt idx="1017">
                  <c:v>2555.9115999999999</c:v>
                </c:pt>
                <c:pt idx="1018">
                  <c:v>2533.0070999999998</c:v>
                </c:pt>
                <c:pt idx="1019">
                  <c:v>2539.1667000000002</c:v>
                </c:pt>
                <c:pt idx="1020">
                  <c:v>2527.2008999999998</c:v>
                </c:pt>
                <c:pt idx="1021">
                  <c:v>2517.2231000000002</c:v>
                </c:pt>
                <c:pt idx="1022">
                  <c:v>2470.5427</c:v>
                </c:pt>
                <c:pt idx="1023">
                  <c:v>2440.6671999999999</c:v>
                </c:pt>
                <c:pt idx="1024">
                  <c:v>2490.1296000000002</c:v>
                </c:pt>
                <c:pt idx="1025">
                  <c:v>2491.7388000000001</c:v>
                </c:pt>
                <c:pt idx="1026">
                  <c:v>2467.8571999999999</c:v>
                </c:pt>
                <c:pt idx="1027">
                  <c:v>2446.5023999999999</c:v>
                </c:pt>
                <c:pt idx="1028">
                  <c:v>2454.1941000000002</c:v>
                </c:pt>
                <c:pt idx="1029">
                  <c:v>2500.3669</c:v>
                </c:pt>
                <c:pt idx="1030">
                  <c:v>2516.4875000000002</c:v>
                </c:pt>
                <c:pt idx="1031">
                  <c:v>2517.1709000000001</c:v>
                </c:pt>
                <c:pt idx="1032">
                  <c:v>2517.1487000000002</c:v>
                </c:pt>
                <c:pt idx="1033">
                  <c:v>2498.6945999999998</c:v>
                </c:pt>
                <c:pt idx="1034">
                  <c:v>2514.1950999999999</c:v>
                </c:pt>
                <c:pt idx="1035">
                  <c:v>2532.2512000000002</c:v>
                </c:pt>
                <c:pt idx="1036">
                  <c:v>2488.4724000000001</c:v>
                </c:pt>
                <c:pt idx="1037">
                  <c:v>2488.4412000000002</c:v>
                </c:pt>
                <c:pt idx="1038">
                  <c:v>2533.5556999999999</c:v>
                </c:pt>
                <c:pt idx="1039">
                  <c:v>2549.7687999999998</c:v>
                </c:pt>
                <c:pt idx="1040">
                  <c:v>2526.4573</c:v>
                </c:pt>
                <c:pt idx="1041">
                  <c:v>2539.2602999999999</c:v>
                </c:pt>
                <c:pt idx="1042">
                  <c:v>2557.8984</c:v>
                </c:pt>
                <c:pt idx="1043">
                  <c:v>2578</c:v>
                </c:pt>
                <c:pt idx="1044">
                  <c:v>2653.5308</c:v>
                </c:pt>
                <c:pt idx="1045">
                  <c:v>2681.2815000000001</c:v>
                </c:pt>
                <c:pt idx="1046">
                  <c:v>2739.5859</c:v>
                </c:pt>
                <c:pt idx="1047">
                  <c:v>2811.6100999999999</c:v>
                </c:pt>
                <c:pt idx="1048">
                  <c:v>2911.4292</c:v>
                </c:pt>
                <c:pt idx="1049">
                  <c:v>3051.8040000000001</c:v>
                </c:pt>
                <c:pt idx="1050">
                  <c:v>3117.2161000000001</c:v>
                </c:pt>
                <c:pt idx="1051">
                  <c:v>2946.6864999999998</c:v>
                </c:pt>
                <c:pt idx="1052">
                  <c:v>2725.8352</c:v>
                </c:pt>
                <c:pt idx="1053">
                  <c:v>2578.8081000000002</c:v>
                </c:pt>
                <c:pt idx="1054">
                  <c:v>2551.1406000000002</c:v>
                </c:pt>
                <c:pt idx="1055">
                  <c:v>2562.8040000000001</c:v>
                </c:pt>
                <c:pt idx="1056">
                  <c:v>2494.9458</c:v>
                </c:pt>
                <c:pt idx="1057">
                  <c:v>2350.2492999999999</c:v>
                </c:pt>
                <c:pt idx="1058">
                  <c:v>2289.5194999999999</c:v>
                </c:pt>
                <c:pt idx="1059">
                  <c:v>2291.9708999999998</c:v>
                </c:pt>
                <c:pt idx="1060">
                  <c:v>2292.3418000000001</c:v>
                </c:pt>
                <c:pt idx="1061">
                  <c:v>2264.9989999999998</c:v>
                </c:pt>
                <c:pt idx="1062">
                  <c:v>2282.5698000000002</c:v>
                </c:pt>
                <c:pt idx="1063">
                  <c:v>2267.4463000000001</c:v>
                </c:pt>
                <c:pt idx="1064">
                  <c:v>2244.5104999999999</c:v>
                </c:pt>
                <c:pt idx="1065">
                  <c:v>2221.5275999999999</c:v>
                </c:pt>
                <c:pt idx="1066">
                  <c:v>2176.7166000000002</c:v>
                </c:pt>
                <c:pt idx="1067">
                  <c:v>2140</c:v>
                </c:pt>
                <c:pt idx="1068">
                  <c:v>2155.2170000000001</c:v>
                </c:pt>
                <c:pt idx="1069">
                  <c:v>2189.0322000000001</c:v>
                </c:pt>
                <c:pt idx="1070">
                  <c:v>2184.8593999999998</c:v>
                </c:pt>
                <c:pt idx="1071">
                  <c:v>2205.1396</c:v>
                </c:pt>
                <c:pt idx="1072">
                  <c:v>2199.5708</c:v>
                </c:pt>
                <c:pt idx="1073">
                  <c:v>2204.8984</c:v>
                </c:pt>
                <c:pt idx="1074">
                  <c:v>2237.6091000000001</c:v>
                </c:pt>
                <c:pt idx="1075">
                  <c:v>2249.5376000000001</c:v>
                </c:pt>
                <c:pt idx="1076">
                  <c:v>2257.0693000000001</c:v>
                </c:pt>
                <c:pt idx="1077">
                  <c:v>2305.7125999999998</c:v>
                </c:pt>
                <c:pt idx="1078">
                  <c:v>2345.3618000000001</c:v>
                </c:pt>
                <c:pt idx="1079">
                  <c:v>2401.8712999999998</c:v>
                </c:pt>
                <c:pt idx="1080">
                  <c:v>2430.3669</c:v>
                </c:pt>
                <c:pt idx="1081">
                  <c:v>2447.8622999999998</c:v>
                </c:pt>
                <c:pt idx="1082">
                  <c:v>2473.8571999999999</c:v>
                </c:pt>
                <c:pt idx="1083">
                  <c:v>2500.2170000000001</c:v>
                </c:pt>
                <c:pt idx="1084">
                  <c:v>2529.2664</c:v>
                </c:pt>
                <c:pt idx="1085">
                  <c:v>2533.1658000000002</c:v>
                </c:pt>
                <c:pt idx="1086">
                  <c:v>2516.0974000000001</c:v>
                </c:pt>
                <c:pt idx="1087">
                  <c:v>2497.2462999999998</c:v>
                </c:pt>
                <c:pt idx="1088">
                  <c:v>2519.2161000000001</c:v>
                </c:pt>
                <c:pt idx="1089">
                  <c:v>2576.3779</c:v>
                </c:pt>
                <c:pt idx="1090">
                  <c:v>2630.9648000000002</c:v>
                </c:pt>
                <c:pt idx="1091">
                  <c:v>2670.3157000000001</c:v>
                </c:pt>
                <c:pt idx="1092">
                  <c:v>2720</c:v>
                </c:pt>
                <c:pt idx="1093">
                  <c:v>2732.5446999999999</c:v>
                </c:pt>
                <c:pt idx="1094">
                  <c:v>2715.8462</c:v>
                </c:pt>
                <c:pt idx="1095">
                  <c:v>2738.5979000000002</c:v>
                </c:pt>
                <c:pt idx="1096">
                  <c:v>2813.6842999999999</c:v>
                </c:pt>
                <c:pt idx="1097">
                  <c:v>2905.9207000000001</c:v>
                </c:pt>
                <c:pt idx="1098">
                  <c:v>2851.7968999999998</c:v>
                </c:pt>
                <c:pt idx="1099">
                  <c:v>2726.3105</c:v>
                </c:pt>
                <c:pt idx="1100">
                  <c:v>2645.8290999999999</c:v>
                </c:pt>
                <c:pt idx="1101">
                  <c:v>2519.5798</c:v>
                </c:pt>
                <c:pt idx="1102">
                  <c:v>2495.2350999999999</c:v>
                </c:pt>
                <c:pt idx="1103">
                  <c:v>2477.4231</c:v>
                </c:pt>
                <c:pt idx="1104">
                  <c:v>2454.0120000000002</c:v>
                </c:pt>
                <c:pt idx="1105">
                  <c:v>2463.6581999999999</c:v>
                </c:pt>
                <c:pt idx="1106">
                  <c:v>2479.8926000000001</c:v>
                </c:pt>
                <c:pt idx="1107">
                  <c:v>2476.5598</c:v>
                </c:pt>
                <c:pt idx="1108">
                  <c:v>2612.9819000000002</c:v>
                </c:pt>
                <c:pt idx="1109">
                  <c:v>2695.9567999999999</c:v>
                </c:pt>
                <c:pt idx="1110">
                  <c:v>2697.5929999999998</c:v>
                </c:pt>
                <c:pt idx="1111">
                  <c:v>2662.8181</c:v>
                </c:pt>
                <c:pt idx="1112">
                  <c:v>2616.1266999999998</c:v>
                </c:pt>
                <c:pt idx="1113">
                  <c:v>2651.9739</c:v>
                </c:pt>
                <c:pt idx="1114">
                  <c:v>2669.6914000000002</c:v>
                </c:pt>
                <c:pt idx="1115">
                  <c:v>2661.4121</c:v>
                </c:pt>
                <c:pt idx="1116">
                  <c:v>2630.7013999999999</c:v>
                </c:pt>
                <c:pt idx="1117">
                  <c:v>2607.5798</c:v>
                </c:pt>
                <c:pt idx="1118">
                  <c:v>2572.4724000000001</c:v>
                </c:pt>
                <c:pt idx="1119">
                  <c:v>2570.5014999999999</c:v>
                </c:pt>
                <c:pt idx="1120">
                  <c:v>2629.3467000000001</c:v>
                </c:pt>
                <c:pt idx="1121">
                  <c:v>2637.4773</c:v>
                </c:pt>
                <c:pt idx="1122">
                  <c:v>2661.2190000000001</c:v>
                </c:pt>
                <c:pt idx="1123">
                  <c:v>2671.2130999999999</c:v>
                </c:pt>
                <c:pt idx="1124">
                  <c:v>2633.5556999999999</c:v>
                </c:pt>
                <c:pt idx="1125">
                  <c:v>2581.4521</c:v>
                </c:pt>
                <c:pt idx="1126">
                  <c:v>2537.0945000000002</c:v>
                </c:pt>
                <c:pt idx="1127">
                  <c:v>2556.4884999999999</c:v>
                </c:pt>
                <c:pt idx="1128">
                  <c:v>2671.2280000000001</c:v>
                </c:pt>
                <c:pt idx="1129">
                  <c:v>2772.6995000000002</c:v>
                </c:pt>
                <c:pt idx="1130">
                  <c:v>2798.4823999999999</c:v>
                </c:pt>
                <c:pt idx="1131">
                  <c:v>2802</c:v>
                </c:pt>
                <c:pt idx="1132">
                  <c:v>2819.7559000000001</c:v>
                </c:pt>
                <c:pt idx="1133">
                  <c:v>2797.7991000000002</c:v>
                </c:pt>
                <c:pt idx="1134">
                  <c:v>2787.5266000000001</c:v>
                </c:pt>
                <c:pt idx="1135">
                  <c:v>2814.6581999999999</c:v>
                </c:pt>
                <c:pt idx="1136">
                  <c:v>2734.1116000000002</c:v>
                </c:pt>
                <c:pt idx="1137">
                  <c:v>2733.5749999999998</c:v>
                </c:pt>
                <c:pt idx="1138">
                  <c:v>2749.3427999999999</c:v>
                </c:pt>
                <c:pt idx="1139">
                  <c:v>2711.6752999999999</c:v>
                </c:pt>
                <c:pt idx="1140">
                  <c:v>2656.7537000000002</c:v>
                </c:pt>
                <c:pt idx="1141">
                  <c:v>2602.0180999999998</c:v>
                </c:pt>
                <c:pt idx="1142">
                  <c:v>2599.2764000000002</c:v>
                </c:pt>
                <c:pt idx="1143">
                  <c:v>2592.1396</c:v>
                </c:pt>
                <c:pt idx="1144">
                  <c:v>2539.5587999999998</c:v>
                </c:pt>
                <c:pt idx="1145">
                  <c:v>2483.0250999999998</c:v>
                </c:pt>
                <c:pt idx="1146">
                  <c:v>2464.5488</c:v>
                </c:pt>
                <c:pt idx="1147">
                  <c:v>2440.0612999999998</c:v>
                </c:pt>
                <c:pt idx="1148">
                  <c:v>2439</c:v>
                </c:pt>
                <c:pt idx="1149">
                  <c:v>2467.0974000000001</c:v>
                </c:pt>
                <c:pt idx="1150">
                  <c:v>2454.8242</c:v>
                </c:pt>
                <c:pt idx="1151">
                  <c:v>2414.1869999999999</c:v>
                </c:pt>
                <c:pt idx="1152">
                  <c:v>2414.3447000000001</c:v>
                </c:pt>
                <c:pt idx="1153">
                  <c:v>2430.7296999999999</c:v>
                </c:pt>
                <c:pt idx="1154">
                  <c:v>2453.1226000000001</c:v>
                </c:pt>
                <c:pt idx="1155">
                  <c:v>2452.1154999999999</c:v>
                </c:pt>
                <c:pt idx="1156">
                  <c:v>2444.2240999999999</c:v>
                </c:pt>
                <c:pt idx="1157">
                  <c:v>2405.6471999999999</c:v>
                </c:pt>
                <c:pt idx="1158">
                  <c:v>2373.0281</c:v>
                </c:pt>
                <c:pt idx="1159">
                  <c:v>2410.7388000000001</c:v>
                </c:pt>
                <c:pt idx="1160">
                  <c:v>2485.3065999999999</c:v>
                </c:pt>
                <c:pt idx="1161">
                  <c:v>2490.3748000000001</c:v>
                </c:pt>
                <c:pt idx="1162">
                  <c:v>2518.9245999999998</c:v>
                </c:pt>
                <c:pt idx="1163">
                  <c:v>2608.9739</c:v>
                </c:pt>
                <c:pt idx="1164">
                  <c:v>2688.3054000000002</c:v>
                </c:pt>
                <c:pt idx="1165">
                  <c:v>2763.0502999999999</c:v>
                </c:pt>
                <c:pt idx="1166">
                  <c:v>2830.1898999999999</c:v>
                </c:pt>
                <c:pt idx="1167">
                  <c:v>2737.5758999999998</c:v>
                </c:pt>
                <c:pt idx="1168">
                  <c:v>2711.7858999999999</c:v>
                </c:pt>
                <c:pt idx="1169">
                  <c:v>2702.8964999999998</c:v>
                </c:pt>
                <c:pt idx="1170">
                  <c:v>2673.7035999999998</c:v>
                </c:pt>
                <c:pt idx="1171">
                  <c:v>2601.6410999999998</c:v>
                </c:pt>
                <c:pt idx="1172">
                  <c:v>2531.3656999999998</c:v>
                </c:pt>
                <c:pt idx="1173">
                  <c:v>2530.7064999999998</c:v>
                </c:pt>
                <c:pt idx="1174">
                  <c:v>2620.5137</c:v>
                </c:pt>
                <c:pt idx="1175">
                  <c:v>2732.8391000000001</c:v>
                </c:pt>
                <c:pt idx="1176">
                  <c:v>2712.2031000000002</c:v>
                </c:pt>
                <c:pt idx="1177">
                  <c:v>2655.0693000000001</c:v>
                </c:pt>
                <c:pt idx="1178">
                  <c:v>2625.1406000000002</c:v>
                </c:pt>
                <c:pt idx="1179">
                  <c:v>2604.5617999999999</c:v>
                </c:pt>
                <c:pt idx="1180">
                  <c:v>2609.2008999999998</c:v>
                </c:pt>
                <c:pt idx="1181">
                  <c:v>2589.3157000000001</c:v>
                </c:pt>
                <c:pt idx="1182">
                  <c:v>2546.5385999999999</c:v>
                </c:pt>
                <c:pt idx="1183">
                  <c:v>2577.1154999999999</c:v>
                </c:pt>
                <c:pt idx="1184">
                  <c:v>2613.6372000000001</c:v>
                </c:pt>
                <c:pt idx="1185">
                  <c:v>2595.8442</c:v>
                </c:pt>
                <c:pt idx="1186">
                  <c:v>2555.1959999999999</c:v>
                </c:pt>
                <c:pt idx="1187">
                  <c:v>2553.2473</c:v>
                </c:pt>
                <c:pt idx="1188">
                  <c:v>2536.5347000000002</c:v>
                </c:pt>
                <c:pt idx="1189">
                  <c:v>2554.9326000000001</c:v>
                </c:pt>
                <c:pt idx="1190">
                  <c:v>2592.6581999999999</c:v>
                </c:pt>
                <c:pt idx="1191">
                  <c:v>2544.7878000000001</c:v>
                </c:pt>
                <c:pt idx="1192">
                  <c:v>2531.6172000000001</c:v>
                </c:pt>
                <c:pt idx="1193">
                  <c:v>2515.9164999999998</c:v>
                </c:pt>
                <c:pt idx="1194">
                  <c:v>2506.6001000000001</c:v>
                </c:pt>
                <c:pt idx="1195">
                  <c:v>2548.7437</c:v>
                </c:pt>
                <c:pt idx="1196">
                  <c:v>2573.1918999999998</c:v>
                </c:pt>
                <c:pt idx="1197">
                  <c:v>2566.1347999999998</c:v>
                </c:pt>
                <c:pt idx="1198">
                  <c:v>2663.3798999999999</c:v>
                </c:pt>
                <c:pt idx="1199">
                  <c:v>2709.3969999999999</c:v>
                </c:pt>
                <c:pt idx="1200">
                  <c:v>2673.7788</c:v>
                </c:pt>
                <c:pt idx="1201">
                  <c:v>2656.6100999999999</c:v>
                </c:pt>
                <c:pt idx="1202">
                  <c:v>2686.6082000000001</c:v>
                </c:pt>
                <c:pt idx="1203">
                  <c:v>2729.6282000000001</c:v>
                </c:pt>
                <c:pt idx="1204">
                  <c:v>2769.4895000000001</c:v>
                </c:pt>
                <c:pt idx="1205">
                  <c:v>2770.7437</c:v>
                </c:pt>
                <c:pt idx="1206">
                  <c:v>2783.9567999999999</c:v>
                </c:pt>
                <c:pt idx="1207">
                  <c:v>2826.1808999999998</c:v>
                </c:pt>
                <c:pt idx="1208">
                  <c:v>2878.8975</c:v>
                </c:pt>
                <c:pt idx="1209">
                  <c:v>2828.9054999999998</c:v>
                </c:pt>
                <c:pt idx="1210">
                  <c:v>2766.1257000000001</c:v>
                </c:pt>
                <c:pt idx="1211">
                  <c:v>2830.0754000000002</c:v>
                </c:pt>
                <c:pt idx="1212">
                  <c:v>2961.7235999999998</c:v>
                </c:pt>
                <c:pt idx="1213">
                  <c:v>3057.989</c:v>
                </c:pt>
                <c:pt idx="1214">
                  <c:v>3040.9367999999999</c:v>
                </c:pt>
                <c:pt idx="1215">
                  <c:v>2996.1257000000001</c:v>
                </c:pt>
                <c:pt idx="1216">
                  <c:v>3023.4340999999999</c:v>
                </c:pt>
                <c:pt idx="1217">
                  <c:v>3157.2251000000001</c:v>
                </c:pt>
                <c:pt idx="1218">
                  <c:v>3319.6875</c:v>
                </c:pt>
                <c:pt idx="1219">
                  <c:v>3245.2935000000002</c:v>
                </c:pt>
                <c:pt idx="1220">
                  <c:v>3097.2764000000002</c:v>
                </c:pt>
                <c:pt idx="1221">
                  <c:v>2928.8784000000001</c:v>
                </c:pt>
                <c:pt idx="1222">
                  <c:v>2845.3276000000001</c:v>
                </c:pt>
                <c:pt idx="1223">
                  <c:v>2823.7498000000001</c:v>
                </c:pt>
                <c:pt idx="1224">
                  <c:v>2759.9187000000002</c:v>
                </c:pt>
                <c:pt idx="1225">
                  <c:v>2733.1406000000002</c:v>
                </c:pt>
                <c:pt idx="1226">
                  <c:v>2737.8633</c:v>
                </c:pt>
                <c:pt idx="1227">
                  <c:v>2783.0270999999998</c:v>
                </c:pt>
                <c:pt idx="1228">
                  <c:v>2792.8472000000002</c:v>
                </c:pt>
                <c:pt idx="1229">
                  <c:v>2801.3476999999998</c:v>
                </c:pt>
                <c:pt idx="1230">
                  <c:v>2777.7136</c:v>
                </c:pt>
                <c:pt idx="1231">
                  <c:v>2804.9739</c:v>
                </c:pt>
                <c:pt idx="1232">
                  <c:v>2730.0551999999998</c:v>
                </c:pt>
                <c:pt idx="1233">
                  <c:v>2621.2833999999998</c:v>
                </c:pt>
                <c:pt idx="1234">
                  <c:v>2467.2954</c:v>
                </c:pt>
                <c:pt idx="1235">
                  <c:v>2420.5929999999998</c:v>
                </c:pt>
                <c:pt idx="1236">
                  <c:v>2464.1558</c:v>
                </c:pt>
                <c:pt idx="1237">
                  <c:v>2500.1628000000001</c:v>
                </c:pt>
                <c:pt idx="1238">
                  <c:v>2551.8845000000001</c:v>
                </c:pt>
                <c:pt idx="1239">
                  <c:v>2621.9236000000001</c:v>
                </c:pt>
                <c:pt idx="1240">
                  <c:v>2667.5979000000002</c:v>
                </c:pt>
                <c:pt idx="1241">
                  <c:v>2610.8833</c:v>
                </c:pt>
                <c:pt idx="1242">
                  <c:v>2533.3809000000001</c:v>
                </c:pt>
                <c:pt idx="1243">
                  <c:v>2445.0482999999999</c:v>
                </c:pt>
                <c:pt idx="1244">
                  <c:v>2500.0221999999999</c:v>
                </c:pt>
                <c:pt idx="1245">
                  <c:v>2586.8242</c:v>
                </c:pt>
                <c:pt idx="1246">
                  <c:v>2634.5205000000001</c:v>
                </c:pt>
                <c:pt idx="1247">
                  <c:v>2543.8562000000002</c:v>
                </c:pt>
                <c:pt idx="1248">
                  <c:v>2435.6069000000002</c:v>
                </c:pt>
                <c:pt idx="1249">
                  <c:v>2416.9789999999998</c:v>
                </c:pt>
                <c:pt idx="1250">
                  <c:v>2455.1808999999998</c:v>
                </c:pt>
                <c:pt idx="1251">
                  <c:v>2533.2240999999999</c:v>
                </c:pt>
                <c:pt idx="1252">
                  <c:v>2601.4259999999999</c:v>
                </c:pt>
                <c:pt idx="1253">
                  <c:v>2582.6774999999998</c:v>
                </c:pt>
                <c:pt idx="1254">
                  <c:v>2662.2773000000002</c:v>
                </c:pt>
                <c:pt idx="1255">
                  <c:v>2729.1356999999998</c:v>
                </c:pt>
                <c:pt idx="1256">
                  <c:v>2665.4281999999998</c:v>
                </c:pt>
                <c:pt idx="1257">
                  <c:v>2595.1837999999998</c:v>
                </c:pt>
                <c:pt idx="1258">
                  <c:v>2657.0673999999999</c:v>
                </c:pt>
                <c:pt idx="1259">
                  <c:v>2812.4713999999999</c:v>
                </c:pt>
                <c:pt idx="1260">
                  <c:v>2860.6331</c:v>
                </c:pt>
                <c:pt idx="1261">
                  <c:v>2849.7516999999998</c:v>
                </c:pt>
                <c:pt idx="1262">
                  <c:v>2833.0654</c:v>
                </c:pt>
                <c:pt idx="1263">
                  <c:v>2845.9106000000002</c:v>
                </c:pt>
                <c:pt idx="1264">
                  <c:v>2821.1628000000001</c:v>
                </c:pt>
                <c:pt idx="1265">
                  <c:v>2793.3065999999999</c:v>
                </c:pt>
                <c:pt idx="1266">
                  <c:v>2752.3346999999999</c:v>
                </c:pt>
                <c:pt idx="1267">
                  <c:v>2704.4965999999999</c:v>
                </c:pt>
                <c:pt idx="1268">
                  <c:v>2688.6010999999999</c:v>
                </c:pt>
                <c:pt idx="1269">
                  <c:v>2740.5266000000001</c:v>
                </c:pt>
                <c:pt idx="1270">
                  <c:v>2787.1257000000001</c:v>
                </c:pt>
                <c:pt idx="1271">
                  <c:v>2745.1628000000001</c:v>
                </c:pt>
                <c:pt idx="1272">
                  <c:v>2705.8422999999998</c:v>
                </c:pt>
                <c:pt idx="1273">
                  <c:v>2768.2411999999999</c:v>
                </c:pt>
                <c:pt idx="1274">
                  <c:v>2811.2583</c:v>
                </c:pt>
                <c:pt idx="1275">
                  <c:v>2840.9297000000001</c:v>
                </c:pt>
                <c:pt idx="1276">
                  <c:v>2818.8130000000001</c:v>
                </c:pt>
                <c:pt idx="1277">
                  <c:v>2797.9106000000002</c:v>
                </c:pt>
                <c:pt idx="1278">
                  <c:v>2700.3618000000001</c:v>
                </c:pt>
                <c:pt idx="1279">
                  <c:v>2626.2060999999999</c:v>
                </c:pt>
                <c:pt idx="1280">
                  <c:v>2545.1505999999999</c:v>
                </c:pt>
                <c:pt idx="1281">
                  <c:v>2491.8552</c:v>
                </c:pt>
                <c:pt idx="1282">
                  <c:v>2492.8462</c:v>
                </c:pt>
                <c:pt idx="1283">
                  <c:v>2508.4753000000001</c:v>
                </c:pt>
                <c:pt idx="1284">
                  <c:v>2512.3818000000001</c:v>
                </c:pt>
                <c:pt idx="1285">
                  <c:v>2511.5176000000001</c:v>
                </c:pt>
                <c:pt idx="1286">
                  <c:v>2598.9216000000001</c:v>
                </c:pt>
                <c:pt idx="1287">
                  <c:v>2651.7426999999998</c:v>
                </c:pt>
                <c:pt idx="1288">
                  <c:v>2631.3076000000001</c:v>
                </c:pt>
                <c:pt idx="1289">
                  <c:v>2587.6392000000001</c:v>
                </c:pt>
                <c:pt idx="1290">
                  <c:v>2583.2260999999999</c:v>
                </c:pt>
                <c:pt idx="1291">
                  <c:v>2643.5194999999999</c:v>
                </c:pt>
                <c:pt idx="1292">
                  <c:v>2650.3314999999998</c:v>
                </c:pt>
                <c:pt idx="1293">
                  <c:v>2606.8723</c:v>
                </c:pt>
                <c:pt idx="1294">
                  <c:v>2575.2019</c:v>
                </c:pt>
                <c:pt idx="1295">
                  <c:v>2567.0351999999998</c:v>
                </c:pt>
                <c:pt idx="1296">
                  <c:v>2664.4250000000002</c:v>
                </c:pt>
                <c:pt idx="1297">
                  <c:v>2803.5598</c:v>
                </c:pt>
                <c:pt idx="1298">
                  <c:v>2839.9789999999998</c:v>
                </c:pt>
                <c:pt idx="1299">
                  <c:v>2835.4331000000002</c:v>
                </c:pt>
                <c:pt idx="1300">
                  <c:v>2849.9146000000001</c:v>
                </c:pt>
                <c:pt idx="1301">
                  <c:v>2873.6985</c:v>
                </c:pt>
                <c:pt idx="1302">
                  <c:v>2927.7658999999999</c:v>
                </c:pt>
                <c:pt idx="1303">
                  <c:v>2969.2854000000002</c:v>
                </c:pt>
                <c:pt idx="1304">
                  <c:v>2984.6091000000001</c:v>
                </c:pt>
                <c:pt idx="1305">
                  <c:v>3044.8643000000002</c:v>
                </c:pt>
                <c:pt idx="1306">
                  <c:v>3218.02</c:v>
                </c:pt>
                <c:pt idx="1307">
                  <c:v>3536.6985</c:v>
                </c:pt>
                <c:pt idx="1308">
                  <c:v>3774.9407000000001</c:v>
                </c:pt>
                <c:pt idx="1309">
                  <c:v>3654.1287000000002</c:v>
                </c:pt>
                <c:pt idx="1310">
                  <c:v>3182.0902999999998</c:v>
                </c:pt>
                <c:pt idx="1311">
                  <c:v>2824.0812999999998</c:v>
                </c:pt>
                <c:pt idx="1312">
                  <c:v>2697.3899000000001</c:v>
                </c:pt>
                <c:pt idx="1313">
                  <c:v>2602.2712000000001</c:v>
                </c:pt>
                <c:pt idx="1314">
                  <c:v>2545.0745000000002</c:v>
                </c:pt>
                <c:pt idx="1315">
                  <c:v>2505.7437</c:v>
                </c:pt>
                <c:pt idx="1316">
                  <c:v>2455.1619000000001</c:v>
                </c:pt>
                <c:pt idx="1317">
                  <c:v>2477.1044999999999</c:v>
                </c:pt>
                <c:pt idx="1318">
                  <c:v>2523.5227</c:v>
                </c:pt>
                <c:pt idx="1319">
                  <c:v>2554.3357000000001</c:v>
                </c:pt>
                <c:pt idx="1320">
                  <c:v>2585.2664</c:v>
                </c:pt>
                <c:pt idx="1321">
                  <c:v>2666.3537999999999</c:v>
                </c:pt>
                <c:pt idx="1322">
                  <c:v>2719.5398</c:v>
                </c:pt>
                <c:pt idx="1323">
                  <c:v>2649.4070000000002</c:v>
                </c:pt>
                <c:pt idx="1324">
                  <c:v>2549.4191999999998</c:v>
                </c:pt>
                <c:pt idx="1325">
                  <c:v>2527.6934000000001</c:v>
                </c:pt>
                <c:pt idx="1326">
                  <c:v>2502.8955000000001</c:v>
                </c:pt>
                <c:pt idx="1327">
                  <c:v>2508.7336</c:v>
                </c:pt>
                <c:pt idx="1328">
                  <c:v>2496.8694</c:v>
                </c:pt>
                <c:pt idx="1329">
                  <c:v>2461.1257000000001</c:v>
                </c:pt>
                <c:pt idx="1330">
                  <c:v>2432.2462999999998</c:v>
                </c:pt>
                <c:pt idx="1331">
                  <c:v>2451.3656999999998</c:v>
                </c:pt>
                <c:pt idx="1332">
                  <c:v>2437.1619000000001</c:v>
                </c:pt>
                <c:pt idx="1333">
                  <c:v>2403.1828999999998</c:v>
                </c:pt>
                <c:pt idx="1334">
                  <c:v>2394.5308</c:v>
                </c:pt>
                <c:pt idx="1335">
                  <c:v>2425.5327000000002</c:v>
                </c:pt>
                <c:pt idx="1336">
                  <c:v>2462.3314999999998</c:v>
                </c:pt>
                <c:pt idx="1337">
                  <c:v>2554.0100000000002</c:v>
                </c:pt>
                <c:pt idx="1338">
                  <c:v>2621.0360999999998</c:v>
                </c:pt>
                <c:pt idx="1339">
                  <c:v>2638.1547999999998</c:v>
                </c:pt>
                <c:pt idx="1340">
                  <c:v>2584.0100000000002</c:v>
                </c:pt>
                <c:pt idx="1341">
                  <c:v>2504.6091000000001</c:v>
                </c:pt>
                <c:pt idx="1342">
                  <c:v>2516.6985</c:v>
                </c:pt>
                <c:pt idx="1343">
                  <c:v>2573.5104999999999</c:v>
                </c:pt>
                <c:pt idx="1344">
                  <c:v>2556.7627000000002</c:v>
                </c:pt>
                <c:pt idx="1345">
                  <c:v>2550.2712000000001</c:v>
                </c:pt>
                <c:pt idx="1346">
                  <c:v>2595.5958999999998</c:v>
                </c:pt>
                <c:pt idx="1347">
                  <c:v>2638.1316000000002</c:v>
                </c:pt>
                <c:pt idx="1348">
                  <c:v>2659.3607999999999</c:v>
                </c:pt>
                <c:pt idx="1349">
                  <c:v>2633.3076000000001</c:v>
                </c:pt>
                <c:pt idx="1350">
                  <c:v>2573.1959999999999</c:v>
                </c:pt>
                <c:pt idx="1351">
                  <c:v>2537.7537000000002</c:v>
                </c:pt>
                <c:pt idx="1352">
                  <c:v>2598.0281</c:v>
                </c:pt>
                <c:pt idx="1353">
                  <c:v>2595.6210999999998</c:v>
                </c:pt>
                <c:pt idx="1354">
                  <c:v>2574.5679</c:v>
                </c:pt>
                <c:pt idx="1355">
                  <c:v>2562.9448000000002</c:v>
                </c:pt>
                <c:pt idx="1356">
                  <c:v>2611.6965</c:v>
                </c:pt>
                <c:pt idx="1357">
                  <c:v>2608.1790000000001</c:v>
                </c:pt>
                <c:pt idx="1358">
                  <c:v>2588.0583000000001</c:v>
                </c:pt>
                <c:pt idx="1359">
                  <c:v>2555.1235000000001</c:v>
                </c:pt>
                <c:pt idx="1360">
                  <c:v>2537.1206000000002</c:v>
                </c:pt>
                <c:pt idx="1361">
                  <c:v>2516.9164999999998</c:v>
                </c:pt>
                <c:pt idx="1362">
                  <c:v>2469.7064999999998</c:v>
                </c:pt>
                <c:pt idx="1363">
                  <c:v>2506.0412999999999</c:v>
                </c:pt>
                <c:pt idx="1364">
                  <c:v>2544.6875</c:v>
                </c:pt>
                <c:pt idx="1365">
                  <c:v>2500.3870000000002</c:v>
                </c:pt>
                <c:pt idx="1366">
                  <c:v>2440.4059999999999</c:v>
                </c:pt>
                <c:pt idx="1367">
                  <c:v>2443.5046000000002</c:v>
                </c:pt>
                <c:pt idx="1368">
                  <c:v>2435.4814000000001</c:v>
                </c:pt>
                <c:pt idx="1369">
                  <c:v>2411.2321999999999</c:v>
                </c:pt>
                <c:pt idx="1370">
                  <c:v>2410.8242</c:v>
                </c:pt>
                <c:pt idx="1371">
                  <c:v>2460.8352</c:v>
                </c:pt>
                <c:pt idx="1372">
                  <c:v>2423.3566999999998</c:v>
                </c:pt>
                <c:pt idx="1373">
                  <c:v>2373.4602</c:v>
                </c:pt>
                <c:pt idx="1374">
                  <c:v>2384.7478000000001</c:v>
                </c:pt>
                <c:pt idx="1375">
                  <c:v>2455.0351999999998</c:v>
                </c:pt>
                <c:pt idx="1376">
                  <c:v>2460.1035000000002</c:v>
                </c:pt>
                <c:pt idx="1377">
                  <c:v>2477.2773000000002</c:v>
                </c:pt>
                <c:pt idx="1378">
                  <c:v>2508.9879999999998</c:v>
                </c:pt>
                <c:pt idx="1379">
                  <c:v>2575.8964999999998</c:v>
                </c:pt>
                <c:pt idx="1380">
                  <c:v>2558.98</c:v>
                </c:pt>
                <c:pt idx="1381">
                  <c:v>2529.1738</c:v>
                </c:pt>
                <c:pt idx="1382">
                  <c:v>2538.4704999999999</c:v>
                </c:pt>
                <c:pt idx="1383">
                  <c:v>2518.6923999999999</c:v>
                </c:pt>
                <c:pt idx="1384">
                  <c:v>2577.1477</c:v>
                </c:pt>
                <c:pt idx="1385">
                  <c:v>2612.7739000000001</c:v>
                </c:pt>
                <c:pt idx="1386">
                  <c:v>2605.8622999999998</c:v>
                </c:pt>
                <c:pt idx="1387">
                  <c:v>2626.4241000000002</c:v>
                </c:pt>
                <c:pt idx="1388">
                  <c:v>2651.4020999999998</c:v>
                </c:pt>
                <c:pt idx="1389">
                  <c:v>2621.1608999999999</c:v>
                </c:pt>
                <c:pt idx="1390">
                  <c:v>2511.9949000000001</c:v>
                </c:pt>
                <c:pt idx="1391">
                  <c:v>2534.6785</c:v>
                </c:pt>
                <c:pt idx="1392">
                  <c:v>2535.1116000000002</c:v>
                </c:pt>
                <c:pt idx="1393">
                  <c:v>2538.1999999999998</c:v>
                </c:pt>
                <c:pt idx="1394">
                  <c:v>2550.1608999999999</c:v>
                </c:pt>
                <c:pt idx="1395">
                  <c:v>2533.4121</c:v>
                </c:pt>
                <c:pt idx="1396">
                  <c:v>2521.1628000000001</c:v>
                </c:pt>
                <c:pt idx="1397">
                  <c:v>2482.7064999999998</c:v>
                </c:pt>
                <c:pt idx="1398">
                  <c:v>2461.2673</c:v>
                </c:pt>
                <c:pt idx="1399">
                  <c:v>2464.6100999999999</c:v>
                </c:pt>
                <c:pt idx="1400">
                  <c:v>2565.0754000000002</c:v>
                </c:pt>
                <c:pt idx="1401">
                  <c:v>2554.8854999999999</c:v>
                </c:pt>
                <c:pt idx="1402">
                  <c:v>2479.8252000000002</c:v>
                </c:pt>
                <c:pt idx="1403">
                  <c:v>2498.3969999999999</c:v>
                </c:pt>
                <c:pt idx="1404">
                  <c:v>2531.0673999999999</c:v>
                </c:pt>
                <c:pt idx="1405">
                  <c:v>2475.4976000000001</c:v>
                </c:pt>
                <c:pt idx="1406">
                  <c:v>2405.9115999999999</c:v>
                </c:pt>
                <c:pt idx="1407">
                  <c:v>2379.7184999999999</c:v>
                </c:pt>
                <c:pt idx="1408">
                  <c:v>2385.5497999999998</c:v>
                </c:pt>
                <c:pt idx="1409">
                  <c:v>2384.4623999999999</c:v>
                </c:pt>
                <c:pt idx="1410">
                  <c:v>2333.2411999999999</c:v>
                </c:pt>
                <c:pt idx="1411">
                  <c:v>2351.4160000000002</c:v>
                </c:pt>
                <c:pt idx="1412">
                  <c:v>2393.0029</c:v>
                </c:pt>
                <c:pt idx="1413">
                  <c:v>2495.4231</c:v>
                </c:pt>
                <c:pt idx="1414">
                  <c:v>2522.6642999999999</c:v>
                </c:pt>
                <c:pt idx="1415">
                  <c:v>2479.2008999999998</c:v>
                </c:pt>
                <c:pt idx="1416">
                  <c:v>2476.8452000000002</c:v>
                </c:pt>
                <c:pt idx="1417">
                  <c:v>2470.6614</c:v>
                </c:pt>
                <c:pt idx="1418">
                  <c:v>2436.6091000000001</c:v>
                </c:pt>
                <c:pt idx="1419">
                  <c:v>2487.4312</c:v>
                </c:pt>
                <c:pt idx="1420">
                  <c:v>2505.0754000000002</c:v>
                </c:pt>
                <c:pt idx="1421">
                  <c:v>2454.8571999999999</c:v>
                </c:pt>
                <c:pt idx="1422">
                  <c:v>2536.5398</c:v>
                </c:pt>
                <c:pt idx="1423">
                  <c:v>2595.9115999999999</c:v>
                </c:pt>
                <c:pt idx="1424">
                  <c:v>2604.7537000000002</c:v>
                </c:pt>
                <c:pt idx="1425">
                  <c:v>2611.3717999999999</c:v>
                </c:pt>
                <c:pt idx="1426">
                  <c:v>2640.2573000000002</c:v>
                </c:pt>
                <c:pt idx="1427">
                  <c:v>2650.0502999999999</c:v>
                </c:pt>
                <c:pt idx="1428">
                  <c:v>2645.8874999999998</c:v>
                </c:pt>
                <c:pt idx="1429">
                  <c:v>2637.8310999999999</c:v>
                </c:pt>
                <c:pt idx="1430">
                  <c:v>2596.7638999999999</c:v>
                </c:pt>
                <c:pt idx="1431">
                  <c:v>2519.7748999999999</c:v>
                </c:pt>
                <c:pt idx="1432">
                  <c:v>2521.4059999999999</c:v>
                </c:pt>
                <c:pt idx="1433">
                  <c:v>2563.2393000000002</c:v>
                </c:pt>
                <c:pt idx="1434">
                  <c:v>2674.7116999999998</c:v>
                </c:pt>
                <c:pt idx="1435">
                  <c:v>2651.5327000000002</c:v>
                </c:pt>
                <c:pt idx="1436">
                  <c:v>2557.0945000000002</c:v>
                </c:pt>
                <c:pt idx="1437">
                  <c:v>2533.7527</c:v>
                </c:pt>
                <c:pt idx="1438">
                  <c:v>2504.3989000000001</c:v>
                </c:pt>
                <c:pt idx="1439">
                  <c:v>2530.0531999999998</c:v>
                </c:pt>
                <c:pt idx="1440">
                  <c:v>2532.6331</c:v>
                </c:pt>
                <c:pt idx="1441">
                  <c:v>2539.4452999999999</c:v>
                </c:pt>
                <c:pt idx="1442">
                  <c:v>2560.1880000000001</c:v>
                </c:pt>
                <c:pt idx="1443">
                  <c:v>2574.3978999999999</c:v>
                </c:pt>
                <c:pt idx="1444">
                  <c:v>2610.4402</c:v>
                </c:pt>
                <c:pt idx="1445">
                  <c:v>2641.6633000000002</c:v>
                </c:pt>
                <c:pt idx="1446">
                  <c:v>2670.0654</c:v>
                </c:pt>
                <c:pt idx="1447">
                  <c:v>2678.4875000000002</c:v>
                </c:pt>
                <c:pt idx="1448">
                  <c:v>2655.5868999999998</c:v>
                </c:pt>
                <c:pt idx="1449">
                  <c:v>2658.5740000000001</c:v>
                </c:pt>
                <c:pt idx="1450">
                  <c:v>2662.2914999999998</c:v>
                </c:pt>
                <c:pt idx="1451">
                  <c:v>2620.3285999999998</c:v>
                </c:pt>
                <c:pt idx="1452">
                  <c:v>2563.3485999999998</c:v>
                </c:pt>
                <c:pt idx="1453">
                  <c:v>2565.7768999999998</c:v>
                </c:pt>
                <c:pt idx="1454">
                  <c:v>2587.2383</c:v>
                </c:pt>
                <c:pt idx="1455">
                  <c:v>2574.4521</c:v>
                </c:pt>
                <c:pt idx="1456">
                  <c:v>2566.8262</c:v>
                </c:pt>
                <c:pt idx="1457">
                  <c:v>2530.4301999999998</c:v>
                </c:pt>
                <c:pt idx="1458">
                  <c:v>2509.3065999999999</c:v>
                </c:pt>
                <c:pt idx="1459">
                  <c:v>2489.2321999999999</c:v>
                </c:pt>
                <c:pt idx="1460">
                  <c:v>2505.3166999999999</c:v>
                </c:pt>
                <c:pt idx="1461">
                  <c:v>2491.8643000000002</c:v>
                </c:pt>
                <c:pt idx="1462">
                  <c:v>2461.7246</c:v>
                </c:pt>
                <c:pt idx="1463">
                  <c:v>2478.2179999999998</c:v>
                </c:pt>
                <c:pt idx="1464">
                  <c:v>2489.9164999999998</c:v>
                </c:pt>
                <c:pt idx="1465">
                  <c:v>2482.0100000000002</c:v>
                </c:pt>
                <c:pt idx="1466">
                  <c:v>2453.5084999999999</c:v>
                </c:pt>
                <c:pt idx="1467">
                  <c:v>2464.1277</c:v>
                </c:pt>
                <c:pt idx="1468">
                  <c:v>2562.4011</c:v>
                </c:pt>
                <c:pt idx="1469">
                  <c:v>2636.5046000000002</c:v>
                </c:pt>
                <c:pt idx="1470">
                  <c:v>2703.3669</c:v>
                </c:pt>
                <c:pt idx="1471">
                  <c:v>2802.79</c:v>
                </c:pt>
                <c:pt idx="1472">
                  <c:v>2910.2361000000001</c:v>
                </c:pt>
                <c:pt idx="1473">
                  <c:v>3080.6271999999999</c:v>
                </c:pt>
                <c:pt idx="1474">
                  <c:v>3248.4953999999998</c:v>
                </c:pt>
                <c:pt idx="1475">
                  <c:v>3369.1106</c:v>
                </c:pt>
                <c:pt idx="1476">
                  <c:v>3385.7858999999999</c:v>
                </c:pt>
                <c:pt idx="1477">
                  <c:v>3157.9346</c:v>
                </c:pt>
                <c:pt idx="1478">
                  <c:v>2890.5920000000001</c:v>
                </c:pt>
                <c:pt idx="1479">
                  <c:v>2710.3566999999998</c:v>
                </c:pt>
                <c:pt idx="1480">
                  <c:v>2612.4623999999999</c:v>
                </c:pt>
                <c:pt idx="1481">
                  <c:v>2515.8081000000002</c:v>
                </c:pt>
                <c:pt idx="1482">
                  <c:v>2452.5457000000001</c:v>
                </c:pt>
                <c:pt idx="1483">
                  <c:v>2393.9618999999998</c:v>
                </c:pt>
                <c:pt idx="1484">
                  <c:v>2385.3076000000001</c:v>
                </c:pt>
                <c:pt idx="1485">
                  <c:v>2384.6885000000002</c:v>
                </c:pt>
                <c:pt idx="1486">
                  <c:v>2341.9407000000001</c:v>
                </c:pt>
                <c:pt idx="1487">
                  <c:v>2345.9558000000002</c:v>
                </c:pt>
                <c:pt idx="1488">
                  <c:v>2402.0412999999999</c:v>
                </c:pt>
                <c:pt idx="1489">
                  <c:v>2435.7327</c:v>
                </c:pt>
                <c:pt idx="1490">
                  <c:v>2462.8391000000001</c:v>
                </c:pt>
                <c:pt idx="1491">
                  <c:v>2485.1145000000001</c:v>
                </c:pt>
                <c:pt idx="1492">
                  <c:v>2474.1325999999999</c:v>
                </c:pt>
                <c:pt idx="1493">
                  <c:v>2536.8813</c:v>
                </c:pt>
                <c:pt idx="1494">
                  <c:v>2554.7707999999998</c:v>
                </c:pt>
                <c:pt idx="1495">
                  <c:v>2504.8993999999998</c:v>
                </c:pt>
                <c:pt idx="1496">
                  <c:v>2511.8310999999999</c:v>
                </c:pt>
                <c:pt idx="1497">
                  <c:v>2509.5479</c:v>
                </c:pt>
                <c:pt idx="1498">
                  <c:v>2494.3760000000002</c:v>
                </c:pt>
                <c:pt idx="1499">
                  <c:v>2495.9146000000001</c:v>
                </c:pt>
                <c:pt idx="1500">
                  <c:v>2507.2361000000001</c:v>
                </c:pt>
                <c:pt idx="1501">
                  <c:v>2512.4191999999998</c:v>
                </c:pt>
                <c:pt idx="1502">
                  <c:v>2494.9758000000002</c:v>
                </c:pt>
                <c:pt idx="1503">
                  <c:v>2453.9315999999999</c:v>
                </c:pt>
                <c:pt idx="1504">
                  <c:v>2412.8733000000002</c:v>
                </c:pt>
                <c:pt idx="1505">
                  <c:v>2396.5879</c:v>
                </c:pt>
                <c:pt idx="1506">
                  <c:v>2462.6352999999999</c:v>
                </c:pt>
                <c:pt idx="1507">
                  <c:v>2464.9016000000001</c:v>
                </c:pt>
                <c:pt idx="1508">
                  <c:v>2487.3145</c:v>
                </c:pt>
                <c:pt idx="1509">
                  <c:v>2472.1790000000001</c:v>
                </c:pt>
                <c:pt idx="1510">
                  <c:v>2481.9245999999998</c:v>
                </c:pt>
                <c:pt idx="1511">
                  <c:v>2495.2312000000002</c:v>
                </c:pt>
                <c:pt idx="1512">
                  <c:v>2442.6060000000002</c:v>
                </c:pt>
                <c:pt idx="1513">
                  <c:v>2356.2743999999998</c:v>
                </c:pt>
                <c:pt idx="1514">
                  <c:v>2326.0502999999999</c:v>
                </c:pt>
                <c:pt idx="1515">
                  <c:v>2366.4121</c:v>
                </c:pt>
                <c:pt idx="1516">
                  <c:v>2397.2350999999999</c:v>
                </c:pt>
                <c:pt idx="1517">
                  <c:v>2431.9548</c:v>
                </c:pt>
                <c:pt idx="1518">
                  <c:v>2464.5859</c:v>
                </c:pt>
                <c:pt idx="1519">
                  <c:v>2475.6291999999999</c:v>
                </c:pt>
                <c:pt idx="1520">
                  <c:v>2439.7437</c:v>
                </c:pt>
                <c:pt idx="1521">
                  <c:v>2472.3850000000002</c:v>
                </c:pt>
                <c:pt idx="1522">
                  <c:v>2506.6763000000001</c:v>
                </c:pt>
                <c:pt idx="1523">
                  <c:v>2541.5479</c:v>
                </c:pt>
                <c:pt idx="1524">
                  <c:v>2553.9477999999999</c:v>
                </c:pt>
                <c:pt idx="1525">
                  <c:v>2532.0351999999998</c:v>
                </c:pt>
                <c:pt idx="1526">
                  <c:v>2536.6331</c:v>
                </c:pt>
                <c:pt idx="1527">
                  <c:v>2564.8029999999999</c:v>
                </c:pt>
                <c:pt idx="1528">
                  <c:v>2587.5668999999998</c:v>
                </c:pt>
                <c:pt idx="1529">
                  <c:v>2559.3476999999998</c:v>
                </c:pt>
                <c:pt idx="1530">
                  <c:v>2517.6030000000001</c:v>
                </c:pt>
                <c:pt idx="1531">
                  <c:v>2453.0713000000001</c:v>
                </c:pt>
                <c:pt idx="1532">
                  <c:v>2415.3476999999998</c:v>
                </c:pt>
                <c:pt idx="1533">
                  <c:v>2372.9065000000001</c:v>
                </c:pt>
                <c:pt idx="1534">
                  <c:v>2405.6642999999999</c:v>
                </c:pt>
                <c:pt idx="1535">
                  <c:v>2379.1206000000002</c:v>
                </c:pt>
                <c:pt idx="1536">
                  <c:v>2337.2019</c:v>
                </c:pt>
                <c:pt idx="1537">
                  <c:v>2369.7064999999998</c:v>
                </c:pt>
                <c:pt idx="1538">
                  <c:v>2419.1347999999998</c:v>
                </c:pt>
                <c:pt idx="1539">
                  <c:v>2434.5969</c:v>
                </c:pt>
                <c:pt idx="1540">
                  <c:v>2427.6433000000002</c:v>
                </c:pt>
                <c:pt idx="1541">
                  <c:v>2452.1006000000002</c:v>
                </c:pt>
                <c:pt idx="1542">
                  <c:v>2444.8661999999999</c:v>
                </c:pt>
                <c:pt idx="1543">
                  <c:v>2421.0371</c:v>
                </c:pt>
                <c:pt idx="1544">
                  <c:v>2439.9297000000001</c:v>
                </c:pt>
                <c:pt idx="1545">
                  <c:v>2511.8341999999998</c:v>
                </c:pt>
                <c:pt idx="1546">
                  <c:v>2556.4944</c:v>
                </c:pt>
                <c:pt idx="1547">
                  <c:v>2580.5617999999999</c:v>
                </c:pt>
                <c:pt idx="1548">
                  <c:v>2631.1235000000001</c:v>
                </c:pt>
                <c:pt idx="1549">
                  <c:v>2697.3627999999999</c:v>
                </c:pt>
                <c:pt idx="1550">
                  <c:v>2689.0050999999999</c:v>
                </c:pt>
                <c:pt idx="1551">
                  <c:v>2662.3557000000001</c:v>
                </c:pt>
                <c:pt idx="1552">
                  <c:v>2584.8040000000001</c:v>
                </c:pt>
                <c:pt idx="1553">
                  <c:v>2519.4591999999998</c:v>
                </c:pt>
                <c:pt idx="1554">
                  <c:v>2514.4724000000001</c:v>
                </c:pt>
                <c:pt idx="1555">
                  <c:v>2554.7687999999998</c:v>
                </c:pt>
                <c:pt idx="1556">
                  <c:v>2622.9346</c:v>
                </c:pt>
                <c:pt idx="1557">
                  <c:v>2597.2240999999999</c:v>
                </c:pt>
                <c:pt idx="1558">
                  <c:v>2512.0592999999999</c:v>
                </c:pt>
                <c:pt idx="1559">
                  <c:v>2508.8813</c:v>
                </c:pt>
                <c:pt idx="1560">
                  <c:v>2526.4272000000001</c:v>
                </c:pt>
                <c:pt idx="1561">
                  <c:v>2496.4933999999998</c:v>
                </c:pt>
                <c:pt idx="1562">
                  <c:v>2491.4994999999999</c:v>
                </c:pt>
                <c:pt idx="1563">
                  <c:v>2490.2512000000002</c:v>
                </c:pt>
                <c:pt idx="1564">
                  <c:v>2457.7246</c:v>
                </c:pt>
                <c:pt idx="1565">
                  <c:v>2377.5376000000001</c:v>
                </c:pt>
                <c:pt idx="1566">
                  <c:v>2335.5457000000001</c:v>
                </c:pt>
                <c:pt idx="1567">
                  <c:v>2348.7156</c:v>
                </c:pt>
                <c:pt idx="1568">
                  <c:v>2360.9297000000001</c:v>
                </c:pt>
                <c:pt idx="1569">
                  <c:v>2330.0774000000001</c:v>
                </c:pt>
                <c:pt idx="1570">
                  <c:v>2285.0803000000001</c:v>
                </c:pt>
                <c:pt idx="1571">
                  <c:v>2248.5698000000002</c:v>
                </c:pt>
                <c:pt idx="1572">
                  <c:v>2301.011</c:v>
                </c:pt>
                <c:pt idx="1573">
                  <c:v>2360.3004999999998</c:v>
                </c:pt>
                <c:pt idx="1574">
                  <c:v>2318.3305999999998</c:v>
                </c:pt>
                <c:pt idx="1575">
                  <c:v>2256.9146000000001</c:v>
                </c:pt>
                <c:pt idx="1576">
                  <c:v>2215.4340999999999</c:v>
                </c:pt>
                <c:pt idx="1577">
                  <c:v>2260.8703999999998</c:v>
                </c:pt>
                <c:pt idx="1578">
                  <c:v>2302.6864999999998</c:v>
                </c:pt>
                <c:pt idx="1579">
                  <c:v>2308.8229999999999</c:v>
                </c:pt>
                <c:pt idx="1580">
                  <c:v>2332.6433000000002</c:v>
                </c:pt>
                <c:pt idx="1581">
                  <c:v>2337.6543000000001</c:v>
                </c:pt>
                <c:pt idx="1582">
                  <c:v>2368.1587</c:v>
                </c:pt>
                <c:pt idx="1583">
                  <c:v>2394.4573</c:v>
                </c:pt>
                <c:pt idx="1584">
                  <c:v>2431.4250000000002</c:v>
                </c:pt>
                <c:pt idx="1585">
                  <c:v>2447.5376000000001</c:v>
                </c:pt>
                <c:pt idx="1586">
                  <c:v>2508.1990000000001</c:v>
                </c:pt>
                <c:pt idx="1587">
                  <c:v>2484.8433</c:v>
                </c:pt>
                <c:pt idx="1588">
                  <c:v>2500.7768999999998</c:v>
                </c:pt>
                <c:pt idx="1589">
                  <c:v>2504.9135999999999</c:v>
                </c:pt>
                <c:pt idx="1590">
                  <c:v>2513.9848999999999</c:v>
                </c:pt>
                <c:pt idx="1591">
                  <c:v>2560.7446</c:v>
                </c:pt>
                <c:pt idx="1592">
                  <c:v>2634.2</c:v>
                </c:pt>
                <c:pt idx="1593">
                  <c:v>2646.9396999999999</c:v>
                </c:pt>
                <c:pt idx="1594">
                  <c:v>2676.2644</c:v>
                </c:pt>
                <c:pt idx="1595">
                  <c:v>2731.1608999999999</c:v>
                </c:pt>
                <c:pt idx="1596">
                  <c:v>2768.8633</c:v>
                </c:pt>
                <c:pt idx="1597">
                  <c:v>2801.6442999999999</c:v>
                </c:pt>
                <c:pt idx="1598">
                  <c:v>2815.1167</c:v>
                </c:pt>
                <c:pt idx="1599">
                  <c:v>2830.8413</c:v>
                </c:pt>
                <c:pt idx="1600">
                  <c:v>2792.4823999999999</c:v>
                </c:pt>
                <c:pt idx="1601">
                  <c:v>2701.4895000000001</c:v>
                </c:pt>
                <c:pt idx="1602">
                  <c:v>2636.0864000000001</c:v>
                </c:pt>
                <c:pt idx="1603">
                  <c:v>2599.4443000000001</c:v>
                </c:pt>
                <c:pt idx="1604">
                  <c:v>2607.8975</c:v>
                </c:pt>
                <c:pt idx="1605">
                  <c:v>2604.9548</c:v>
                </c:pt>
                <c:pt idx="1606">
                  <c:v>2599.3798999999999</c:v>
                </c:pt>
                <c:pt idx="1607">
                  <c:v>2613.4452999999999</c:v>
                </c:pt>
                <c:pt idx="1608">
                  <c:v>2576.3546999999999</c:v>
                </c:pt>
                <c:pt idx="1609">
                  <c:v>2552.3930999999998</c:v>
                </c:pt>
                <c:pt idx="1610">
                  <c:v>2546.1055000000001</c:v>
                </c:pt>
                <c:pt idx="1611">
                  <c:v>2559.0945000000002</c:v>
                </c:pt>
                <c:pt idx="1612">
                  <c:v>2544.8723</c:v>
                </c:pt>
                <c:pt idx="1613">
                  <c:v>2559.3879000000002</c:v>
                </c:pt>
                <c:pt idx="1614">
                  <c:v>2568.3467000000001</c:v>
                </c:pt>
                <c:pt idx="1615">
                  <c:v>2603.2712000000001</c:v>
                </c:pt>
                <c:pt idx="1616">
                  <c:v>2604.5385999999999</c:v>
                </c:pt>
                <c:pt idx="1617">
                  <c:v>2586</c:v>
                </c:pt>
                <c:pt idx="1618">
                  <c:v>2531.1718999999998</c:v>
                </c:pt>
                <c:pt idx="1619">
                  <c:v>2472.1406000000002</c:v>
                </c:pt>
                <c:pt idx="1620">
                  <c:v>2521.7388000000001</c:v>
                </c:pt>
                <c:pt idx="1621">
                  <c:v>2607.4169999999999</c:v>
                </c:pt>
                <c:pt idx="1622">
                  <c:v>2592.5769</c:v>
                </c:pt>
                <c:pt idx="1623">
                  <c:v>2563.8523</c:v>
                </c:pt>
                <c:pt idx="1624">
                  <c:v>2605</c:v>
                </c:pt>
                <c:pt idx="1625">
                  <c:v>2649.1006000000002</c:v>
                </c:pt>
                <c:pt idx="1626">
                  <c:v>2588.4443000000001</c:v>
                </c:pt>
                <c:pt idx="1627">
                  <c:v>2587.4131000000002</c:v>
                </c:pt>
                <c:pt idx="1628">
                  <c:v>2636.5286000000001</c:v>
                </c:pt>
                <c:pt idx="1629">
                  <c:v>2618.8773999999999</c:v>
                </c:pt>
                <c:pt idx="1630">
                  <c:v>2513.4472999999998</c:v>
                </c:pt>
                <c:pt idx="1631">
                  <c:v>2504.2712000000001</c:v>
                </c:pt>
                <c:pt idx="1632">
                  <c:v>2526.8712999999998</c:v>
                </c:pt>
                <c:pt idx="1633">
                  <c:v>2525.0654</c:v>
                </c:pt>
                <c:pt idx="1634">
                  <c:v>2531.5508</c:v>
                </c:pt>
                <c:pt idx="1635">
                  <c:v>2557.3870000000002</c:v>
                </c:pt>
                <c:pt idx="1636">
                  <c:v>2560.5005000000001</c:v>
                </c:pt>
                <c:pt idx="1637">
                  <c:v>2511.1909000000001</c:v>
                </c:pt>
                <c:pt idx="1638">
                  <c:v>2520.6421</c:v>
                </c:pt>
                <c:pt idx="1639">
                  <c:v>2503.3557000000001</c:v>
                </c:pt>
                <c:pt idx="1640">
                  <c:v>2525.5327000000002</c:v>
                </c:pt>
                <c:pt idx="1641">
                  <c:v>2511.8793999999998</c:v>
                </c:pt>
                <c:pt idx="1642">
                  <c:v>2516.0300000000002</c:v>
                </c:pt>
                <c:pt idx="1643">
                  <c:v>2500.3357000000001</c:v>
                </c:pt>
                <c:pt idx="1644">
                  <c:v>2550.8433</c:v>
                </c:pt>
                <c:pt idx="1645">
                  <c:v>2564.5227</c:v>
                </c:pt>
                <c:pt idx="1646">
                  <c:v>2571.2150999999999</c:v>
                </c:pt>
                <c:pt idx="1647">
                  <c:v>2538.6021000000001</c:v>
                </c:pt>
                <c:pt idx="1648">
                  <c:v>2532.5005000000001</c:v>
                </c:pt>
                <c:pt idx="1649">
                  <c:v>2578.1125000000002</c:v>
                </c:pt>
                <c:pt idx="1650">
                  <c:v>2609.4672999999998</c:v>
                </c:pt>
                <c:pt idx="1651">
                  <c:v>2639.2654000000002</c:v>
                </c:pt>
                <c:pt idx="1652">
                  <c:v>2682.1064000000001</c:v>
                </c:pt>
                <c:pt idx="1653">
                  <c:v>2703.1016</c:v>
                </c:pt>
                <c:pt idx="1654">
                  <c:v>2704.2833999999998</c:v>
                </c:pt>
                <c:pt idx="1655">
                  <c:v>2750.2815000000001</c:v>
                </c:pt>
                <c:pt idx="1656">
                  <c:v>2812.0996</c:v>
                </c:pt>
                <c:pt idx="1657">
                  <c:v>2772.0983999999999</c:v>
                </c:pt>
                <c:pt idx="1658">
                  <c:v>2702.3467000000001</c:v>
                </c:pt>
                <c:pt idx="1659">
                  <c:v>2691.7748999999999</c:v>
                </c:pt>
                <c:pt idx="1660">
                  <c:v>2711.3114999999998</c:v>
                </c:pt>
                <c:pt idx="1661">
                  <c:v>2669.3870000000002</c:v>
                </c:pt>
                <c:pt idx="1662">
                  <c:v>2730.009</c:v>
                </c:pt>
                <c:pt idx="1663">
                  <c:v>2811.5830000000001</c:v>
                </c:pt>
                <c:pt idx="1664">
                  <c:v>2885.5216999999998</c:v>
                </c:pt>
                <c:pt idx="1665">
                  <c:v>3097.5227</c:v>
                </c:pt>
                <c:pt idx="1666">
                  <c:v>3237.3870000000002</c:v>
                </c:pt>
                <c:pt idx="1667">
                  <c:v>3382.7777999999998</c:v>
                </c:pt>
                <c:pt idx="1668">
                  <c:v>3583.97</c:v>
                </c:pt>
                <c:pt idx="1669">
                  <c:v>3864.8422999999998</c:v>
                </c:pt>
                <c:pt idx="1670">
                  <c:v>4296.5176000000001</c:v>
                </c:pt>
                <c:pt idx="1671">
                  <c:v>4957.5928000000004</c:v>
                </c:pt>
                <c:pt idx="1672">
                  <c:v>5541.5717999999997</c:v>
                </c:pt>
                <c:pt idx="1673">
                  <c:v>6384.1806999999999</c:v>
                </c:pt>
                <c:pt idx="1674">
                  <c:v>7235.0673999999999</c:v>
                </c:pt>
                <c:pt idx="1675">
                  <c:v>8376.8241999999991</c:v>
                </c:pt>
                <c:pt idx="1676">
                  <c:v>9789.5468999999994</c:v>
                </c:pt>
                <c:pt idx="1677">
                  <c:v>11697.0537</c:v>
                </c:pt>
                <c:pt idx="1678">
                  <c:v>14875.1348</c:v>
                </c:pt>
                <c:pt idx="1679">
                  <c:v>17662.125</c:v>
                </c:pt>
                <c:pt idx="1680">
                  <c:v>18662.492200000001</c:v>
                </c:pt>
                <c:pt idx="1681">
                  <c:v>19305.1387</c:v>
                </c:pt>
                <c:pt idx="1682">
                  <c:v>20106.783200000002</c:v>
                </c:pt>
                <c:pt idx="1683">
                  <c:v>20681.7988</c:v>
                </c:pt>
                <c:pt idx="1684">
                  <c:v>20675.7402</c:v>
                </c:pt>
                <c:pt idx="1685">
                  <c:v>20472.095700000002</c:v>
                </c:pt>
                <c:pt idx="1686">
                  <c:v>20716.775399999999</c:v>
                </c:pt>
                <c:pt idx="1687">
                  <c:v>20705.1836</c:v>
                </c:pt>
                <c:pt idx="1688">
                  <c:v>21026.7402</c:v>
                </c:pt>
                <c:pt idx="1689">
                  <c:v>21115.113300000001</c:v>
                </c:pt>
                <c:pt idx="1690">
                  <c:v>20783.824199999999</c:v>
                </c:pt>
                <c:pt idx="1691">
                  <c:v>20507.593799999999</c:v>
                </c:pt>
                <c:pt idx="1692">
                  <c:v>20362.761699999999</c:v>
                </c:pt>
                <c:pt idx="1693">
                  <c:v>20348.412100000001</c:v>
                </c:pt>
                <c:pt idx="1694">
                  <c:v>20234.783200000002</c:v>
                </c:pt>
                <c:pt idx="1695">
                  <c:v>20213.2012</c:v>
                </c:pt>
                <c:pt idx="1696">
                  <c:v>20192.0605</c:v>
                </c:pt>
                <c:pt idx="1697">
                  <c:v>20106.0137</c:v>
                </c:pt>
                <c:pt idx="1698">
                  <c:v>20094.4941</c:v>
                </c:pt>
                <c:pt idx="1699">
                  <c:v>20129.75</c:v>
                </c:pt>
                <c:pt idx="1700">
                  <c:v>20725.205099999999</c:v>
                </c:pt>
                <c:pt idx="1701">
                  <c:v>21461.464800000002</c:v>
                </c:pt>
                <c:pt idx="1702">
                  <c:v>21522.400399999999</c:v>
                </c:pt>
                <c:pt idx="1703">
                  <c:v>21040.277300000002</c:v>
                </c:pt>
                <c:pt idx="1704">
                  <c:v>21203.4414</c:v>
                </c:pt>
                <c:pt idx="1705">
                  <c:v>21606.523399999998</c:v>
                </c:pt>
                <c:pt idx="1706">
                  <c:v>21846.607400000001</c:v>
                </c:pt>
                <c:pt idx="1707">
                  <c:v>21550.666000000001</c:v>
                </c:pt>
                <c:pt idx="1708">
                  <c:v>21658.345700000002</c:v>
                </c:pt>
                <c:pt idx="1709">
                  <c:v>21397.023399999998</c:v>
                </c:pt>
                <c:pt idx="1710">
                  <c:v>21332.8086</c:v>
                </c:pt>
                <c:pt idx="1711">
                  <c:v>21436.025399999999</c:v>
                </c:pt>
                <c:pt idx="1712">
                  <c:v>21097.6387</c:v>
                </c:pt>
                <c:pt idx="1713">
                  <c:v>20910.9902</c:v>
                </c:pt>
                <c:pt idx="1714">
                  <c:v>20844.375</c:v>
                </c:pt>
                <c:pt idx="1715">
                  <c:v>20790.216799999998</c:v>
                </c:pt>
                <c:pt idx="1716">
                  <c:v>21237.669900000001</c:v>
                </c:pt>
                <c:pt idx="1717">
                  <c:v>21477.650399999999</c:v>
                </c:pt>
                <c:pt idx="1718">
                  <c:v>21671.0566</c:v>
                </c:pt>
                <c:pt idx="1719">
                  <c:v>21868.732400000001</c:v>
                </c:pt>
                <c:pt idx="1720">
                  <c:v>21809.2363</c:v>
                </c:pt>
                <c:pt idx="1721">
                  <c:v>21517.0605</c:v>
                </c:pt>
                <c:pt idx="1722">
                  <c:v>21425.1777</c:v>
                </c:pt>
                <c:pt idx="1723">
                  <c:v>21386.456999999999</c:v>
                </c:pt>
                <c:pt idx="1724">
                  <c:v>21462.720700000002</c:v>
                </c:pt>
                <c:pt idx="1725">
                  <c:v>21539.070299999999</c:v>
                </c:pt>
                <c:pt idx="1726">
                  <c:v>21942.912100000001</c:v>
                </c:pt>
                <c:pt idx="1727">
                  <c:v>22018.0527</c:v>
                </c:pt>
                <c:pt idx="1728">
                  <c:v>22132.867200000001</c:v>
                </c:pt>
                <c:pt idx="1729">
                  <c:v>21900.2461</c:v>
                </c:pt>
                <c:pt idx="1730">
                  <c:v>21671.3066</c:v>
                </c:pt>
                <c:pt idx="1731">
                  <c:v>21835.078099999999</c:v>
                </c:pt>
                <c:pt idx="1732">
                  <c:v>21685.081999999999</c:v>
                </c:pt>
                <c:pt idx="1733">
                  <c:v>21951.458999999999</c:v>
                </c:pt>
                <c:pt idx="1734">
                  <c:v>22291.6836</c:v>
                </c:pt>
                <c:pt idx="1735">
                  <c:v>22351.617200000001</c:v>
                </c:pt>
                <c:pt idx="1736">
                  <c:v>22062.5723</c:v>
                </c:pt>
                <c:pt idx="1737">
                  <c:v>21717.0098</c:v>
                </c:pt>
                <c:pt idx="1738">
                  <c:v>21381.6738</c:v>
                </c:pt>
                <c:pt idx="1739">
                  <c:v>21059.599600000001</c:v>
                </c:pt>
                <c:pt idx="1740">
                  <c:v>20462.527300000002</c:v>
                </c:pt>
                <c:pt idx="1741">
                  <c:v>19489.9277</c:v>
                </c:pt>
                <c:pt idx="1742">
                  <c:v>17124.609400000001</c:v>
                </c:pt>
                <c:pt idx="1743">
                  <c:v>14116.949199999999</c:v>
                </c:pt>
                <c:pt idx="1744">
                  <c:v>11309.083000000001</c:v>
                </c:pt>
                <c:pt idx="1745">
                  <c:v>9066.8847999999998</c:v>
                </c:pt>
                <c:pt idx="1746">
                  <c:v>7427.6791999999996</c:v>
                </c:pt>
                <c:pt idx="1747">
                  <c:v>6153.6372000000001</c:v>
                </c:pt>
                <c:pt idx="1748">
                  <c:v>5318.2821999999996</c:v>
                </c:pt>
                <c:pt idx="1749">
                  <c:v>4786.6010999999999</c:v>
                </c:pt>
                <c:pt idx="1750">
                  <c:v>4500.8945000000003</c:v>
                </c:pt>
                <c:pt idx="1751">
                  <c:v>4465.8022000000001</c:v>
                </c:pt>
                <c:pt idx="1752">
                  <c:v>4778.3275999999996</c:v>
                </c:pt>
                <c:pt idx="1753">
                  <c:v>5319.0853999999999</c:v>
                </c:pt>
                <c:pt idx="1754">
                  <c:v>6088.2763999999997</c:v>
                </c:pt>
                <c:pt idx="1755">
                  <c:v>6877.6581999999999</c:v>
                </c:pt>
                <c:pt idx="1756">
                  <c:v>7856.0967000000001</c:v>
                </c:pt>
                <c:pt idx="1757">
                  <c:v>8843.0956999999999</c:v>
                </c:pt>
                <c:pt idx="1758">
                  <c:v>11035.781199999999</c:v>
                </c:pt>
                <c:pt idx="1759">
                  <c:v>13983.1162</c:v>
                </c:pt>
                <c:pt idx="1760">
                  <c:v>17050.4473</c:v>
                </c:pt>
                <c:pt idx="1761">
                  <c:v>20501.281200000001</c:v>
                </c:pt>
                <c:pt idx="1762">
                  <c:v>23200.224600000001</c:v>
                </c:pt>
                <c:pt idx="1763">
                  <c:v>24447.205099999999</c:v>
                </c:pt>
                <c:pt idx="1764">
                  <c:v>24568.9277</c:v>
                </c:pt>
                <c:pt idx="1765">
                  <c:v>24560.287100000001</c:v>
                </c:pt>
                <c:pt idx="1766">
                  <c:v>24764.982400000001</c:v>
                </c:pt>
                <c:pt idx="1767">
                  <c:v>25385.337899999999</c:v>
                </c:pt>
                <c:pt idx="1768">
                  <c:v>25479.6152</c:v>
                </c:pt>
                <c:pt idx="1769">
                  <c:v>25308.054700000001</c:v>
                </c:pt>
                <c:pt idx="1770">
                  <c:v>25005.748</c:v>
                </c:pt>
                <c:pt idx="1771">
                  <c:v>24686.705099999999</c:v>
                </c:pt>
                <c:pt idx="1772">
                  <c:v>25231.6289</c:v>
                </c:pt>
                <c:pt idx="1773">
                  <c:v>25541.168000000001</c:v>
                </c:pt>
                <c:pt idx="1774">
                  <c:v>25066.570299999999</c:v>
                </c:pt>
                <c:pt idx="1775">
                  <c:v>24904.980500000001</c:v>
                </c:pt>
                <c:pt idx="1776">
                  <c:v>24796.287100000001</c:v>
                </c:pt>
                <c:pt idx="1777">
                  <c:v>24940.347699999998</c:v>
                </c:pt>
                <c:pt idx="1778">
                  <c:v>25041.2598</c:v>
                </c:pt>
                <c:pt idx="1779">
                  <c:v>25251.083999999999</c:v>
                </c:pt>
                <c:pt idx="1780">
                  <c:v>25257.296900000001</c:v>
                </c:pt>
                <c:pt idx="1781">
                  <c:v>24985.324199999999</c:v>
                </c:pt>
                <c:pt idx="1782">
                  <c:v>24940.953099999999</c:v>
                </c:pt>
                <c:pt idx="1783">
                  <c:v>24679.875</c:v>
                </c:pt>
                <c:pt idx="1784">
                  <c:v>24603.800800000001</c:v>
                </c:pt>
                <c:pt idx="1785">
                  <c:v>24601.7988</c:v>
                </c:pt>
                <c:pt idx="1786">
                  <c:v>24507.390599999999</c:v>
                </c:pt>
                <c:pt idx="1787">
                  <c:v>24468.718799999999</c:v>
                </c:pt>
                <c:pt idx="1788">
                  <c:v>24565.3691</c:v>
                </c:pt>
                <c:pt idx="1789">
                  <c:v>24270.328099999999</c:v>
                </c:pt>
                <c:pt idx="1790">
                  <c:v>24315.958999999999</c:v>
                </c:pt>
                <c:pt idx="1791">
                  <c:v>24255.599600000001</c:v>
                </c:pt>
                <c:pt idx="1792">
                  <c:v>23985.4512</c:v>
                </c:pt>
                <c:pt idx="1793">
                  <c:v>23931.125</c:v>
                </c:pt>
                <c:pt idx="1794">
                  <c:v>24488.918000000001</c:v>
                </c:pt>
                <c:pt idx="1795">
                  <c:v>24144.964800000002</c:v>
                </c:pt>
                <c:pt idx="1796">
                  <c:v>23372.644499999999</c:v>
                </c:pt>
                <c:pt idx="1797">
                  <c:v>23168.041000000001</c:v>
                </c:pt>
                <c:pt idx="1798">
                  <c:v>23364.708999999999</c:v>
                </c:pt>
                <c:pt idx="1799">
                  <c:v>23212.296900000001</c:v>
                </c:pt>
                <c:pt idx="1800">
                  <c:v>23280.453099999999</c:v>
                </c:pt>
                <c:pt idx="1801">
                  <c:v>23626.769499999999</c:v>
                </c:pt>
                <c:pt idx="1802">
                  <c:v>24279.4941</c:v>
                </c:pt>
                <c:pt idx="1803">
                  <c:v>24603.099600000001</c:v>
                </c:pt>
                <c:pt idx="1804">
                  <c:v>24632.0645</c:v>
                </c:pt>
                <c:pt idx="1805">
                  <c:v>24373.853500000001</c:v>
                </c:pt>
                <c:pt idx="1806">
                  <c:v>24077.4277</c:v>
                </c:pt>
                <c:pt idx="1807">
                  <c:v>23754.5723</c:v>
                </c:pt>
                <c:pt idx="1808">
                  <c:v>23931.3223</c:v>
                </c:pt>
                <c:pt idx="1809">
                  <c:v>23268.804700000001</c:v>
                </c:pt>
                <c:pt idx="1810">
                  <c:v>22470.230500000001</c:v>
                </c:pt>
                <c:pt idx="1811">
                  <c:v>22762.6152</c:v>
                </c:pt>
                <c:pt idx="1812">
                  <c:v>23018.044900000001</c:v>
                </c:pt>
                <c:pt idx="1813">
                  <c:v>23379.3145</c:v>
                </c:pt>
                <c:pt idx="1814">
                  <c:v>23204.521499999999</c:v>
                </c:pt>
                <c:pt idx="1815">
                  <c:v>22845.748</c:v>
                </c:pt>
                <c:pt idx="1816">
                  <c:v>21957.831999999999</c:v>
                </c:pt>
                <c:pt idx="1817">
                  <c:v>21420.523399999998</c:v>
                </c:pt>
                <c:pt idx="1818">
                  <c:v>20602.587899999999</c:v>
                </c:pt>
                <c:pt idx="1819">
                  <c:v>18438.794900000001</c:v>
                </c:pt>
                <c:pt idx="1820">
                  <c:v>15595.0352</c:v>
                </c:pt>
                <c:pt idx="1821">
                  <c:v>12781.5947</c:v>
                </c:pt>
                <c:pt idx="1822">
                  <c:v>10438.877</c:v>
                </c:pt>
                <c:pt idx="1823">
                  <c:v>8502.2803000000004</c:v>
                </c:pt>
                <c:pt idx="1824">
                  <c:v>6801.0059000000001</c:v>
                </c:pt>
                <c:pt idx="1825">
                  <c:v>5570.1103999999996</c:v>
                </c:pt>
                <c:pt idx="1826">
                  <c:v>4851.1415999999999</c:v>
                </c:pt>
                <c:pt idx="1827">
                  <c:v>4337.5869000000002</c:v>
                </c:pt>
                <c:pt idx="1828">
                  <c:v>3864.7013999999999</c:v>
                </c:pt>
                <c:pt idx="1829">
                  <c:v>3697.8955000000001</c:v>
                </c:pt>
                <c:pt idx="1830">
                  <c:v>3661.9648000000002</c:v>
                </c:pt>
                <c:pt idx="1831">
                  <c:v>3615.4050000000002</c:v>
                </c:pt>
                <c:pt idx="1832">
                  <c:v>3485.3285999999998</c:v>
                </c:pt>
                <c:pt idx="1833">
                  <c:v>3337.2793000000001</c:v>
                </c:pt>
                <c:pt idx="1834">
                  <c:v>3357.6785</c:v>
                </c:pt>
                <c:pt idx="1835">
                  <c:v>3497.6381999999999</c:v>
                </c:pt>
                <c:pt idx="1836">
                  <c:v>3636.6190999999999</c:v>
                </c:pt>
                <c:pt idx="1837">
                  <c:v>3911.4050000000002</c:v>
                </c:pt>
                <c:pt idx="1838">
                  <c:v>4279.2290000000003</c:v>
                </c:pt>
                <c:pt idx="1839">
                  <c:v>4775.1176999999998</c:v>
                </c:pt>
                <c:pt idx="1840">
                  <c:v>5379.7690000000002</c:v>
                </c:pt>
                <c:pt idx="1841">
                  <c:v>6106.6040000000003</c:v>
                </c:pt>
                <c:pt idx="1842">
                  <c:v>7221.8915999999999</c:v>
                </c:pt>
                <c:pt idx="1843">
                  <c:v>8458.7392999999993</c:v>
                </c:pt>
                <c:pt idx="1844">
                  <c:v>10004.7783</c:v>
                </c:pt>
                <c:pt idx="1845">
                  <c:v>12233.632799999999</c:v>
                </c:pt>
                <c:pt idx="1846">
                  <c:v>15200.012699999999</c:v>
                </c:pt>
                <c:pt idx="1847">
                  <c:v>18020.3027</c:v>
                </c:pt>
                <c:pt idx="1848">
                  <c:v>20152.421900000001</c:v>
                </c:pt>
                <c:pt idx="1849">
                  <c:v>21378.949199999999</c:v>
                </c:pt>
                <c:pt idx="1850">
                  <c:v>22118.642599999999</c:v>
                </c:pt>
                <c:pt idx="1851">
                  <c:v>22066.892599999999</c:v>
                </c:pt>
                <c:pt idx="1852">
                  <c:v>22195.179700000001</c:v>
                </c:pt>
                <c:pt idx="1853">
                  <c:v>22313.679700000001</c:v>
                </c:pt>
                <c:pt idx="1854">
                  <c:v>22478.228500000001</c:v>
                </c:pt>
                <c:pt idx="1855">
                  <c:v>22572.195299999999</c:v>
                </c:pt>
                <c:pt idx="1856">
                  <c:v>22238.195299999999</c:v>
                </c:pt>
                <c:pt idx="1857">
                  <c:v>21943.054700000001</c:v>
                </c:pt>
                <c:pt idx="1858">
                  <c:v>21112.4375</c:v>
                </c:pt>
                <c:pt idx="1859">
                  <c:v>20781.1738</c:v>
                </c:pt>
                <c:pt idx="1860">
                  <c:v>21060.2402</c:v>
                </c:pt>
                <c:pt idx="1861">
                  <c:v>21506.785199999998</c:v>
                </c:pt>
                <c:pt idx="1862">
                  <c:v>21465.224600000001</c:v>
                </c:pt>
                <c:pt idx="1863">
                  <c:v>21622.988300000001</c:v>
                </c:pt>
                <c:pt idx="1864">
                  <c:v>21612.5488</c:v>
                </c:pt>
                <c:pt idx="1865">
                  <c:v>21268.648399999998</c:v>
                </c:pt>
                <c:pt idx="1866">
                  <c:v>21374.4961</c:v>
                </c:pt>
                <c:pt idx="1867">
                  <c:v>21498.706999999999</c:v>
                </c:pt>
                <c:pt idx="1868">
                  <c:v>21249.8887</c:v>
                </c:pt>
                <c:pt idx="1869">
                  <c:v>20999.531200000001</c:v>
                </c:pt>
                <c:pt idx="1870">
                  <c:v>20821.271499999999</c:v>
                </c:pt>
                <c:pt idx="1871">
                  <c:v>20813.4277</c:v>
                </c:pt>
                <c:pt idx="1872">
                  <c:v>20940.4395</c:v>
                </c:pt>
                <c:pt idx="1873">
                  <c:v>20831.027300000002</c:v>
                </c:pt>
                <c:pt idx="1874">
                  <c:v>20575.627</c:v>
                </c:pt>
                <c:pt idx="1875">
                  <c:v>20824.1816</c:v>
                </c:pt>
                <c:pt idx="1876">
                  <c:v>20753.898399999998</c:v>
                </c:pt>
                <c:pt idx="1877">
                  <c:v>21041.087899999999</c:v>
                </c:pt>
                <c:pt idx="1878">
                  <c:v>21545.3223</c:v>
                </c:pt>
                <c:pt idx="1879">
                  <c:v>21734.281200000001</c:v>
                </c:pt>
                <c:pt idx="1880">
                  <c:v>21769.300800000001</c:v>
                </c:pt>
                <c:pt idx="1881">
                  <c:v>21383.283200000002</c:v>
                </c:pt>
                <c:pt idx="1882">
                  <c:v>20940.515599999999</c:v>
                </c:pt>
                <c:pt idx="1883">
                  <c:v>21127.2598</c:v>
                </c:pt>
                <c:pt idx="1884">
                  <c:v>21242.6895</c:v>
                </c:pt>
                <c:pt idx="1885">
                  <c:v>21010.578099999999</c:v>
                </c:pt>
                <c:pt idx="1886">
                  <c:v>20762.021499999999</c:v>
                </c:pt>
                <c:pt idx="1887">
                  <c:v>20592.980500000001</c:v>
                </c:pt>
                <c:pt idx="1888">
                  <c:v>20350.078099999999</c:v>
                </c:pt>
                <c:pt idx="1889">
                  <c:v>20118.4902</c:v>
                </c:pt>
                <c:pt idx="1890">
                  <c:v>19921.205099999999</c:v>
                </c:pt>
                <c:pt idx="1891">
                  <c:v>20193.3848</c:v>
                </c:pt>
                <c:pt idx="1892">
                  <c:v>20061.646499999999</c:v>
                </c:pt>
                <c:pt idx="1893">
                  <c:v>19526.544900000001</c:v>
                </c:pt>
                <c:pt idx="1894">
                  <c:v>20159.960899999998</c:v>
                </c:pt>
                <c:pt idx="1895">
                  <c:v>20802.929700000001</c:v>
                </c:pt>
                <c:pt idx="1896">
                  <c:v>20540.335899999998</c:v>
                </c:pt>
                <c:pt idx="1897">
                  <c:v>20219.054700000001</c:v>
                </c:pt>
                <c:pt idx="1898">
                  <c:v>19816.341799999998</c:v>
                </c:pt>
                <c:pt idx="1899">
                  <c:v>19902.583999999999</c:v>
                </c:pt>
                <c:pt idx="1900">
                  <c:v>20627.4316</c:v>
                </c:pt>
                <c:pt idx="1901">
                  <c:v>20765.4414</c:v>
                </c:pt>
                <c:pt idx="1902">
                  <c:v>20749.0664</c:v>
                </c:pt>
                <c:pt idx="1903">
                  <c:v>20855.3691</c:v>
                </c:pt>
                <c:pt idx="1904">
                  <c:v>20448.453099999999</c:v>
                </c:pt>
                <c:pt idx="1905">
                  <c:v>20175.5625</c:v>
                </c:pt>
                <c:pt idx="1906">
                  <c:v>19789.578099999999</c:v>
                </c:pt>
                <c:pt idx="1907">
                  <c:v>18390.425800000001</c:v>
                </c:pt>
                <c:pt idx="1908">
                  <c:v>15480.796899999999</c:v>
                </c:pt>
                <c:pt idx="1909">
                  <c:v>11686.555700000001</c:v>
                </c:pt>
                <c:pt idx="1910">
                  <c:v>8909.7587999999996</c:v>
                </c:pt>
                <c:pt idx="1911">
                  <c:v>7223.9155000000001</c:v>
                </c:pt>
                <c:pt idx="1912">
                  <c:v>6049.9897000000001</c:v>
                </c:pt>
                <c:pt idx="1913">
                  <c:v>5215.5928000000004</c:v>
                </c:pt>
                <c:pt idx="1914">
                  <c:v>4654.9174999999996</c:v>
                </c:pt>
                <c:pt idx="1915">
                  <c:v>4181.4926999999998</c:v>
                </c:pt>
                <c:pt idx="1916">
                  <c:v>3918.8604</c:v>
                </c:pt>
                <c:pt idx="1917">
                  <c:v>3773.7287999999999</c:v>
                </c:pt>
                <c:pt idx="1918">
                  <c:v>3715.9486999999999</c:v>
                </c:pt>
                <c:pt idx="1919">
                  <c:v>3593.8562000000002</c:v>
                </c:pt>
                <c:pt idx="1920">
                  <c:v>3583.6181999999999</c:v>
                </c:pt>
                <c:pt idx="1921">
                  <c:v>3582.5830000000001</c:v>
                </c:pt>
                <c:pt idx="1922">
                  <c:v>3635.3969999999999</c:v>
                </c:pt>
                <c:pt idx="1923">
                  <c:v>3736.8362000000002</c:v>
                </c:pt>
                <c:pt idx="1924">
                  <c:v>3906.0381000000002</c:v>
                </c:pt>
                <c:pt idx="1925">
                  <c:v>4282.9696999999996</c:v>
                </c:pt>
                <c:pt idx="1926">
                  <c:v>4736.3344999999999</c:v>
                </c:pt>
                <c:pt idx="1927">
                  <c:v>5373.9921999999997</c:v>
                </c:pt>
                <c:pt idx="1928">
                  <c:v>6120.5679</c:v>
                </c:pt>
                <c:pt idx="1929">
                  <c:v>6903.1084000000001</c:v>
                </c:pt>
                <c:pt idx="1930">
                  <c:v>7944.6532999999999</c:v>
                </c:pt>
                <c:pt idx="1931">
                  <c:v>9290.5967000000001</c:v>
                </c:pt>
                <c:pt idx="1932">
                  <c:v>10565.5391</c:v>
                </c:pt>
                <c:pt idx="1933">
                  <c:v>12698.7891</c:v>
                </c:pt>
                <c:pt idx="1934">
                  <c:v>15760.752899999999</c:v>
                </c:pt>
                <c:pt idx="1935">
                  <c:v>19241.089800000002</c:v>
                </c:pt>
                <c:pt idx="1936">
                  <c:v>21239.300800000001</c:v>
                </c:pt>
                <c:pt idx="1937">
                  <c:v>21665.224600000001</c:v>
                </c:pt>
                <c:pt idx="1938">
                  <c:v>21779.535199999998</c:v>
                </c:pt>
                <c:pt idx="1939">
                  <c:v>21767.228500000001</c:v>
                </c:pt>
                <c:pt idx="1940">
                  <c:v>21452.019499999999</c:v>
                </c:pt>
                <c:pt idx="1941">
                  <c:v>21180.109400000001</c:v>
                </c:pt>
                <c:pt idx="1942">
                  <c:v>20947.0645</c:v>
                </c:pt>
                <c:pt idx="1943">
                  <c:v>20645.285199999998</c:v>
                </c:pt>
                <c:pt idx="1944">
                  <c:v>20671.644499999999</c:v>
                </c:pt>
                <c:pt idx="1945">
                  <c:v>20420.853500000001</c:v>
                </c:pt>
                <c:pt idx="1946">
                  <c:v>20379.5098</c:v>
                </c:pt>
                <c:pt idx="1947">
                  <c:v>20139.726600000002</c:v>
                </c:pt>
                <c:pt idx="1948">
                  <c:v>20403.2441</c:v>
                </c:pt>
                <c:pt idx="1949">
                  <c:v>20868.775399999999</c:v>
                </c:pt>
                <c:pt idx="1950">
                  <c:v>20906.830099999999</c:v>
                </c:pt>
                <c:pt idx="1951">
                  <c:v>20843.0527</c:v>
                </c:pt>
                <c:pt idx="1952">
                  <c:v>20872.793000000001</c:v>
                </c:pt>
                <c:pt idx="1953">
                  <c:v>21026.1348</c:v>
                </c:pt>
                <c:pt idx="1954">
                  <c:v>21163.8027</c:v>
                </c:pt>
                <c:pt idx="1955">
                  <c:v>21045.900399999999</c:v>
                </c:pt>
                <c:pt idx="1956">
                  <c:v>20901.330099999999</c:v>
                </c:pt>
                <c:pt idx="1957">
                  <c:v>20707.355500000001</c:v>
                </c:pt>
                <c:pt idx="1958">
                  <c:v>20931.0664</c:v>
                </c:pt>
                <c:pt idx="1959">
                  <c:v>21129.4238</c:v>
                </c:pt>
                <c:pt idx="1960">
                  <c:v>20991.597699999998</c:v>
                </c:pt>
                <c:pt idx="1961">
                  <c:v>20934.699199999999</c:v>
                </c:pt>
                <c:pt idx="1962">
                  <c:v>21120.831999999999</c:v>
                </c:pt>
                <c:pt idx="1963">
                  <c:v>21037.6387</c:v>
                </c:pt>
                <c:pt idx="1964">
                  <c:v>20916.851600000002</c:v>
                </c:pt>
                <c:pt idx="1965">
                  <c:v>20976.287100000001</c:v>
                </c:pt>
                <c:pt idx="1966">
                  <c:v>21190.367200000001</c:v>
                </c:pt>
                <c:pt idx="1967">
                  <c:v>20966.492200000001</c:v>
                </c:pt>
                <c:pt idx="1968">
                  <c:v>20659.335899999998</c:v>
                </c:pt>
                <c:pt idx="1969">
                  <c:v>20266.9395</c:v>
                </c:pt>
                <c:pt idx="1970">
                  <c:v>19827.140599999999</c:v>
                </c:pt>
                <c:pt idx="1971">
                  <c:v>20511.972699999998</c:v>
                </c:pt>
                <c:pt idx="1972">
                  <c:v>21082.4375</c:v>
                </c:pt>
                <c:pt idx="1973">
                  <c:v>20875.976600000002</c:v>
                </c:pt>
                <c:pt idx="1974">
                  <c:v>20727.324199999999</c:v>
                </c:pt>
                <c:pt idx="1975">
                  <c:v>20453.769499999999</c:v>
                </c:pt>
                <c:pt idx="1976">
                  <c:v>20740.1348</c:v>
                </c:pt>
                <c:pt idx="1977">
                  <c:v>20716.1348</c:v>
                </c:pt>
                <c:pt idx="1978">
                  <c:v>20778.007799999999</c:v>
                </c:pt>
                <c:pt idx="1979">
                  <c:v>20787.3809</c:v>
                </c:pt>
                <c:pt idx="1980">
                  <c:v>20603.6387</c:v>
                </c:pt>
                <c:pt idx="1981">
                  <c:v>20335.3066</c:v>
                </c:pt>
                <c:pt idx="1982">
                  <c:v>20579.9512</c:v>
                </c:pt>
                <c:pt idx="1983">
                  <c:v>20937.640599999999</c:v>
                </c:pt>
                <c:pt idx="1984">
                  <c:v>20911.6895</c:v>
                </c:pt>
                <c:pt idx="1985">
                  <c:v>20622.2402</c:v>
                </c:pt>
                <c:pt idx="1986">
                  <c:v>20407.208999999999</c:v>
                </c:pt>
                <c:pt idx="1987">
                  <c:v>20657.0566</c:v>
                </c:pt>
                <c:pt idx="1988">
                  <c:v>21203.956999999999</c:v>
                </c:pt>
                <c:pt idx="1989">
                  <c:v>21348.517599999999</c:v>
                </c:pt>
                <c:pt idx="1990">
                  <c:v>21007</c:v>
                </c:pt>
                <c:pt idx="1991">
                  <c:v>20904.419900000001</c:v>
                </c:pt>
                <c:pt idx="1992">
                  <c:v>20818.205099999999</c:v>
                </c:pt>
                <c:pt idx="1993">
                  <c:v>20587.580099999999</c:v>
                </c:pt>
                <c:pt idx="1994">
                  <c:v>20180.4277</c:v>
                </c:pt>
                <c:pt idx="1995">
                  <c:v>18281.546900000001</c:v>
                </c:pt>
                <c:pt idx="1996">
                  <c:v>13852.5947</c:v>
                </c:pt>
                <c:pt idx="1997">
                  <c:v>10351.7988</c:v>
                </c:pt>
                <c:pt idx="1998">
                  <c:v>8572.0195000000003</c:v>
                </c:pt>
                <c:pt idx="1999">
                  <c:v>7018.8905999999997</c:v>
                </c:pt>
                <c:pt idx="2000">
                  <c:v>5647.4369999999999</c:v>
                </c:pt>
                <c:pt idx="2001">
                  <c:v>4800.8374000000003</c:v>
                </c:pt>
                <c:pt idx="2002">
                  <c:v>4267.4291999999996</c:v>
                </c:pt>
                <c:pt idx="2003">
                  <c:v>3895.2260999999999</c:v>
                </c:pt>
                <c:pt idx="2004">
                  <c:v>3606.1518999999998</c:v>
                </c:pt>
                <c:pt idx="2005">
                  <c:v>3450.3870000000002</c:v>
                </c:pt>
                <c:pt idx="2006">
                  <c:v>3304.8944999999999</c:v>
                </c:pt>
                <c:pt idx="2007">
                  <c:v>3151.4672999999998</c:v>
                </c:pt>
                <c:pt idx="2008">
                  <c:v>3127.5457000000001</c:v>
                </c:pt>
                <c:pt idx="2009">
                  <c:v>3173.3467000000001</c:v>
                </c:pt>
                <c:pt idx="2010">
                  <c:v>3391.5479</c:v>
                </c:pt>
                <c:pt idx="2011">
                  <c:v>3681.7991000000002</c:v>
                </c:pt>
                <c:pt idx="2012">
                  <c:v>4085.1367</c:v>
                </c:pt>
                <c:pt idx="2013">
                  <c:v>4584.3559999999998</c:v>
                </c:pt>
                <c:pt idx="2014">
                  <c:v>5259.1138000000001</c:v>
                </c:pt>
                <c:pt idx="2015">
                  <c:v>6110.3315000000002</c:v>
                </c:pt>
                <c:pt idx="2016">
                  <c:v>6948.3334999999997</c:v>
                </c:pt>
                <c:pt idx="2017">
                  <c:v>8179.1356999999998</c:v>
                </c:pt>
                <c:pt idx="2018">
                  <c:v>10205.700199999999</c:v>
                </c:pt>
                <c:pt idx="2019">
                  <c:v>12461.0869</c:v>
                </c:pt>
                <c:pt idx="2020">
                  <c:v>13517.9043</c:v>
                </c:pt>
                <c:pt idx="2021">
                  <c:v>14482.7598</c:v>
                </c:pt>
                <c:pt idx="2022">
                  <c:v>14853.9053</c:v>
                </c:pt>
                <c:pt idx="2023">
                  <c:v>15192.3262</c:v>
                </c:pt>
                <c:pt idx="2024">
                  <c:v>15236.698200000001</c:v>
                </c:pt>
                <c:pt idx="2025">
                  <c:v>15157.627899999999</c:v>
                </c:pt>
                <c:pt idx="2026">
                  <c:v>15368.543900000001</c:v>
                </c:pt>
                <c:pt idx="2027">
                  <c:v>15426.916999999999</c:v>
                </c:pt>
                <c:pt idx="2028">
                  <c:v>15186.8359</c:v>
                </c:pt>
                <c:pt idx="2029">
                  <c:v>14938.911099999999</c:v>
                </c:pt>
                <c:pt idx="2030">
                  <c:v>14986.0254</c:v>
                </c:pt>
                <c:pt idx="2031">
                  <c:v>15121.6914</c:v>
                </c:pt>
                <c:pt idx="2032">
                  <c:v>15324.793900000001</c:v>
                </c:pt>
                <c:pt idx="2033">
                  <c:v>15464.174800000001</c:v>
                </c:pt>
                <c:pt idx="2034">
                  <c:v>15465.223599999999</c:v>
                </c:pt>
                <c:pt idx="2035">
                  <c:v>15358.6484</c:v>
                </c:pt>
                <c:pt idx="2036">
                  <c:v>15280.706099999999</c:v>
                </c:pt>
                <c:pt idx="2037">
                  <c:v>15458.7832</c:v>
                </c:pt>
                <c:pt idx="2038">
                  <c:v>15365.5762</c:v>
                </c:pt>
                <c:pt idx="2039">
                  <c:v>15313.9131</c:v>
                </c:pt>
                <c:pt idx="2040">
                  <c:v>15514.296899999999</c:v>
                </c:pt>
                <c:pt idx="2041">
                  <c:v>15646.5928</c:v>
                </c:pt>
                <c:pt idx="2042">
                  <c:v>16184.830099999999</c:v>
                </c:pt>
                <c:pt idx="2043">
                  <c:v>16318.647499999999</c:v>
                </c:pt>
                <c:pt idx="2044">
                  <c:v>16715.453099999999</c:v>
                </c:pt>
                <c:pt idx="2045">
                  <c:v>16812.7637</c:v>
                </c:pt>
                <c:pt idx="2046">
                  <c:v>17001.5586</c:v>
                </c:pt>
                <c:pt idx="2047">
                  <c:v>17010.5586</c:v>
                </c:pt>
                <c:pt idx="2048">
                  <c:v>16938.8789</c:v>
                </c:pt>
                <c:pt idx="2049">
                  <c:v>17003.6777</c:v>
                </c:pt>
                <c:pt idx="2050">
                  <c:v>17128.603500000001</c:v>
                </c:pt>
                <c:pt idx="2051">
                  <c:v>17062.021499999999</c:v>
                </c:pt>
                <c:pt idx="2052">
                  <c:v>17103.0098</c:v>
                </c:pt>
                <c:pt idx="2053">
                  <c:v>16680.804700000001</c:v>
                </c:pt>
                <c:pt idx="2054">
                  <c:v>16124.762699999999</c:v>
                </c:pt>
                <c:pt idx="2055">
                  <c:v>15775.426799999999</c:v>
                </c:pt>
                <c:pt idx="2056">
                  <c:v>15920.7822</c:v>
                </c:pt>
                <c:pt idx="2057">
                  <c:v>16115.891600000001</c:v>
                </c:pt>
                <c:pt idx="2058">
                  <c:v>16244.2197</c:v>
                </c:pt>
                <c:pt idx="2059">
                  <c:v>16131.2256</c:v>
                </c:pt>
                <c:pt idx="2060">
                  <c:v>16367.698200000001</c:v>
                </c:pt>
                <c:pt idx="2061">
                  <c:v>17056.851600000002</c:v>
                </c:pt>
                <c:pt idx="2062">
                  <c:v>17357.900399999999</c:v>
                </c:pt>
                <c:pt idx="2063">
                  <c:v>17457.544900000001</c:v>
                </c:pt>
                <c:pt idx="2064">
                  <c:v>17418.949199999999</c:v>
                </c:pt>
                <c:pt idx="2065">
                  <c:v>17229.281200000001</c:v>
                </c:pt>
                <c:pt idx="2066">
                  <c:v>17131.537100000001</c:v>
                </c:pt>
                <c:pt idx="2067">
                  <c:v>16775.289100000002</c:v>
                </c:pt>
                <c:pt idx="2068">
                  <c:v>16130.9609</c:v>
                </c:pt>
                <c:pt idx="2069">
                  <c:v>15730.195299999999</c:v>
                </c:pt>
                <c:pt idx="2070">
                  <c:v>16043.749</c:v>
                </c:pt>
                <c:pt idx="2071">
                  <c:v>16281.0957</c:v>
                </c:pt>
                <c:pt idx="2072">
                  <c:v>16276.7559</c:v>
                </c:pt>
                <c:pt idx="2073">
                  <c:v>16052.7871</c:v>
                </c:pt>
                <c:pt idx="2074">
                  <c:v>16091.5684</c:v>
                </c:pt>
                <c:pt idx="2075">
                  <c:v>15750.859399999999</c:v>
                </c:pt>
                <c:pt idx="2076">
                  <c:v>15632.059600000001</c:v>
                </c:pt>
                <c:pt idx="2077">
                  <c:v>15309.906199999999</c:v>
                </c:pt>
                <c:pt idx="2078">
                  <c:v>15138.0996</c:v>
                </c:pt>
                <c:pt idx="2079">
                  <c:v>15181.022499999999</c:v>
                </c:pt>
                <c:pt idx="2080">
                  <c:v>14568.9043</c:v>
                </c:pt>
                <c:pt idx="2081">
                  <c:v>13121.838900000001</c:v>
                </c:pt>
                <c:pt idx="2082">
                  <c:v>10889.132799999999</c:v>
                </c:pt>
                <c:pt idx="2083">
                  <c:v>8682.9032999999999</c:v>
                </c:pt>
                <c:pt idx="2084">
                  <c:v>6999.9467999999997</c:v>
                </c:pt>
                <c:pt idx="2085">
                  <c:v>6024.7484999999997</c:v>
                </c:pt>
                <c:pt idx="2086">
                  <c:v>5381.7094999999999</c:v>
                </c:pt>
                <c:pt idx="2087">
                  <c:v>4632.9907000000003</c:v>
                </c:pt>
                <c:pt idx="2088">
                  <c:v>4045.21</c:v>
                </c:pt>
                <c:pt idx="2089">
                  <c:v>3669.0702999999999</c:v>
                </c:pt>
                <c:pt idx="2090">
                  <c:v>3416.1959999999999</c:v>
                </c:pt>
                <c:pt idx="2091">
                  <c:v>3296</c:v>
                </c:pt>
                <c:pt idx="2092">
                  <c:v>3253.3598999999999</c:v>
                </c:pt>
                <c:pt idx="2093">
                  <c:v>3277.4843999999998</c:v>
                </c:pt>
                <c:pt idx="2094">
                  <c:v>3389.4915000000001</c:v>
                </c:pt>
                <c:pt idx="2095">
                  <c:v>3640.3114999999998</c:v>
                </c:pt>
                <c:pt idx="2096">
                  <c:v>4040.0623000000001</c:v>
                </c:pt>
                <c:pt idx="2097">
                  <c:v>4689.3900999999996</c:v>
                </c:pt>
                <c:pt idx="2098">
                  <c:v>5461.3247000000001</c:v>
                </c:pt>
                <c:pt idx="2099">
                  <c:v>6332.9184999999998</c:v>
                </c:pt>
                <c:pt idx="2100">
                  <c:v>7445.1709000000001</c:v>
                </c:pt>
                <c:pt idx="2101">
                  <c:v>8689.6005999999998</c:v>
                </c:pt>
                <c:pt idx="2102">
                  <c:v>10197.1924</c:v>
                </c:pt>
                <c:pt idx="2103">
                  <c:v>11995.7207</c:v>
                </c:pt>
                <c:pt idx="2104">
                  <c:v>15539.877</c:v>
                </c:pt>
                <c:pt idx="2105">
                  <c:v>19062.296900000001</c:v>
                </c:pt>
                <c:pt idx="2106">
                  <c:v>21923.4473</c:v>
                </c:pt>
                <c:pt idx="2107">
                  <c:v>23665.206999999999</c:v>
                </c:pt>
                <c:pt idx="2108">
                  <c:v>24821.7598</c:v>
                </c:pt>
                <c:pt idx="2109">
                  <c:v>25084.113300000001</c:v>
                </c:pt>
                <c:pt idx="2110">
                  <c:v>24897.794900000001</c:v>
                </c:pt>
                <c:pt idx="2111">
                  <c:v>24425.386699999999</c:v>
                </c:pt>
                <c:pt idx="2112">
                  <c:v>23900.300800000001</c:v>
                </c:pt>
                <c:pt idx="2113">
                  <c:v>23715.164100000002</c:v>
                </c:pt>
                <c:pt idx="2114">
                  <c:v>24061.195299999999</c:v>
                </c:pt>
                <c:pt idx="2115">
                  <c:v>24478.287100000001</c:v>
                </c:pt>
                <c:pt idx="2116">
                  <c:v>24967.699199999999</c:v>
                </c:pt>
                <c:pt idx="2117">
                  <c:v>25808.654299999998</c:v>
                </c:pt>
                <c:pt idx="2118">
                  <c:v>26499.5645</c:v>
                </c:pt>
                <c:pt idx="2119">
                  <c:v>26969.8027</c:v>
                </c:pt>
                <c:pt idx="2120">
                  <c:v>27025.287100000001</c:v>
                </c:pt>
                <c:pt idx="2121">
                  <c:v>26734.117200000001</c:v>
                </c:pt>
                <c:pt idx="2122">
                  <c:v>26549.793000000001</c:v>
                </c:pt>
                <c:pt idx="2123">
                  <c:v>26540.716799999998</c:v>
                </c:pt>
                <c:pt idx="2124">
                  <c:v>26008.8691</c:v>
                </c:pt>
                <c:pt idx="2125">
                  <c:v>25790.281200000001</c:v>
                </c:pt>
                <c:pt idx="2126">
                  <c:v>25601.3262</c:v>
                </c:pt>
                <c:pt idx="2127">
                  <c:v>25620.859400000001</c:v>
                </c:pt>
                <c:pt idx="2128">
                  <c:v>25782.007799999999</c:v>
                </c:pt>
                <c:pt idx="2129">
                  <c:v>25567.107400000001</c:v>
                </c:pt>
                <c:pt idx="2130">
                  <c:v>25653.830099999999</c:v>
                </c:pt>
                <c:pt idx="2131">
                  <c:v>25839.511699999999</c:v>
                </c:pt>
                <c:pt idx="2132">
                  <c:v>25843.787100000001</c:v>
                </c:pt>
                <c:pt idx="2133">
                  <c:v>25376.421900000001</c:v>
                </c:pt>
                <c:pt idx="2134">
                  <c:v>24355.1973</c:v>
                </c:pt>
                <c:pt idx="2135">
                  <c:v>24425.226600000002</c:v>
                </c:pt>
                <c:pt idx="2136">
                  <c:v>24881.1895</c:v>
                </c:pt>
                <c:pt idx="2137">
                  <c:v>25467.031200000001</c:v>
                </c:pt>
                <c:pt idx="2138">
                  <c:v>25857.708999999999</c:v>
                </c:pt>
                <c:pt idx="2139">
                  <c:v>25628.8223</c:v>
                </c:pt>
                <c:pt idx="2140">
                  <c:v>25336.265599999999</c:v>
                </c:pt>
                <c:pt idx="2141">
                  <c:v>25491.0488</c:v>
                </c:pt>
                <c:pt idx="2142">
                  <c:v>25818.523399999998</c:v>
                </c:pt>
                <c:pt idx="2143">
                  <c:v>25983.921900000001</c:v>
                </c:pt>
                <c:pt idx="2144">
                  <c:v>25814.668000000001</c:v>
                </c:pt>
                <c:pt idx="2145">
                  <c:v>25094.351600000002</c:v>
                </c:pt>
                <c:pt idx="2146">
                  <c:v>25206.820299999999</c:v>
                </c:pt>
                <c:pt idx="2147">
                  <c:v>25651.105500000001</c:v>
                </c:pt>
                <c:pt idx="2148">
                  <c:v>25078.632799999999</c:v>
                </c:pt>
                <c:pt idx="2149">
                  <c:v>25061.9902</c:v>
                </c:pt>
                <c:pt idx="2150">
                  <c:v>25157.5723</c:v>
                </c:pt>
                <c:pt idx="2151">
                  <c:v>24827.502</c:v>
                </c:pt>
                <c:pt idx="2152">
                  <c:v>24638.1836</c:v>
                </c:pt>
                <c:pt idx="2153">
                  <c:v>25240.031200000001</c:v>
                </c:pt>
                <c:pt idx="2154">
                  <c:v>25857.8184</c:v>
                </c:pt>
                <c:pt idx="2155">
                  <c:v>26039.3262</c:v>
                </c:pt>
                <c:pt idx="2156">
                  <c:v>25927.706999999999</c:v>
                </c:pt>
                <c:pt idx="2157">
                  <c:v>25115.1777</c:v>
                </c:pt>
                <c:pt idx="2158">
                  <c:v>25046.320299999999</c:v>
                </c:pt>
                <c:pt idx="2159">
                  <c:v>24785.2461</c:v>
                </c:pt>
                <c:pt idx="2160">
                  <c:v>24419.843799999999</c:v>
                </c:pt>
                <c:pt idx="2161">
                  <c:v>24768.460899999998</c:v>
                </c:pt>
                <c:pt idx="2162">
                  <c:v>24864.324199999999</c:v>
                </c:pt>
                <c:pt idx="2163">
                  <c:v>24959.4434</c:v>
                </c:pt>
                <c:pt idx="2164">
                  <c:v>25279.523399999998</c:v>
                </c:pt>
                <c:pt idx="2165">
                  <c:v>25098.632799999999</c:v>
                </c:pt>
                <c:pt idx="2166">
                  <c:v>23441.724600000001</c:v>
                </c:pt>
                <c:pt idx="2167">
                  <c:v>20541.199199999999</c:v>
                </c:pt>
                <c:pt idx="2168">
                  <c:v>16941.706999999999</c:v>
                </c:pt>
                <c:pt idx="2169">
                  <c:v>13164.457</c:v>
                </c:pt>
                <c:pt idx="2170">
                  <c:v>10343.749</c:v>
                </c:pt>
                <c:pt idx="2171">
                  <c:v>8394.1005999999998</c:v>
                </c:pt>
                <c:pt idx="2172">
                  <c:v>6943.1698999999999</c:v>
                </c:pt>
                <c:pt idx="2173">
                  <c:v>5820.5415000000003</c:v>
                </c:pt>
                <c:pt idx="2174">
                  <c:v>4989.6815999999999</c:v>
                </c:pt>
                <c:pt idx="2175">
                  <c:v>4375.1958000000004</c:v>
                </c:pt>
                <c:pt idx="2176">
                  <c:v>3904.3418000000001</c:v>
                </c:pt>
                <c:pt idx="2177">
                  <c:v>3569.1055000000001</c:v>
                </c:pt>
                <c:pt idx="2178">
                  <c:v>3302.8481000000002</c:v>
                </c:pt>
                <c:pt idx="2179">
                  <c:v>3142.3627999999999</c:v>
                </c:pt>
                <c:pt idx="2180">
                  <c:v>3023.8191000000002</c:v>
                </c:pt>
                <c:pt idx="2181">
                  <c:v>2923.1608999999999</c:v>
                </c:pt>
                <c:pt idx="2182">
                  <c:v>2965.1448</c:v>
                </c:pt>
                <c:pt idx="2183">
                  <c:v>3100.5859</c:v>
                </c:pt>
                <c:pt idx="2184">
                  <c:v>3167.0812999999998</c:v>
                </c:pt>
                <c:pt idx="2185">
                  <c:v>3269.0452</c:v>
                </c:pt>
                <c:pt idx="2186">
                  <c:v>3436.1415999999999</c:v>
                </c:pt>
                <c:pt idx="2187">
                  <c:v>3783.1990000000001</c:v>
                </c:pt>
                <c:pt idx="2188">
                  <c:v>4189.0249000000003</c:v>
                </c:pt>
                <c:pt idx="2189">
                  <c:v>5435</c:v>
                </c:pt>
                <c:pt idx="2190">
                  <c:v>6595.7388000000001</c:v>
                </c:pt>
                <c:pt idx="2191">
                  <c:v>7827.9135999999999</c:v>
                </c:pt>
                <c:pt idx="2192">
                  <c:v>7879.4775</c:v>
                </c:pt>
                <c:pt idx="2193">
                  <c:v>7286.9907000000003</c:v>
                </c:pt>
                <c:pt idx="2194">
                  <c:v>6678.7938999999997</c:v>
                </c:pt>
                <c:pt idx="2195">
                  <c:v>6023.6181999999999</c:v>
                </c:pt>
                <c:pt idx="2196">
                  <c:v>5549.0762000000004</c:v>
                </c:pt>
                <c:pt idx="2197">
                  <c:v>5362.3505999999998</c:v>
                </c:pt>
                <c:pt idx="2198">
                  <c:v>5287.0571</c:v>
                </c:pt>
                <c:pt idx="2199">
                  <c:v>5196.6040000000003</c:v>
                </c:pt>
                <c:pt idx="2200">
                  <c:v>5130.9146000000001</c:v>
                </c:pt>
                <c:pt idx="2201">
                  <c:v>5079.4170000000004</c:v>
                </c:pt>
                <c:pt idx="2202">
                  <c:v>4966.6260000000002</c:v>
                </c:pt>
                <c:pt idx="2203">
                  <c:v>4848.21</c:v>
                </c:pt>
                <c:pt idx="2204">
                  <c:v>4628.3306000000002</c:v>
                </c:pt>
                <c:pt idx="2205">
                  <c:v>4611.0502999999999</c:v>
                </c:pt>
                <c:pt idx="2206">
                  <c:v>4631.6239999999998</c:v>
                </c:pt>
                <c:pt idx="2207">
                  <c:v>4701.79</c:v>
                </c:pt>
                <c:pt idx="2208">
                  <c:v>4791.6845999999996</c:v>
                </c:pt>
                <c:pt idx="2209">
                  <c:v>4813.5747000000001</c:v>
                </c:pt>
                <c:pt idx="2210">
                  <c:v>4950.8744999999999</c:v>
                </c:pt>
                <c:pt idx="2211">
                  <c:v>4951.0038999999997</c:v>
                </c:pt>
                <c:pt idx="2212">
                  <c:v>4880.0111999999999</c:v>
                </c:pt>
                <c:pt idx="2213">
                  <c:v>4930.3418000000001</c:v>
                </c:pt>
                <c:pt idx="2214">
                  <c:v>5014.8612999999996</c:v>
                </c:pt>
                <c:pt idx="2215">
                  <c:v>5001.7891</c:v>
                </c:pt>
                <c:pt idx="2216">
                  <c:v>5040.0551999999998</c:v>
                </c:pt>
                <c:pt idx="2217">
                  <c:v>5043.5186000000003</c:v>
                </c:pt>
                <c:pt idx="2218">
                  <c:v>5037.2479999999996</c:v>
                </c:pt>
                <c:pt idx="2219">
                  <c:v>5103.8755000000001</c:v>
                </c:pt>
                <c:pt idx="2220">
                  <c:v>5156.3867</c:v>
                </c:pt>
                <c:pt idx="2221">
                  <c:v>5102.21</c:v>
                </c:pt>
                <c:pt idx="2222">
                  <c:v>5063.7808000000005</c:v>
                </c:pt>
                <c:pt idx="2223">
                  <c:v>5110.0263999999997</c:v>
                </c:pt>
                <c:pt idx="2224">
                  <c:v>5157.7548999999999</c:v>
                </c:pt>
                <c:pt idx="2225">
                  <c:v>5099.4521000000004</c:v>
                </c:pt>
                <c:pt idx="2226">
                  <c:v>5092.1538</c:v>
                </c:pt>
                <c:pt idx="2227">
                  <c:v>5123.3388999999997</c:v>
                </c:pt>
                <c:pt idx="2228">
                  <c:v>5083.3638000000001</c:v>
                </c:pt>
                <c:pt idx="2229">
                  <c:v>4991.8633</c:v>
                </c:pt>
                <c:pt idx="2230">
                  <c:v>4968.6333000000004</c:v>
                </c:pt>
                <c:pt idx="2231">
                  <c:v>4753.1127999999999</c:v>
                </c:pt>
                <c:pt idx="2232">
                  <c:v>4805.2714999999998</c:v>
                </c:pt>
                <c:pt idx="2233">
                  <c:v>4812.6592000000001</c:v>
                </c:pt>
                <c:pt idx="2234">
                  <c:v>4803.5537000000004</c:v>
                </c:pt>
                <c:pt idx="2235">
                  <c:v>4803.9193999999998</c:v>
                </c:pt>
                <c:pt idx="2236">
                  <c:v>4791.2271000000001</c:v>
                </c:pt>
                <c:pt idx="2237">
                  <c:v>4874.4575000000004</c:v>
                </c:pt>
                <c:pt idx="2238">
                  <c:v>4966.0995999999996</c:v>
                </c:pt>
                <c:pt idx="2239">
                  <c:v>5034.9354999999996</c:v>
                </c:pt>
                <c:pt idx="2240">
                  <c:v>4994.6986999999999</c:v>
                </c:pt>
                <c:pt idx="2241">
                  <c:v>5015.3940000000002</c:v>
                </c:pt>
                <c:pt idx="2242">
                  <c:v>5036.3076000000001</c:v>
                </c:pt>
                <c:pt idx="2243">
                  <c:v>5235.1035000000002</c:v>
                </c:pt>
                <c:pt idx="2244">
                  <c:v>5365.8896000000004</c:v>
                </c:pt>
                <c:pt idx="2245">
                  <c:v>5494.6181999999999</c:v>
                </c:pt>
                <c:pt idx="2246">
                  <c:v>5764.2533999999996</c:v>
                </c:pt>
                <c:pt idx="2247">
                  <c:v>6149.9951000000001</c:v>
                </c:pt>
                <c:pt idx="2248">
                  <c:v>6410.2021000000004</c:v>
                </c:pt>
                <c:pt idx="2249">
                  <c:v>6794.1918999999998</c:v>
                </c:pt>
                <c:pt idx="2250">
                  <c:v>7278.0806000000002</c:v>
                </c:pt>
                <c:pt idx="2251">
                  <c:v>6436.6513999999997</c:v>
                </c:pt>
                <c:pt idx="2252">
                  <c:v>4881.2353999999996</c:v>
                </c:pt>
                <c:pt idx="2253">
                  <c:v>3832.4481999999998</c:v>
                </c:pt>
                <c:pt idx="2254">
                  <c:v>3289.1226000000001</c:v>
                </c:pt>
                <c:pt idx="2255">
                  <c:v>2937.4823999999999</c:v>
                </c:pt>
                <c:pt idx="2256">
                  <c:v>2668.2190000000001</c:v>
                </c:pt>
                <c:pt idx="2257">
                  <c:v>2542.1738</c:v>
                </c:pt>
                <c:pt idx="2258">
                  <c:v>2471.5295000000001</c:v>
                </c:pt>
                <c:pt idx="2259">
                  <c:v>2406.1044999999999</c:v>
                </c:pt>
                <c:pt idx="2260">
                  <c:v>2339.1356999999998</c:v>
                </c:pt>
                <c:pt idx="2261">
                  <c:v>2312.4794999999999</c:v>
                </c:pt>
                <c:pt idx="2262">
                  <c:v>2309.1587</c:v>
                </c:pt>
                <c:pt idx="2263">
                  <c:v>2375.8271</c:v>
                </c:pt>
                <c:pt idx="2264">
                  <c:v>2414.7858999999999</c:v>
                </c:pt>
                <c:pt idx="2265">
                  <c:v>2476.2212</c:v>
                </c:pt>
                <c:pt idx="2266">
                  <c:v>2601.8622999999998</c:v>
                </c:pt>
                <c:pt idx="2267">
                  <c:v>2833.8422999999998</c:v>
                </c:pt>
                <c:pt idx="2268">
                  <c:v>3194.415</c:v>
                </c:pt>
                <c:pt idx="2269">
                  <c:v>3570.1770000000001</c:v>
                </c:pt>
                <c:pt idx="2270">
                  <c:v>4000.3215</c:v>
                </c:pt>
                <c:pt idx="2271">
                  <c:v>4711.6665000000003</c:v>
                </c:pt>
                <c:pt idx="2272">
                  <c:v>5531.9268000000002</c:v>
                </c:pt>
                <c:pt idx="2273">
                  <c:v>6528.9448000000002</c:v>
                </c:pt>
                <c:pt idx="2274">
                  <c:v>8098.0228999999999</c:v>
                </c:pt>
                <c:pt idx="2275">
                  <c:v>9596.4873000000007</c:v>
                </c:pt>
                <c:pt idx="2276">
                  <c:v>10345.794900000001</c:v>
                </c:pt>
                <c:pt idx="2277">
                  <c:v>10880.665000000001</c:v>
                </c:pt>
                <c:pt idx="2278">
                  <c:v>11664.4004</c:v>
                </c:pt>
                <c:pt idx="2279">
                  <c:v>12156.1582</c:v>
                </c:pt>
                <c:pt idx="2280">
                  <c:v>13220.915000000001</c:v>
                </c:pt>
                <c:pt idx="2281">
                  <c:v>14398.8125</c:v>
                </c:pt>
                <c:pt idx="2282">
                  <c:v>14107.9961</c:v>
                </c:pt>
                <c:pt idx="2283">
                  <c:v>14142.479499999999</c:v>
                </c:pt>
                <c:pt idx="2284">
                  <c:v>14150.5381</c:v>
                </c:pt>
                <c:pt idx="2285">
                  <c:v>13637.4619</c:v>
                </c:pt>
                <c:pt idx="2286">
                  <c:v>13349.531199999999</c:v>
                </c:pt>
                <c:pt idx="2287">
                  <c:v>12822.392599999999</c:v>
                </c:pt>
                <c:pt idx="2288">
                  <c:v>12538.661099999999</c:v>
                </c:pt>
                <c:pt idx="2289">
                  <c:v>12515.75</c:v>
                </c:pt>
                <c:pt idx="2290">
                  <c:v>12385.7734</c:v>
                </c:pt>
                <c:pt idx="2291">
                  <c:v>11984.4668</c:v>
                </c:pt>
                <c:pt idx="2292">
                  <c:v>11870.945299999999</c:v>
                </c:pt>
                <c:pt idx="2293">
                  <c:v>11999.820299999999</c:v>
                </c:pt>
                <c:pt idx="2294">
                  <c:v>12111.113300000001</c:v>
                </c:pt>
                <c:pt idx="2295">
                  <c:v>11740.6787</c:v>
                </c:pt>
                <c:pt idx="2296">
                  <c:v>11572.7217</c:v>
                </c:pt>
                <c:pt idx="2297">
                  <c:v>11825.239299999999</c:v>
                </c:pt>
                <c:pt idx="2298">
                  <c:v>11938.270500000001</c:v>
                </c:pt>
                <c:pt idx="2299">
                  <c:v>11704.743200000001</c:v>
                </c:pt>
                <c:pt idx="2300">
                  <c:v>11658.6387</c:v>
                </c:pt>
                <c:pt idx="2301">
                  <c:v>11892.929700000001</c:v>
                </c:pt>
                <c:pt idx="2302">
                  <c:v>12071.3086</c:v>
                </c:pt>
                <c:pt idx="2303">
                  <c:v>11931.1621</c:v>
                </c:pt>
                <c:pt idx="2304">
                  <c:v>11972.570299999999</c:v>
                </c:pt>
                <c:pt idx="2305">
                  <c:v>12130.9092</c:v>
                </c:pt>
                <c:pt idx="2306">
                  <c:v>12531.795899999999</c:v>
                </c:pt>
                <c:pt idx="2307">
                  <c:v>12527.540999999999</c:v>
                </c:pt>
                <c:pt idx="2308">
                  <c:v>12069.9658</c:v>
                </c:pt>
                <c:pt idx="2309">
                  <c:v>11772.1289</c:v>
                </c:pt>
                <c:pt idx="2310">
                  <c:v>11486.934600000001</c:v>
                </c:pt>
                <c:pt idx="2311">
                  <c:v>11456.256799999999</c:v>
                </c:pt>
                <c:pt idx="2312">
                  <c:v>11525.9805</c:v>
                </c:pt>
                <c:pt idx="2313">
                  <c:v>11392.6113</c:v>
                </c:pt>
                <c:pt idx="2314">
                  <c:v>11682.731400000001</c:v>
                </c:pt>
                <c:pt idx="2315">
                  <c:v>11920.5928</c:v>
                </c:pt>
                <c:pt idx="2316">
                  <c:v>11915.4414</c:v>
                </c:pt>
                <c:pt idx="2317">
                  <c:v>11770.934600000001</c:v>
                </c:pt>
                <c:pt idx="2318">
                  <c:v>11973.5146</c:v>
                </c:pt>
                <c:pt idx="2319">
                  <c:v>11738.838900000001</c:v>
                </c:pt>
                <c:pt idx="2320">
                  <c:v>11678.4072</c:v>
                </c:pt>
                <c:pt idx="2321">
                  <c:v>11574.8359</c:v>
                </c:pt>
                <c:pt idx="2322">
                  <c:v>11605.9043</c:v>
                </c:pt>
                <c:pt idx="2323">
                  <c:v>11552.984399999999</c:v>
                </c:pt>
                <c:pt idx="2324">
                  <c:v>11630.0049</c:v>
                </c:pt>
                <c:pt idx="2325">
                  <c:v>11924.8691</c:v>
                </c:pt>
                <c:pt idx="2326">
                  <c:v>11802.887699999999</c:v>
                </c:pt>
                <c:pt idx="2327">
                  <c:v>11372.9316</c:v>
                </c:pt>
                <c:pt idx="2328">
                  <c:v>11481.7441</c:v>
                </c:pt>
                <c:pt idx="2329">
                  <c:v>11815.232400000001</c:v>
                </c:pt>
                <c:pt idx="2330">
                  <c:v>12084.4424</c:v>
                </c:pt>
                <c:pt idx="2331">
                  <c:v>12367.445299999999</c:v>
                </c:pt>
                <c:pt idx="2332">
                  <c:v>12533.1387</c:v>
                </c:pt>
                <c:pt idx="2333">
                  <c:v>12764.7783</c:v>
                </c:pt>
                <c:pt idx="2334">
                  <c:v>13479.0586</c:v>
                </c:pt>
                <c:pt idx="2335">
                  <c:v>13557.7891</c:v>
                </c:pt>
                <c:pt idx="2336">
                  <c:v>12247.1836</c:v>
                </c:pt>
                <c:pt idx="2337">
                  <c:v>10964.426799999999</c:v>
                </c:pt>
                <c:pt idx="2338">
                  <c:v>10098.771500000001</c:v>
                </c:pt>
                <c:pt idx="2339">
                  <c:v>8903.4315999999999</c:v>
                </c:pt>
                <c:pt idx="2340">
                  <c:v>7307.7987999999996</c:v>
                </c:pt>
                <c:pt idx="2341">
                  <c:v>5820.6923999999999</c:v>
                </c:pt>
                <c:pt idx="2342">
                  <c:v>4692.9066999999995</c:v>
                </c:pt>
                <c:pt idx="2343">
                  <c:v>3974.0291000000002</c:v>
                </c:pt>
                <c:pt idx="2344">
                  <c:v>3478.2312000000002</c:v>
                </c:pt>
                <c:pt idx="2345">
                  <c:v>3089.6685000000002</c:v>
                </c:pt>
                <c:pt idx="2346">
                  <c:v>2892.5398</c:v>
                </c:pt>
                <c:pt idx="2347">
                  <c:v>2737.1477</c:v>
                </c:pt>
                <c:pt idx="2348">
                  <c:v>2588.1758</c:v>
                </c:pt>
                <c:pt idx="2349">
                  <c:v>2437.5457000000001</c:v>
                </c:pt>
                <c:pt idx="2350">
                  <c:v>2314.6833000000001</c:v>
                </c:pt>
                <c:pt idx="2351">
                  <c:v>2222.4259999999999</c:v>
                </c:pt>
                <c:pt idx="2352">
                  <c:v>2192.7156</c:v>
                </c:pt>
                <c:pt idx="2353">
                  <c:v>2197.4362999999998</c:v>
                </c:pt>
                <c:pt idx="2354">
                  <c:v>2237.8071</c:v>
                </c:pt>
                <c:pt idx="2355">
                  <c:v>2252.8494000000001</c:v>
                </c:pt>
                <c:pt idx="2356">
                  <c:v>2231.8020000000001</c:v>
                </c:pt>
                <c:pt idx="2357">
                  <c:v>2222.6082000000001</c:v>
                </c:pt>
                <c:pt idx="2358">
                  <c:v>2188.9477999999999</c:v>
                </c:pt>
                <c:pt idx="2359">
                  <c:v>2201.5165999999999</c:v>
                </c:pt>
                <c:pt idx="2360">
                  <c:v>2289.6732999999999</c:v>
                </c:pt>
                <c:pt idx="2361">
                  <c:v>2428.6453000000001</c:v>
                </c:pt>
                <c:pt idx="2362">
                  <c:v>2563.8029999999999</c:v>
                </c:pt>
                <c:pt idx="2363">
                  <c:v>2678.0563999999999</c:v>
                </c:pt>
                <c:pt idx="2364">
                  <c:v>2746.3346999999999</c:v>
                </c:pt>
                <c:pt idx="2365">
                  <c:v>2727.4169999999999</c:v>
                </c:pt>
                <c:pt idx="2366">
                  <c:v>2741.7458000000001</c:v>
                </c:pt>
                <c:pt idx="2367">
                  <c:v>2746.9688000000001</c:v>
                </c:pt>
                <c:pt idx="2368">
                  <c:v>2750.7446</c:v>
                </c:pt>
                <c:pt idx="2369">
                  <c:v>2754.0432000000001</c:v>
                </c:pt>
                <c:pt idx="2370">
                  <c:v>2757.6381999999999</c:v>
                </c:pt>
                <c:pt idx="2371">
                  <c:v>2738.5819999999999</c:v>
                </c:pt>
                <c:pt idx="2372">
                  <c:v>2708.3225000000002</c:v>
                </c:pt>
                <c:pt idx="2373">
                  <c:v>2701.5237000000002</c:v>
                </c:pt>
                <c:pt idx="2374">
                  <c:v>2646.7377999999999</c:v>
                </c:pt>
                <c:pt idx="2375">
                  <c:v>2611.6181999999999</c:v>
                </c:pt>
                <c:pt idx="2376">
                  <c:v>2655.4472999999998</c:v>
                </c:pt>
                <c:pt idx="2377">
                  <c:v>2709.1073999999999</c:v>
                </c:pt>
                <c:pt idx="2378">
                  <c:v>2713.5216999999998</c:v>
                </c:pt>
                <c:pt idx="2379">
                  <c:v>2679.5958999999998</c:v>
                </c:pt>
                <c:pt idx="2380">
                  <c:v>2623.1959999999999</c:v>
                </c:pt>
                <c:pt idx="2381">
                  <c:v>2586.3114999999998</c:v>
                </c:pt>
                <c:pt idx="2382">
                  <c:v>2571.3386</c:v>
                </c:pt>
                <c:pt idx="2383">
                  <c:v>2569.8171000000002</c:v>
                </c:pt>
                <c:pt idx="2384">
                  <c:v>2515.5911000000001</c:v>
                </c:pt>
                <c:pt idx="2385">
                  <c:v>2527.2462999999998</c:v>
                </c:pt>
                <c:pt idx="2386">
                  <c:v>2524</c:v>
                </c:pt>
                <c:pt idx="2387">
                  <c:v>2572.989</c:v>
                </c:pt>
                <c:pt idx="2388">
                  <c:v>2589.3998999999999</c:v>
                </c:pt>
                <c:pt idx="2389">
                  <c:v>2616.1073999999999</c:v>
                </c:pt>
                <c:pt idx="2390">
                  <c:v>2584.1909000000001</c:v>
                </c:pt>
                <c:pt idx="2391">
                  <c:v>2561.7327</c:v>
                </c:pt>
                <c:pt idx="2392">
                  <c:v>2610.8845000000001</c:v>
                </c:pt>
                <c:pt idx="2393">
                  <c:v>2615.1226000000001</c:v>
                </c:pt>
                <c:pt idx="2394">
                  <c:v>2615.5176000000001</c:v>
                </c:pt>
                <c:pt idx="2395">
                  <c:v>2665.3215</c:v>
                </c:pt>
                <c:pt idx="2396">
                  <c:v>2795.8944999999999</c:v>
                </c:pt>
                <c:pt idx="2397">
                  <c:v>2762.8904000000002</c:v>
                </c:pt>
                <c:pt idx="2398">
                  <c:v>2722.6453000000001</c:v>
                </c:pt>
                <c:pt idx="2399">
                  <c:v>2702.0482999999999</c:v>
                </c:pt>
                <c:pt idx="2400">
                  <c:v>2692.2964000000002</c:v>
                </c:pt>
                <c:pt idx="2401">
                  <c:v>2725.6129999999998</c:v>
                </c:pt>
                <c:pt idx="2402">
                  <c:v>2717.9688000000001</c:v>
                </c:pt>
                <c:pt idx="2403">
                  <c:v>2691.4351000000001</c:v>
                </c:pt>
                <c:pt idx="2404">
                  <c:v>2705.1477</c:v>
                </c:pt>
                <c:pt idx="2405">
                  <c:v>2700.0853999999999</c:v>
                </c:pt>
                <c:pt idx="2406">
                  <c:v>2714.0311999999999</c:v>
                </c:pt>
                <c:pt idx="2407">
                  <c:v>2718.9065000000001</c:v>
                </c:pt>
                <c:pt idx="2408">
                  <c:v>2756.5879</c:v>
                </c:pt>
                <c:pt idx="2409">
                  <c:v>2762.3688999999999</c:v>
                </c:pt>
                <c:pt idx="2410">
                  <c:v>2763.5023999999999</c:v>
                </c:pt>
                <c:pt idx="2411">
                  <c:v>2670.7024000000001</c:v>
                </c:pt>
                <c:pt idx="2412">
                  <c:v>2636.6804000000002</c:v>
                </c:pt>
                <c:pt idx="2413">
                  <c:v>2581.0963999999999</c:v>
                </c:pt>
                <c:pt idx="2414">
                  <c:v>2576.0461</c:v>
                </c:pt>
                <c:pt idx="2415">
                  <c:v>2558.3314999999998</c:v>
                </c:pt>
                <c:pt idx="2416">
                  <c:v>2582.4733999999999</c:v>
                </c:pt>
                <c:pt idx="2417">
                  <c:v>2625.2725</c:v>
                </c:pt>
                <c:pt idx="2418">
                  <c:v>2698.0735</c:v>
                </c:pt>
                <c:pt idx="2419">
                  <c:v>2745.8975</c:v>
                </c:pt>
                <c:pt idx="2420">
                  <c:v>2789.8040000000001</c:v>
                </c:pt>
                <c:pt idx="2421">
                  <c:v>2762.5637000000002</c:v>
                </c:pt>
                <c:pt idx="2422">
                  <c:v>2746.4079999999999</c:v>
                </c:pt>
                <c:pt idx="2423">
                  <c:v>2700.4794999999999</c:v>
                </c:pt>
                <c:pt idx="2424">
                  <c:v>2600.7658999999999</c:v>
                </c:pt>
                <c:pt idx="2425">
                  <c:v>2503.2864</c:v>
                </c:pt>
                <c:pt idx="2426">
                  <c:v>2404.2583</c:v>
                </c:pt>
                <c:pt idx="2427">
                  <c:v>2271.4331000000002</c:v>
                </c:pt>
                <c:pt idx="2428">
                  <c:v>2228.1496999999999</c:v>
                </c:pt>
                <c:pt idx="2429">
                  <c:v>2173.415</c:v>
                </c:pt>
                <c:pt idx="2430">
                  <c:v>2137.9848999999999</c:v>
                </c:pt>
                <c:pt idx="2431">
                  <c:v>2114.8200999999999</c:v>
                </c:pt>
                <c:pt idx="2432">
                  <c:v>2132.3467000000001</c:v>
                </c:pt>
                <c:pt idx="2433">
                  <c:v>2141.2583</c:v>
                </c:pt>
                <c:pt idx="2434">
                  <c:v>2172.5808000000002</c:v>
                </c:pt>
                <c:pt idx="2435">
                  <c:v>2160.0100000000002</c:v>
                </c:pt>
                <c:pt idx="2436">
                  <c:v>2171.6251999999999</c:v>
                </c:pt>
                <c:pt idx="2437">
                  <c:v>2144.6543000000001</c:v>
                </c:pt>
                <c:pt idx="2438">
                  <c:v>2130.1941000000002</c:v>
                </c:pt>
                <c:pt idx="2439">
                  <c:v>2118.3647000000001</c:v>
                </c:pt>
                <c:pt idx="2440">
                  <c:v>2076.6181999999999</c:v>
                </c:pt>
                <c:pt idx="2441">
                  <c:v>2105.3267000000001</c:v>
                </c:pt>
                <c:pt idx="2442">
                  <c:v>2155.3418000000001</c:v>
                </c:pt>
                <c:pt idx="2443">
                  <c:v>2192.8533000000002</c:v>
                </c:pt>
                <c:pt idx="2444">
                  <c:v>2242.9778000000001</c:v>
                </c:pt>
                <c:pt idx="2445">
                  <c:v>2193.5626999999999</c:v>
                </c:pt>
                <c:pt idx="2446">
                  <c:v>2136.6723999999999</c:v>
                </c:pt>
                <c:pt idx="2447">
                  <c:v>2153.3267000000001</c:v>
                </c:pt>
                <c:pt idx="2448">
                  <c:v>2164.6995000000002</c:v>
                </c:pt>
                <c:pt idx="2449">
                  <c:v>2188.5356000000002</c:v>
                </c:pt>
                <c:pt idx="2450">
                  <c:v>2231.0250999999998</c:v>
                </c:pt>
                <c:pt idx="2451">
                  <c:v>2201.8914</c:v>
                </c:pt>
                <c:pt idx="2452">
                  <c:v>2212.1437999999998</c:v>
                </c:pt>
                <c:pt idx="2453">
                  <c:v>2289.9346</c:v>
                </c:pt>
                <c:pt idx="2454">
                  <c:v>2312.2896000000001</c:v>
                </c:pt>
                <c:pt idx="2455">
                  <c:v>2340.9949000000001</c:v>
                </c:pt>
                <c:pt idx="2456">
                  <c:v>2386.4542999999999</c:v>
                </c:pt>
                <c:pt idx="2457">
                  <c:v>2364.2644</c:v>
                </c:pt>
                <c:pt idx="2458">
                  <c:v>2311.5417000000002</c:v>
                </c:pt>
                <c:pt idx="2459">
                  <c:v>2268.4059999999999</c:v>
                </c:pt>
                <c:pt idx="2460">
                  <c:v>2252.1006000000002</c:v>
                </c:pt>
                <c:pt idx="2461">
                  <c:v>2264.3195999999998</c:v>
                </c:pt>
                <c:pt idx="2462">
                  <c:v>2266.6401000000001</c:v>
                </c:pt>
                <c:pt idx="2463">
                  <c:v>2275.6743000000001</c:v>
                </c:pt>
                <c:pt idx="2464">
                  <c:v>2320.1496999999999</c:v>
                </c:pt>
                <c:pt idx="2465">
                  <c:v>2363.7336</c:v>
                </c:pt>
                <c:pt idx="2466">
                  <c:v>2418.8020000000001</c:v>
                </c:pt>
                <c:pt idx="2467">
                  <c:v>2422.0551999999998</c:v>
                </c:pt>
                <c:pt idx="2468">
                  <c:v>2407.3157000000001</c:v>
                </c:pt>
                <c:pt idx="2469">
                  <c:v>2380.0996</c:v>
                </c:pt>
                <c:pt idx="2470">
                  <c:v>2378.0300000000002</c:v>
                </c:pt>
                <c:pt idx="2471">
                  <c:v>2378.4692</c:v>
                </c:pt>
                <c:pt idx="2472">
                  <c:v>2395.1898999999999</c:v>
                </c:pt>
                <c:pt idx="2473">
                  <c:v>2425.377</c:v>
                </c:pt>
                <c:pt idx="2474">
                  <c:v>2441.3638000000001</c:v>
                </c:pt>
                <c:pt idx="2475">
                  <c:v>2418.4875000000002</c:v>
                </c:pt>
                <c:pt idx="2476">
                  <c:v>2438.1044999999999</c:v>
                </c:pt>
                <c:pt idx="2477">
                  <c:v>2443.1558</c:v>
                </c:pt>
                <c:pt idx="2478">
                  <c:v>2442.9306999999999</c:v>
                </c:pt>
                <c:pt idx="2479">
                  <c:v>2427.2321999999999</c:v>
                </c:pt>
                <c:pt idx="2480">
                  <c:v>2452.8944999999999</c:v>
                </c:pt>
                <c:pt idx="2481">
                  <c:v>2447.7719999999999</c:v>
                </c:pt>
                <c:pt idx="2482">
                  <c:v>2448.6239999999998</c:v>
                </c:pt>
                <c:pt idx="2483">
                  <c:v>2455.2583</c:v>
                </c:pt>
                <c:pt idx="2484">
                  <c:v>2454.2541999999999</c:v>
                </c:pt>
                <c:pt idx="2485">
                  <c:v>2451.7287999999999</c:v>
                </c:pt>
                <c:pt idx="2486">
                  <c:v>2455.7226999999998</c:v>
                </c:pt>
                <c:pt idx="2487">
                  <c:v>2488.9175</c:v>
                </c:pt>
                <c:pt idx="2488">
                  <c:v>2521.9739</c:v>
                </c:pt>
                <c:pt idx="2489">
                  <c:v>2495.9639000000002</c:v>
                </c:pt>
                <c:pt idx="2490">
                  <c:v>2465.1608999999999</c:v>
                </c:pt>
                <c:pt idx="2491">
                  <c:v>2466.7316999999998</c:v>
                </c:pt>
                <c:pt idx="2492">
                  <c:v>2488.7235999999998</c:v>
                </c:pt>
                <c:pt idx="2493">
                  <c:v>2449.6633000000002</c:v>
                </c:pt>
                <c:pt idx="2494">
                  <c:v>2384.9668000000001</c:v>
                </c:pt>
                <c:pt idx="2495">
                  <c:v>2391.3015</c:v>
                </c:pt>
                <c:pt idx="2496">
                  <c:v>2394.3328000000001</c:v>
                </c:pt>
                <c:pt idx="2497">
                  <c:v>2414.4895000000001</c:v>
                </c:pt>
                <c:pt idx="2498">
                  <c:v>2385.3508000000002</c:v>
                </c:pt>
                <c:pt idx="2499">
                  <c:v>2357.0342000000001</c:v>
                </c:pt>
                <c:pt idx="2500">
                  <c:v>2368.8542000000002</c:v>
                </c:pt>
                <c:pt idx="2501">
                  <c:v>2325.2483000000002</c:v>
                </c:pt>
                <c:pt idx="2502">
                  <c:v>2291.3499000000002</c:v>
                </c:pt>
                <c:pt idx="2503">
                  <c:v>2255.0623000000001</c:v>
                </c:pt>
                <c:pt idx="2504">
                  <c:v>2248.5356000000002</c:v>
                </c:pt>
                <c:pt idx="2505">
                  <c:v>2218.3366999999998</c:v>
                </c:pt>
                <c:pt idx="2506">
                  <c:v>2177.6774999999998</c:v>
                </c:pt>
                <c:pt idx="2507">
                  <c:v>2197.6082000000001</c:v>
                </c:pt>
                <c:pt idx="2508">
                  <c:v>2235.7748999999999</c:v>
                </c:pt>
                <c:pt idx="2509">
                  <c:v>2241.4443000000001</c:v>
                </c:pt>
                <c:pt idx="2510">
                  <c:v>2236.9899999999998</c:v>
                </c:pt>
                <c:pt idx="2511">
                  <c:v>2286.4953999999998</c:v>
                </c:pt>
                <c:pt idx="2512">
                  <c:v>2299.1819</c:v>
                </c:pt>
                <c:pt idx="2513">
                  <c:v>2349.8452000000002</c:v>
                </c:pt>
                <c:pt idx="2514">
                  <c:v>2412.1648</c:v>
                </c:pt>
                <c:pt idx="2515">
                  <c:v>2387.3517999999999</c:v>
                </c:pt>
                <c:pt idx="2516">
                  <c:v>2345.4169999999999</c:v>
                </c:pt>
                <c:pt idx="2517">
                  <c:v>2302.0351999999998</c:v>
                </c:pt>
                <c:pt idx="2518">
                  <c:v>2290.0574000000001</c:v>
                </c:pt>
                <c:pt idx="2519">
                  <c:v>2337.3015</c:v>
                </c:pt>
                <c:pt idx="2520">
                  <c:v>2429.4672999999998</c:v>
                </c:pt>
                <c:pt idx="2521">
                  <c:v>2490.9596999999999</c:v>
                </c:pt>
                <c:pt idx="2522">
                  <c:v>2579.3135000000002</c:v>
                </c:pt>
                <c:pt idx="2523">
                  <c:v>2563.7166000000002</c:v>
                </c:pt>
                <c:pt idx="2524">
                  <c:v>2556.614</c:v>
                </c:pt>
                <c:pt idx="2525">
                  <c:v>2533.1909000000001</c:v>
                </c:pt>
                <c:pt idx="2526">
                  <c:v>2466.0835000000002</c:v>
                </c:pt>
                <c:pt idx="2527">
                  <c:v>2414.2231000000002</c:v>
                </c:pt>
                <c:pt idx="2528">
                  <c:v>2386.1167</c:v>
                </c:pt>
                <c:pt idx="2529">
                  <c:v>2423.8310999999999</c:v>
                </c:pt>
                <c:pt idx="2530">
                  <c:v>2445.6082000000001</c:v>
                </c:pt>
                <c:pt idx="2531">
                  <c:v>2497.9506999999999</c:v>
                </c:pt>
                <c:pt idx="2532">
                  <c:v>2471.4634000000001</c:v>
                </c:pt>
                <c:pt idx="2533">
                  <c:v>2458.3044</c:v>
                </c:pt>
                <c:pt idx="2534">
                  <c:v>2461.1035000000002</c:v>
                </c:pt>
                <c:pt idx="2535">
                  <c:v>2480.2008999999998</c:v>
                </c:pt>
                <c:pt idx="2536">
                  <c:v>2530.7296999999999</c:v>
                </c:pt>
                <c:pt idx="2537">
                  <c:v>2545.1990000000001</c:v>
                </c:pt>
                <c:pt idx="2538">
                  <c:v>2567.4362999999998</c:v>
                </c:pt>
                <c:pt idx="2539">
                  <c:v>2580.3125</c:v>
                </c:pt>
                <c:pt idx="2540">
                  <c:v>2575.1206000000002</c:v>
                </c:pt>
                <c:pt idx="2541">
                  <c:v>2565.3125</c:v>
                </c:pt>
                <c:pt idx="2542">
                  <c:v>2568.0954999999999</c:v>
                </c:pt>
                <c:pt idx="2543">
                  <c:v>2595.3145</c:v>
                </c:pt>
                <c:pt idx="2544">
                  <c:v>2590.9618999999998</c:v>
                </c:pt>
                <c:pt idx="2545">
                  <c:v>2602.1306</c:v>
                </c:pt>
                <c:pt idx="2546">
                  <c:v>2577.8262</c:v>
                </c:pt>
                <c:pt idx="2547">
                  <c:v>2585.3717999999999</c:v>
                </c:pt>
                <c:pt idx="2548">
                  <c:v>2633.5679</c:v>
                </c:pt>
                <c:pt idx="2549">
                  <c:v>2622.0664000000002</c:v>
                </c:pt>
                <c:pt idx="2550">
                  <c:v>2646.0050999999999</c:v>
                </c:pt>
                <c:pt idx="2551">
                  <c:v>2653.2532000000001</c:v>
                </c:pt>
                <c:pt idx="2552">
                  <c:v>2679.1880000000001</c:v>
                </c:pt>
                <c:pt idx="2553">
                  <c:v>2700.5889000000002</c:v>
                </c:pt>
                <c:pt idx="2554">
                  <c:v>2652.6442999999999</c:v>
                </c:pt>
                <c:pt idx="2555">
                  <c:v>2563.0954999999999</c:v>
                </c:pt>
                <c:pt idx="2556">
                  <c:v>2521.9857999999999</c:v>
                </c:pt>
                <c:pt idx="2557">
                  <c:v>2485.3969999999999</c:v>
                </c:pt>
                <c:pt idx="2558">
                  <c:v>2495.3157000000001</c:v>
                </c:pt>
                <c:pt idx="2559">
                  <c:v>2494.1909000000001</c:v>
                </c:pt>
                <c:pt idx="2560">
                  <c:v>2514.9749000000002</c:v>
                </c:pt>
                <c:pt idx="2561">
                  <c:v>2536.0221999999999</c:v>
                </c:pt>
                <c:pt idx="2562">
                  <c:v>2551.7156</c:v>
                </c:pt>
                <c:pt idx="2563">
                  <c:v>2566.3225000000002</c:v>
                </c:pt>
                <c:pt idx="2564">
                  <c:v>2565.7698</c:v>
                </c:pt>
                <c:pt idx="2565">
                  <c:v>2553.6885000000002</c:v>
                </c:pt>
                <c:pt idx="2566">
                  <c:v>2535.2089999999998</c:v>
                </c:pt>
                <c:pt idx="2567">
                  <c:v>2543.7116999999998</c:v>
                </c:pt>
                <c:pt idx="2568">
                  <c:v>2555.3267000000001</c:v>
                </c:pt>
                <c:pt idx="2569">
                  <c:v>2523.0342000000001</c:v>
                </c:pt>
                <c:pt idx="2570">
                  <c:v>2494.0502999999999</c:v>
                </c:pt>
                <c:pt idx="2571">
                  <c:v>2498.9719</c:v>
                </c:pt>
                <c:pt idx="2572">
                  <c:v>2506.7559000000001</c:v>
                </c:pt>
                <c:pt idx="2573">
                  <c:v>2494.6552999999999</c:v>
                </c:pt>
                <c:pt idx="2574">
                  <c:v>2475.4321</c:v>
                </c:pt>
                <c:pt idx="2575">
                  <c:v>2453.4623999999999</c:v>
                </c:pt>
                <c:pt idx="2576">
                  <c:v>2448.8652000000002</c:v>
                </c:pt>
                <c:pt idx="2577">
                  <c:v>2450.7939000000001</c:v>
                </c:pt>
                <c:pt idx="2578">
                  <c:v>2446.7356</c:v>
                </c:pt>
                <c:pt idx="2579">
                  <c:v>2450.2422000000001</c:v>
                </c:pt>
                <c:pt idx="2580">
                  <c:v>2442.2563</c:v>
                </c:pt>
                <c:pt idx="2581">
                  <c:v>2446.2341000000001</c:v>
                </c:pt>
                <c:pt idx="2582">
                  <c:v>2506</c:v>
                </c:pt>
                <c:pt idx="2583">
                  <c:v>2501.5979000000002</c:v>
                </c:pt>
                <c:pt idx="2584">
                  <c:v>2500.9135999999999</c:v>
                </c:pt>
                <c:pt idx="2585">
                  <c:v>2513.377</c:v>
                </c:pt>
                <c:pt idx="2586">
                  <c:v>2523.4362999999998</c:v>
                </c:pt>
                <c:pt idx="2587">
                  <c:v>2490.6001000000001</c:v>
                </c:pt>
                <c:pt idx="2588">
                  <c:v>2467.3035</c:v>
                </c:pt>
                <c:pt idx="2589">
                  <c:v>2421.4944</c:v>
                </c:pt>
                <c:pt idx="2590">
                  <c:v>2351.0502999999999</c:v>
                </c:pt>
                <c:pt idx="2591">
                  <c:v>2278.7516999999998</c:v>
                </c:pt>
                <c:pt idx="2592">
                  <c:v>2261.2008999999998</c:v>
                </c:pt>
                <c:pt idx="2593">
                  <c:v>2230.6030000000001</c:v>
                </c:pt>
                <c:pt idx="2594">
                  <c:v>2222.4160000000002</c:v>
                </c:pt>
                <c:pt idx="2595">
                  <c:v>2231.3717999999999</c:v>
                </c:pt>
                <c:pt idx="2596">
                  <c:v>2265.4362999999998</c:v>
                </c:pt>
                <c:pt idx="2597">
                  <c:v>2309.1959999999999</c:v>
                </c:pt>
                <c:pt idx="2598">
                  <c:v>2334.5518000000002</c:v>
                </c:pt>
                <c:pt idx="2599">
                  <c:v>2286.8955000000001</c:v>
                </c:pt>
                <c:pt idx="2600">
                  <c:v>2267.7085000000002</c:v>
                </c:pt>
                <c:pt idx="2601">
                  <c:v>2248.5327000000002</c:v>
                </c:pt>
                <c:pt idx="2602">
                  <c:v>2234.9677999999999</c:v>
                </c:pt>
                <c:pt idx="2603">
                  <c:v>2226.2501999999999</c:v>
                </c:pt>
                <c:pt idx="2604">
                  <c:v>2209.1648</c:v>
                </c:pt>
                <c:pt idx="2605">
                  <c:v>2168.4421000000002</c:v>
                </c:pt>
                <c:pt idx="2606">
                  <c:v>2176.4762999999998</c:v>
                </c:pt>
                <c:pt idx="2607">
                  <c:v>2205.4512</c:v>
                </c:pt>
                <c:pt idx="2608">
                  <c:v>2187.7678000000001</c:v>
                </c:pt>
                <c:pt idx="2609">
                  <c:v>2137.8874999999998</c:v>
                </c:pt>
                <c:pt idx="2610">
                  <c:v>2176.623</c:v>
                </c:pt>
                <c:pt idx="2611">
                  <c:v>2204.8944999999999</c:v>
                </c:pt>
                <c:pt idx="2612">
                  <c:v>2279.0120000000002</c:v>
                </c:pt>
                <c:pt idx="2613">
                  <c:v>2345.2622000000001</c:v>
                </c:pt>
                <c:pt idx="2614">
                  <c:v>2393.9187000000002</c:v>
                </c:pt>
                <c:pt idx="2615">
                  <c:v>2443.7638999999999</c:v>
                </c:pt>
                <c:pt idx="2616">
                  <c:v>2442.5969</c:v>
                </c:pt>
                <c:pt idx="2617">
                  <c:v>2468.3447000000001</c:v>
                </c:pt>
                <c:pt idx="2618">
                  <c:v>2524.2312000000002</c:v>
                </c:pt>
                <c:pt idx="2619">
                  <c:v>2695.4321</c:v>
                </c:pt>
                <c:pt idx="2620">
                  <c:v>2892.5979000000002</c:v>
                </c:pt>
                <c:pt idx="2621">
                  <c:v>3075.8301000000001</c:v>
                </c:pt>
                <c:pt idx="2622">
                  <c:v>3407.3024999999998</c:v>
                </c:pt>
                <c:pt idx="2623">
                  <c:v>3836.6752999999999</c:v>
                </c:pt>
                <c:pt idx="2624">
                  <c:v>4322.8852999999999</c:v>
                </c:pt>
                <c:pt idx="2625">
                  <c:v>4989.7891</c:v>
                </c:pt>
                <c:pt idx="2626">
                  <c:v>5779.5668999999998</c:v>
                </c:pt>
                <c:pt idx="2627">
                  <c:v>6387.7217000000001</c:v>
                </c:pt>
                <c:pt idx="2628">
                  <c:v>6781.2964000000002</c:v>
                </c:pt>
                <c:pt idx="2629">
                  <c:v>6873.0762000000004</c:v>
                </c:pt>
                <c:pt idx="2630">
                  <c:v>7062.8744999999999</c:v>
                </c:pt>
                <c:pt idx="2631">
                  <c:v>7172.1469999999999</c:v>
                </c:pt>
                <c:pt idx="2632">
                  <c:v>7114.7456000000002</c:v>
                </c:pt>
                <c:pt idx="2633">
                  <c:v>7186.8158999999996</c:v>
                </c:pt>
                <c:pt idx="2634">
                  <c:v>7263.4813999999997</c:v>
                </c:pt>
                <c:pt idx="2635">
                  <c:v>7257.2109</c:v>
                </c:pt>
                <c:pt idx="2636">
                  <c:v>7099.0410000000002</c:v>
                </c:pt>
                <c:pt idx="2637">
                  <c:v>6932.3931000000002</c:v>
                </c:pt>
                <c:pt idx="2638">
                  <c:v>6912.1576999999997</c:v>
                </c:pt>
                <c:pt idx="2639">
                  <c:v>6937.8320000000003</c:v>
                </c:pt>
                <c:pt idx="2640">
                  <c:v>6816.6181999999999</c:v>
                </c:pt>
                <c:pt idx="2641">
                  <c:v>6918.9589999999998</c:v>
                </c:pt>
                <c:pt idx="2642">
                  <c:v>6986.7891</c:v>
                </c:pt>
                <c:pt idx="2643">
                  <c:v>7062.3760000000002</c:v>
                </c:pt>
                <c:pt idx="2644">
                  <c:v>7019.7084999999997</c:v>
                </c:pt>
                <c:pt idx="2645">
                  <c:v>7045.5727999999999</c:v>
                </c:pt>
                <c:pt idx="2646">
                  <c:v>7145.8573999999999</c:v>
                </c:pt>
                <c:pt idx="2647">
                  <c:v>7173.0693000000001</c:v>
                </c:pt>
                <c:pt idx="2648">
                  <c:v>7303.6475</c:v>
                </c:pt>
                <c:pt idx="2649">
                  <c:v>7434.0219999999999</c:v>
                </c:pt>
                <c:pt idx="2650">
                  <c:v>7278.1908999999996</c:v>
                </c:pt>
                <c:pt idx="2651">
                  <c:v>7293.9790000000003</c:v>
                </c:pt>
                <c:pt idx="2652">
                  <c:v>7427.1967999999997</c:v>
                </c:pt>
                <c:pt idx="2653">
                  <c:v>7208.5366000000004</c:v>
                </c:pt>
                <c:pt idx="2654">
                  <c:v>7040.6220999999996</c:v>
                </c:pt>
                <c:pt idx="2655">
                  <c:v>7119.1758</c:v>
                </c:pt>
                <c:pt idx="2656">
                  <c:v>7306.6099000000004</c:v>
                </c:pt>
                <c:pt idx="2657">
                  <c:v>7261.1405999999997</c:v>
                </c:pt>
                <c:pt idx="2658">
                  <c:v>7118.9336000000003</c:v>
                </c:pt>
                <c:pt idx="2659">
                  <c:v>7078.9375</c:v>
                </c:pt>
                <c:pt idx="2660">
                  <c:v>7135.1309000000001</c:v>
                </c:pt>
                <c:pt idx="2661">
                  <c:v>7136.1679999999997</c:v>
                </c:pt>
                <c:pt idx="2662">
                  <c:v>7095.4481999999998</c:v>
                </c:pt>
                <c:pt idx="2663">
                  <c:v>6932.2451000000001</c:v>
                </c:pt>
                <c:pt idx="2664">
                  <c:v>6819.8212999999996</c:v>
                </c:pt>
                <c:pt idx="2665">
                  <c:v>6754.3666999999996</c:v>
                </c:pt>
                <c:pt idx="2666">
                  <c:v>6764.0844999999999</c:v>
                </c:pt>
                <c:pt idx="2667">
                  <c:v>6813.8320000000003</c:v>
                </c:pt>
                <c:pt idx="2668">
                  <c:v>6545.6543000000001</c:v>
                </c:pt>
                <c:pt idx="2669">
                  <c:v>6463.4834000000001</c:v>
                </c:pt>
                <c:pt idx="2670">
                  <c:v>6384.5024000000003</c:v>
                </c:pt>
                <c:pt idx="2671">
                  <c:v>6090.4575000000004</c:v>
                </c:pt>
                <c:pt idx="2672">
                  <c:v>5674.9408999999996</c:v>
                </c:pt>
                <c:pt idx="2673">
                  <c:v>5350.2431999999999</c:v>
                </c:pt>
                <c:pt idx="2674">
                  <c:v>4963.5991000000004</c:v>
                </c:pt>
                <c:pt idx="2675">
                  <c:v>4400.3217999999997</c:v>
                </c:pt>
                <c:pt idx="2676">
                  <c:v>3915.5527000000002</c:v>
                </c:pt>
                <c:pt idx="2677">
                  <c:v>3533.3054000000002</c:v>
                </c:pt>
                <c:pt idx="2678">
                  <c:v>3268.2712000000001</c:v>
                </c:pt>
                <c:pt idx="2679">
                  <c:v>3100.2222000000002</c:v>
                </c:pt>
                <c:pt idx="2680">
                  <c:v>2919.0351999999998</c:v>
                </c:pt>
                <c:pt idx="2681">
                  <c:v>2787.9960999999998</c:v>
                </c:pt>
                <c:pt idx="2682">
                  <c:v>2687.1064000000001</c:v>
                </c:pt>
                <c:pt idx="2683">
                  <c:v>2607.8503000000001</c:v>
                </c:pt>
                <c:pt idx="2684">
                  <c:v>2512.9407000000001</c:v>
                </c:pt>
                <c:pt idx="2685">
                  <c:v>2428.3015</c:v>
                </c:pt>
                <c:pt idx="2686">
                  <c:v>2381.8380999999999</c:v>
                </c:pt>
                <c:pt idx="2687">
                  <c:v>2339.6039999999998</c:v>
                </c:pt>
                <c:pt idx="2688">
                  <c:v>2282.5819999999999</c:v>
                </c:pt>
                <c:pt idx="2689">
                  <c:v>2250.3798999999999</c:v>
                </c:pt>
                <c:pt idx="2690">
                  <c:v>2222.6985</c:v>
                </c:pt>
                <c:pt idx="2691">
                  <c:v>2192.6343000000002</c:v>
                </c:pt>
                <c:pt idx="2692">
                  <c:v>2164.0623000000001</c:v>
                </c:pt>
                <c:pt idx="2693">
                  <c:v>2153.002</c:v>
                </c:pt>
                <c:pt idx="2694">
                  <c:v>2128.0360999999998</c:v>
                </c:pt>
                <c:pt idx="2695">
                  <c:v>2114.6985</c:v>
                </c:pt>
                <c:pt idx="2696">
                  <c:v>2113.0713000000001</c:v>
                </c:pt>
                <c:pt idx="2697">
                  <c:v>2139.8993999999998</c:v>
                </c:pt>
                <c:pt idx="2698">
                  <c:v>2121.8494000000001</c:v>
                </c:pt>
                <c:pt idx="2699">
                  <c:v>2094.3579</c:v>
                </c:pt>
                <c:pt idx="2700">
                  <c:v>2095.9596999999999</c:v>
                </c:pt>
                <c:pt idx="2701">
                  <c:v>2100.5508</c:v>
                </c:pt>
                <c:pt idx="2702">
                  <c:v>2112.8914</c:v>
                </c:pt>
                <c:pt idx="2703">
                  <c:v>2169.0745000000002</c:v>
                </c:pt>
                <c:pt idx="2704">
                  <c:v>2210.2040999999999</c:v>
                </c:pt>
                <c:pt idx="2705">
                  <c:v>2266.4875000000002</c:v>
                </c:pt>
                <c:pt idx="2706">
                  <c:v>2309.7035999999998</c:v>
                </c:pt>
                <c:pt idx="2707">
                  <c:v>2302.3557000000001</c:v>
                </c:pt>
                <c:pt idx="2708">
                  <c:v>2251.5457000000001</c:v>
                </c:pt>
                <c:pt idx="2709">
                  <c:v>2198.6433000000002</c:v>
                </c:pt>
                <c:pt idx="2710">
                  <c:v>2218.6282000000001</c:v>
                </c:pt>
                <c:pt idx="2711">
                  <c:v>2268.4623999999999</c:v>
                </c:pt>
                <c:pt idx="2712">
                  <c:v>2279.3427999999999</c:v>
                </c:pt>
                <c:pt idx="2713">
                  <c:v>2290.4110999999998</c:v>
                </c:pt>
                <c:pt idx="2714">
                  <c:v>2258.8533000000002</c:v>
                </c:pt>
                <c:pt idx="2715">
                  <c:v>2283.8391000000001</c:v>
                </c:pt>
                <c:pt idx="2716">
                  <c:v>2280.5578999999998</c:v>
                </c:pt>
                <c:pt idx="2717">
                  <c:v>2300.6785</c:v>
                </c:pt>
                <c:pt idx="2718">
                  <c:v>2257.8262</c:v>
                </c:pt>
                <c:pt idx="2719">
                  <c:v>2236.5146</c:v>
                </c:pt>
                <c:pt idx="2720">
                  <c:v>2216.0654</c:v>
                </c:pt>
                <c:pt idx="2721">
                  <c:v>2263.0803000000001</c:v>
                </c:pt>
                <c:pt idx="2722">
                  <c:v>2294.5104999999999</c:v>
                </c:pt>
                <c:pt idx="2723">
                  <c:v>2309.8813</c:v>
                </c:pt>
                <c:pt idx="2724">
                  <c:v>2310.2764000000002</c:v>
                </c:pt>
                <c:pt idx="2725">
                  <c:v>2314.2312000000002</c:v>
                </c:pt>
                <c:pt idx="2726">
                  <c:v>2296.6704</c:v>
                </c:pt>
                <c:pt idx="2727">
                  <c:v>2228.3679000000002</c:v>
                </c:pt>
                <c:pt idx="2728">
                  <c:v>2232.3035</c:v>
                </c:pt>
                <c:pt idx="2729">
                  <c:v>2260.7085000000002</c:v>
                </c:pt>
                <c:pt idx="2730">
                  <c:v>2258.4272000000001</c:v>
                </c:pt>
                <c:pt idx="2731">
                  <c:v>2244.9789999999998</c:v>
                </c:pt>
                <c:pt idx="2732">
                  <c:v>2238.7948999999999</c:v>
                </c:pt>
                <c:pt idx="2733">
                  <c:v>2220.3789000000002</c:v>
                </c:pt>
                <c:pt idx="2734">
                  <c:v>2215.3256999999999</c:v>
                </c:pt>
                <c:pt idx="2735">
                  <c:v>2236.1356999999998</c:v>
                </c:pt>
                <c:pt idx="2736">
                  <c:v>2245.0432000000001</c:v>
                </c:pt>
                <c:pt idx="2737">
                  <c:v>2261.9879999999998</c:v>
                </c:pt>
                <c:pt idx="2738">
                  <c:v>2263.7327</c:v>
                </c:pt>
                <c:pt idx="2739">
                  <c:v>2241.8784000000001</c:v>
                </c:pt>
                <c:pt idx="2740">
                  <c:v>2281.5779000000002</c:v>
                </c:pt>
                <c:pt idx="2741">
                  <c:v>2271.9618999999998</c:v>
                </c:pt>
                <c:pt idx="2742">
                  <c:v>2225.6995000000002</c:v>
                </c:pt>
                <c:pt idx="2743">
                  <c:v>2235.0502999999999</c:v>
                </c:pt>
                <c:pt idx="2744">
                  <c:v>2252.0029</c:v>
                </c:pt>
                <c:pt idx="2745">
                  <c:v>2259.1356999999998</c:v>
                </c:pt>
                <c:pt idx="2746">
                  <c:v>2258.1577000000002</c:v>
                </c:pt>
                <c:pt idx="2747">
                  <c:v>2214.8703999999998</c:v>
                </c:pt>
                <c:pt idx="2748">
                  <c:v>2220.9135999999999</c:v>
                </c:pt>
                <c:pt idx="2749">
                  <c:v>2233.7948999999999</c:v>
                </c:pt>
                <c:pt idx="2750">
                  <c:v>2201.4976000000001</c:v>
                </c:pt>
                <c:pt idx="2751">
                  <c:v>2223.5929999999998</c:v>
                </c:pt>
                <c:pt idx="2752">
                  <c:v>2336.2512000000002</c:v>
                </c:pt>
                <c:pt idx="2753">
                  <c:v>2327.0945000000002</c:v>
                </c:pt>
                <c:pt idx="2754">
                  <c:v>2321.0735</c:v>
                </c:pt>
                <c:pt idx="2755">
                  <c:v>2293.8290999999999</c:v>
                </c:pt>
                <c:pt idx="2756">
                  <c:v>2258.4141</c:v>
                </c:pt>
                <c:pt idx="2757">
                  <c:v>2236.0029</c:v>
                </c:pt>
                <c:pt idx="2758">
                  <c:v>2197.3607999999999</c:v>
                </c:pt>
                <c:pt idx="2759">
                  <c:v>2189.2864</c:v>
                </c:pt>
                <c:pt idx="2760">
                  <c:v>2202.0100000000002</c:v>
                </c:pt>
                <c:pt idx="2761">
                  <c:v>2207.5769</c:v>
                </c:pt>
                <c:pt idx="2762">
                  <c:v>2214.2754</c:v>
                </c:pt>
                <c:pt idx="2763">
                  <c:v>2205.2040999999999</c:v>
                </c:pt>
                <c:pt idx="2764">
                  <c:v>2222.3305999999998</c:v>
                </c:pt>
                <c:pt idx="2765">
                  <c:v>2200.0452</c:v>
                </c:pt>
                <c:pt idx="2766">
                  <c:v>2158.0664000000002</c:v>
                </c:pt>
                <c:pt idx="2767">
                  <c:v>2130.8764999999999</c:v>
                </c:pt>
                <c:pt idx="2768">
                  <c:v>2145.1709000000001</c:v>
                </c:pt>
                <c:pt idx="2769">
                  <c:v>2174.3386</c:v>
                </c:pt>
                <c:pt idx="2770">
                  <c:v>2195.3669</c:v>
                </c:pt>
                <c:pt idx="2771">
                  <c:v>2135.2501999999999</c:v>
                </c:pt>
                <c:pt idx="2772">
                  <c:v>2121.4131000000002</c:v>
                </c:pt>
                <c:pt idx="2773">
                  <c:v>2149.2271000000001</c:v>
                </c:pt>
                <c:pt idx="2774">
                  <c:v>2146.8833</c:v>
                </c:pt>
                <c:pt idx="2775">
                  <c:v>2177.5176000000001</c:v>
                </c:pt>
                <c:pt idx="2776">
                  <c:v>2222.5979000000002</c:v>
                </c:pt>
                <c:pt idx="2777">
                  <c:v>2228.8533000000002</c:v>
                </c:pt>
                <c:pt idx="2778">
                  <c:v>2192.8110000000001</c:v>
                </c:pt>
                <c:pt idx="2779">
                  <c:v>2140.1718999999998</c:v>
                </c:pt>
                <c:pt idx="2780">
                  <c:v>2153.0100000000002</c:v>
                </c:pt>
                <c:pt idx="2781">
                  <c:v>2152.6030000000001</c:v>
                </c:pt>
                <c:pt idx="2782">
                  <c:v>2106.8845000000001</c:v>
                </c:pt>
                <c:pt idx="2783">
                  <c:v>2105.6633000000002</c:v>
                </c:pt>
                <c:pt idx="2784">
                  <c:v>2148.4643999999998</c:v>
                </c:pt>
                <c:pt idx="2785">
                  <c:v>2172.7838999999999</c:v>
                </c:pt>
                <c:pt idx="2786">
                  <c:v>2196.3998999999999</c:v>
                </c:pt>
                <c:pt idx="2787">
                  <c:v>2204.1637999999998</c:v>
                </c:pt>
                <c:pt idx="2788">
                  <c:v>2212.6311000000001</c:v>
                </c:pt>
                <c:pt idx="2789">
                  <c:v>2196.8793999999998</c:v>
                </c:pt>
                <c:pt idx="2790">
                  <c:v>2194.9196999999999</c:v>
                </c:pt>
                <c:pt idx="2791">
                  <c:v>2204.2202000000002</c:v>
                </c:pt>
                <c:pt idx="2792">
                  <c:v>2209.5347000000002</c:v>
                </c:pt>
                <c:pt idx="2793">
                  <c:v>2230.9468000000002</c:v>
                </c:pt>
                <c:pt idx="2794">
                  <c:v>2212.3748000000001</c:v>
                </c:pt>
                <c:pt idx="2795">
                  <c:v>2201.3467000000001</c:v>
                </c:pt>
                <c:pt idx="2796">
                  <c:v>2204.3135000000002</c:v>
                </c:pt>
                <c:pt idx="2797">
                  <c:v>2204.6500999999998</c:v>
                </c:pt>
                <c:pt idx="2798">
                  <c:v>2177.7658999999999</c:v>
                </c:pt>
                <c:pt idx="2799">
                  <c:v>2201.5497999999998</c:v>
                </c:pt>
                <c:pt idx="2800">
                  <c:v>2185.6633000000002</c:v>
                </c:pt>
                <c:pt idx="2801">
                  <c:v>2171.5749999999998</c:v>
                </c:pt>
                <c:pt idx="2802">
                  <c:v>2190.2202000000002</c:v>
                </c:pt>
                <c:pt idx="2803">
                  <c:v>2132.0482999999999</c:v>
                </c:pt>
                <c:pt idx="2804">
                  <c:v>2094.5446999999999</c:v>
                </c:pt>
                <c:pt idx="2805">
                  <c:v>2151.3418000000001</c:v>
                </c:pt>
                <c:pt idx="2806">
                  <c:v>2200.9254999999998</c:v>
                </c:pt>
                <c:pt idx="2807">
                  <c:v>2219.6704</c:v>
                </c:pt>
                <c:pt idx="2808">
                  <c:v>2184.1347999999998</c:v>
                </c:pt>
                <c:pt idx="2809">
                  <c:v>2132.6885000000002</c:v>
                </c:pt>
                <c:pt idx="2810">
                  <c:v>2129.3314999999998</c:v>
                </c:pt>
                <c:pt idx="2811">
                  <c:v>2130.8865000000001</c:v>
                </c:pt>
                <c:pt idx="2812">
                  <c:v>2151.5185999999999</c:v>
                </c:pt>
                <c:pt idx="2813">
                  <c:v>2168.1154999999999</c:v>
                </c:pt>
                <c:pt idx="2814">
                  <c:v>2155.8101000000001</c:v>
                </c:pt>
                <c:pt idx="2815">
                  <c:v>2188.1356999999998</c:v>
                </c:pt>
                <c:pt idx="2816">
                  <c:v>2238.0996</c:v>
                </c:pt>
                <c:pt idx="2817">
                  <c:v>2260.6010999999999</c:v>
                </c:pt>
                <c:pt idx="2818">
                  <c:v>2227.1828999999998</c:v>
                </c:pt>
                <c:pt idx="2819">
                  <c:v>2187.98</c:v>
                </c:pt>
                <c:pt idx="2820">
                  <c:v>2215.8542000000002</c:v>
                </c:pt>
                <c:pt idx="2821">
                  <c:v>2224.1990000000001</c:v>
                </c:pt>
                <c:pt idx="2822">
                  <c:v>2222.8290999999999</c:v>
                </c:pt>
                <c:pt idx="2823">
                  <c:v>2214.7687999999998</c:v>
                </c:pt>
                <c:pt idx="2824">
                  <c:v>2189.6442999999999</c:v>
                </c:pt>
                <c:pt idx="2825">
                  <c:v>2220.0551999999998</c:v>
                </c:pt>
                <c:pt idx="2826">
                  <c:v>2205.9578000000001</c:v>
                </c:pt>
                <c:pt idx="2827">
                  <c:v>2172.7948999999999</c:v>
                </c:pt>
                <c:pt idx="2828">
                  <c:v>2105.7296999999999</c:v>
                </c:pt>
                <c:pt idx="2829">
                  <c:v>2074.4753000000001</c:v>
                </c:pt>
                <c:pt idx="2830">
                  <c:v>2089.1006000000002</c:v>
                </c:pt>
                <c:pt idx="2831">
                  <c:v>2076.9529000000002</c:v>
                </c:pt>
                <c:pt idx="2832">
                  <c:v>2068.9207000000001</c:v>
                </c:pt>
                <c:pt idx="2833">
                  <c:v>2125.0522000000001</c:v>
                </c:pt>
                <c:pt idx="2834">
                  <c:v>2124.1025</c:v>
                </c:pt>
                <c:pt idx="2835">
                  <c:v>2167.2815000000001</c:v>
                </c:pt>
                <c:pt idx="2836">
                  <c:v>2105</c:v>
                </c:pt>
                <c:pt idx="2837">
                  <c:v>2102.5308</c:v>
                </c:pt>
                <c:pt idx="2838">
                  <c:v>2140.3627999999999</c:v>
                </c:pt>
                <c:pt idx="2839">
                  <c:v>2165.9358000000002</c:v>
                </c:pt>
                <c:pt idx="2840">
                  <c:v>2143.6181999999999</c:v>
                </c:pt>
                <c:pt idx="2841">
                  <c:v>2092.7406999999998</c:v>
                </c:pt>
                <c:pt idx="2842">
                  <c:v>2056.8793999999998</c:v>
                </c:pt>
                <c:pt idx="2843">
                  <c:v>2044.7327</c:v>
                </c:pt>
                <c:pt idx="2844">
                  <c:v>2043.3638000000001</c:v>
                </c:pt>
                <c:pt idx="2845">
                  <c:v>2048.2361000000001</c:v>
                </c:pt>
                <c:pt idx="2846">
                  <c:v>2056.8533000000002</c:v>
                </c:pt>
                <c:pt idx="2847">
                  <c:v>2063.3357000000001</c:v>
                </c:pt>
                <c:pt idx="2848">
                  <c:v>2098.7537000000002</c:v>
                </c:pt>
                <c:pt idx="2849">
                  <c:v>2103.4533999999999</c:v>
                </c:pt>
                <c:pt idx="2850">
                  <c:v>2104.0300000000002</c:v>
                </c:pt>
                <c:pt idx="2851">
                  <c:v>2159.1547999999998</c:v>
                </c:pt>
                <c:pt idx="2852">
                  <c:v>2173.4362999999998</c:v>
                </c:pt>
                <c:pt idx="2853">
                  <c:v>2157.0210000000002</c:v>
                </c:pt>
                <c:pt idx="2854">
                  <c:v>2146.8935999999999</c:v>
                </c:pt>
                <c:pt idx="2855">
                  <c:v>2126.0502999999999</c:v>
                </c:pt>
                <c:pt idx="2856">
                  <c:v>2163.3656999999998</c:v>
                </c:pt>
                <c:pt idx="2857">
                  <c:v>2158.8152</c:v>
                </c:pt>
                <c:pt idx="2858">
                  <c:v>2145.6624000000002</c:v>
                </c:pt>
                <c:pt idx="2859">
                  <c:v>2159.1698999999999</c:v>
                </c:pt>
                <c:pt idx="2860">
                  <c:v>2145.0351999999998</c:v>
                </c:pt>
                <c:pt idx="2861">
                  <c:v>2184.0664000000002</c:v>
                </c:pt>
                <c:pt idx="2862">
                  <c:v>2212.5497999999998</c:v>
                </c:pt>
                <c:pt idx="2863">
                  <c:v>2224.4141</c:v>
                </c:pt>
                <c:pt idx="2864">
                  <c:v>2205.2964000000002</c:v>
                </c:pt>
                <c:pt idx="2865">
                  <c:v>2192.0603000000001</c:v>
                </c:pt>
                <c:pt idx="2866">
                  <c:v>2215.9135999999999</c:v>
                </c:pt>
                <c:pt idx="2867">
                  <c:v>2186.7175000000002</c:v>
                </c:pt>
                <c:pt idx="2868">
                  <c:v>2152.9448000000002</c:v>
                </c:pt>
                <c:pt idx="2869">
                  <c:v>2169.7406999999998</c:v>
                </c:pt>
                <c:pt idx="2870">
                  <c:v>2228.1055000000001</c:v>
                </c:pt>
                <c:pt idx="2871">
                  <c:v>2219.5830000000001</c:v>
                </c:pt>
                <c:pt idx="2872">
                  <c:v>2222.4663</c:v>
                </c:pt>
                <c:pt idx="2873">
                  <c:v>2229.0792999999999</c:v>
                </c:pt>
                <c:pt idx="2874">
                  <c:v>2211.5598</c:v>
                </c:pt>
                <c:pt idx="2875">
                  <c:v>2213.5075999999999</c:v>
                </c:pt>
                <c:pt idx="2876">
                  <c:v>2203.6069000000002</c:v>
                </c:pt>
                <c:pt idx="2877">
                  <c:v>2211.1457999999998</c:v>
                </c:pt>
                <c:pt idx="2878">
                  <c:v>2192.6985</c:v>
                </c:pt>
                <c:pt idx="2879">
                  <c:v>2196.9829</c:v>
                </c:pt>
                <c:pt idx="2880">
                  <c:v>2212.4272000000001</c:v>
                </c:pt>
                <c:pt idx="2881">
                  <c:v>2201.5868999999998</c:v>
                </c:pt>
                <c:pt idx="2882">
                  <c:v>2181.3438000000001</c:v>
                </c:pt>
                <c:pt idx="2883">
                  <c:v>2197.5898000000002</c:v>
                </c:pt>
                <c:pt idx="2884">
                  <c:v>2163.9396999999999</c:v>
                </c:pt>
                <c:pt idx="2885">
                  <c:v>2119.3818000000001</c:v>
                </c:pt>
                <c:pt idx="2886">
                  <c:v>2151.7024000000001</c:v>
                </c:pt>
                <c:pt idx="2887">
                  <c:v>2176.9074999999998</c:v>
                </c:pt>
                <c:pt idx="2888">
                  <c:v>2206.8993999999998</c:v>
                </c:pt>
                <c:pt idx="2889">
                  <c:v>2222.9468000000002</c:v>
                </c:pt>
                <c:pt idx="2890">
                  <c:v>2256.2712000000001</c:v>
                </c:pt>
                <c:pt idx="2891">
                  <c:v>2327.4059999999999</c:v>
                </c:pt>
                <c:pt idx="2892">
                  <c:v>2411.3870000000002</c:v>
                </c:pt>
                <c:pt idx="2893">
                  <c:v>2426.9025999999999</c:v>
                </c:pt>
                <c:pt idx="2894">
                  <c:v>2324.3627999999999</c:v>
                </c:pt>
                <c:pt idx="2895">
                  <c:v>2212.9497000000001</c:v>
                </c:pt>
                <c:pt idx="2896">
                  <c:v>2141.9989999999998</c:v>
                </c:pt>
                <c:pt idx="2897">
                  <c:v>2126.8865000000001</c:v>
                </c:pt>
                <c:pt idx="2898">
                  <c:v>2147.3939999999998</c:v>
                </c:pt>
                <c:pt idx="2899">
                  <c:v>2203.7768999999998</c:v>
                </c:pt>
                <c:pt idx="2900">
                  <c:v>2231.3818000000001</c:v>
                </c:pt>
                <c:pt idx="2901">
                  <c:v>2235.623</c:v>
                </c:pt>
                <c:pt idx="2902">
                  <c:v>2265.6633000000002</c:v>
                </c:pt>
                <c:pt idx="2903">
                  <c:v>2286.9004</c:v>
                </c:pt>
                <c:pt idx="2904">
                  <c:v>2291.2141000000001</c:v>
                </c:pt>
                <c:pt idx="2905">
                  <c:v>2307.02</c:v>
                </c:pt>
                <c:pt idx="2906">
                  <c:v>2271.0763999999999</c:v>
                </c:pt>
                <c:pt idx="2907">
                  <c:v>2241.5940000000001</c:v>
                </c:pt>
                <c:pt idx="2908">
                  <c:v>2246.9539</c:v>
                </c:pt>
                <c:pt idx="2909">
                  <c:v>2310.5819999999999</c:v>
                </c:pt>
                <c:pt idx="2910">
                  <c:v>2354.9146000000001</c:v>
                </c:pt>
                <c:pt idx="2911">
                  <c:v>2389.7166000000002</c:v>
                </c:pt>
                <c:pt idx="2912">
                  <c:v>2408.3688999999999</c:v>
                </c:pt>
                <c:pt idx="2913">
                  <c:v>2446.1558</c:v>
                </c:pt>
                <c:pt idx="2914">
                  <c:v>2490.6824000000001</c:v>
                </c:pt>
                <c:pt idx="2915">
                  <c:v>2491.1356999999998</c:v>
                </c:pt>
                <c:pt idx="2916">
                  <c:v>2515.8462</c:v>
                </c:pt>
                <c:pt idx="2917">
                  <c:v>2491.1587</c:v>
                </c:pt>
                <c:pt idx="2918">
                  <c:v>2456.384</c:v>
                </c:pt>
                <c:pt idx="2919">
                  <c:v>2484.3879000000002</c:v>
                </c:pt>
                <c:pt idx="2920">
                  <c:v>2531.7939000000001</c:v>
                </c:pt>
                <c:pt idx="2921">
                  <c:v>2619.9126000000001</c:v>
                </c:pt>
                <c:pt idx="2922">
                  <c:v>2635.6813999999999</c:v>
                </c:pt>
                <c:pt idx="2923">
                  <c:v>2600.4953999999998</c:v>
                </c:pt>
                <c:pt idx="2924">
                  <c:v>2541.9618999999998</c:v>
                </c:pt>
                <c:pt idx="2925">
                  <c:v>2537.1306</c:v>
                </c:pt>
                <c:pt idx="2926">
                  <c:v>2539.3789000000002</c:v>
                </c:pt>
                <c:pt idx="2927">
                  <c:v>2597.0210000000002</c:v>
                </c:pt>
                <c:pt idx="2928">
                  <c:v>2650.5417000000002</c:v>
                </c:pt>
                <c:pt idx="2929">
                  <c:v>2620.7959000000001</c:v>
                </c:pt>
                <c:pt idx="2930">
                  <c:v>2579.5479</c:v>
                </c:pt>
                <c:pt idx="2931">
                  <c:v>2518.8290999999999</c:v>
                </c:pt>
                <c:pt idx="2932">
                  <c:v>2519.5084999999999</c:v>
                </c:pt>
                <c:pt idx="2933">
                  <c:v>2547.8362000000002</c:v>
                </c:pt>
                <c:pt idx="2934">
                  <c:v>2576.6694000000002</c:v>
                </c:pt>
                <c:pt idx="2935">
                  <c:v>2720.5275999999999</c:v>
                </c:pt>
                <c:pt idx="2936">
                  <c:v>2775.4692</c:v>
                </c:pt>
                <c:pt idx="2937">
                  <c:v>2640.8071</c:v>
                </c:pt>
                <c:pt idx="2938">
                  <c:v>2500.7327</c:v>
                </c:pt>
                <c:pt idx="2939">
                  <c:v>2434.1167</c:v>
                </c:pt>
                <c:pt idx="2940">
                  <c:v>2410.5626999999999</c:v>
                </c:pt>
                <c:pt idx="2941">
                  <c:v>2388.6181999999999</c:v>
                </c:pt>
                <c:pt idx="2942">
                  <c:v>2326.7768999999998</c:v>
                </c:pt>
                <c:pt idx="2943">
                  <c:v>2290.5708</c:v>
                </c:pt>
                <c:pt idx="2944">
                  <c:v>2297.9126000000001</c:v>
                </c:pt>
                <c:pt idx="2945">
                  <c:v>2317.7287999999999</c:v>
                </c:pt>
                <c:pt idx="2946">
                  <c:v>2386.9065000000001</c:v>
                </c:pt>
                <c:pt idx="2947">
                  <c:v>2384.1396</c:v>
                </c:pt>
                <c:pt idx="2948">
                  <c:v>2311.3476999999998</c:v>
                </c:pt>
                <c:pt idx="2949">
                  <c:v>2332.5005000000001</c:v>
                </c:pt>
                <c:pt idx="2950">
                  <c:v>2413.2563</c:v>
                </c:pt>
                <c:pt idx="2951">
                  <c:v>2510.0735</c:v>
                </c:pt>
                <c:pt idx="2952">
                  <c:v>2549.5185999999999</c:v>
                </c:pt>
                <c:pt idx="2953">
                  <c:v>2459.1187</c:v>
                </c:pt>
                <c:pt idx="2954">
                  <c:v>2421.7597999999998</c:v>
                </c:pt>
                <c:pt idx="2955">
                  <c:v>2498.3215</c:v>
                </c:pt>
                <c:pt idx="2956">
                  <c:v>2541.6172000000001</c:v>
                </c:pt>
                <c:pt idx="2957">
                  <c:v>2483.3870000000002</c:v>
                </c:pt>
                <c:pt idx="2958">
                  <c:v>2344.8380999999999</c:v>
                </c:pt>
                <c:pt idx="2959">
                  <c:v>2276.3276000000001</c:v>
                </c:pt>
                <c:pt idx="2960">
                  <c:v>2276.8793999999998</c:v>
                </c:pt>
                <c:pt idx="2961">
                  <c:v>2265.0351999999998</c:v>
                </c:pt>
                <c:pt idx="2962">
                  <c:v>2340.7156</c:v>
                </c:pt>
                <c:pt idx="2963">
                  <c:v>2352.6532999999999</c:v>
                </c:pt>
                <c:pt idx="2964">
                  <c:v>2265.7728999999999</c:v>
                </c:pt>
                <c:pt idx="2965">
                  <c:v>2247.2312000000002</c:v>
                </c:pt>
                <c:pt idx="2966">
                  <c:v>2236.6251999999999</c:v>
                </c:pt>
                <c:pt idx="2967">
                  <c:v>2234.3748000000001</c:v>
                </c:pt>
                <c:pt idx="2968">
                  <c:v>2319.1619000000001</c:v>
                </c:pt>
                <c:pt idx="2969">
                  <c:v>2334.3276000000001</c:v>
                </c:pt>
                <c:pt idx="2970">
                  <c:v>2241.5779000000002</c:v>
                </c:pt>
                <c:pt idx="2971">
                  <c:v>2174.1257000000001</c:v>
                </c:pt>
                <c:pt idx="2972">
                  <c:v>2181.9857999999999</c:v>
                </c:pt>
                <c:pt idx="2973">
                  <c:v>2172.0392999999999</c:v>
                </c:pt>
                <c:pt idx="2974">
                  <c:v>2166.1396</c:v>
                </c:pt>
                <c:pt idx="2975">
                  <c:v>2184.4169999999999</c:v>
                </c:pt>
                <c:pt idx="2976">
                  <c:v>2166.9436000000001</c:v>
                </c:pt>
                <c:pt idx="2977">
                  <c:v>2197.9938999999999</c:v>
                </c:pt>
                <c:pt idx="2978">
                  <c:v>2303.9567999999999</c:v>
                </c:pt>
                <c:pt idx="2979">
                  <c:v>2383.4340999999999</c:v>
                </c:pt>
                <c:pt idx="2980">
                  <c:v>2389.0403000000001</c:v>
                </c:pt>
                <c:pt idx="2981">
                  <c:v>2363.1929</c:v>
                </c:pt>
                <c:pt idx="2982">
                  <c:v>2369.2292000000002</c:v>
                </c:pt>
                <c:pt idx="2983">
                  <c:v>2403.3699000000001</c:v>
                </c:pt>
                <c:pt idx="2984">
                  <c:v>2407.2292000000002</c:v>
                </c:pt>
                <c:pt idx="2985">
                  <c:v>2336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248960"/>
        <c:axId val="101262464"/>
      </c:scatterChart>
      <c:valAx>
        <c:axId val="100248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1262464"/>
        <c:crosses val="autoZero"/>
        <c:crossBetween val="midCat"/>
      </c:valAx>
      <c:valAx>
        <c:axId val="101262464"/>
        <c:scaling>
          <c:orientation val="minMax"/>
          <c:max val="3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2489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7C184-6D89-414F-841C-7A83F290C55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74FC7-654A-43FF-9808-23EB2288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acyl carrier protein hydrolase (</a:t>
            </a:r>
            <a:r>
              <a:rPr lang="en-US" dirty="0" err="1" smtClean="0"/>
              <a:t>AcpH</a:t>
            </a:r>
            <a:r>
              <a:rPr lang="en-US" dirty="0" smtClean="0"/>
              <a:t>) from Pseudomonas </a:t>
            </a:r>
            <a:r>
              <a:rPr lang="en-US" dirty="0" err="1" smtClean="0"/>
              <a:t>aeruginosa</a:t>
            </a:r>
            <a:r>
              <a:rPr lang="en-US" dirty="0" smtClean="0"/>
              <a:t> is able to remove a</a:t>
            </a:r>
            <a:r>
              <a:rPr lang="en-US" baseline="0" dirty="0" smtClean="0"/>
              <a:t> variety of </a:t>
            </a:r>
            <a:r>
              <a:rPr lang="en-US" baseline="0" dirty="0" err="1" smtClean="0"/>
              <a:t>phosphopantetheine</a:t>
            </a:r>
            <a:r>
              <a:rPr lang="en-US" baseline="0" dirty="0" smtClean="0"/>
              <a:t> analogs from an intact carrier protein, but does not sufficiently perform the same reaction on the short </a:t>
            </a:r>
            <a:r>
              <a:rPr lang="en-US" baseline="0" dirty="0" err="1" smtClean="0"/>
              <a:t>Ybbr</a:t>
            </a:r>
            <a:r>
              <a:rPr lang="en-US" baseline="0" dirty="0" smtClean="0"/>
              <a:t> peptide.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74FC7-654A-43FF-9808-23EB2288E4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acyl carrier protein hydrolase (</a:t>
            </a:r>
            <a:r>
              <a:rPr lang="en-US" dirty="0" err="1" smtClean="0"/>
              <a:t>AcpH</a:t>
            </a:r>
            <a:r>
              <a:rPr lang="en-US" dirty="0" smtClean="0"/>
              <a:t>) from Pseudomonas </a:t>
            </a:r>
            <a:r>
              <a:rPr lang="en-US" dirty="0" err="1" smtClean="0"/>
              <a:t>aeruginosa</a:t>
            </a:r>
            <a:r>
              <a:rPr lang="en-US" dirty="0" smtClean="0"/>
              <a:t> is able to remove a</a:t>
            </a:r>
            <a:r>
              <a:rPr lang="en-US" baseline="0" dirty="0" smtClean="0"/>
              <a:t> variety of </a:t>
            </a:r>
            <a:r>
              <a:rPr lang="en-US" baseline="0" dirty="0" err="1" smtClean="0"/>
              <a:t>phosphopantetheine</a:t>
            </a:r>
            <a:r>
              <a:rPr lang="en-US" baseline="0" dirty="0" smtClean="0"/>
              <a:t> analogs from an intact carrier protein, but does not sufficiently perform the same reaction on the short </a:t>
            </a:r>
            <a:r>
              <a:rPr lang="en-US" baseline="0" dirty="0" err="1" smtClean="0"/>
              <a:t>Ybbr</a:t>
            </a:r>
            <a:r>
              <a:rPr lang="en-US" baseline="0" dirty="0" smtClean="0"/>
              <a:t> peptide.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74FC7-654A-43FF-9808-23EB2288E4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ADEC-5B12-4330-B314-8A8E728E21E5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43" y="2093685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Set #1 </a:t>
            </a:r>
            <a:r>
              <a:rPr lang="en-US" dirty="0" err="1" smtClean="0"/>
              <a:t>Reults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7515" y="5537194"/>
            <a:ext cx="6400800" cy="762000"/>
          </a:xfrm>
        </p:spPr>
        <p:txBody>
          <a:bodyPr/>
          <a:lstStyle/>
          <a:p>
            <a:r>
              <a:rPr lang="en-US" dirty="0" smtClean="0"/>
              <a:t>August 12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743" y="3580840"/>
            <a:ext cx="740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Treatment of spot-peptide array with </a:t>
            </a:r>
            <a:r>
              <a:rPr lang="en-US" sz="2400" dirty="0" err="1" smtClean="0"/>
              <a:t>Sfp</a:t>
            </a:r>
            <a:r>
              <a:rPr lang="en-US" sz="2400" dirty="0" smtClean="0"/>
              <a:t> and </a:t>
            </a:r>
            <a:r>
              <a:rPr lang="en-US" sz="2400" dirty="0" err="1" smtClean="0"/>
              <a:t>PfAcpH</a:t>
            </a:r>
            <a:r>
              <a:rPr lang="en-US" sz="2400" dirty="0" smtClean="0"/>
              <a:t>/</a:t>
            </a:r>
            <a:r>
              <a:rPr lang="en-US" sz="2400" dirty="0" err="1" smtClean="0"/>
              <a:t>CyAcpH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3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0"/>
            <a:ext cx="7554686" cy="113211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Image 1: </a:t>
            </a:r>
            <a:r>
              <a:rPr lang="en-US" dirty="0" err="1" smtClean="0"/>
              <a:t>Sfp</a:t>
            </a:r>
            <a:r>
              <a:rPr lang="en-US" dirty="0" smtClean="0"/>
              <a:t>/</a:t>
            </a:r>
            <a:r>
              <a:rPr lang="en-US" dirty="0" err="1" smtClean="0"/>
              <a:t>mCoA</a:t>
            </a:r>
            <a:r>
              <a:rPr lang="en-US" dirty="0" smtClean="0"/>
              <a:t> Treatment</a:t>
            </a:r>
            <a:endParaRPr lang="en-US" dirty="0"/>
          </a:p>
        </p:txBody>
      </p:sp>
      <p:pic>
        <p:nvPicPr>
          <p:cNvPr id="21506" name="Picture 2" descr="C:\Users\Nick\Documents\Burkart Lab\Biocatalysts Subgroup\2013-08-11_Training Set #1 Report\Training-Set-#1A--Sfp-Reaction-(step-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6" y="2042432"/>
            <a:ext cx="8443913" cy="31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31350"/>
              </p:ext>
            </p:extLst>
          </p:nvPr>
        </p:nvGraphicFramePr>
        <p:xfrm>
          <a:off x="577362" y="2496460"/>
          <a:ext cx="7592179" cy="2585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</a:tblGrid>
              <a:tr h="23502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Nick\Documents\Burkart Lab\Biocatalysts Subgroup\2013-08-11_Training Set #1 Report\Training-Set-#1A--PfAcpH-Reaction-(step-2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29347"/>
            <a:ext cx="857250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0"/>
            <a:ext cx="7554686" cy="113211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Image 2: </a:t>
            </a:r>
            <a:r>
              <a:rPr lang="en-US" dirty="0" err="1" smtClean="0"/>
              <a:t>PfAcpH</a:t>
            </a:r>
            <a:r>
              <a:rPr lang="en-US" dirty="0" smtClean="0"/>
              <a:t> Treatment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66111"/>
              </p:ext>
            </p:extLst>
          </p:nvPr>
        </p:nvGraphicFramePr>
        <p:xfrm>
          <a:off x="579377" y="2495031"/>
          <a:ext cx="7592179" cy="2585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</a:tblGrid>
              <a:tr h="23502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2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Nick\Documents\Burkart Lab\Biocatalysts Subgroup\2013-08-11_Training Set #1 Report\Training-Set-#1A--CyAcpH-Reaction-(step-3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1" y="2075090"/>
            <a:ext cx="8549640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0114" y="0"/>
            <a:ext cx="7554686" cy="113211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Image 3: </a:t>
            </a:r>
            <a:r>
              <a:rPr lang="en-US" dirty="0" err="1" smtClean="0"/>
              <a:t>CyAcpH</a:t>
            </a:r>
            <a:r>
              <a:rPr lang="en-US" dirty="0" smtClean="0"/>
              <a:t> Treatment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72866"/>
              </p:ext>
            </p:extLst>
          </p:nvPr>
        </p:nvGraphicFramePr>
        <p:xfrm>
          <a:off x="579377" y="2491970"/>
          <a:ext cx="7592179" cy="2585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</a:tblGrid>
              <a:tr h="23502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3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Basic Procedure</a:t>
            </a:r>
            <a:endParaRPr lang="en-US" sz="3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8427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Peptide synthesis (step 0)</a:t>
            </a:r>
          </a:p>
          <a:p>
            <a:pPr lvl="1"/>
            <a:r>
              <a:rPr lang="en-US" sz="2400" dirty="0" smtClean="0"/>
              <a:t>Conducted on </a:t>
            </a:r>
            <a:r>
              <a:rPr lang="en-US" sz="2400" dirty="0" err="1" smtClean="0"/>
              <a:t>PEGylated</a:t>
            </a:r>
            <a:r>
              <a:rPr lang="en-US" sz="2400" dirty="0" smtClean="0"/>
              <a:t> (PEG500) cellulose membrane with </a:t>
            </a:r>
            <a:r>
              <a:rPr lang="en-US" sz="2400" dirty="0" err="1" smtClean="0"/>
              <a:t>Intavis</a:t>
            </a:r>
            <a:r>
              <a:rPr lang="en-US" sz="2400" dirty="0" smtClean="0"/>
              <a:t> spot-array synthesizer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Sfp</a:t>
            </a:r>
            <a:r>
              <a:rPr lang="en-US" sz="3200" dirty="0" smtClean="0"/>
              <a:t> Reaction (step 1)</a:t>
            </a:r>
          </a:p>
          <a:p>
            <a:pPr lvl="1"/>
            <a:r>
              <a:rPr lang="en-US" sz="2400" dirty="0"/>
              <a:t>20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/>
              <a:t>rhodamine</a:t>
            </a:r>
            <a:r>
              <a:rPr lang="en-US" sz="2400" dirty="0"/>
              <a:t>-</a:t>
            </a:r>
            <a:r>
              <a:rPr lang="en-US" sz="2400" dirty="0" err="1"/>
              <a:t>maleimide</a:t>
            </a:r>
            <a:r>
              <a:rPr lang="en-US" sz="2400" dirty="0"/>
              <a:t>-CoA</a:t>
            </a:r>
          </a:p>
          <a:p>
            <a:pPr lvl="1"/>
            <a:r>
              <a:rPr lang="en-US" sz="2400" dirty="0"/>
              <a:t>1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/>
              <a:t>Sfp</a:t>
            </a:r>
            <a:r>
              <a:rPr lang="en-US" sz="2400" dirty="0"/>
              <a:t>, 2 hours at 37°C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PfAcpH</a:t>
            </a:r>
            <a:r>
              <a:rPr lang="en-US" sz="3200" dirty="0" smtClean="0"/>
              <a:t> Reaction (step 2)</a:t>
            </a:r>
          </a:p>
          <a:p>
            <a:pPr lvl="1"/>
            <a:r>
              <a:rPr lang="en-US" sz="2400" dirty="0"/>
              <a:t>Utilized membrane post-</a:t>
            </a:r>
            <a:r>
              <a:rPr lang="en-US" sz="2400" dirty="0" err="1"/>
              <a:t>Sfp</a:t>
            </a:r>
            <a:r>
              <a:rPr lang="en-US" sz="2400" dirty="0"/>
              <a:t> reaction</a:t>
            </a:r>
          </a:p>
          <a:p>
            <a:pPr lvl="1"/>
            <a:r>
              <a:rPr lang="en-US" sz="2400" dirty="0"/>
              <a:t>2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/>
              <a:t>PfAcpH</a:t>
            </a:r>
            <a:r>
              <a:rPr lang="en-US" sz="2400" dirty="0"/>
              <a:t>, 16 hours at 37°C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CyAcpH</a:t>
            </a:r>
            <a:r>
              <a:rPr lang="en-US" sz="3200" dirty="0" smtClean="0"/>
              <a:t> Reaction (step 3)</a:t>
            </a:r>
          </a:p>
          <a:p>
            <a:pPr lvl="1"/>
            <a:r>
              <a:rPr lang="en-US" sz="2400" dirty="0"/>
              <a:t>Utilized membrane post-</a:t>
            </a:r>
            <a:r>
              <a:rPr lang="en-US" sz="2400" dirty="0" err="1"/>
              <a:t>PfAcpH</a:t>
            </a:r>
            <a:r>
              <a:rPr lang="en-US" sz="2400" dirty="0"/>
              <a:t> reaction</a:t>
            </a:r>
          </a:p>
          <a:p>
            <a:pPr lvl="1"/>
            <a:r>
              <a:rPr lang="en-US" sz="2400" dirty="0" smtClean="0"/>
              <a:t>5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 smtClean="0"/>
              <a:t>CyAcpH</a:t>
            </a:r>
            <a:r>
              <a:rPr lang="en-US" sz="2400" dirty="0"/>
              <a:t>, 16 hours at 37°C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General</a:t>
            </a:r>
          </a:p>
          <a:p>
            <a:pPr lvl="1"/>
            <a:r>
              <a:rPr lang="en-US" sz="2400" dirty="0"/>
              <a:t>1 M </a:t>
            </a:r>
            <a:r>
              <a:rPr lang="en-US" sz="2400" dirty="0" err="1"/>
              <a:t>NaCl</a:t>
            </a:r>
            <a:r>
              <a:rPr lang="en-US" sz="2400" dirty="0"/>
              <a:t> triple wash </a:t>
            </a:r>
            <a:r>
              <a:rPr lang="en-US" sz="2400" dirty="0" smtClean="0"/>
              <a:t>post-reaction (reduce non-specific fluorescence)</a:t>
            </a:r>
            <a:endParaRPr lang="en-US" sz="2400" dirty="0"/>
          </a:p>
          <a:p>
            <a:pPr lvl="1"/>
            <a:r>
              <a:rPr lang="en-US" sz="2400" dirty="0"/>
              <a:t>Typhoon 532 nm excitation / 580 nm </a:t>
            </a:r>
            <a:r>
              <a:rPr lang="en-US" sz="2400" dirty="0" smtClean="0"/>
              <a:t>emission</a:t>
            </a:r>
          </a:p>
          <a:p>
            <a:pPr lvl="1"/>
            <a:r>
              <a:rPr lang="en-US" sz="2400" dirty="0" smtClean="0"/>
              <a:t>All image processing performed in </a:t>
            </a:r>
            <a:r>
              <a:rPr lang="en-US" sz="2400" dirty="0" err="1" smtClean="0"/>
              <a:t>ImageJ</a:t>
            </a:r>
            <a:r>
              <a:rPr lang="en-US" sz="2400" dirty="0" smtClean="0"/>
              <a:t> (NIH)</a:t>
            </a:r>
            <a:endParaRPr lang="en-US" sz="2400" dirty="0"/>
          </a:p>
          <a:p>
            <a:pPr marL="742950" lvl="2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7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Nick\Documents\Burkart Lab\Biocatalysts Subgroup\2013-08-11_Training Set #1 Report\Training-Set-#1A--Sfp-Reaction-(step-1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/>
          <a:stretch/>
        </p:blipFill>
        <p:spPr bwMode="auto">
          <a:xfrm>
            <a:off x="377881" y="3425370"/>
            <a:ext cx="8443913" cy="26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Membrane/Peptide Layout &amp; Files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02916"/>
              </p:ext>
            </p:extLst>
          </p:nvPr>
        </p:nvGraphicFramePr>
        <p:xfrm>
          <a:off x="651949" y="3411813"/>
          <a:ext cx="7592179" cy="2585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</a:tblGrid>
              <a:tr h="23502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7882" y="1436914"/>
            <a:ext cx="80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file “</a:t>
            </a:r>
            <a:r>
              <a:rPr lang="en-US" u="sng" dirty="0"/>
              <a:t>TS#1A-Row Profile Plots &amp; </a:t>
            </a:r>
            <a:r>
              <a:rPr lang="en-US" u="sng" dirty="0" err="1"/>
              <a:t>Consensus_Sfp+PfAcpH+CyAcpH</a:t>
            </a:r>
            <a:r>
              <a:rPr lang="en-US" dirty="0"/>
              <a:t>” for profile plots of raw data for each row A, B, C, etc.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/>
              <a:t>file “</a:t>
            </a:r>
            <a:r>
              <a:rPr lang="en-US" u="sng" dirty="0"/>
              <a:t>TS#1A-Integrated </a:t>
            </a:r>
            <a:r>
              <a:rPr lang="en-US" u="sng" dirty="0" smtClean="0"/>
              <a:t>Density_Sfp+PfAcpH.xls</a:t>
            </a:r>
            <a:r>
              <a:rPr lang="en-US" dirty="0" smtClean="0"/>
              <a:t>” for individual peptide assignments on membrane, as well as integration of each spot’s fluorescence.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310" y="6055088"/>
            <a:ext cx="779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images here are fluorescent, the dark spots appear </a:t>
            </a:r>
            <a:r>
              <a:rPr lang="en-US" b="1" i="1" dirty="0" smtClean="0">
                <a:solidFill>
                  <a:srgbClr val="FC10AD"/>
                </a:solidFill>
              </a:rPr>
              <a:t>pink</a:t>
            </a:r>
            <a:r>
              <a:rPr lang="en-US" i="1" dirty="0" smtClean="0"/>
              <a:t> to the naked eye.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13310" y="3001326"/>
            <a:ext cx="753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These row/column assignments are used for identification in provided files.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56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51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 forms of image processing used</a:t>
            </a:r>
          </a:p>
          <a:p>
            <a:pPr lvl="1"/>
            <a:r>
              <a:rPr lang="en-US" dirty="0" smtClean="0"/>
              <a:t>Row “profiles” (Fairly qualitative)</a:t>
            </a:r>
          </a:p>
          <a:p>
            <a:pPr lvl="2"/>
            <a:r>
              <a:rPr lang="en-US" dirty="0" smtClean="0"/>
              <a:t>File: “</a:t>
            </a:r>
            <a:r>
              <a:rPr lang="en-US" dirty="0"/>
              <a:t>TS#1A-Row Profile </a:t>
            </a:r>
            <a:r>
              <a:rPr lang="en-US" dirty="0" smtClean="0"/>
              <a:t>Plots…”</a:t>
            </a:r>
          </a:p>
          <a:p>
            <a:pPr lvl="1"/>
            <a:r>
              <a:rPr lang="en-US" dirty="0" smtClean="0"/>
              <a:t>Individual spot integration (Probably the most useful)</a:t>
            </a:r>
          </a:p>
          <a:p>
            <a:pPr lvl="2"/>
            <a:r>
              <a:rPr lang="en-US" dirty="0" smtClean="0"/>
              <a:t>File: “</a:t>
            </a:r>
            <a:r>
              <a:rPr lang="en-US" dirty="0"/>
              <a:t>TS#1A-Integrated </a:t>
            </a:r>
            <a:r>
              <a:rPr lang="en-US" dirty="0" smtClean="0"/>
              <a:t>Density…”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Two image processing  methods</a:t>
            </a:r>
            <a:endParaRPr lang="en-US" sz="3600" dirty="0"/>
          </a:p>
        </p:txBody>
      </p:sp>
      <p:pic>
        <p:nvPicPr>
          <p:cNvPr id="5" name="Picture 2" descr="C:\Users\Nick\Documents\Burkart Lab\Biocatalysts Subgroup\2013-08-11_Training Set #1 Report\Training-Set-#1A--Sfp-Reaction-(step-1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2" b="63327"/>
          <a:stretch/>
        </p:blipFill>
        <p:spPr bwMode="auto">
          <a:xfrm>
            <a:off x="566062" y="4676001"/>
            <a:ext cx="6589481" cy="17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037954"/>
              </p:ext>
            </p:extLst>
          </p:nvPr>
        </p:nvGraphicFramePr>
        <p:xfrm>
          <a:off x="-20352" y="3323764"/>
          <a:ext cx="9164352" cy="135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2" descr="C:\Users\Nick\Documents\Burkart Lab\Biocatalysts Subgroup\2013-08-11_Training Set #1 Report\Training-Set-#1A--Sfp-Reaction-(step-1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2" b="63327"/>
          <a:stretch/>
        </p:blipFill>
        <p:spPr bwMode="auto">
          <a:xfrm>
            <a:off x="566061" y="5936290"/>
            <a:ext cx="6589481" cy="17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86971" y="5936290"/>
            <a:ext cx="159657" cy="1790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82913" y="5943550"/>
            <a:ext cx="159657" cy="1790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6109" y="5943550"/>
            <a:ext cx="159657" cy="1790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55482" y="5660546"/>
            <a:ext cx="0" cy="26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66799" y="5667751"/>
            <a:ext cx="0" cy="26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451424" y="5667751"/>
            <a:ext cx="0" cy="26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6345" y="5352769"/>
            <a:ext cx="1465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 #2 #3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628573" y="5103024"/>
            <a:ext cx="193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Spot Integration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89316" y="5571658"/>
            <a:ext cx="107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etc…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4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 row (A) peptides are polymers of each amino acid (to prime the needle of the synthesizer).</a:t>
            </a:r>
          </a:p>
          <a:p>
            <a:pPr lvl="1"/>
            <a:r>
              <a:rPr lang="en-US" dirty="0" smtClean="0"/>
              <a:t>Both poly-</a:t>
            </a:r>
            <a:r>
              <a:rPr lang="en-US" dirty="0" err="1" smtClean="0"/>
              <a:t>Arg</a:t>
            </a:r>
            <a:r>
              <a:rPr lang="en-US" dirty="0" smtClean="0"/>
              <a:t> and poly-Lys gave very high signal, with </a:t>
            </a:r>
            <a:r>
              <a:rPr lang="en-US" dirty="0" err="1" smtClean="0"/>
              <a:t>Phe</a:t>
            </a:r>
            <a:r>
              <a:rPr lang="en-US" dirty="0" smtClean="0"/>
              <a:t>, </a:t>
            </a:r>
            <a:r>
              <a:rPr lang="en-US" dirty="0" err="1" smtClean="0"/>
              <a:t>Trp</a:t>
            </a:r>
            <a:r>
              <a:rPr lang="en-US" dirty="0" smtClean="0"/>
              <a:t>, and Tyr following in signal intensity</a:t>
            </a:r>
          </a:p>
          <a:p>
            <a:pPr lvl="1"/>
            <a:r>
              <a:rPr lang="en-US" dirty="0" smtClean="0"/>
              <a:t>Possibly electrostatic interaction with negative </a:t>
            </a:r>
            <a:r>
              <a:rPr lang="en-US" dirty="0" err="1" smtClean="0"/>
              <a:t>rhodamine</a:t>
            </a:r>
            <a:r>
              <a:rPr lang="en-US" dirty="0" smtClean="0"/>
              <a:t> (R/K) or hydrophobic interaction (F/Y/W)???</a:t>
            </a:r>
          </a:p>
          <a:p>
            <a:r>
              <a:rPr lang="en-US" dirty="0"/>
              <a:t>M</a:t>
            </a:r>
            <a:r>
              <a:rPr lang="en-US" dirty="0" smtClean="0"/>
              <a:t>ultiple changes (decreases) in fluorescence were detected following </a:t>
            </a:r>
            <a:r>
              <a:rPr lang="en-US" dirty="0" err="1" smtClean="0"/>
              <a:t>PfAcpH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Upon further treatment with </a:t>
            </a:r>
            <a:r>
              <a:rPr lang="en-US" dirty="0" err="1" smtClean="0"/>
              <a:t>CyAcpH</a:t>
            </a:r>
            <a:r>
              <a:rPr lang="en-US" dirty="0" smtClean="0"/>
              <a:t> the change in signal was negligible (by profile plot) and was not integrated.</a:t>
            </a:r>
          </a:p>
          <a:p>
            <a:r>
              <a:rPr lang="en-US" dirty="0" smtClean="0"/>
              <a:t>All hits demonstrating a significant decrease in intensity compared to control spots are listed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Poly-AA &amp; Initial Processing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953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60376"/>
              </p:ext>
            </p:extLst>
          </p:nvPr>
        </p:nvGraphicFramePr>
        <p:xfrm>
          <a:off x="565150" y="1828799"/>
          <a:ext cx="8347527" cy="445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650"/>
                <a:gridCol w="965694"/>
                <a:gridCol w="1080268"/>
                <a:gridCol w="1080268"/>
                <a:gridCol w="1080268"/>
                <a:gridCol w="3355379"/>
              </a:tblGrid>
              <a:tr h="22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SPOT#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Sfp signal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PfAcpH signal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Pf "Score"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Sequence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DSLEFIASKLA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DSLEFIASKLAGSGSGSGSG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21327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GDSLSWLLRLLN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GDSLSWLLRLLNGSGSGSGS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NSASFVEDLGADSLDTVELN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NEASFVDDWDADSLDTVELV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NSASFVEDLGADSLDTAELV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NEASFSDDLGADSLDTVELV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NNASFSEDLGADSLDTVELV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NSASFVEDYHADSLDTVELV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NSASFVEDRGADSLDTVELV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NEASFVDDLGADSLDTVELC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NSASFVEDQGADSLDTVELV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NEASFDDDLGADSLDTVELV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NNASFEEDLGADSLDTVELV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NEASFGDDLGADSLDTVELV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NSASFSEDLGADSLDTLETV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NNASFVEDLGADSLDTAELV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2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NRASFSDDLGADSLDTVELV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Prospective </a:t>
            </a:r>
            <a:r>
              <a:rPr lang="en-US" sz="3600" dirty="0" err="1" smtClean="0"/>
              <a:t>Sfp</a:t>
            </a:r>
            <a:r>
              <a:rPr lang="en-US" sz="3600" dirty="0" smtClean="0"/>
              <a:t>/</a:t>
            </a:r>
            <a:r>
              <a:rPr lang="en-US" sz="3600" dirty="0" err="1" smtClean="0"/>
              <a:t>PfAcpH</a:t>
            </a:r>
            <a:r>
              <a:rPr lang="en-US" sz="3600" dirty="0" smtClean="0"/>
              <a:t> active peptides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1309915"/>
            <a:ext cx="8781143" cy="37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signals/scores/ranks here are derived from profile plotting for each row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49182" y="2336931"/>
            <a:ext cx="7950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Controls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42571" y="4425368"/>
            <a:ext cx="33818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Training Set #1 ‘Hits’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073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6279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Training set prospective ‘active’ peptides display a consensus sequence, depicted below (does not take into account intensity of “hits</a:t>
            </a:r>
            <a:r>
              <a:rPr lang="en-US" dirty="0"/>
              <a:t>”) </a:t>
            </a:r>
            <a:endParaRPr lang="en-US" dirty="0" smtClean="0"/>
          </a:p>
          <a:p>
            <a:r>
              <a:rPr lang="en-US" dirty="0" smtClean="0"/>
              <a:t>This sequence does not appear at risk of non-specific signal from poly-</a:t>
            </a:r>
            <a:r>
              <a:rPr lang="en-US" dirty="0" err="1" smtClean="0"/>
              <a:t>Arg</a:t>
            </a:r>
            <a:r>
              <a:rPr lang="en-US" dirty="0" smtClean="0"/>
              <a:t>/Lys/</a:t>
            </a:r>
            <a:r>
              <a:rPr lang="en-US" dirty="0" err="1" smtClean="0"/>
              <a:t>Phe</a:t>
            </a:r>
            <a:r>
              <a:rPr lang="en-US" dirty="0" smtClean="0"/>
              <a:t>/Tyr/</a:t>
            </a:r>
            <a:r>
              <a:rPr lang="en-US" dirty="0" err="1" smtClean="0"/>
              <a:t>Trp</a:t>
            </a:r>
            <a:r>
              <a:rPr lang="en-US" dirty="0" smtClean="0"/>
              <a:t>, although it does have one </a:t>
            </a:r>
            <a:r>
              <a:rPr lang="en-US" dirty="0" err="1" smtClean="0"/>
              <a:t>Phe</a:t>
            </a:r>
            <a:endParaRPr lang="en-US" dirty="0" smtClean="0"/>
          </a:p>
          <a:p>
            <a:r>
              <a:rPr lang="en-US" dirty="0" smtClean="0"/>
              <a:t>The consensus is </a:t>
            </a:r>
            <a:r>
              <a:rPr lang="en-US" b="1" dirty="0" smtClean="0"/>
              <a:t>100% IDENTICAL TO THE </a:t>
            </a:r>
            <a:r>
              <a:rPr lang="en-US" b="1" i="1" dirty="0" smtClean="0"/>
              <a:t>Pseudomonas </a:t>
            </a:r>
            <a:r>
              <a:rPr lang="en-US" b="1" dirty="0" smtClean="0"/>
              <a:t>ACP </a:t>
            </a:r>
            <a:r>
              <a:rPr lang="en-US" dirty="0" smtClean="0"/>
              <a:t>in the same region</a:t>
            </a:r>
            <a:endParaRPr lang="en-US" b="1" dirty="0" smtClean="0"/>
          </a:p>
          <a:p>
            <a:r>
              <a:rPr lang="en-US" dirty="0" smtClean="0"/>
              <a:t>Further activity analysis of this peptide is planned while awaiting next training set.</a:t>
            </a:r>
            <a:endParaRPr lang="en-US" dirty="0"/>
          </a:p>
        </p:txBody>
      </p:sp>
      <p:pic>
        <p:nvPicPr>
          <p:cNvPr id="4" name="Picture 3" descr="http://weblogo.berkeley.edu/cache/fileoaHSF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61" y="3143683"/>
            <a:ext cx="6407548" cy="177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Prospective </a:t>
            </a:r>
            <a:r>
              <a:rPr lang="en-US" sz="3600" dirty="0" err="1" smtClean="0"/>
              <a:t>Sfp</a:t>
            </a:r>
            <a:r>
              <a:rPr lang="en-US" sz="3600" dirty="0" smtClean="0"/>
              <a:t>/</a:t>
            </a:r>
            <a:r>
              <a:rPr lang="en-US" sz="3600" dirty="0" err="1" smtClean="0"/>
              <a:t>PfAcpH</a:t>
            </a:r>
            <a:r>
              <a:rPr lang="en-US" sz="3600" dirty="0" smtClean="0"/>
              <a:t> active peptide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9304" y="4828149"/>
            <a:ext cx="2066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PfAcpH</a:t>
            </a:r>
            <a:r>
              <a:rPr lang="en-US" dirty="0" smtClean="0"/>
              <a:t> Consensus Ybbr13</a:t>
            </a:r>
          </a:p>
          <a:p>
            <a:pPr algn="r"/>
            <a:r>
              <a:rPr lang="en-US" dirty="0" smtClean="0"/>
              <a:t>S6</a:t>
            </a:r>
          </a:p>
          <a:p>
            <a:pPr algn="r"/>
            <a:r>
              <a:rPr lang="en-US" dirty="0" smtClean="0"/>
              <a:t>A1</a:t>
            </a:r>
          </a:p>
          <a:p>
            <a:pPr algn="r"/>
            <a:r>
              <a:rPr lang="en-US" i="1" dirty="0" smtClean="0"/>
              <a:t>Pseudomonas </a:t>
            </a:r>
            <a:r>
              <a:rPr lang="en-US" dirty="0" smtClean="0"/>
              <a:t>ACP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9336"/>
              </p:ext>
            </p:extLst>
          </p:nvPr>
        </p:nvGraphicFramePr>
        <p:xfrm>
          <a:off x="2322275" y="4871638"/>
          <a:ext cx="6255678" cy="1669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</a:tblGrid>
              <a:tr h="278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r>
                        <a:rPr lang="en-US" sz="1600" b="0" u="none" strike="noStrike" dirty="0" smtClean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G</a:t>
                      </a:r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G</a:t>
                      </a:r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7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912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result implies </a:t>
            </a:r>
            <a:r>
              <a:rPr lang="en-US" dirty="0" err="1" smtClean="0"/>
              <a:t>AcpH</a:t>
            </a:r>
            <a:r>
              <a:rPr lang="en-US" dirty="0" smtClean="0"/>
              <a:t> preference for its native ACP</a:t>
            </a:r>
          </a:p>
          <a:p>
            <a:r>
              <a:rPr lang="en-US" dirty="0" smtClean="0"/>
              <a:t>However, this </a:t>
            </a:r>
            <a:r>
              <a:rPr lang="en-US" dirty="0" err="1" smtClean="0"/>
              <a:t>PfAcpH</a:t>
            </a:r>
            <a:r>
              <a:rPr lang="en-US" dirty="0" smtClean="0"/>
              <a:t> consensus peptide could likely be optimized, as the consensus did not necessarily provide the highest signal from the panel</a:t>
            </a:r>
          </a:p>
          <a:p>
            <a:r>
              <a:rPr lang="en-US" dirty="0" smtClean="0"/>
              <a:t>Perhaps inclusion/variation of the </a:t>
            </a:r>
            <a:r>
              <a:rPr lang="en-US" dirty="0" err="1" smtClean="0"/>
              <a:t>Cyanothece</a:t>
            </a:r>
            <a:r>
              <a:rPr lang="en-US" dirty="0" smtClean="0"/>
              <a:t> PCC 7822 ACP sequence in the next panel could yield a similar active peptide for </a:t>
            </a:r>
            <a:r>
              <a:rPr lang="en-US" dirty="0" err="1" smtClean="0"/>
              <a:t>CyAcpH</a:t>
            </a:r>
            <a:endParaRPr lang="en-US" dirty="0" smtClean="0"/>
          </a:p>
          <a:p>
            <a:pPr lvl="1"/>
            <a:r>
              <a:rPr lang="en-US" dirty="0" err="1" smtClean="0"/>
              <a:t>Cyanothece</a:t>
            </a:r>
            <a:r>
              <a:rPr lang="en-US" dirty="0" smtClean="0"/>
              <a:t> PCC 7822 </a:t>
            </a:r>
            <a:r>
              <a:rPr lang="en-US" dirty="0" err="1" smtClean="0"/>
              <a:t>AcpP</a:t>
            </a:r>
            <a:r>
              <a:rPr lang="en-US" dirty="0" smtClean="0"/>
              <a:t>: MTNIMNEEIFEKVKKIVVDQLDVEPEAVT</a:t>
            </a:r>
            <a:r>
              <a:rPr lang="en-US" u="sng" dirty="0" smtClean="0"/>
              <a:t>PDASFANDLNADSLDTVELV</a:t>
            </a:r>
            <a:r>
              <a:rPr lang="en-US" dirty="0" smtClean="0"/>
              <a:t>MALEEEFEIEIPDEEAEKLDTVGKAVAHISEKKK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More Discussion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24373"/>
              </p:ext>
            </p:extLst>
          </p:nvPr>
        </p:nvGraphicFramePr>
        <p:xfrm>
          <a:off x="2213416" y="4368018"/>
          <a:ext cx="6255678" cy="1582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  <a:gridCol w="284349"/>
              </a:tblGrid>
              <a:tr h="263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r>
                        <a:rPr lang="en-US" sz="1600" b="0" u="none" strike="noStrike" dirty="0" smtClean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807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G</a:t>
                      </a:r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G</a:t>
                      </a:r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9304" y="4280932"/>
            <a:ext cx="2066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Peptide Consensus Ybbr13</a:t>
            </a:r>
          </a:p>
          <a:p>
            <a:pPr algn="r"/>
            <a:r>
              <a:rPr lang="en-US" dirty="0" smtClean="0"/>
              <a:t>S6</a:t>
            </a:r>
          </a:p>
          <a:p>
            <a:pPr algn="r"/>
            <a:r>
              <a:rPr lang="en-US" dirty="0" smtClean="0"/>
              <a:t>A1</a:t>
            </a:r>
          </a:p>
          <a:p>
            <a:pPr algn="r"/>
            <a:r>
              <a:rPr lang="en-US" i="1" dirty="0" smtClean="0"/>
              <a:t>Pseudomonas </a:t>
            </a:r>
            <a:r>
              <a:rPr lang="en-US" dirty="0" smtClean="0"/>
              <a:t>ACP</a:t>
            </a:r>
            <a:endParaRPr lang="en-US" dirty="0" smtClean="0"/>
          </a:p>
          <a:p>
            <a:pPr algn="r"/>
            <a:r>
              <a:rPr lang="en-US" i="1" dirty="0" err="1" smtClean="0"/>
              <a:t>Cyanothece</a:t>
            </a:r>
            <a:r>
              <a:rPr lang="en-US" dirty="0" smtClean="0"/>
              <a:t> ACP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9" y="2471056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Raw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10572</TotalTime>
  <Words>1097</Words>
  <Application>Microsoft Office PowerPoint</Application>
  <PresentationFormat>On-screen Show (4:3)</PresentationFormat>
  <Paragraphs>1785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Training Set #1 Reults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Raw Images</vt:lpstr>
      <vt:lpstr>Image 1: Sfp/mCoA Treatment</vt:lpstr>
      <vt:lpstr>Image 2: PfAcpH Treatment</vt:lpstr>
      <vt:lpstr>Image 3: CyAcpH Treatment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with PPTases &amp; AcpH</dc:title>
  <dc:creator>Nick</dc:creator>
  <cp:lastModifiedBy>Nick</cp:lastModifiedBy>
  <cp:revision>175</cp:revision>
  <dcterms:created xsi:type="dcterms:W3CDTF">2012-05-29T18:09:00Z</dcterms:created>
  <dcterms:modified xsi:type="dcterms:W3CDTF">2013-08-12T16:55:11Z</dcterms:modified>
</cp:coreProperties>
</file>