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8" r:id="rId2"/>
    <p:sldId id="259" r:id="rId3"/>
    <p:sldId id="261" r:id="rId4"/>
    <p:sldId id="260" r:id="rId5"/>
    <p:sldId id="257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1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F6C2F-DF77-C34A-A82B-BED468695B2C}" type="datetimeFigureOut">
              <a:rPr lang="en-US" smtClean="0"/>
              <a:t>5/28/14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BCBD6C-3953-C346-861F-2E605B8E2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56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CBD6C-3953-C346-861F-2E605B8E2A6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147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9E76-29D0-0646-B747-39A961FBAF0E}" type="datetimeFigureOut">
              <a:rPr lang="en-US" smtClean="0"/>
              <a:t>5/28/14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C7EE-5C2E-D54D-B6A0-B126DBEE8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11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9E76-29D0-0646-B747-39A961FBAF0E}" type="datetimeFigureOut">
              <a:rPr lang="en-US" smtClean="0"/>
              <a:t>5/28/14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C7EE-5C2E-D54D-B6A0-B126DBEE8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52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9E76-29D0-0646-B747-39A961FBAF0E}" type="datetimeFigureOut">
              <a:rPr lang="en-US" smtClean="0"/>
              <a:t>5/28/14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C7EE-5C2E-D54D-B6A0-B126DBEE8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76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9E76-29D0-0646-B747-39A961FBAF0E}" type="datetimeFigureOut">
              <a:rPr lang="en-US" smtClean="0"/>
              <a:t>5/28/14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C7EE-5C2E-D54D-B6A0-B126DBEE8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941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9E76-29D0-0646-B747-39A961FBAF0E}" type="datetimeFigureOut">
              <a:rPr lang="en-US" smtClean="0"/>
              <a:t>5/28/14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C7EE-5C2E-D54D-B6A0-B126DBEE8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2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9E76-29D0-0646-B747-39A961FBAF0E}" type="datetimeFigureOut">
              <a:rPr lang="en-US" smtClean="0"/>
              <a:t>5/28/14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C7EE-5C2E-D54D-B6A0-B126DBEE8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61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9E76-29D0-0646-B747-39A961FBAF0E}" type="datetimeFigureOut">
              <a:rPr lang="en-US" smtClean="0"/>
              <a:t>5/28/14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C7EE-5C2E-D54D-B6A0-B126DBEE8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217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9E76-29D0-0646-B747-39A961FBAF0E}" type="datetimeFigureOut">
              <a:rPr lang="en-US" smtClean="0"/>
              <a:t>5/28/14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C7EE-5C2E-D54D-B6A0-B126DBEE8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239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9E76-29D0-0646-B747-39A961FBAF0E}" type="datetimeFigureOut">
              <a:rPr lang="en-US" smtClean="0"/>
              <a:t>5/28/14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C7EE-5C2E-D54D-B6A0-B126DBEE8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88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9E76-29D0-0646-B747-39A961FBAF0E}" type="datetimeFigureOut">
              <a:rPr lang="en-US" smtClean="0"/>
              <a:t>5/28/14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C7EE-5C2E-D54D-B6A0-B126DBEE8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48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9E76-29D0-0646-B747-39A961FBAF0E}" type="datetimeFigureOut">
              <a:rPr lang="en-US" smtClean="0"/>
              <a:t>5/28/14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9C7EE-5C2E-D54D-B6A0-B126DBEE8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58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69E76-29D0-0646-B747-39A961FBAF0E}" type="datetimeFigureOut">
              <a:rPr lang="en-US" smtClean="0"/>
              <a:t>5/28/14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9C7EE-5C2E-D54D-B6A0-B126DBEE8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170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5956"/>
            <a:ext cx="8229600" cy="566020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core idea of our analysis is:</a:t>
            </a:r>
          </a:p>
          <a:p>
            <a:pPr marL="514350" indent="-514350">
              <a:buAutoNum type="arabicPeriod"/>
            </a:pPr>
            <a:r>
              <a:rPr lang="en-US" dirty="0" smtClean="0"/>
              <a:t>Use normal distribution to fit background light intensity for each of the four sets of experiments.</a:t>
            </a:r>
          </a:p>
          <a:p>
            <a:pPr marL="514350" indent="-514350">
              <a:buAutoNum type="arabicPeriod"/>
            </a:pPr>
            <a:r>
              <a:rPr lang="en-US" dirty="0" smtClean="0"/>
              <a:t>Normalize light intensity to standard normal scale, so that we can compare values in four sets of experiments because they are now converted to the same condition.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62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928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Histogram plot before normalization</a:t>
            </a:r>
            <a:endParaRPr lang="en-US" dirty="0"/>
          </a:p>
        </p:txBody>
      </p:sp>
      <p:pic>
        <p:nvPicPr>
          <p:cNvPr id="4" name="Content Placeholder 3" descr="raw_intensity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0" r="9830"/>
          <a:stretch>
            <a:fillRect/>
          </a:stretch>
        </p:blipFill>
        <p:spPr>
          <a:xfrm>
            <a:off x="457200" y="539047"/>
            <a:ext cx="8229600" cy="5587116"/>
          </a:xfrm>
        </p:spPr>
      </p:pic>
    </p:spTree>
    <p:extLst>
      <p:ext uri="{BB962C8B-B14F-4D97-AF65-F5344CB8AC3E}">
        <p14:creationId xmlns:p14="http://schemas.microsoft.com/office/powerpoint/2010/main" val="2144814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0358"/>
            <a:ext cx="8229600" cy="58058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After fitting, we get mean and standard deviation of normal distribution in each plot:</a:t>
            </a:r>
          </a:p>
          <a:p>
            <a:r>
              <a:rPr lang="en-US" sz="1800" dirty="0" err="1" smtClean="0"/>
              <a:t>Sfp</a:t>
            </a:r>
            <a:r>
              <a:rPr lang="en-US" sz="1800" dirty="0" smtClean="0"/>
              <a:t>-labeling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mean = 1455.19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 smtClean="0"/>
              <a:t>std</a:t>
            </a:r>
            <a:r>
              <a:rPr lang="en-US" sz="1800" dirty="0" smtClean="0"/>
              <a:t> (standard deviation) = 172.88</a:t>
            </a:r>
          </a:p>
          <a:p>
            <a:r>
              <a:rPr lang="en-US" sz="1800" dirty="0" err="1" smtClean="0"/>
              <a:t>Sfp-PfAcpH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mean = 1109.3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 smtClean="0"/>
              <a:t>std</a:t>
            </a:r>
            <a:r>
              <a:rPr lang="en-US" sz="1800" dirty="0" smtClean="0"/>
              <a:t> = 85.52</a:t>
            </a:r>
          </a:p>
          <a:p>
            <a:r>
              <a:rPr lang="en-US" sz="1800" dirty="0" err="1" smtClean="0"/>
              <a:t>AcpS</a:t>
            </a:r>
            <a:r>
              <a:rPr lang="en-US" sz="1800" dirty="0" smtClean="0"/>
              <a:t>-labeling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mean = 1166.76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 smtClean="0"/>
              <a:t>std</a:t>
            </a:r>
            <a:r>
              <a:rPr lang="en-US" sz="1800" dirty="0" smtClean="0"/>
              <a:t> = 121.49</a:t>
            </a:r>
          </a:p>
          <a:p>
            <a:r>
              <a:rPr lang="en-US" sz="1800" dirty="0" err="1" smtClean="0"/>
              <a:t>AcpS-PfAcpH</a:t>
            </a:r>
            <a:endParaRPr lang="en-US" sz="1800" dirty="0" smtClean="0"/>
          </a:p>
          <a:p>
            <a:pPr marL="457200" lvl="1" indent="0">
              <a:buNone/>
            </a:pPr>
            <a:r>
              <a:rPr lang="en-US" sz="1600" dirty="0" smtClean="0"/>
              <a:t>Mean = 1185.07</a:t>
            </a:r>
          </a:p>
          <a:p>
            <a:pPr marL="457200" lvl="1" indent="0">
              <a:buNone/>
            </a:pPr>
            <a:r>
              <a:rPr lang="en-US" sz="1600" dirty="0" err="1" smtClean="0"/>
              <a:t>std</a:t>
            </a:r>
            <a:r>
              <a:rPr lang="en-US" sz="1600" dirty="0" smtClean="0"/>
              <a:t> = 122.27</a:t>
            </a:r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r>
              <a:rPr lang="en-US" sz="1600" dirty="0" smtClean="0"/>
              <a:t>Then we normalize light intensity by </a:t>
            </a:r>
            <a:r>
              <a:rPr lang="en-US" sz="1600" dirty="0" err="1"/>
              <a:t>Y</a:t>
            </a:r>
            <a:r>
              <a:rPr lang="en-US" sz="1000" dirty="0" err="1" smtClean="0"/>
              <a:t>norm</a:t>
            </a:r>
            <a:r>
              <a:rPr lang="en-US" sz="1600" dirty="0" smtClean="0"/>
              <a:t> = (</a:t>
            </a:r>
            <a:r>
              <a:rPr lang="en-US" sz="1600" dirty="0" err="1"/>
              <a:t>Y</a:t>
            </a:r>
            <a:r>
              <a:rPr lang="en-US" sz="1100" dirty="0" err="1" smtClean="0"/>
              <a:t>r</a:t>
            </a:r>
            <a:r>
              <a:rPr lang="en-US" sz="1050" dirty="0" err="1" smtClean="0"/>
              <a:t>aw</a:t>
            </a:r>
            <a:r>
              <a:rPr lang="en-US" sz="1600" dirty="0" smtClean="0"/>
              <a:t> – mean) / </a:t>
            </a:r>
            <a:r>
              <a:rPr lang="en-US" sz="1600" dirty="0" err="1" smtClean="0"/>
              <a:t>std</a:t>
            </a:r>
            <a:r>
              <a:rPr lang="en-US" sz="1600" dirty="0" smtClean="0"/>
              <a:t>  for </a:t>
            </a:r>
            <a:r>
              <a:rPr lang="en-US" sz="1600" dirty="0" err="1" smtClean="0"/>
              <a:t>Sfp</a:t>
            </a:r>
            <a:r>
              <a:rPr lang="en-US" sz="1600" dirty="0" smtClean="0"/>
              <a:t>-labeling, </a:t>
            </a:r>
            <a:r>
              <a:rPr lang="en-US" sz="1600" dirty="0" err="1" smtClean="0"/>
              <a:t>Sfp-PfAcpH</a:t>
            </a:r>
            <a:r>
              <a:rPr lang="en-US" sz="1600" dirty="0" smtClean="0"/>
              <a:t>, </a:t>
            </a:r>
            <a:r>
              <a:rPr lang="en-US" sz="1600" dirty="0" err="1" smtClean="0"/>
              <a:t>AcpS</a:t>
            </a:r>
            <a:r>
              <a:rPr lang="en-US" sz="1600" dirty="0" smtClean="0"/>
              <a:t>-labeling and </a:t>
            </a:r>
            <a:r>
              <a:rPr lang="en-US" sz="1600" dirty="0" err="1" smtClean="0"/>
              <a:t>AcpS-PfAcpH</a:t>
            </a:r>
            <a:r>
              <a:rPr lang="en-US" sz="1600" dirty="0" smtClean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22871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93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Histogram plot after normalization</a:t>
            </a:r>
            <a:endParaRPr lang="en-US" dirty="0"/>
          </a:p>
        </p:txBody>
      </p:sp>
      <p:pic>
        <p:nvPicPr>
          <p:cNvPr id="4" name="Content Placeholder 3" descr="after_normalizatio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8" r="6188"/>
          <a:stretch>
            <a:fillRect/>
          </a:stretch>
        </p:blipFill>
        <p:spPr>
          <a:xfrm>
            <a:off x="457200" y="803275"/>
            <a:ext cx="8229600" cy="5322888"/>
          </a:xfrm>
        </p:spPr>
      </p:pic>
    </p:spTree>
    <p:extLst>
      <p:ext uri="{BB962C8B-B14F-4D97-AF65-F5344CB8AC3E}">
        <p14:creationId xmlns:p14="http://schemas.microsoft.com/office/powerpoint/2010/main" val="3143394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4413" y="76200"/>
            <a:ext cx="7663931" cy="838200"/>
          </a:xfrm>
        </p:spPr>
        <p:txBody>
          <a:bodyPr>
            <a:normAutofit fontScale="90000"/>
          </a:bodyPr>
          <a:lstStyle/>
          <a:p>
            <a:r>
              <a:rPr lang="en-US" sz="3000" b="1" dirty="0" smtClean="0"/>
              <a:t>Breakdown of </a:t>
            </a:r>
            <a:r>
              <a:rPr lang="en-US" sz="3000" b="1" dirty="0" smtClean="0"/>
              <a:t>Results (Details in excel spreadsheet)</a:t>
            </a:r>
            <a:endParaRPr lang="en-US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u="sng" dirty="0" smtClean="0"/>
              <a:t>LABELING RESULTS</a:t>
            </a:r>
            <a:r>
              <a:rPr lang="en-US" sz="1400" b="1" dirty="0" smtClean="0"/>
              <a:t>:</a:t>
            </a:r>
          </a:p>
          <a:p>
            <a:pPr marL="0" indent="0">
              <a:buNone/>
            </a:pPr>
            <a:r>
              <a:rPr lang="en-US" sz="1400" dirty="0" err="1"/>
              <a:t>AcpS</a:t>
            </a:r>
            <a:r>
              <a:rPr lang="en-US" sz="1400" dirty="0"/>
              <a:t> labeling results</a:t>
            </a:r>
            <a:r>
              <a:rPr lang="en-US" sz="1400" dirty="0" smtClean="0"/>
              <a:t>:</a:t>
            </a:r>
          </a:p>
          <a:p>
            <a:r>
              <a:rPr lang="en-US" sz="1400" dirty="0" smtClean="0"/>
              <a:t>38 total peptides were specifically labeled by </a:t>
            </a:r>
            <a:r>
              <a:rPr lang="en-US" sz="1400" dirty="0" err="1" smtClean="0"/>
              <a:t>AcpS</a:t>
            </a:r>
            <a:r>
              <a:rPr lang="en-US" sz="1400" dirty="0" smtClean="0"/>
              <a:t>. </a:t>
            </a:r>
          </a:p>
          <a:p>
            <a:pPr lvl="1"/>
            <a:r>
              <a:rPr lang="en-US" sz="1400" dirty="0" smtClean="0"/>
              <a:t>12 predicted </a:t>
            </a:r>
            <a:r>
              <a:rPr lang="en-US" sz="1400" dirty="0" err="1" smtClean="0"/>
              <a:t>AcpS</a:t>
            </a:r>
            <a:r>
              <a:rPr lang="en-US" sz="1400" dirty="0" smtClean="0"/>
              <a:t> peptides </a:t>
            </a:r>
          </a:p>
          <a:p>
            <a:pPr lvl="1"/>
            <a:r>
              <a:rPr lang="en-US" sz="1400" dirty="0" smtClean="0"/>
              <a:t>22 predicted </a:t>
            </a:r>
            <a:r>
              <a:rPr lang="en-US" sz="1400" dirty="0" err="1" smtClean="0"/>
              <a:t>Sfp</a:t>
            </a:r>
            <a:r>
              <a:rPr lang="en-US" sz="1400" dirty="0" smtClean="0"/>
              <a:t> peptides </a:t>
            </a:r>
            <a:endParaRPr lang="en-US" sz="1400" dirty="0"/>
          </a:p>
          <a:p>
            <a:pPr marL="0" indent="0">
              <a:buNone/>
            </a:pPr>
            <a:r>
              <a:rPr lang="en-US" sz="1400" dirty="0" err="1" smtClean="0"/>
              <a:t>Sfp</a:t>
            </a:r>
            <a:r>
              <a:rPr lang="en-US" sz="1400" dirty="0" smtClean="0"/>
              <a:t> labeling results:</a:t>
            </a:r>
          </a:p>
          <a:p>
            <a:r>
              <a:rPr lang="en-US" sz="1400" dirty="0" smtClean="0"/>
              <a:t>46 total peptides were labeled.</a:t>
            </a:r>
          </a:p>
          <a:p>
            <a:pPr lvl="1"/>
            <a:r>
              <a:rPr lang="en-US" sz="1400" dirty="0" smtClean="0"/>
              <a:t>11 </a:t>
            </a:r>
            <a:r>
              <a:rPr lang="en-US" sz="1400" dirty="0" err="1" smtClean="0"/>
              <a:t>Sfp</a:t>
            </a:r>
            <a:r>
              <a:rPr lang="en-US" sz="1400" dirty="0" smtClean="0"/>
              <a:t> predicted peptides </a:t>
            </a:r>
          </a:p>
          <a:p>
            <a:pPr lvl="1"/>
            <a:r>
              <a:rPr lang="en-US" sz="1400" dirty="0" smtClean="0"/>
              <a:t>33 </a:t>
            </a:r>
            <a:r>
              <a:rPr lang="en-US" sz="1400" dirty="0" err="1" smtClean="0"/>
              <a:t>AcpS</a:t>
            </a:r>
            <a:r>
              <a:rPr lang="en-US" sz="1400" dirty="0" smtClean="0"/>
              <a:t> predicted peptides </a:t>
            </a:r>
          </a:p>
          <a:p>
            <a:pPr marL="457200" lvl="1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b="1" u="sng" dirty="0" smtClean="0"/>
              <a:t>UNLABELING RESULTS</a:t>
            </a:r>
            <a:r>
              <a:rPr lang="en-US" sz="1400" b="1" dirty="0" smtClean="0"/>
              <a:t>:</a:t>
            </a:r>
          </a:p>
          <a:p>
            <a:pPr marL="0" indent="0">
              <a:buNone/>
            </a:pPr>
            <a:r>
              <a:rPr lang="en-US" sz="1400" dirty="0" err="1" smtClean="0"/>
              <a:t>AcpS</a:t>
            </a:r>
            <a:r>
              <a:rPr lang="en-US" sz="1400" dirty="0" smtClean="0"/>
              <a:t> </a:t>
            </a:r>
            <a:r>
              <a:rPr lang="en-US" sz="1400" dirty="0" err="1" smtClean="0"/>
              <a:t>unlabeling</a:t>
            </a:r>
            <a:r>
              <a:rPr lang="en-US" sz="1400" dirty="0" smtClean="0"/>
              <a:t>:</a:t>
            </a:r>
          </a:p>
          <a:p>
            <a:r>
              <a:rPr lang="en-US" sz="1400" dirty="0"/>
              <a:t>4</a:t>
            </a:r>
            <a:r>
              <a:rPr lang="en-US" sz="1400" dirty="0" smtClean="0"/>
              <a:t> total peptides specifically labeled by </a:t>
            </a:r>
            <a:r>
              <a:rPr lang="en-US" sz="1400" dirty="0" err="1" smtClean="0"/>
              <a:t>AcpS</a:t>
            </a:r>
            <a:r>
              <a:rPr lang="en-US" sz="1400" dirty="0" smtClean="0"/>
              <a:t> were unlabeled. </a:t>
            </a:r>
          </a:p>
          <a:p>
            <a:pPr lvl="1"/>
            <a:r>
              <a:rPr lang="en-US" sz="1400" dirty="0" smtClean="0"/>
              <a:t>2 predicted </a:t>
            </a:r>
            <a:r>
              <a:rPr lang="en-US" sz="1400" dirty="0" err="1" smtClean="0"/>
              <a:t>AcpS</a:t>
            </a:r>
            <a:r>
              <a:rPr lang="en-US" sz="1400" dirty="0" smtClean="0"/>
              <a:t> peptides </a:t>
            </a:r>
          </a:p>
          <a:p>
            <a:pPr lvl="1"/>
            <a:r>
              <a:rPr lang="en-US" sz="1400" dirty="0" smtClean="0"/>
              <a:t>1 predicted </a:t>
            </a:r>
            <a:r>
              <a:rPr lang="en-US" sz="1400" dirty="0" err="1" smtClean="0"/>
              <a:t>Sfp</a:t>
            </a:r>
            <a:r>
              <a:rPr lang="en-US" sz="1400" dirty="0" smtClean="0"/>
              <a:t> peptides 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err="1" smtClean="0"/>
              <a:t>Sfp</a:t>
            </a:r>
            <a:r>
              <a:rPr lang="en-US" sz="1400" dirty="0" smtClean="0"/>
              <a:t> </a:t>
            </a:r>
            <a:r>
              <a:rPr lang="en-US" sz="1400" dirty="0" err="1" smtClean="0"/>
              <a:t>Unlabeling</a:t>
            </a:r>
            <a:r>
              <a:rPr lang="en-US" sz="1400" dirty="0" smtClean="0"/>
              <a:t>:</a:t>
            </a:r>
          </a:p>
          <a:p>
            <a:r>
              <a:rPr lang="en-US" sz="1400" dirty="0" smtClean="0"/>
              <a:t>23 total peptides specifically labeled by </a:t>
            </a:r>
            <a:r>
              <a:rPr lang="en-US" sz="1400" dirty="0" err="1" smtClean="0"/>
              <a:t>Sfp</a:t>
            </a:r>
            <a:r>
              <a:rPr lang="en-US" sz="1400" dirty="0" smtClean="0"/>
              <a:t> were unlabeled.</a:t>
            </a:r>
          </a:p>
          <a:p>
            <a:pPr lvl="1"/>
            <a:r>
              <a:rPr lang="en-US" sz="1400" dirty="0"/>
              <a:t>7</a:t>
            </a:r>
            <a:r>
              <a:rPr lang="en-US" sz="1400" dirty="0" smtClean="0"/>
              <a:t> </a:t>
            </a:r>
            <a:r>
              <a:rPr lang="en-US" sz="1400" dirty="0" err="1" smtClean="0"/>
              <a:t>Sfp</a:t>
            </a:r>
            <a:r>
              <a:rPr lang="en-US" sz="1400" dirty="0" smtClean="0"/>
              <a:t> predicted peptides </a:t>
            </a:r>
          </a:p>
          <a:p>
            <a:pPr lvl="1"/>
            <a:r>
              <a:rPr lang="en-US" sz="1400" dirty="0" smtClean="0"/>
              <a:t>16 </a:t>
            </a:r>
            <a:r>
              <a:rPr lang="en-US" sz="1400" dirty="0" err="1" smtClean="0"/>
              <a:t>AcpS</a:t>
            </a:r>
            <a:r>
              <a:rPr lang="en-US" sz="1400" dirty="0" smtClean="0"/>
              <a:t> predicted peptides 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39906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178</Words>
  <Application>Microsoft Macintosh PowerPoint</Application>
  <PresentationFormat>On-screen Show (4:3)</PresentationFormat>
  <Paragraphs>42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Histogram plot before normalization</vt:lpstr>
      <vt:lpstr>PowerPoint Presentation</vt:lpstr>
      <vt:lpstr>Histogram plot after normalization</vt:lpstr>
      <vt:lpstr>Breakdown of Results (Details in excel spreadsheet)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Breakdown of Results</dc:title>
  <dc:creator>Jialei Wang</dc:creator>
  <cp:lastModifiedBy>Jialei Wang</cp:lastModifiedBy>
  <cp:revision>5</cp:revision>
  <dcterms:created xsi:type="dcterms:W3CDTF">2014-05-28T12:21:22Z</dcterms:created>
  <dcterms:modified xsi:type="dcterms:W3CDTF">2014-05-28T13:13:11Z</dcterms:modified>
</cp:coreProperties>
</file>