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3" r:id="rId3"/>
    <p:sldId id="265" r:id="rId4"/>
    <p:sldId id="262" r:id="rId5"/>
    <p:sldId id="258" r:id="rId6"/>
    <p:sldId id="267" r:id="rId7"/>
    <p:sldId id="260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21" autoAdjust="0"/>
  </p:normalViewPr>
  <p:slideViewPr>
    <p:cSldViewPr snapToGrid="0" snapToObjects="1">
      <p:cViewPr varScale="1">
        <p:scale>
          <a:sx n="77" d="100"/>
          <a:sy n="77" d="100"/>
        </p:scale>
        <p:origin x="-120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F6C2F-DF77-C34A-A82B-BED468695B2C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BD6C-3953-C346-861F-2E605B8E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CBD6C-3953-C346-861F-2E605B8E2A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CBD6C-3953-C346-861F-2E605B8E2A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9E76-29D0-0646-B747-39A961FBAF0E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Before normalization, histograms of light intensity are on different scales.</a:t>
            </a:r>
            <a:endParaRPr lang="en-US" sz="32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r="9830"/>
          <a:stretch>
            <a:fillRect/>
          </a:stretch>
        </p:blipFill>
        <p:spPr>
          <a:xfrm>
            <a:off x="457200" y="1032911"/>
            <a:ext cx="8229600" cy="5587116"/>
          </a:xfrm>
        </p:spPr>
      </p:pic>
      <p:sp>
        <p:nvSpPr>
          <p:cNvPr id="3" name="TextBox 2"/>
          <p:cNvSpPr txBox="1"/>
          <p:nvPr/>
        </p:nvSpPr>
        <p:spPr>
          <a:xfrm>
            <a:off x="873171" y="1077006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7156" y="3392580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2802" y="1069255"/>
            <a:ext cx="3745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3792" y="3707591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8503" y="613717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0827" y="3437258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0827" y="6111035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0047" y="3707591"/>
            <a:ext cx="3905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31676" y="343725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704021" y="3567185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1500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57740" y="6047327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530085" y="617725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1200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09747" y="3419620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4982092" y="3549547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1100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980306" y="6047327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5052651" y="617725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1200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4481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The previous normalization method only partially addressed this issue.</a:t>
            </a:r>
            <a:endParaRPr lang="en-US" sz="32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r="50684"/>
          <a:stretch/>
        </p:blipFill>
        <p:spPr>
          <a:xfrm>
            <a:off x="33840" y="1465042"/>
            <a:ext cx="3979195" cy="5587116"/>
          </a:xfrm>
        </p:spPr>
      </p:pic>
      <p:sp>
        <p:nvSpPr>
          <p:cNvPr id="3" name="TextBox 2"/>
          <p:cNvSpPr txBox="1"/>
          <p:nvPr/>
        </p:nvSpPr>
        <p:spPr>
          <a:xfrm>
            <a:off x="343971" y="1509137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636" y="382471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12" y="4148541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0983" y="6569302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2233" y="1596267"/>
            <a:ext cx="39513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moment, let’s focus on images taken from membranes treated by </a:t>
            </a:r>
            <a:r>
              <a:rPr lang="en-US" dirty="0" err="1" smtClean="0"/>
              <a:t>Sfp</a:t>
            </a:r>
            <a:r>
              <a:rPr lang="en-US" dirty="0"/>
              <a:t> </a:t>
            </a:r>
            <a:r>
              <a:rPr lang="en-US" dirty="0" smtClean="0"/>
              <a:t>only and </a:t>
            </a:r>
            <a:r>
              <a:rPr lang="en-US" dirty="0" err="1" smtClean="0"/>
              <a:t>AcpS</a:t>
            </a:r>
            <a:r>
              <a:rPr lang="en-US" dirty="0"/>
              <a:t> </a:t>
            </a:r>
            <a:r>
              <a:rPr lang="en-US" dirty="0" smtClean="0"/>
              <a:t>only.</a:t>
            </a:r>
          </a:p>
          <a:p>
            <a:endParaRPr lang="en-US" dirty="0"/>
          </a:p>
          <a:p>
            <a:r>
              <a:rPr lang="en-US" dirty="0" smtClean="0"/>
              <a:t>The previous normalization method performed the following calculation for these images:</a:t>
            </a:r>
          </a:p>
          <a:p>
            <a:endParaRPr lang="en-US" dirty="0"/>
          </a:p>
          <a:p>
            <a:r>
              <a:rPr lang="en-US" dirty="0" smtClean="0"/>
              <a:t>Normalized Intensity = </a:t>
            </a:r>
          </a:p>
          <a:p>
            <a:r>
              <a:rPr lang="en-US" dirty="0" smtClean="0"/>
              <a:t>(Raw Intensity – MIN) / (MAX – MIN)</a:t>
            </a:r>
          </a:p>
          <a:p>
            <a:endParaRPr lang="en-US" dirty="0"/>
          </a:p>
          <a:p>
            <a:r>
              <a:rPr lang="en-US" dirty="0" smtClean="0"/>
              <a:t>Where MIN &amp; MAX are the minimum and maximum intensities across all spots in both membranes.</a:t>
            </a:r>
          </a:p>
          <a:p>
            <a:endParaRPr lang="en-US" dirty="0"/>
          </a:p>
          <a:p>
            <a:r>
              <a:rPr lang="en-US" dirty="0" smtClean="0"/>
              <a:t>MIN=</a:t>
            </a:r>
            <a:r>
              <a:rPr lang="en-US" dirty="0"/>
              <a:t>763.514 </a:t>
            </a:r>
            <a:endParaRPr lang="en-US" dirty="0" smtClean="0"/>
          </a:p>
          <a:p>
            <a:r>
              <a:rPr lang="en-US" dirty="0" smtClean="0"/>
              <a:t>MAX=4183.726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3292" y="892130"/>
            <a:ext cx="3765237" cy="92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latin typeface="Arial"/>
                <a:cs typeface="Arial"/>
              </a:rPr>
              <a:t>Before normalization</a:t>
            </a:r>
            <a:endParaRPr lang="en-US" sz="3200" u="sng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73042" y="3869389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99106" y="647945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1" descr="2014-05-28-plot-of-old-normaliz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28751" r="51326" b="26203"/>
          <a:stretch/>
        </p:blipFill>
        <p:spPr>
          <a:xfrm>
            <a:off x="5291921" y="1989078"/>
            <a:ext cx="3069316" cy="479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/>
                <a:cs typeface="Arial Black"/>
              </a:rPr>
              <a:t>Using the previous normalization method, </a:t>
            </a:r>
            <a:br>
              <a:rPr lang="en-US" sz="2000" dirty="0" smtClean="0">
                <a:latin typeface="Arial Black"/>
                <a:cs typeface="Arial Black"/>
              </a:rPr>
            </a:br>
            <a:r>
              <a:rPr lang="en-US" sz="2000" dirty="0" smtClean="0">
                <a:latin typeface="Arial Black"/>
                <a:cs typeface="Arial Black"/>
              </a:rPr>
              <a:t>the </a:t>
            </a:r>
            <a:r>
              <a:rPr lang="en-US" sz="2000" dirty="0" err="1" smtClean="0">
                <a:latin typeface="Arial Black"/>
                <a:cs typeface="Arial Black"/>
              </a:rPr>
              <a:t>Sfp</a:t>
            </a:r>
            <a:r>
              <a:rPr lang="en-US" sz="2000" dirty="0" smtClean="0">
                <a:latin typeface="Arial Black"/>
                <a:cs typeface="Arial Black"/>
              </a:rPr>
              <a:t>-only background is still bigger (</a:t>
            </a:r>
            <a:r>
              <a:rPr lang="en-US" sz="2000" dirty="0" smtClean="0">
                <a:solidFill>
                  <a:srgbClr val="FF0000"/>
                </a:solidFill>
                <a:latin typeface="Arial Black"/>
                <a:cs typeface="Arial Black"/>
              </a:rPr>
              <a:t>0.21</a:t>
            </a:r>
            <a:r>
              <a:rPr lang="en-US" sz="2000" dirty="0" smtClean="0">
                <a:latin typeface="Arial Black"/>
                <a:cs typeface="Arial Black"/>
              </a:rPr>
              <a:t>) </a:t>
            </a:r>
            <a:br>
              <a:rPr lang="en-US" sz="2000" dirty="0" smtClean="0">
                <a:latin typeface="Arial Black"/>
                <a:cs typeface="Arial Black"/>
              </a:rPr>
            </a:br>
            <a:r>
              <a:rPr lang="en-US" sz="2000" dirty="0" smtClean="0">
                <a:latin typeface="Arial Black"/>
                <a:cs typeface="Arial Black"/>
              </a:rPr>
              <a:t>than the </a:t>
            </a:r>
            <a:r>
              <a:rPr lang="en-US" sz="2000" dirty="0" err="1" smtClean="0">
                <a:latin typeface="Arial Black"/>
                <a:cs typeface="Arial Black"/>
              </a:rPr>
              <a:t>AcpS</a:t>
            </a:r>
            <a:r>
              <a:rPr lang="en-US" sz="2000" dirty="0" smtClean="0">
                <a:latin typeface="Arial Black"/>
                <a:cs typeface="Arial Black"/>
              </a:rPr>
              <a:t>-only background (</a:t>
            </a:r>
            <a:r>
              <a:rPr lang="en-US" sz="2000" dirty="0" smtClean="0">
                <a:solidFill>
                  <a:srgbClr val="FF0000"/>
                </a:solidFill>
                <a:latin typeface="Arial Black"/>
                <a:cs typeface="Arial Black"/>
              </a:rPr>
              <a:t>0.13</a:t>
            </a:r>
            <a:r>
              <a:rPr lang="en-US" sz="2000" dirty="0" smtClean="0">
                <a:latin typeface="Arial Black"/>
                <a:cs typeface="Arial Black"/>
              </a:rPr>
              <a:t>). </a:t>
            </a:r>
            <a:endParaRPr lang="en-US" sz="20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r="50684"/>
          <a:stretch/>
        </p:blipFill>
        <p:spPr>
          <a:xfrm>
            <a:off x="33840" y="1465042"/>
            <a:ext cx="3979195" cy="5587116"/>
          </a:xfrm>
        </p:spPr>
      </p:pic>
      <p:sp>
        <p:nvSpPr>
          <p:cNvPr id="3" name="TextBox 2"/>
          <p:cNvSpPr txBox="1"/>
          <p:nvPr/>
        </p:nvSpPr>
        <p:spPr>
          <a:xfrm>
            <a:off x="343971" y="1509137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636" y="382471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12" y="4148541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0983" y="6569302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3292" y="892130"/>
            <a:ext cx="3765237" cy="92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rgbClr val="000000"/>
                </a:solidFill>
                <a:latin typeface="Arial"/>
                <a:cs typeface="Arial"/>
              </a:rPr>
              <a:t>Before normalization</a:t>
            </a:r>
            <a:endParaRPr lang="en-US" sz="3200" u="sng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73042" y="3869389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99106" y="647945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3036" y="1549194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78701" y="3935320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0048" y="667991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182357" y="896911"/>
            <a:ext cx="3765237" cy="92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rgbClr val="000000"/>
                </a:solidFill>
                <a:latin typeface="Arial"/>
                <a:cs typeface="Arial"/>
              </a:rPr>
              <a:t>After normalization</a:t>
            </a:r>
            <a:endParaRPr lang="en-US" sz="3200" u="sng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73907" y="3944722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29411" y="6520696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6577" y="4126865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7228" y="4032047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1500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3292" y="657656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1200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291921" y="4032047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0.21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117985" y="661753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0.13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3053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357"/>
            <a:ext cx="8229600" cy="4833039"/>
          </a:xfrm>
        </p:spPr>
        <p:txBody>
          <a:bodyPr/>
          <a:lstStyle/>
          <a:p>
            <a:r>
              <a:rPr lang="en-US" dirty="0" smtClean="0">
                <a:cs typeface="Arial Black"/>
              </a:rPr>
              <a:t>The previous normalization method shifts </a:t>
            </a:r>
            <a:r>
              <a:rPr lang="en-US" dirty="0" err="1" smtClean="0">
                <a:cs typeface="Arial Black"/>
              </a:rPr>
              <a:t>Sfp</a:t>
            </a:r>
            <a:r>
              <a:rPr lang="en-US" dirty="0" smtClean="0">
                <a:cs typeface="Arial Black"/>
              </a:rPr>
              <a:t>-only and </a:t>
            </a:r>
            <a:r>
              <a:rPr lang="en-US" dirty="0" err="1" smtClean="0">
                <a:cs typeface="Arial Black"/>
              </a:rPr>
              <a:t>AcpS</a:t>
            </a:r>
            <a:r>
              <a:rPr lang="en-US" dirty="0" smtClean="0">
                <a:cs typeface="Arial Black"/>
              </a:rPr>
              <a:t>-only by the same amount.</a:t>
            </a:r>
          </a:p>
          <a:p>
            <a:r>
              <a:rPr lang="en-US" dirty="0" smtClean="0">
                <a:cs typeface="Arial Black"/>
              </a:rPr>
              <a:t>This makes it appear as if </a:t>
            </a:r>
            <a:r>
              <a:rPr lang="en-US" dirty="0" err="1" smtClean="0">
                <a:cs typeface="Arial Black"/>
              </a:rPr>
              <a:t>Sfp</a:t>
            </a:r>
            <a:r>
              <a:rPr lang="en-US" dirty="0" smtClean="0">
                <a:cs typeface="Arial Black"/>
              </a:rPr>
              <a:t> labels lots of peptides, and </a:t>
            </a:r>
            <a:r>
              <a:rPr lang="en-US" dirty="0" err="1" smtClean="0">
                <a:cs typeface="Arial Black"/>
              </a:rPr>
              <a:t>AcpS</a:t>
            </a:r>
            <a:r>
              <a:rPr lang="en-US" dirty="0" smtClean="0">
                <a:cs typeface="Arial Black"/>
              </a:rPr>
              <a:t> labels few.</a:t>
            </a:r>
          </a:p>
          <a:p>
            <a:r>
              <a:rPr lang="en-US" dirty="0" smtClean="0">
                <a:cs typeface="Arial Black"/>
              </a:rPr>
              <a:t>We recommend a new renormalization method, detailed below, that accounts for differences in average background.</a:t>
            </a:r>
          </a:p>
          <a:p>
            <a:r>
              <a:rPr lang="en-US" dirty="0" smtClean="0">
                <a:cs typeface="Arial Black"/>
              </a:rPr>
              <a:t>Using this new renormalization method, we see many more peptides labeled by </a:t>
            </a:r>
            <a:r>
              <a:rPr lang="en-US" dirty="0" err="1" smtClean="0">
                <a:cs typeface="Arial Black"/>
              </a:rPr>
              <a:t>AcpS</a:t>
            </a:r>
            <a:r>
              <a:rPr lang="en-US" dirty="0" smtClean="0">
                <a:cs typeface="Arial Black"/>
              </a:rPr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This issue made it appear that there were few peptides labeled by </a:t>
            </a:r>
            <a:r>
              <a:rPr lang="en-US" sz="3200" dirty="0" err="1" smtClean="0">
                <a:latin typeface="Arial Black"/>
                <a:cs typeface="Arial Black"/>
              </a:rPr>
              <a:t>AcpS</a:t>
            </a:r>
            <a:r>
              <a:rPr lang="en-US" sz="3200" dirty="0" smtClean="0">
                <a:latin typeface="Arial Black"/>
                <a:cs typeface="Arial Black"/>
              </a:rPr>
              <a:t> </a:t>
            </a:r>
            <a:endParaRPr lang="en-US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6860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78" y="1954699"/>
            <a:ext cx="8229600" cy="44166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core idea of our renormalization method is:</a:t>
            </a:r>
          </a:p>
          <a:p>
            <a:pPr marL="514350" indent="-514350">
              <a:buAutoNum type="arabicPeriod"/>
            </a:pPr>
            <a:r>
              <a:rPr lang="en-US" dirty="0" smtClean="0"/>
              <a:t>Using a normal distribution, fit a mean and standard deviation for the background light intensity for each of the four sets of experiments.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the light intensity to the standard normal scale.  This puts the four sets of experiments on the same scale.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740" y="154993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We can use a new normalization method to address this issue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6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w_intens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r="9830"/>
          <a:stretch>
            <a:fillRect/>
          </a:stretch>
        </p:blipFill>
        <p:spPr>
          <a:xfrm>
            <a:off x="832817" y="1459921"/>
            <a:ext cx="7370368" cy="5003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783" y="1434148"/>
            <a:ext cx="37362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dirty="0" err="1" smtClean="0"/>
              <a:t>Sfp</a:t>
            </a:r>
            <a:r>
              <a:rPr lang="en-US" dirty="0" smtClean="0"/>
              <a:t> only: mean=1455.19, </a:t>
            </a:r>
            <a:r>
              <a:rPr lang="en-US" dirty="0" err="1" smtClean="0"/>
              <a:t>std</a:t>
            </a:r>
            <a:r>
              <a:rPr lang="en-US" dirty="0" smtClean="0"/>
              <a:t>=172.88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2762" y="1426166"/>
            <a:ext cx="40599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dirty="0" err="1" smtClean="0"/>
              <a:t>Sfp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r>
              <a:rPr lang="en-US" dirty="0" smtClean="0"/>
              <a:t>: mean </a:t>
            </a:r>
            <a:r>
              <a:rPr lang="en-US" dirty="0"/>
              <a:t>= </a:t>
            </a:r>
            <a:r>
              <a:rPr lang="en-US" dirty="0" smtClean="0"/>
              <a:t>1109.3 </a:t>
            </a:r>
            <a:r>
              <a:rPr lang="en-US" dirty="0" err="1" smtClean="0"/>
              <a:t>std</a:t>
            </a:r>
            <a:r>
              <a:rPr lang="en-US" dirty="0" smtClean="0"/>
              <a:t> = 85.52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3782" y="3838406"/>
            <a:ext cx="40589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dirty="0" err="1" smtClean="0"/>
              <a:t>AcpS</a:t>
            </a:r>
            <a:r>
              <a:rPr lang="en-US" dirty="0" smtClean="0"/>
              <a:t> only: </a:t>
            </a:r>
            <a:r>
              <a:rPr lang="en-US" dirty="0"/>
              <a:t>mean = 1166.76 </a:t>
            </a:r>
            <a:r>
              <a:rPr lang="en-US" dirty="0" err="1"/>
              <a:t>std</a:t>
            </a:r>
            <a:r>
              <a:rPr lang="en-US" dirty="0"/>
              <a:t> = 121.49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9892" y="3792664"/>
            <a:ext cx="4132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marL="0" lvl="1"/>
            <a:r>
              <a:rPr lang="en-US" dirty="0" err="1" smtClean="0"/>
              <a:t>AcpS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r>
              <a:rPr lang="en-US" dirty="0" smtClean="0"/>
              <a:t>: </a:t>
            </a:r>
            <a:r>
              <a:rPr lang="en-US" sz="1600" dirty="0"/>
              <a:t>Mean = 1185.07 </a:t>
            </a:r>
            <a:r>
              <a:rPr lang="en-US" sz="1600" dirty="0" err="1"/>
              <a:t>std</a:t>
            </a:r>
            <a:r>
              <a:rPr lang="en-US" sz="1600" dirty="0"/>
              <a:t> = </a:t>
            </a:r>
            <a:r>
              <a:rPr lang="en-US" sz="1600" dirty="0" smtClean="0"/>
              <a:t>122.27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462" y="6014314"/>
            <a:ext cx="8229600" cy="731780"/>
          </a:xfrm>
        </p:spPr>
        <p:txBody>
          <a:bodyPr/>
          <a:lstStyle/>
          <a:p>
            <a:pPr marL="0" lvl="1" indent="0">
              <a:buNone/>
            </a:pPr>
            <a:r>
              <a:rPr lang="en-US" sz="1600" dirty="0" smtClean="0">
                <a:latin typeface="Arial Black"/>
                <a:cs typeface="Arial Black"/>
              </a:rPr>
              <a:t>Step 2</a:t>
            </a:r>
            <a:r>
              <a:rPr lang="en-US" sz="1600" dirty="0" smtClean="0"/>
              <a:t>: we </a:t>
            </a:r>
            <a:r>
              <a:rPr lang="en-US" sz="1600" dirty="0"/>
              <a:t>normalize light intensity by </a:t>
            </a:r>
            <a:endParaRPr lang="en-US" sz="1600" dirty="0" smtClean="0"/>
          </a:p>
          <a:p>
            <a:pPr marL="0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Y</a:t>
            </a:r>
            <a:r>
              <a:rPr lang="en-US" sz="1000" dirty="0" err="1" smtClean="0"/>
              <a:t>norm</a:t>
            </a:r>
            <a:r>
              <a:rPr lang="en-US" sz="1600" dirty="0" smtClean="0"/>
              <a:t> </a:t>
            </a:r>
            <a:r>
              <a:rPr lang="en-US" sz="1600" dirty="0"/>
              <a:t>= (</a:t>
            </a:r>
            <a:r>
              <a:rPr lang="en-US" sz="1600" dirty="0" err="1"/>
              <a:t>Y</a:t>
            </a:r>
            <a:r>
              <a:rPr lang="en-US" sz="1100" dirty="0" err="1"/>
              <a:t>r</a:t>
            </a:r>
            <a:r>
              <a:rPr lang="en-US" sz="1050" dirty="0" err="1"/>
              <a:t>aw</a:t>
            </a:r>
            <a:r>
              <a:rPr lang="en-US" sz="1600" dirty="0"/>
              <a:t> – mean) / </a:t>
            </a:r>
            <a:r>
              <a:rPr lang="en-US" sz="1600" dirty="0" err="1"/>
              <a:t>std</a:t>
            </a:r>
            <a:r>
              <a:rPr lang="en-US" sz="1600" dirty="0"/>
              <a:t>  for </a:t>
            </a:r>
            <a:r>
              <a:rPr lang="en-US" sz="1600" dirty="0" err="1"/>
              <a:t>Sfp</a:t>
            </a:r>
            <a:r>
              <a:rPr lang="en-US" sz="1600" dirty="0" smtClean="0"/>
              <a:t>-only, </a:t>
            </a:r>
            <a:r>
              <a:rPr lang="en-US" sz="1600" dirty="0" err="1"/>
              <a:t>Sfp-PfAcpH</a:t>
            </a:r>
            <a:r>
              <a:rPr lang="en-US" sz="1600" dirty="0"/>
              <a:t>, </a:t>
            </a:r>
            <a:r>
              <a:rPr lang="en-US" sz="1600" dirty="0" err="1"/>
              <a:t>AcpS</a:t>
            </a:r>
            <a:r>
              <a:rPr lang="en-US" sz="1600" dirty="0" smtClean="0"/>
              <a:t>-only and </a:t>
            </a:r>
            <a:r>
              <a:rPr lang="en-US" sz="1600" dirty="0" err="1"/>
              <a:t>AcpS-PfAcpH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72379" y="728141"/>
            <a:ext cx="8229600" cy="731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dirty="0" smtClean="0">
                <a:latin typeface="Arial Black"/>
                <a:cs typeface="Arial Black"/>
              </a:rPr>
              <a:t>Step 1</a:t>
            </a:r>
            <a:r>
              <a:rPr lang="en-US" sz="1600" dirty="0" smtClean="0"/>
              <a:t>: we assume that the background raw light intensity is normally distributed, and treat active peptides as outliers.  We estimate the mean and standard deviation (</a:t>
            </a:r>
            <a:r>
              <a:rPr lang="en-US" sz="1600" dirty="0" err="1" smtClean="0"/>
              <a:t>std</a:t>
            </a:r>
            <a:r>
              <a:rPr lang="en-US" sz="1600" dirty="0" smtClean="0"/>
              <a:t>)  of the underlying normal.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740" y="15499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/>
                <a:cs typeface="Arial Black"/>
              </a:rPr>
              <a:t>Here’s how our new normalization method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13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159"/>
            <a:ext cx="9144000" cy="52936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Histogram plot after normalization: </a:t>
            </a:r>
            <a:br>
              <a:rPr lang="en-US" sz="3200" dirty="0" smtClean="0">
                <a:latin typeface="Arial Black"/>
                <a:cs typeface="Arial Black"/>
              </a:rPr>
            </a:br>
            <a:r>
              <a:rPr lang="en-US" sz="3200" dirty="0" smtClean="0">
                <a:latin typeface="Arial Black"/>
                <a:cs typeface="Arial Black"/>
              </a:rPr>
              <a:t>all histograms are on the same scale </a:t>
            </a:r>
            <a:endParaRPr lang="en-US" sz="32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after_normaliz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r="6188"/>
          <a:stretch>
            <a:fillRect/>
          </a:stretch>
        </p:blipFill>
        <p:spPr>
          <a:xfrm>
            <a:off x="457200" y="1535112"/>
            <a:ext cx="8229600" cy="5322888"/>
          </a:xfrm>
        </p:spPr>
      </p:pic>
      <p:sp>
        <p:nvSpPr>
          <p:cNvPr id="5" name="TextBox 4"/>
          <p:cNvSpPr txBox="1"/>
          <p:nvPr/>
        </p:nvSpPr>
        <p:spPr>
          <a:xfrm>
            <a:off x="873171" y="1462213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2802" y="1454462"/>
            <a:ext cx="3745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0047" y="4092798"/>
            <a:ext cx="3905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4956" y="3822465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704021" y="3952392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at 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24300" y="6359657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530085" y="6531228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at 0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80727" y="381523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753072" y="3945165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at 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51286" y="6338835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823631" y="6468762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at 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433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48" y="1368204"/>
            <a:ext cx="8229600" cy="5774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/>
              <a:t>LABELING RESULTS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dirty="0" err="1"/>
              <a:t>Sfp</a:t>
            </a:r>
            <a:r>
              <a:rPr lang="en-US" sz="1400" dirty="0"/>
              <a:t> labeling results:</a:t>
            </a:r>
          </a:p>
          <a:p>
            <a:r>
              <a:rPr lang="en-US" sz="1400" dirty="0"/>
              <a:t>46 </a:t>
            </a:r>
            <a:r>
              <a:rPr lang="en-US" sz="1400" dirty="0" smtClean="0"/>
              <a:t>peptides </a:t>
            </a:r>
            <a:r>
              <a:rPr lang="en-US" sz="1400" dirty="0"/>
              <a:t>were specifically labeled by </a:t>
            </a:r>
            <a:r>
              <a:rPr lang="en-US" sz="1400" dirty="0" err="1"/>
              <a:t>Sfp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smtClean="0"/>
              <a:t>11/46 were </a:t>
            </a:r>
            <a:r>
              <a:rPr lang="en-US" sz="1400" dirty="0" err="1"/>
              <a:t>Sfp</a:t>
            </a:r>
            <a:r>
              <a:rPr lang="en-US" sz="1400" dirty="0"/>
              <a:t> predicted </a:t>
            </a:r>
            <a:r>
              <a:rPr lang="en-US" sz="1400" dirty="0" smtClean="0"/>
              <a:t>peptides, 33/46 were </a:t>
            </a:r>
            <a:r>
              <a:rPr lang="en-US" sz="1400" dirty="0" err="1"/>
              <a:t>AcpS</a:t>
            </a:r>
            <a:r>
              <a:rPr lang="en-US" sz="1400" dirty="0"/>
              <a:t> predicted </a:t>
            </a:r>
            <a:r>
              <a:rPr lang="en-US" sz="1400" dirty="0" smtClean="0"/>
              <a:t>peptides, 2/46 were controls</a:t>
            </a:r>
          </a:p>
          <a:p>
            <a:pPr lvl="1"/>
            <a:r>
              <a:rPr lang="en-US" sz="1400" dirty="0" smtClean="0"/>
              <a:t>Compare to 60 under the old normalization</a:t>
            </a:r>
          </a:p>
          <a:p>
            <a:pPr marL="0" indent="0">
              <a:buNone/>
            </a:pPr>
            <a:r>
              <a:rPr lang="en-US" sz="1400" dirty="0" err="1" smtClean="0"/>
              <a:t>AcpS</a:t>
            </a:r>
            <a:r>
              <a:rPr lang="en-US" sz="1400" dirty="0" smtClean="0"/>
              <a:t> </a:t>
            </a:r>
            <a:r>
              <a:rPr lang="en-US" sz="1400" dirty="0"/>
              <a:t>labeling results</a:t>
            </a:r>
            <a:r>
              <a:rPr lang="en-US" sz="1400" dirty="0" smtClean="0"/>
              <a:t>:</a:t>
            </a:r>
          </a:p>
          <a:p>
            <a:r>
              <a:rPr lang="en-US" sz="1400" b="1" dirty="0" smtClean="0"/>
              <a:t>38 total peptides were specifically labeled by </a:t>
            </a:r>
            <a:r>
              <a:rPr lang="en-US" sz="1400" b="1" dirty="0" err="1" smtClean="0"/>
              <a:t>AcpS</a:t>
            </a:r>
            <a:r>
              <a:rPr lang="en-US" sz="1400" b="1" dirty="0" smtClean="0"/>
              <a:t>. </a:t>
            </a:r>
          </a:p>
          <a:p>
            <a:pPr lvl="1"/>
            <a:r>
              <a:rPr lang="en-US" sz="1400" dirty="0" smtClean="0"/>
              <a:t>12/38 were </a:t>
            </a:r>
            <a:r>
              <a:rPr lang="en-US" sz="1400" dirty="0" err="1" smtClean="0"/>
              <a:t>AcpS</a:t>
            </a:r>
            <a:r>
              <a:rPr lang="en-US" sz="1400" dirty="0" smtClean="0"/>
              <a:t> predicted peptides, 22/38 were </a:t>
            </a:r>
            <a:r>
              <a:rPr lang="en-US" sz="1400" dirty="0" err="1" smtClean="0"/>
              <a:t>Sfp</a:t>
            </a:r>
            <a:r>
              <a:rPr lang="en-US" sz="1400" dirty="0" smtClean="0"/>
              <a:t> predicted peptides, 4/38 wer</a:t>
            </a:r>
            <a:r>
              <a:rPr lang="en-US" sz="1400" dirty="0" smtClean="0"/>
              <a:t>e controls</a:t>
            </a:r>
            <a:endParaRPr lang="en-US" sz="1400" dirty="0"/>
          </a:p>
          <a:p>
            <a:pPr lvl="1"/>
            <a:r>
              <a:rPr lang="en-US" sz="1400" dirty="0" smtClean="0"/>
              <a:t>Compare to 7 under the old normalization</a:t>
            </a:r>
          </a:p>
          <a:p>
            <a:pPr lvl="1"/>
            <a:endParaRPr lang="en-US" sz="1400" dirty="0" smtClean="0"/>
          </a:p>
          <a:p>
            <a:pPr marL="0" indent="0">
              <a:buNone/>
            </a:pPr>
            <a:r>
              <a:rPr lang="en-US" sz="1400" b="1" u="sng" dirty="0" smtClean="0"/>
              <a:t>UNLABELING RESULTS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dirty="0" err="1" smtClean="0"/>
              <a:t>AcpS</a:t>
            </a:r>
            <a:r>
              <a:rPr lang="en-US" sz="1400" dirty="0" smtClean="0"/>
              <a:t> </a:t>
            </a:r>
            <a:r>
              <a:rPr lang="en-US" sz="1400" dirty="0" err="1" smtClean="0"/>
              <a:t>unlabeling</a:t>
            </a:r>
            <a:r>
              <a:rPr lang="en-US" sz="1400" dirty="0" smtClean="0"/>
              <a:t>:</a:t>
            </a:r>
          </a:p>
          <a:p>
            <a:r>
              <a:rPr lang="en-US" sz="1400" b="1" dirty="0"/>
              <a:t>4</a:t>
            </a:r>
            <a:r>
              <a:rPr lang="en-US" sz="1400" b="1" dirty="0" smtClean="0"/>
              <a:t> total peptides specifically labeled by </a:t>
            </a:r>
            <a:r>
              <a:rPr lang="en-US" sz="1400" b="1" dirty="0" err="1" smtClean="0"/>
              <a:t>AcpS</a:t>
            </a:r>
            <a:r>
              <a:rPr lang="en-US" sz="1400" b="1" dirty="0" smtClean="0"/>
              <a:t> were unlabeled. </a:t>
            </a:r>
          </a:p>
          <a:p>
            <a:pPr lvl="1"/>
            <a:r>
              <a:rPr lang="en-US" sz="1400" dirty="0" smtClean="0"/>
              <a:t>2/4 were </a:t>
            </a:r>
            <a:r>
              <a:rPr lang="en-US" sz="1400" dirty="0" err="1" smtClean="0"/>
              <a:t>AcpS</a:t>
            </a:r>
            <a:r>
              <a:rPr lang="en-US" sz="1400" dirty="0" smtClean="0"/>
              <a:t> </a:t>
            </a:r>
            <a:r>
              <a:rPr lang="en-US" sz="1400" dirty="0" smtClean="0"/>
              <a:t>predicted </a:t>
            </a:r>
            <a:r>
              <a:rPr lang="en-US" sz="1400" dirty="0" smtClean="0"/>
              <a:t>peptides, 1/4 was a </a:t>
            </a:r>
            <a:r>
              <a:rPr lang="en-US" sz="1400" dirty="0" err="1" smtClean="0"/>
              <a:t>Sfp</a:t>
            </a:r>
            <a:r>
              <a:rPr lang="en-US" sz="1400" dirty="0" smtClean="0"/>
              <a:t> predicted peptide, 1/4 was a control</a:t>
            </a:r>
            <a:endParaRPr lang="en-US" sz="1400" dirty="0" smtClean="0"/>
          </a:p>
          <a:p>
            <a:pPr lvl="1"/>
            <a:r>
              <a:rPr lang="en-US" sz="1400" dirty="0"/>
              <a:t>Compare to </a:t>
            </a:r>
            <a:r>
              <a:rPr lang="en-US" sz="1400" dirty="0" smtClean="0"/>
              <a:t>0 </a:t>
            </a:r>
            <a:r>
              <a:rPr lang="en-US" sz="1400" dirty="0"/>
              <a:t>under the old </a:t>
            </a:r>
            <a:r>
              <a:rPr lang="en-US" sz="1400" dirty="0" smtClean="0"/>
              <a:t>normalization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Sfp</a:t>
            </a:r>
            <a:r>
              <a:rPr lang="en-US" sz="1400" dirty="0" smtClean="0"/>
              <a:t> </a:t>
            </a:r>
            <a:r>
              <a:rPr lang="en-US" sz="1400" dirty="0" err="1" smtClean="0"/>
              <a:t>Unlabeling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23 total peptides specifically labeled by </a:t>
            </a:r>
            <a:r>
              <a:rPr lang="en-US" sz="1400" dirty="0" err="1" smtClean="0"/>
              <a:t>Sfp</a:t>
            </a:r>
            <a:r>
              <a:rPr lang="en-US" sz="1400" dirty="0" smtClean="0"/>
              <a:t> were unlabeled.</a:t>
            </a:r>
          </a:p>
          <a:p>
            <a:pPr lvl="1"/>
            <a:r>
              <a:rPr lang="en-US" sz="1400" dirty="0" smtClean="0"/>
              <a:t>7/23 were </a:t>
            </a:r>
            <a:r>
              <a:rPr lang="en-US" sz="1400" dirty="0" err="1" smtClean="0"/>
              <a:t>Sfp</a:t>
            </a:r>
            <a:r>
              <a:rPr lang="en-US" sz="1400" dirty="0" smtClean="0"/>
              <a:t> predicted </a:t>
            </a:r>
            <a:r>
              <a:rPr lang="en-US" sz="1400" dirty="0" smtClean="0"/>
              <a:t>peptides, 16/23 were </a:t>
            </a:r>
            <a:r>
              <a:rPr lang="en-US" sz="1400" dirty="0" err="1" smtClean="0"/>
              <a:t>AcpS</a:t>
            </a:r>
            <a:r>
              <a:rPr lang="en-US" sz="1400" dirty="0" smtClean="0"/>
              <a:t> predicted peptides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Under the new normalization: 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38 </a:t>
            </a:r>
            <a:r>
              <a:rPr lang="en-US" sz="1400" b="1" dirty="0"/>
              <a:t>peptides specifically labeled by </a:t>
            </a:r>
            <a:r>
              <a:rPr lang="en-US" sz="1400" b="1" dirty="0" err="1"/>
              <a:t>AcpS</a:t>
            </a:r>
            <a:r>
              <a:rPr lang="en-US" sz="1400" b="1" dirty="0"/>
              <a:t>;</a:t>
            </a:r>
            <a:br>
              <a:rPr lang="en-US" sz="1400" b="1" dirty="0"/>
            </a:br>
            <a:r>
              <a:rPr lang="en-US" sz="1400" b="1" dirty="0" smtClean="0"/>
              <a:t>	of </a:t>
            </a:r>
            <a:r>
              <a:rPr lang="en-US" sz="1400" b="1" dirty="0"/>
              <a:t>these, 4 were unlabeled</a:t>
            </a:r>
            <a:endParaRPr lang="en-US" sz="1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4413" y="76199"/>
            <a:ext cx="9059998" cy="121044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This new normalization changes our </a:t>
            </a:r>
            <a:r>
              <a:rPr lang="en-US" sz="3600" b="1" dirty="0" smtClean="0"/>
              <a:t>results:</a:t>
            </a:r>
            <a:br>
              <a:rPr lang="en-US" sz="3600" b="1" dirty="0" smtClean="0"/>
            </a:br>
            <a:r>
              <a:rPr lang="en-US" sz="3600" b="1" dirty="0" smtClean="0"/>
              <a:t>especially for </a:t>
            </a:r>
            <a:r>
              <a:rPr lang="en-US" sz="3600" b="1" dirty="0" err="1" smtClean="0"/>
              <a:t>AcpS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1773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48" y="1368204"/>
            <a:ext cx="8229600" cy="5015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/>
              <a:t>LABELING RESULTS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dirty="0" err="1"/>
              <a:t>Sfp</a:t>
            </a:r>
            <a:r>
              <a:rPr lang="en-US" sz="1400" dirty="0"/>
              <a:t> labeling results:</a:t>
            </a:r>
          </a:p>
          <a:p>
            <a:r>
              <a:rPr lang="en-US" sz="1400" dirty="0"/>
              <a:t>46 </a:t>
            </a:r>
            <a:r>
              <a:rPr lang="en-US" sz="1400" dirty="0" smtClean="0"/>
              <a:t>peptides </a:t>
            </a:r>
            <a:r>
              <a:rPr lang="en-US" sz="1400" dirty="0"/>
              <a:t>were specifically labeled by </a:t>
            </a:r>
            <a:r>
              <a:rPr lang="en-US" sz="1400" dirty="0" err="1"/>
              <a:t>Sfp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smtClean="0"/>
              <a:t>11/46 were </a:t>
            </a:r>
            <a:r>
              <a:rPr lang="en-US" sz="1400" dirty="0" err="1"/>
              <a:t>Sfp</a:t>
            </a:r>
            <a:r>
              <a:rPr lang="en-US" sz="1400" dirty="0"/>
              <a:t> predicted </a:t>
            </a:r>
            <a:r>
              <a:rPr lang="en-US" sz="1400" dirty="0" smtClean="0"/>
              <a:t>peptides, 33/46 were </a:t>
            </a:r>
            <a:r>
              <a:rPr lang="en-US" sz="1400" dirty="0" err="1"/>
              <a:t>AcpS</a:t>
            </a:r>
            <a:r>
              <a:rPr lang="en-US" sz="1400" dirty="0"/>
              <a:t> predicted </a:t>
            </a:r>
            <a:r>
              <a:rPr lang="en-US" sz="1400" dirty="0" smtClean="0"/>
              <a:t>peptides, 2/46 were controls</a:t>
            </a:r>
          </a:p>
          <a:p>
            <a:pPr lvl="1"/>
            <a:r>
              <a:rPr lang="en-US" sz="1400" dirty="0" smtClean="0"/>
              <a:t>Compare to 60 under the old normalization.</a:t>
            </a:r>
          </a:p>
          <a:p>
            <a:pPr marL="0" indent="0">
              <a:buNone/>
            </a:pPr>
            <a:r>
              <a:rPr lang="en-US" sz="1400" dirty="0" err="1" smtClean="0"/>
              <a:t>AcpS</a:t>
            </a:r>
            <a:r>
              <a:rPr lang="en-US" sz="1400" dirty="0" smtClean="0"/>
              <a:t> </a:t>
            </a:r>
            <a:r>
              <a:rPr lang="en-US" sz="1400" dirty="0"/>
              <a:t>labeling results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38 total peptides were specifically labeled by </a:t>
            </a:r>
            <a:r>
              <a:rPr lang="en-US" sz="1400" dirty="0" err="1" smtClean="0"/>
              <a:t>AcpS</a:t>
            </a:r>
            <a:r>
              <a:rPr lang="en-US" sz="1400" dirty="0" smtClean="0"/>
              <a:t>. </a:t>
            </a:r>
          </a:p>
          <a:p>
            <a:pPr lvl="1"/>
            <a:r>
              <a:rPr lang="en-US" sz="1400" dirty="0" smtClean="0"/>
              <a:t>12/38 were </a:t>
            </a:r>
            <a:r>
              <a:rPr lang="en-US" sz="1400" dirty="0" err="1" smtClean="0"/>
              <a:t>AcpS</a:t>
            </a:r>
            <a:r>
              <a:rPr lang="en-US" sz="1400" dirty="0" smtClean="0"/>
              <a:t> predicted peptides, 22/38 were </a:t>
            </a:r>
            <a:r>
              <a:rPr lang="en-US" sz="1400" dirty="0" err="1" smtClean="0"/>
              <a:t>Sfp</a:t>
            </a:r>
            <a:r>
              <a:rPr lang="en-US" sz="1400" dirty="0" smtClean="0"/>
              <a:t> predicted peptides, 4/38 wer</a:t>
            </a:r>
            <a:r>
              <a:rPr lang="en-US" sz="1400" dirty="0" smtClean="0"/>
              <a:t>e controls</a:t>
            </a:r>
            <a:endParaRPr lang="en-US" sz="1400" dirty="0"/>
          </a:p>
          <a:p>
            <a:pPr lvl="1"/>
            <a:r>
              <a:rPr lang="en-US" sz="1400" dirty="0" smtClean="0"/>
              <a:t>Compare to 7 under the old normalization.</a:t>
            </a:r>
          </a:p>
          <a:p>
            <a:pPr lvl="1"/>
            <a:endParaRPr lang="en-US" sz="1400" dirty="0" smtClean="0"/>
          </a:p>
          <a:p>
            <a:pPr marL="0" indent="0">
              <a:buNone/>
            </a:pPr>
            <a:r>
              <a:rPr lang="en-US" sz="1400" b="1" u="sng" dirty="0" smtClean="0"/>
              <a:t>UNLABELING RESULTS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dirty="0" err="1"/>
              <a:t>Sfp</a:t>
            </a:r>
            <a:r>
              <a:rPr lang="en-US" sz="1400" dirty="0"/>
              <a:t> </a:t>
            </a:r>
            <a:r>
              <a:rPr lang="en-US" sz="1400" dirty="0" err="1"/>
              <a:t>Unlabeling</a:t>
            </a:r>
            <a:r>
              <a:rPr lang="en-US" sz="1400" dirty="0"/>
              <a:t>:</a:t>
            </a:r>
          </a:p>
          <a:p>
            <a:r>
              <a:rPr lang="en-US" sz="1400" dirty="0"/>
              <a:t>23 total peptides specifically labeled by </a:t>
            </a:r>
            <a:r>
              <a:rPr lang="en-US" sz="1400" dirty="0" err="1"/>
              <a:t>Sfp</a:t>
            </a:r>
            <a:r>
              <a:rPr lang="en-US" sz="1400" dirty="0"/>
              <a:t> were unlabeled.</a:t>
            </a:r>
          </a:p>
          <a:p>
            <a:pPr lvl="1"/>
            <a:r>
              <a:rPr lang="en-US" sz="1400" dirty="0"/>
              <a:t>7/23 were </a:t>
            </a:r>
            <a:r>
              <a:rPr lang="en-US" sz="1400" dirty="0" err="1"/>
              <a:t>Sfp</a:t>
            </a:r>
            <a:r>
              <a:rPr lang="en-US" sz="1400" dirty="0"/>
              <a:t> predicted peptides, 16/23 were </a:t>
            </a:r>
            <a:r>
              <a:rPr lang="en-US" sz="1400" dirty="0" err="1"/>
              <a:t>AcpS</a:t>
            </a:r>
            <a:r>
              <a:rPr lang="en-US" sz="1400" dirty="0"/>
              <a:t> predicted peptides.</a:t>
            </a:r>
          </a:p>
          <a:p>
            <a:pPr lvl="1"/>
            <a:r>
              <a:rPr lang="en-US" sz="1400" dirty="0"/>
              <a:t>Compare </a:t>
            </a:r>
            <a:r>
              <a:rPr lang="en-US" sz="1400"/>
              <a:t>to </a:t>
            </a:r>
            <a:r>
              <a:rPr lang="en-US" sz="1400" smtClean="0"/>
              <a:t>41 under </a:t>
            </a:r>
            <a:r>
              <a:rPr lang="en-US" sz="1400" dirty="0" smtClean="0"/>
              <a:t>the old normalization.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AcpS</a:t>
            </a:r>
            <a:r>
              <a:rPr lang="en-US" sz="1400" dirty="0" smtClean="0"/>
              <a:t> </a:t>
            </a:r>
            <a:r>
              <a:rPr lang="en-US" sz="1400" dirty="0" err="1" smtClean="0"/>
              <a:t>unlabeling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4</a:t>
            </a:r>
            <a:r>
              <a:rPr lang="en-US" sz="1400" dirty="0" smtClean="0"/>
              <a:t> total peptides specifically labeled by </a:t>
            </a:r>
            <a:r>
              <a:rPr lang="en-US" sz="1400" dirty="0" err="1" smtClean="0"/>
              <a:t>AcpS</a:t>
            </a:r>
            <a:r>
              <a:rPr lang="en-US" sz="1400" dirty="0" smtClean="0"/>
              <a:t> were unlabeled. </a:t>
            </a:r>
          </a:p>
          <a:p>
            <a:pPr lvl="1"/>
            <a:r>
              <a:rPr lang="en-US" sz="1400" dirty="0" smtClean="0"/>
              <a:t>2/4 were </a:t>
            </a:r>
            <a:r>
              <a:rPr lang="en-US" sz="1400" dirty="0" err="1" smtClean="0"/>
              <a:t>AcpS</a:t>
            </a:r>
            <a:r>
              <a:rPr lang="en-US" sz="1400" dirty="0" smtClean="0"/>
              <a:t> </a:t>
            </a:r>
            <a:r>
              <a:rPr lang="en-US" sz="1400" dirty="0" smtClean="0"/>
              <a:t>predicted </a:t>
            </a:r>
            <a:r>
              <a:rPr lang="en-US" sz="1400" dirty="0" smtClean="0"/>
              <a:t>peptides, 1/4 was a </a:t>
            </a:r>
            <a:r>
              <a:rPr lang="en-US" sz="1400" dirty="0" err="1" smtClean="0"/>
              <a:t>Sfp</a:t>
            </a:r>
            <a:r>
              <a:rPr lang="en-US" sz="1400" dirty="0" smtClean="0"/>
              <a:t> predicted peptide, 1/4 was a control</a:t>
            </a:r>
            <a:endParaRPr lang="en-US" sz="1400" dirty="0" smtClean="0"/>
          </a:p>
          <a:p>
            <a:pPr lvl="1"/>
            <a:r>
              <a:rPr lang="en-US" sz="1400" dirty="0"/>
              <a:t>Compare to </a:t>
            </a:r>
            <a:r>
              <a:rPr lang="en-US" sz="1400" dirty="0" smtClean="0"/>
              <a:t>0 </a:t>
            </a:r>
            <a:r>
              <a:rPr lang="en-US" sz="1400" dirty="0"/>
              <a:t>under the old </a:t>
            </a:r>
            <a:r>
              <a:rPr lang="en-US" sz="1400" dirty="0" smtClean="0"/>
              <a:t>normalization.</a:t>
            </a:r>
            <a:endParaRPr lang="en-US" sz="1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4413" y="76199"/>
            <a:ext cx="9059998" cy="121044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This new normalization changes our </a:t>
            </a:r>
            <a:r>
              <a:rPr lang="en-US" sz="3600" b="1" dirty="0" smtClean="0"/>
              <a:t>results:</a:t>
            </a:r>
            <a:br>
              <a:rPr lang="en-US" sz="3600" b="1" dirty="0" smtClean="0"/>
            </a:br>
            <a:r>
              <a:rPr lang="en-US" sz="3600" b="1" dirty="0" smtClean="0"/>
              <a:t>especially for </a:t>
            </a:r>
            <a:r>
              <a:rPr lang="en-US" sz="3600" b="1" dirty="0" err="1" smtClean="0"/>
              <a:t>AcpS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2473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820</Words>
  <Application>Microsoft Macintosh PowerPoint</Application>
  <PresentationFormat>On-screen Show (4:3)</PresentationFormat>
  <Paragraphs>114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Before normalization, histograms of light intensity are on different scales.</vt:lpstr>
      <vt:lpstr>The previous normalization method only partially addressed this issue.</vt:lpstr>
      <vt:lpstr>Using the previous normalization method,  the Sfp-only background is still bigger (0.21)  than the AcpS-only background (0.13). </vt:lpstr>
      <vt:lpstr>This issue made it appear that there were few peptides labeled by AcpS </vt:lpstr>
      <vt:lpstr>PowerPoint Presentation</vt:lpstr>
      <vt:lpstr>PowerPoint Presentation</vt:lpstr>
      <vt:lpstr>Histogram plot after normalization:  all histograms are on the same scale </vt:lpstr>
      <vt:lpstr>This new normalization changes our results: especially for AcpS</vt:lpstr>
      <vt:lpstr>This new normalization changes our results: especially for AcpS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Breakdown of Results</dc:title>
  <dc:creator>Jialei Wang</dc:creator>
  <cp:lastModifiedBy>Peter Frazier</cp:lastModifiedBy>
  <cp:revision>49</cp:revision>
  <dcterms:created xsi:type="dcterms:W3CDTF">2014-05-28T12:21:22Z</dcterms:created>
  <dcterms:modified xsi:type="dcterms:W3CDTF">2014-05-29T18:52:08Z</dcterms:modified>
</cp:coreProperties>
</file>