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62BE66D-9D06-49CD-BF09-A19872C153D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F656E1-9437-4174-94EA-46C1760039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990600"/>
            <a:ext cx="7772400" cy="1470025"/>
          </a:xfrm>
        </p:spPr>
        <p:txBody>
          <a:bodyPr/>
          <a:lstStyle/>
          <a:p>
            <a:r>
              <a:rPr lang="en-US" dirty="0" smtClean="0"/>
              <a:t>Health System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2514600"/>
            <a:ext cx="6400800" cy="1752600"/>
          </a:xfrm>
        </p:spPr>
        <p:txBody>
          <a:bodyPr/>
          <a:lstStyle/>
          <a:p>
            <a:r>
              <a:rPr lang="en-US" dirty="0" smtClean="0"/>
              <a:t>Python System to manage health data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576512" y="4200525"/>
            <a:ext cx="6034087" cy="15906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Name</a:t>
            </a:r>
            <a:r>
              <a:rPr lang="en-US" dirty="0"/>
              <a:t>: </a:t>
            </a:r>
            <a:r>
              <a:rPr lang="en-US" dirty="0" smtClean="0"/>
              <a:t>Justus </a:t>
            </a:r>
            <a:r>
              <a:rPr lang="en-US" dirty="0" err="1" smtClean="0"/>
              <a:t>Obisa</a:t>
            </a:r>
            <a:r>
              <a:rPr lang="en-US" dirty="0" smtClean="0"/>
              <a:t> </a:t>
            </a:r>
            <a:r>
              <a:rPr lang="en-US" dirty="0" err="1" smtClean="0"/>
              <a:t>Onyiego</a:t>
            </a:r>
            <a:endParaRPr lang="en-US" dirty="0"/>
          </a:p>
          <a:p>
            <a:r>
              <a:rPr lang="en-US" b="1" dirty="0"/>
              <a:t>Contact</a:t>
            </a:r>
            <a:r>
              <a:rPr lang="en-US" dirty="0"/>
              <a:t>: </a:t>
            </a:r>
            <a:r>
              <a:rPr lang="en-US" dirty="0" smtClean="0"/>
              <a:t>justusobisa5@gmail.com</a:t>
            </a:r>
            <a:endParaRPr lang="en-US" dirty="0"/>
          </a:p>
          <a:p>
            <a:r>
              <a:rPr lang="en-US" b="1" dirty="0"/>
              <a:t>Date</a:t>
            </a:r>
            <a:r>
              <a:rPr lang="en-US" dirty="0"/>
              <a:t>: April 27, 2025</a:t>
            </a:r>
          </a:p>
        </p:txBody>
      </p:sp>
    </p:spTree>
    <p:extLst>
      <p:ext uri="{BB962C8B-B14F-4D97-AF65-F5344CB8AC3E}">
        <p14:creationId xmlns:p14="http://schemas.microsoft.com/office/powerpoint/2010/main" val="20723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Architecture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r>
              <a:rPr lang="en-US" dirty="0"/>
              <a:t>: </a:t>
            </a:r>
            <a:r>
              <a:rPr lang="en-US" dirty="0" err="1"/>
              <a:t>FastAPI</a:t>
            </a:r>
            <a:r>
              <a:rPr lang="en-US" dirty="0"/>
              <a:t> with </a:t>
            </a:r>
            <a:r>
              <a:rPr lang="en-US" dirty="0" err="1"/>
              <a:t>SQLAlchemy</a:t>
            </a:r>
            <a:r>
              <a:rPr lang="en-US" dirty="0"/>
              <a:t> and SQLite</a:t>
            </a:r>
          </a:p>
          <a:p>
            <a:r>
              <a:rPr lang="en-US" dirty="0"/>
              <a:t>Authentication: JWT via </a:t>
            </a:r>
            <a:r>
              <a:rPr lang="en-US" dirty="0" err="1"/>
              <a:t>fastapi</a:t>
            </a:r>
            <a:r>
              <a:rPr lang="en-US" dirty="0"/>
              <a:t>-users</a:t>
            </a:r>
          </a:p>
          <a:p>
            <a:r>
              <a:rPr lang="en-US" dirty="0"/>
              <a:t>RBAC: Admin, Staff, Viewer roles</a:t>
            </a:r>
          </a:p>
          <a:p>
            <a:r>
              <a:rPr lang="en-US" dirty="0"/>
              <a:t>Deployment: Railway with persistent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37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Database Schema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Users</a:t>
            </a:r>
            <a:r>
              <a:rPr lang="en-US" dirty="0"/>
              <a:t>: role, id, email, </a:t>
            </a:r>
            <a:r>
              <a:rPr lang="en-US" dirty="0" err="1"/>
              <a:t>is_active</a:t>
            </a:r>
            <a:r>
              <a:rPr lang="en-US" dirty="0"/>
              <a:t>, </a:t>
            </a:r>
            <a:r>
              <a:rPr lang="en-US" dirty="0" err="1"/>
              <a:t>is_superuser</a:t>
            </a:r>
            <a:r>
              <a:rPr lang="en-US" dirty="0"/>
              <a:t>, </a:t>
            </a:r>
            <a:r>
              <a:rPr lang="en-US" dirty="0" err="1"/>
              <a:t>is_verified</a:t>
            </a:r>
            <a:endParaRPr lang="en-US" dirty="0"/>
          </a:p>
          <a:p>
            <a:r>
              <a:rPr lang="en-US" b="1" dirty="0"/>
              <a:t>Programs</a:t>
            </a:r>
            <a:r>
              <a:rPr lang="en-US" dirty="0"/>
              <a:t>: </a:t>
            </a:r>
            <a:r>
              <a:rPr lang="en-US" dirty="0" err="1"/>
              <a:t>program_id</a:t>
            </a:r>
            <a:r>
              <a:rPr lang="en-US" dirty="0"/>
              <a:t>, name, description</a:t>
            </a:r>
          </a:p>
          <a:p>
            <a:r>
              <a:rPr lang="en-US" b="1" dirty="0"/>
              <a:t>Clients</a:t>
            </a:r>
            <a:r>
              <a:rPr lang="en-US" dirty="0"/>
              <a:t>: </a:t>
            </a:r>
            <a:r>
              <a:rPr lang="en-US" dirty="0" err="1"/>
              <a:t>client_id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</a:t>
            </a:r>
            <a:r>
              <a:rPr lang="en-US" dirty="0" err="1"/>
              <a:t>dob</a:t>
            </a:r>
            <a:r>
              <a:rPr lang="en-US" dirty="0"/>
              <a:t>, gender, contact</a:t>
            </a:r>
          </a:p>
          <a:p>
            <a:r>
              <a:rPr lang="en-US" b="1" dirty="0"/>
              <a:t>Enrollments</a:t>
            </a:r>
            <a:r>
              <a:rPr lang="en-US" dirty="0"/>
              <a:t>: </a:t>
            </a:r>
            <a:r>
              <a:rPr lang="en-US" dirty="0" err="1"/>
              <a:t>enrollment_id</a:t>
            </a:r>
            <a:r>
              <a:rPr lang="en-US" dirty="0"/>
              <a:t>, </a:t>
            </a:r>
            <a:r>
              <a:rPr lang="en-US" dirty="0" err="1"/>
              <a:t>client_id</a:t>
            </a:r>
            <a:r>
              <a:rPr lang="en-US" dirty="0"/>
              <a:t>, </a:t>
            </a:r>
            <a:r>
              <a:rPr lang="en-US" dirty="0" err="1"/>
              <a:t>program_id</a:t>
            </a:r>
            <a:r>
              <a:rPr lang="en-US" dirty="0"/>
              <a:t>, </a:t>
            </a:r>
            <a:r>
              <a:rPr lang="en-US" dirty="0" err="1"/>
              <a:t>enrollment_date</a:t>
            </a:r>
            <a:endParaRPr lang="en-US" dirty="0"/>
          </a:p>
          <a:p>
            <a:r>
              <a:rPr lang="en-US" b="1" dirty="0"/>
              <a:t>Audit Logs</a:t>
            </a:r>
            <a:r>
              <a:rPr lang="en-US" dirty="0"/>
              <a:t>: id, </a:t>
            </a:r>
            <a:r>
              <a:rPr lang="en-US" dirty="0" err="1"/>
              <a:t>user_id</a:t>
            </a:r>
            <a:r>
              <a:rPr lang="en-US" dirty="0"/>
              <a:t>, action, details, timestamp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8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API Endpoints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POST </a:t>
            </a:r>
            <a:r>
              <a:rPr lang="en-US" b="1" dirty="0"/>
              <a:t>/</a:t>
            </a:r>
            <a:r>
              <a:rPr lang="en-US" b="1" dirty="0" err="1"/>
              <a:t>auth</a:t>
            </a:r>
            <a:r>
              <a:rPr lang="en-US" b="1" dirty="0"/>
              <a:t>/register</a:t>
            </a:r>
            <a:r>
              <a:rPr lang="en-US" dirty="0"/>
              <a:t>: Register new user</a:t>
            </a:r>
          </a:p>
          <a:p>
            <a:r>
              <a:rPr lang="en-US" b="1" dirty="0"/>
              <a:t>POST /</a:t>
            </a:r>
            <a:r>
              <a:rPr lang="en-US" b="1" dirty="0" err="1"/>
              <a:t>auth</a:t>
            </a:r>
            <a:r>
              <a:rPr lang="en-US" b="1" dirty="0"/>
              <a:t>/</a:t>
            </a:r>
            <a:r>
              <a:rPr lang="en-US" b="1" dirty="0" err="1"/>
              <a:t>jwt</a:t>
            </a:r>
            <a:r>
              <a:rPr lang="en-US" b="1" dirty="0"/>
              <a:t>/login</a:t>
            </a:r>
            <a:r>
              <a:rPr lang="en-US" dirty="0"/>
              <a:t>: Authenticate user</a:t>
            </a:r>
          </a:p>
          <a:p>
            <a:r>
              <a:rPr lang="en-US" b="1" dirty="0"/>
              <a:t>POST /</a:t>
            </a:r>
            <a:r>
              <a:rPr lang="en-US" b="1" dirty="0" err="1"/>
              <a:t>api</a:t>
            </a:r>
            <a:r>
              <a:rPr lang="en-US" b="1" dirty="0"/>
              <a:t>/set-role</a:t>
            </a:r>
            <a:r>
              <a:rPr lang="en-US" dirty="0"/>
              <a:t>: Update user role (admin only)</a:t>
            </a:r>
          </a:p>
          <a:p>
            <a:r>
              <a:rPr lang="en-US" b="1" dirty="0"/>
              <a:t>POST /</a:t>
            </a:r>
            <a:r>
              <a:rPr lang="en-US" b="1" dirty="0" err="1"/>
              <a:t>api</a:t>
            </a:r>
            <a:r>
              <a:rPr lang="en-US" b="1" dirty="0"/>
              <a:t>/programs</a:t>
            </a:r>
            <a:r>
              <a:rPr lang="en-US" dirty="0"/>
              <a:t>: Create program (admin only)</a:t>
            </a:r>
          </a:p>
          <a:p>
            <a:r>
              <a:rPr lang="en-US" b="1" dirty="0"/>
              <a:t>POST /</a:t>
            </a:r>
            <a:r>
              <a:rPr lang="en-US" b="1" dirty="0" err="1"/>
              <a:t>api</a:t>
            </a:r>
            <a:r>
              <a:rPr lang="en-US" b="1" dirty="0"/>
              <a:t>/clients</a:t>
            </a:r>
            <a:r>
              <a:rPr lang="en-US" dirty="0"/>
              <a:t>: Register client (staff only)</a:t>
            </a:r>
          </a:p>
          <a:p>
            <a:r>
              <a:rPr lang="en-US" b="1" dirty="0"/>
              <a:t>POST /</a:t>
            </a:r>
            <a:r>
              <a:rPr lang="en-US" b="1" dirty="0" err="1"/>
              <a:t>api</a:t>
            </a:r>
            <a:r>
              <a:rPr lang="en-US" b="1" dirty="0"/>
              <a:t>/enrollments</a:t>
            </a:r>
            <a:r>
              <a:rPr lang="en-US" dirty="0"/>
              <a:t>: Enroll client in program (staff only)</a:t>
            </a:r>
          </a:p>
          <a:p>
            <a:r>
              <a:rPr lang="en-US" b="1" dirty="0"/>
              <a:t>POST /</a:t>
            </a:r>
            <a:r>
              <a:rPr lang="en-US" b="1" dirty="0" err="1"/>
              <a:t>api</a:t>
            </a:r>
            <a:r>
              <a:rPr lang="en-US" b="1" dirty="0"/>
              <a:t>/clients/search</a:t>
            </a:r>
            <a:r>
              <a:rPr lang="en-US" dirty="0"/>
              <a:t>: Search clients</a:t>
            </a:r>
          </a:p>
          <a:p>
            <a:r>
              <a:rPr lang="en-US" b="1" dirty="0"/>
              <a:t>GET /</a:t>
            </a:r>
            <a:r>
              <a:rPr lang="en-US" b="1" dirty="0" err="1"/>
              <a:t>api</a:t>
            </a:r>
            <a:r>
              <a:rPr lang="en-US" b="1" dirty="0"/>
              <a:t>/clients/{</a:t>
            </a:r>
            <a:r>
              <a:rPr lang="en-US" b="1" dirty="0" err="1"/>
              <a:t>client_id</a:t>
            </a:r>
            <a:r>
              <a:rPr lang="en-US" b="1" dirty="0"/>
              <a:t>}</a:t>
            </a:r>
            <a:r>
              <a:rPr lang="en-US" dirty="0"/>
              <a:t>: Get client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3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RBAC Implementation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Admin</a:t>
            </a:r>
            <a:r>
              <a:rPr lang="en-US" dirty="0"/>
              <a:t>: Set roles, create programs</a:t>
            </a:r>
          </a:p>
          <a:p>
            <a:r>
              <a:rPr lang="en-US" b="1" dirty="0"/>
              <a:t>Staff</a:t>
            </a:r>
            <a:r>
              <a:rPr lang="en-US" dirty="0"/>
              <a:t>: Create clients, enroll clients</a:t>
            </a:r>
          </a:p>
          <a:p>
            <a:r>
              <a:rPr lang="en-US" b="1" dirty="0"/>
              <a:t>Viewer</a:t>
            </a:r>
            <a:r>
              <a:rPr lang="en-US" dirty="0"/>
              <a:t>: Search clients, view profiles</a:t>
            </a:r>
          </a:p>
          <a:p>
            <a:r>
              <a:rPr lang="en-US" dirty="0"/>
              <a:t>Middleware logs actions to </a:t>
            </a:r>
            <a:r>
              <a:rPr lang="en-US" dirty="0" err="1"/>
              <a:t>audit_log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Deployment Challenges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ASGI </a:t>
            </a:r>
            <a:r>
              <a:rPr lang="en-US" b="1" dirty="0"/>
              <a:t>Error</a:t>
            </a:r>
            <a:r>
              <a:rPr lang="en-US" dirty="0"/>
              <a:t>: Failed to import main module</a:t>
            </a:r>
          </a:p>
          <a:p>
            <a:r>
              <a:rPr lang="en-US" b="1" dirty="0"/>
              <a:t>Database </a:t>
            </a:r>
            <a:r>
              <a:rPr lang="en-US" b="1" dirty="0" err="1"/>
              <a:t>Reinitialization</a:t>
            </a:r>
            <a:r>
              <a:rPr lang="en-US" dirty="0"/>
              <a:t>: SQLite </a:t>
            </a:r>
            <a:r>
              <a:rPr lang="en-US" dirty="0" err="1"/>
              <a:t>db</a:t>
            </a:r>
            <a:r>
              <a:rPr lang="en-US" dirty="0"/>
              <a:t> reset on redeploy</a:t>
            </a:r>
          </a:p>
          <a:p>
            <a:r>
              <a:rPr lang="en-US" b="1" dirty="0"/>
              <a:t>Authentication</a:t>
            </a:r>
            <a:r>
              <a:rPr lang="en-US" dirty="0"/>
              <a:t>: Token validation issues</a:t>
            </a:r>
          </a:p>
        </p:txBody>
      </p:sp>
    </p:spTree>
    <p:extLst>
      <p:ext uri="{BB962C8B-B14F-4D97-AF65-F5344CB8AC3E}">
        <p14:creationId xmlns:p14="http://schemas.microsoft.com/office/powerpoint/2010/main" val="362527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Demo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Deployment </a:t>
            </a:r>
            <a:r>
              <a:rPr lang="en-US" b="1" dirty="0"/>
              <a:t>Fix</a:t>
            </a:r>
            <a:r>
              <a:rPr lang="en-US" dirty="0"/>
              <a:t>: Removed unwanted file, fixed syntax error in main.py, ensured correct </a:t>
            </a:r>
            <a:r>
              <a:rPr lang="en-US" dirty="0" err="1"/>
              <a:t>Procfile</a:t>
            </a:r>
            <a:r>
              <a:rPr lang="en-US" dirty="0"/>
              <a:t> and main.py for ASGI import.</a:t>
            </a:r>
          </a:p>
          <a:p>
            <a:r>
              <a:rPr lang="en-US" b="1" dirty="0"/>
              <a:t>Database Persistence</a:t>
            </a:r>
            <a:r>
              <a:rPr lang="en-US" dirty="0"/>
              <a:t>: Uploaded local </a:t>
            </a:r>
            <a:r>
              <a:rPr lang="en-US" dirty="0" err="1"/>
              <a:t>health_system.db</a:t>
            </a:r>
            <a:r>
              <a:rPr lang="en-US" dirty="0"/>
              <a:t> to Railway volume at /app; mary@q.com persisted as admin.</a:t>
            </a:r>
          </a:p>
          <a:p>
            <a:r>
              <a:rPr lang="en-US" b="1" dirty="0"/>
              <a:t>RBAC Enforcement</a:t>
            </a:r>
            <a:r>
              <a:rPr lang="en-US" dirty="0"/>
              <a:t>: mary@q.com set john@q.com to admin via /set-role, enabling 201 Created on POST /</a:t>
            </a:r>
            <a:r>
              <a:rPr lang="en-US" dirty="0" err="1"/>
              <a:t>api</a:t>
            </a:r>
            <a:r>
              <a:rPr lang="en-US" dirty="0"/>
              <a:t>/programs.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09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Lessons Learned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Importance </a:t>
            </a:r>
            <a:r>
              <a:rPr lang="en-US" dirty="0"/>
              <a:t>of volume configuration for SQLite persistence</a:t>
            </a:r>
          </a:p>
          <a:p>
            <a:r>
              <a:rPr lang="en-US" dirty="0"/>
              <a:t>Debugging ASGI errors requires repo and </a:t>
            </a:r>
            <a:r>
              <a:rPr lang="en-US" dirty="0" err="1"/>
              <a:t>Procfile</a:t>
            </a:r>
            <a:r>
              <a:rPr lang="en-US" dirty="0"/>
              <a:t> checks</a:t>
            </a:r>
          </a:p>
          <a:p>
            <a:r>
              <a:rPr lang="en-US" dirty="0"/>
              <a:t>RBAC enhances security and access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72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Future Improvements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/>
              <a:t>frontend interface</a:t>
            </a:r>
          </a:p>
          <a:p>
            <a:r>
              <a:rPr lang="en-US" dirty="0"/>
              <a:t>Implement data encryption for sensitive fields</a:t>
            </a:r>
          </a:p>
          <a:p>
            <a:r>
              <a:rPr lang="en-US" dirty="0"/>
              <a:t>Scale with PostgreSQL for production</a:t>
            </a:r>
          </a:p>
          <a:p>
            <a:r>
              <a:rPr lang="en-US" dirty="0"/>
              <a:t>Enhance audit logging with more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3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272</TotalTime>
  <Words>339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Health System Project</vt:lpstr>
      <vt:lpstr>System Architecture </vt:lpstr>
      <vt:lpstr>Database Schema </vt:lpstr>
      <vt:lpstr>API Endpoints </vt:lpstr>
      <vt:lpstr>RBAC Implementation </vt:lpstr>
      <vt:lpstr>Deployment Challenges </vt:lpstr>
      <vt:lpstr>Demo Results </vt:lpstr>
      <vt:lpstr>Lessons Learned </vt:lpstr>
      <vt:lpstr>Future Improvements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System Project</dc:title>
  <dc:creator>Luxe</dc:creator>
  <cp:lastModifiedBy>Luxe</cp:lastModifiedBy>
  <cp:revision>9</cp:revision>
  <dcterms:created xsi:type="dcterms:W3CDTF">2025-04-26T20:31:43Z</dcterms:created>
  <dcterms:modified xsi:type="dcterms:W3CDTF">2025-04-27T14:25:51Z</dcterms:modified>
</cp:coreProperties>
</file>