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58" r:id="rId4"/>
    <p:sldId id="259" r:id="rId5"/>
    <p:sldId id="262" r:id="rId6"/>
    <p:sldId id="260" r:id="rId7"/>
    <p:sldId id="263" r:id="rId8"/>
    <p:sldId id="264" r:id="rId9"/>
    <p:sldId id="267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>
        <p:scale>
          <a:sx n="76" d="100"/>
          <a:sy n="76" d="100"/>
        </p:scale>
        <p:origin x="-424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72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813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45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40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94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715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49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87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11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67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09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33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8A9D5DB-B617-4642-ABC6-F59DBCB52E6D}"/>
              </a:ext>
            </a:extLst>
          </p:cNvPr>
          <p:cNvSpPr/>
          <p:nvPr/>
        </p:nvSpPr>
        <p:spPr>
          <a:xfrm>
            <a:off x="0" y="-1"/>
            <a:ext cx="12192000" cy="3392489"/>
          </a:xfrm>
          <a:prstGeom prst="rect">
            <a:avLst/>
          </a:prstGeom>
          <a:solidFill>
            <a:srgbClr val="05D68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10" name="직사각형 309">
            <a:extLst>
              <a:ext uri="{FF2B5EF4-FFF2-40B4-BE49-F238E27FC236}">
                <a16:creationId xmlns:a16="http://schemas.microsoft.com/office/drawing/2014/main" xmlns="" id="{D181503E-9E6D-4963-9BEA-488588A7FF61}"/>
              </a:ext>
            </a:extLst>
          </p:cNvPr>
          <p:cNvSpPr/>
          <p:nvPr/>
        </p:nvSpPr>
        <p:spPr>
          <a:xfrm>
            <a:off x="3424190" y="3554046"/>
            <a:ext cx="5343619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 smtClean="0">
                <a:solidFill>
                  <a:srgbClr val="05D686"/>
                </a:solidFill>
              </a:rPr>
              <a:t>쉬는 시간</a:t>
            </a:r>
            <a:endParaRPr lang="en-US" altLang="ko-KR" sz="4000" b="1" i="1" kern="0" dirty="0" smtClean="0">
              <a:solidFill>
                <a:srgbClr val="05D686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b="1" i="1" kern="0" dirty="0" smtClean="0">
                <a:solidFill>
                  <a:srgbClr val="05D686"/>
                </a:solidFill>
              </a:rPr>
              <a:t> </a:t>
            </a:r>
            <a:endParaRPr lang="en-US" altLang="ko-KR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Project!! 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573614" y="1942189"/>
            <a:ext cx="1712636" cy="1450300"/>
            <a:chOff x="3364189" y="1942189"/>
            <a:chExt cx="1712636" cy="1450300"/>
          </a:xfrm>
        </p:grpSpPr>
        <p:grpSp>
          <p:nvGrpSpPr>
            <p:cNvPr id="10" name="그룹 9"/>
            <p:cNvGrpSpPr/>
            <p:nvPr/>
          </p:nvGrpSpPr>
          <p:grpSpPr>
            <a:xfrm>
              <a:off x="3898679" y="1942189"/>
              <a:ext cx="334641" cy="334641"/>
              <a:chOff x="1578655" y="902515"/>
              <a:chExt cx="334641" cy="334641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1578655" y="902515"/>
                <a:ext cx="334641" cy="334641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3" name="타원 312"/>
              <p:cNvSpPr/>
              <p:nvPr/>
            </p:nvSpPr>
            <p:spPr>
              <a:xfrm>
                <a:off x="1638300" y="962160"/>
                <a:ext cx="215350" cy="215350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4" name="타원 313"/>
              <p:cNvSpPr/>
              <p:nvPr/>
            </p:nvSpPr>
            <p:spPr>
              <a:xfrm>
                <a:off x="1684850" y="1008710"/>
                <a:ext cx="122250" cy="122250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자유형 7"/>
            <p:cNvSpPr/>
            <p:nvPr/>
          </p:nvSpPr>
          <p:spPr>
            <a:xfrm>
              <a:off x="4343400" y="2238375"/>
              <a:ext cx="733425" cy="1143000"/>
            </a:xfrm>
            <a:custGeom>
              <a:avLst/>
              <a:gdLst>
                <a:gd name="connsiteX0" fmla="*/ 733425 w 733425"/>
                <a:gd name="connsiteY0" fmla="*/ 0 h 1143000"/>
                <a:gd name="connsiteX1" fmla="*/ 0 w 733425"/>
                <a:gd name="connsiteY1" fmla="*/ 0 h 1143000"/>
                <a:gd name="connsiteX2" fmla="*/ 0 w 733425"/>
                <a:gd name="connsiteY2" fmla="*/ 114300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3425" h="1143000">
                  <a:moveTo>
                    <a:pt x="733425" y="0"/>
                  </a:moveTo>
                  <a:lnTo>
                    <a:pt x="0" y="0"/>
                  </a:lnTo>
                  <a:lnTo>
                    <a:pt x="0" y="1143000"/>
                  </a:lnTo>
                </a:path>
              </a:pathLst>
            </a:cu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6" name="자유형 315"/>
            <p:cNvSpPr/>
            <p:nvPr/>
          </p:nvSpPr>
          <p:spPr>
            <a:xfrm>
              <a:off x="3614642" y="2579105"/>
              <a:ext cx="733425" cy="813383"/>
            </a:xfrm>
            <a:custGeom>
              <a:avLst/>
              <a:gdLst>
                <a:gd name="connsiteX0" fmla="*/ 733425 w 733425"/>
                <a:gd name="connsiteY0" fmla="*/ 0 h 1143000"/>
                <a:gd name="connsiteX1" fmla="*/ 0 w 733425"/>
                <a:gd name="connsiteY1" fmla="*/ 0 h 1143000"/>
                <a:gd name="connsiteX2" fmla="*/ 0 w 733425"/>
                <a:gd name="connsiteY2" fmla="*/ 114300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3425" h="1143000">
                  <a:moveTo>
                    <a:pt x="733425" y="0"/>
                  </a:moveTo>
                  <a:lnTo>
                    <a:pt x="0" y="0"/>
                  </a:lnTo>
                  <a:lnTo>
                    <a:pt x="0" y="1143000"/>
                  </a:lnTo>
                </a:path>
              </a:pathLst>
            </a:cu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7" name="자유형 316"/>
            <p:cNvSpPr/>
            <p:nvPr/>
          </p:nvSpPr>
          <p:spPr>
            <a:xfrm>
              <a:off x="3364189" y="2896809"/>
              <a:ext cx="246167" cy="495680"/>
            </a:xfrm>
            <a:custGeom>
              <a:avLst/>
              <a:gdLst>
                <a:gd name="connsiteX0" fmla="*/ 733425 w 733425"/>
                <a:gd name="connsiteY0" fmla="*/ 0 h 1143000"/>
                <a:gd name="connsiteX1" fmla="*/ 0 w 733425"/>
                <a:gd name="connsiteY1" fmla="*/ 0 h 1143000"/>
                <a:gd name="connsiteX2" fmla="*/ 0 w 733425"/>
                <a:gd name="connsiteY2" fmla="*/ 114300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3425" h="1143000">
                  <a:moveTo>
                    <a:pt x="733425" y="0"/>
                  </a:moveTo>
                  <a:lnTo>
                    <a:pt x="0" y="0"/>
                  </a:lnTo>
                  <a:lnTo>
                    <a:pt x="0" y="1143000"/>
                  </a:lnTo>
                </a:path>
              </a:pathLst>
            </a:cu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8" name="자유형 317"/>
            <p:cNvSpPr/>
            <p:nvPr/>
          </p:nvSpPr>
          <p:spPr>
            <a:xfrm>
              <a:off x="3825875" y="2473524"/>
              <a:ext cx="517526" cy="105580"/>
            </a:xfrm>
            <a:custGeom>
              <a:avLst/>
              <a:gdLst>
                <a:gd name="connsiteX0" fmla="*/ 733425 w 733425"/>
                <a:gd name="connsiteY0" fmla="*/ 0 h 1143000"/>
                <a:gd name="connsiteX1" fmla="*/ 0 w 733425"/>
                <a:gd name="connsiteY1" fmla="*/ 0 h 1143000"/>
                <a:gd name="connsiteX2" fmla="*/ 0 w 733425"/>
                <a:gd name="connsiteY2" fmla="*/ 114300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3425" h="1143000">
                  <a:moveTo>
                    <a:pt x="733425" y="0"/>
                  </a:moveTo>
                  <a:lnTo>
                    <a:pt x="0" y="0"/>
                  </a:lnTo>
                  <a:lnTo>
                    <a:pt x="0" y="1143000"/>
                  </a:lnTo>
                </a:path>
              </a:pathLst>
            </a:cu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324145" y="2226946"/>
            <a:ext cx="1712636" cy="1154114"/>
            <a:chOff x="7190670" y="2226946"/>
            <a:chExt cx="1712636" cy="1154114"/>
          </a:xfrm>
        </p:grpSpPr>
        <p:grpSp>
          <p:nvGrpSpPr>
            <p:cNvPr id="2" name="그룹 1"/>
            <p:cNvGrpSpPr/>
            <p:nvPr/>
          </p:nvGrpSpPr>
          <p:grpSpPr>
            <a:xfrm>
              <a:off x="7190670" y="2226946"/>
              <a:ext cx="1712636" cy="1154114"/>
              <a:chOff x="7190670" y="2226946"/>
              <a:chExt cx="1712636" cy="1154114"/>
            </a:xfrm>
          </p:grpSpPr>
          <p:sp>
            <p:nvSpPr>
              <p:cNvPr id="319" name="자유형 318"/>
              <p:cNvSpPr/>
              <p:nvPr/>
            </p:nvSpPr>
            <p:spPr>
              <a:xfrm flipH="1">
                <a:off x="7190670" y="2226946"/>
                <a:ext cx="733425" cy="1143000"/>
              </a:xfrm>
              <a:custGeom>
                <a:avLst/>
                <a:gdLst>
                  <a:gd name="connsiteX0" fmla="*/ 733425 w 733425"/>
                  <a:gd name="connsiteY0" fmla="*/ 0 h 1143000"/>
                  <a:gd name="connsiteX1" fmla="*/ 0 w 733425"/>
                  <a:gd name="connsiteY1" fmla="*/ 0 h 1143000"/>
                  <a:gd name="connsiteX2" fmla="*/ 0 w 733425"/>
                  <a:gd name="connsiteY2" fmla="*/ 1143000 h 114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3425" h="1143000">
                    <a:moveTo>
                      <a:pt x="733425" y="0"/>
                    </a:moveTo>
                    <a:lnTo>
                      <a:pt x="0" y="0"/>
                    </a:lnTo>
                    <a:lnTo>
                      <a:pt x="0" y="1143000"/>
                    </a:lnTo>
                  </a:path>
                </a:pathLst>
              </a:custGeom>
              <a:solidFill>
                <a:srgbClr val="05D686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0" name="자유형 319"/>
              <p:cNvSpPr/>
              <p:nvPr/>
            </p:nvSpPr>
            <p:spPr>
              <a:xfrm flipH="1">
                <a:off x="7919428" y="2567676"/>
                <a:ext cx="733425" cy="813383"/>
              </a:xfrm>
              <a:custGeom>
                <a:avLst/>
                <a:gdLst>
                  <a:gd name="connsiteX0" fmla="*/ 733425 w 733425"/>
                  <a:gd name="connsiteY0" fmla="*/ 0 h 1143000"/>
                  <a:gd name="connsiteX1" fmla="*/ 0 w 733425"/>
                  <a:gd name="connsiteY1" fmla="*/ 0 h 1143000"/>
                  <a:gd name="connsiteX2" fmla="*/ 0 w 733425"/>
                  <a:gd name="connsiteY2" fmla="*/ 1143000 h 114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3425" h="1143000">
                    <a:moveTo>
                      <a:pt x="733425" y="0"/>
                    </a:moveTo>
                    <a:lnTo>
                      <a:pt x="0" y="0"/>
                    </a:lnTo>
                    <a:lnTo>
                      <a:pt x="0" y="1143000"/>
                    </a:lnTo>
                  </a:path>
                </a:pathLst>
              </a:custGeom>
              <a:solidFill>
                <a:srgbClr val="05D686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1" name="자유형 320"/>
              <p:cNvSpPr/>
              <p:nvPr/>
            </p:nvSpPr>
            <p:spPr>
              <a:xfrm flipH="1">
                <a:off x="8657139" y="2885380"/>
                <a:ext cx="246167" cy="495680"/>
              </a:xfrm>
              <a:custGeom>
                <a:avLst/>
                <a:gdLst>
                  <a:gd name="connsiteX0" fmla="*/ 733425 w 733425"/>
                  <a:gd name="connsiteY0" fmla="*/ 0 h 1143000"/>
                  <a:gd name="connsiteX1" fmla="*/ 0 w 733425"/>
                  <a:gd name="connsiteY1" fmla="*/ 0 h 1143000"/>
                  <a:gd name="connsiteX2" fmla="*/ 0 w 733425"/>
                  <a:gd name="connsiteY2" fmla="*/ 1143000 h 114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3425" h="1143000">
                    <a:moveTo>
                      <a:pt x="733425" y="0"/>
                    </a:moveTo>
                    <a:lnTo>
                      <a:pt x="0" y="0"/>
                    </a:lnTo>
                    <a:lnTo>
                      <a:pt x="0" y="1143000"/>
                    </a:lnTo>
                  </a:path>
                </a:pathLst>
              </a:custGeom>
              <a:solidFill>
                <a:srgbClr val="05D686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2" name="자유형 321"/>
              <p:cNvSpPr/>
              <p:nvPr/>
            </p:nvSpPr>
            <p:spPr>
              <a:xfrm flipH="1">
                <a:off x="7924094" y="2462095"/>
                <a:ext cx="517526" cy="105580"/>
              </a:xfrm>
              <a:custGeom>
                <a:avLst/>
                <a:gdLst>
                  <a:gd name="connsiteX0" fmla="*/ 733425 w 733425"/>
                  <a:gd name="connsiteY0" fmla="*/ 0 h 1143000"/>
                  <a:gd name="connsiteX1" fmla="*/ 0 w 733425"/>
                  <a:gd name="connsiteY1" fmla="*/ 0 h 1143000"/>
                  <a:gd name="connsiteX2" fmla="*/ 0 w 733425"/>
                  <a:gd name="connsiteY2" fmla="*/ 1143000 h 114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3425" h="1143000">
                    <a:moveTo>
                      <a:pt x="733425" y="0"/>
                    </a:moveTo>
                    <a:lnTo>
                      <a:pt x="0" y="0"/>
                    </a:lnTo>
                    <a:lnTo>
                      <a:pt x="0" y="1143000"/>
                    </a:lnTo>
                  </a:path>
                </a:pathLst>
              </a:custGeom>
              <a:solidFill>
                <a:srgbClr val="05D686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3" name="직사각형 322"/>
            <p:cNvSpPr/>
            <p:nvPr/>
          </p:nvSpPr>
          <p:spPr>
            <a:xfrm>
              <a:off x="8020974" y="2729200"/>
              <a:ext cx="122250" cy="122250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4" name="직사각형 323"/>
            <p:cNvSpPr/>
            <p:nvPr/>
          </p:nvSpPr>
          <p:spPr>
            <a:xfrm>
              <a:off x="8020974" y="2946756"/>
              <a:ext cx="122250" cy="122250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5" name="직사각형 324"/>
            <p:cNvSpPr/>
            <p:nvPr/>
          </p:nvSpPr>
          <p:spPr>
            <a:xfrm>
              <a:off x="8020974" y="3164312"/>
              <a:ext cx="122250" cy="122250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6" name="직사각형 325"/>
            <p:cNvSpPr/>
            <p:nvPr/>
          </p:nvSpPr>
          <p:spPr>
            <a:xfrm>
              <a:off x="8223991" y="2729200"/>
              <a:ext cx="122250" cy="122250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7" name="직사각형 326"/>
            <p:cNvSpPr/>
            <p:nvPr/>
          </p:nvSpPr>
          <p:spPr>
            <a:xfrm>
              <a:off x="8223991" y="2946756"/>
              <a:ext cx="122250" cy="122250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8" name="직사각형 327"/>
            <p:cNvSpPr/>
            <p:nvPr/>
          </p:nvSpPr>
          <p:spPr>
            <a:xfrm>
              <a:off x="8223991" y="3164312"/>
              <a:ext cx="122250" cy="122250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9" name="직사각형 328"/>
            <p:cNvSpPr/>
            <p:nvPr/>
          </p:nvSpPr>
          <p:spPr>
            <a:xfrm>
              <a:off x="8427008" y="2724574"/>
              <a:ext cx="122250" cy="122250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0" name="직사각형 329"/>
            <p:cNvSpPr/>
            <p:nvPr/>
          </p:nvSpPr>
          <p:spPr>
            <a:xfrm>
              <a:off x="8427008" y="2942130"/>
              <a:ext cx="122250" cy="122250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1" name="직사각형 330"/>
            <p:cNvSpPr/>
            <p:nvPr/>
          </p:nvSpPr>
          <p:spPr>
            <a:xfrm>
              <a:off x="8427008" y="3159686"/>
              <a:ext cx="122250" cy="122250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6274088" y="312295"/>
            <a:ext cx="2225510" cy="3080194"/>
            <a:chOff x="4983245" y="312294"/>
            <a:chExt cx="2225510" cy="3080194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xmlns="" id="{857B176F-9F98-4573-95CE-36D5C65C2026}"/>
                </a:ext>
              </a:extLst>
            </p:cNvPr>
            <p:cNvGrpSpPr/>
            <p:nvPr/>
          </p:nvGrpSpPr>
          <p:grpSpPr>
            <a:xfrm>
              <a:off x="4983245" y="312294"/>
              <a:ext cx="2225510" cy="3080194"/>
              <a:chOff x="-2117725" y="-3767932"/>
              <a:chExt cx="3709987" cy="5134770"/>
            </a:xfrm>
          </p:grpSpPr>
          <p:sp>
            <p:nvSpPr>
              <p:cNvPr id="98" name="Freeform 32">
                <a:extLst>
                  <a:ext uri="{FF2B5EF4-FFF2-40B4-BE49-F238E27FC236}">
                    <a16:creationId xmlns:a16="http://schemas.microsoft.com/office/drawing/2014/main" xmlns="" id="{EDA57870-7E86-4C2B-8991-B8E57093D1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762" y="-327025"/>
                <a:ext cx="809625" cy="809625"/>
              </a:xfrm>
              <a:custGeom>
                <a:avLst/>
                <a:gdLst>
                  <a:gd name="T0" fmla="*/ 805 w 1529"/>
                  <a:gd name="T1" fmla="*/ 0 h 1530"/>
                  <a:gd name="T2" fmla="*/ 955 w 1529"/>
                  <a:gd name="T3" fmla="*/ 23 h 1530"/>
                  <a:gd name="T4" fmla="*/ 1096 w 1529"/>
                  <a:gd name="T5" fmla="*/ 75 h 1530"/>
                  <a:gd name="T6" fmla="*/ 1222 w 1529"/>
                  <a:gd name="T7" fmla="*/ 151 h 1530"/>
                  <a:gd name="T8" fmla="*/ 1331 w 1529"/>
                  <a:gd name="T9" fmla="*/ 250 h 1530"/>
                  <a:gd name="T10" fmla="*/ 1418 w 1529"/>
                  <a:gd name="T11" fmla="*/ 368 h 1530"/>
                  <a:gd name="T12" fmla="*/ 1483 w 1529"/>
                  <a:gd name="T13" fmla="*/ 501 h 1530"/>
                  <a:gd name="T14" fmla="*/ 1522 w 1529"/>
                  <a:gd name="T15" fmla="*/ 649 h 1530"/>
                  <a:gd name="T16" fmla="*/ 1529 w 1529"/>
                  <a:gd name="T17" fmla="*/ 765 h 1530"/>
                  <a:gd name="T18" fmla="*/ 1522 w 1529"/>
                  <a:gd name="T19" fmla="*/ 881 h 1530"/>
                  <a:gd name="T20" fmla="*/ 1483 w 1529"/>
                  <a:gd name="T21" fmla="*/ 1028 h 1530"/>
                  <a:gd name="T22" fmla="*/ 1418 w 1529"/>
                  <a:gd name="T23" fmla="*/ 1163 h 1530"/>
                  <a:gd name="T24" fmla="*/ 1331 w 1529"/>
                  <a:gd name="T25" fmla="*/ 1280 h 1530"/>
                  <a:gd name="T26" fmla="*/ 1222 w 1529"/>
                  <a:gd name="T27" fmla="*/ 1378 h 1530"/>
                  <a:gd name="T28" fmla="*/ 1096 w 1529"/>
                  <a:gd name="T29" fmla="*/ 1455 h 1530"/>
                  <a:gd name="T30" fmla="*/ 955 w 1529"/>
                  <a:gd name="T31" fmla="*/ 1507 h 1530"/>
                  <a:gd name="T32" fmla="*/ 805 w 1529"/>
                  <a:gd name="T33" fmla="*/ 1530 h 1530"/>
                  <a:gd name="T34" fmla="*/ 726 w 1529"/>
                  <a:gd name="T35" fmla="*/ 1530 h 1530"/>
                  <a:gd name="T36" fmla="*/ 574 w 1529"/>
                  <a:gd name="T37" fmla="*/ 1507 h 1530"/>
                  <a:gd name="T38" fmla="*/ 433 w 1529"/>
                  <a:gd name="T39" fmla="*/ 1455 h 1530"/>
                  <a:gd name="T40" fmla="*/ 307 w 1529"/>
                  <a:gd name="T41" fmla="*/ 1378 h 1530"/>
                  <a:gd name="T42" fmla="*/ 198 w 1529"/>
                  <a:gd name="T43" fmla="*/ 1280 h 1530"/>
                  <a:gd name="T44" fmla="*/ 111 w 1529"/>
                  <a:gd name="T45" fmla="*/ 1163 h 1530"/>
                  <a:gd name="T46" fmla="*/ 46 w 1529"/>
                  <a:gd name="T47" fmla="*/ 1028 h 1530"/>
                  <a:gd name="T48" fmla="*/ 9 w 1529"/>
                  <a:gd name="T49" fmla="*/ 881 h 1530"/>
                  <a:gd name="T50" fmla="*/ 0 w 1529"/>
                  <a:gd name="T51" fmla="*/ 765 h 1530"/>
                  <a:gd name="T52" fmla="*/ 9 w 1529"/>
                  <a:gd name="T53" fmla="*/ 649 h 1530"/>
                  <a:gd name="T54" fmla="*/ 46 w 1529"/>
                  <a:gd name="T55" fmla="*/ 501 h 1530"/>
                  <a:gd name="T56" fmla="*/ 111 w 1529"/>
                  <a:gd name="T57" fmla="*/ 368 h 1530"/>
                  <a:gd name="T58" fmla="*/ 198 w 1529"/>
                  <a:gd name="T59" fmla="*/ 250 h 1530"/>
                  <a:gd name="T60" fmla="*/ 307 w 1529"/>
                  <a:gd name="T61" fmla="*/ 151 h 1530"/>
                  <a:gd name="T62" fmla="*/ 433 w 1529"/>
                  <a:gd name="T63" fmla="*/ 75 h 1530"/>
                  <a:gd name="T64" fmla="*/ 574 w 1529"/>
                  <a:gd name="T65" fmla="*/ 23 h 1530"/>
                  <a:gd name="T66" fmla="*/ 726 w 1529"/>
                  <a:gd name="T67" fmla="*/ 0 h 1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9" h="1530">
                    <a:moveTo>
                      <a:pt x="764" y="0"/>
                    </a:moveTo>
                    <a:lnTo>
                      <a:pt x="805" y="0"/>
                    </a:lnTo>
                    <a:lnTo>
                      <a:pt x="881" y="8"/>
                    </a:lnTo>
                    <a:lnTo>
                      <a:pt x="955" y="23"/>
                    </a:lnTo>
                    <a:lnTo>
                      <a:pt x="1028" y="46"/>
                    </a:lnTo>
                    <a:lnTo>
                      <a:pt x="1096" y="75"/>
                    </a:lnTo>
                    <a:lnTo>
                      <a:pt x="1162" y="111"/>
                    </a:lnTo>
                    <a:lnTo>
                      <a:pt x="1222" y="151"/>
                    </a:lnTo>
                    <a:lnTo>
                      <a:pt x="1279" y="198"/>
                    </a:lnTo>
                    <a:lnTo>
                      <a:pt x="1331" y="250"/>
                    </a:lnTo>
                    <a:lnTo>
                      <a:pt x="1378" y="308"/>
                    </a:lnTo>
                    <a:lnTo>
                      <a:pt x="1418" y="368"/>
                    </a:lnTo>
                    <a:lnTo>
                      <a:pt x="1454" y="434"/>
                    </a:lnTo>
                    <a:lnTo>
                      <a:pt x="1483" y="501"/>
                    </a:lnTo>
                    <a:lnTo>
                      <a:pt x="1506" y="574"/>
                    </a:lnTo>
                    <a:lnTo>
                      <a:pt x="1522" y="649"/>
                    </a:lnTo>
                    <a:lnTo>
                      <a:pt x="1529" y="725"/>
                    </a:lnTo>
                    <a:lnTo>
                      <a:pt x="1529" y="765"/>
                    </a:lnTo>
                    <a:lnTo>
                      <a:pt x="1529" y="804"/>
                    </a:lnTo>
                    <a:lnTo>
                      <a:pt x="1522" y="881"/>
                    </a:lnTo>
                    <a:lnTo>
                      <a:pt x="1506" y="956"/>
                    </a:lnTo>
                    <a:lnTo>
                      <a:pt x="1483" y="1028"/>
                    </a:lnTo>
                    <a:lnTo>
                      <a:pt x="1454" y="1097"/>
                    </a:lnTo>
                    <a:lnTo>
                      <a:pt x="1418" y="1163"/>
                    </a:lnTo>
                    <a:lnTo>
                      <a:pt x="1378" y="1223"/>
                    </a:lnTo>
                    <a:lnTo>
                      <a:pt x="1331" y="1280"/>
                    </a:lnTo>
                    <a:lnTo>
                      <a:pt x="1279" y="1332"/>
                    </a:lnTo>
                    <a:lnTo>
                      <a:pt x="1222" y="1378"/>
                    </a:lnTo>
                    <a:lnTo>
                      <a:pt x="1162" y="1419"/>
                    </a:lnTo>
                    <a:lnTo>
                      <a:pt x="1096" y="1455"/>
                    </a:lnTo>
                    <a:lnTo>
                      <a:pt x="1028" y="1484"/>
                    </a:lnTo>
                    <a:lnTo>
                      <a:pt x="955" y="1507"/>
                    </a:lnTo>
                    <a:lnTo>
                      <a:pt x="881" y="1521"/>
                    </a:lnTo>
                    <a:lnTo>
                      <a:pt x="805" y="1530"/>
                    </a:lnTo>
                    <a:lnTo>
                      <a:pt x="764" y="1530"/>
                    </a:lnTo>
                    <a:lnTo>
                      <a:pt x="726" y="1530"/>
                    </a:lnTo>
                    <a:lnTo>
                      <a:pt x="648" y="1521"/>
                    </a:lnTo>
                    <a:lnTo>
                      <a:pt x="574" y="1507"/>
                    </a:lnTo>
                    <a:lnTo>
                      <a:pt x="502" y="1484"/>
                    </a:lnTo>
                    <a:lnTo>
                      <a:pt x="433" y="1455"/>
                    </a:lnTo>
                    <a:lnTo>
                      <a:pt x="367" y="1419"/>
                    </a:lnTo>
                    <a:lnTo>
                      <a:pt x="307" y="1378"/>
                    </a:lnTo>
                    <a:lnTo>
                      <a:pt x="250" y="1332"/>
                    </a:lnTo>
                    <a:lnTo>
                      <a:pt x="198" y="1280"/>
                    </a:lnTo>
                    <a:lnTo>
                      <a:pt x="152" y="1223"/>
                    </a:lnTo>
                    <a:lnTo>
                      <a:pt x="111" y="1163"/>
                    </a:lnTo>
                    <a:lnTo>
                      <a:pt x="75" y="1097"/>
                    </a:lnTo>
                    <a:lnTo>
                      <a:pt x="46" y="1028"/>
                    </a:lnTo>
                    <a:lnTo>
                      <a:pt x="23" y="956"/>
                    </a:lnTo>
                    <a:lnTo>
                      <a:pt x="9" y="881"/>
                    </a:lnTo>
                    <a:lnTo>
                      <a:pt x="0" y="804"/>
                    </a:lnTo>
                    <a:lnTo>
                      <a:pt x="0" y="765"/>
                    </a:lnTo>
                    <a:lnTo>
                      <a:pt x="0" y="725"/>
                    </a:lnTo>
                    <a:lnTo>
                      <a:pt x="9" y="649"/>
                    </a:lnTo>
                    <a:lnTo>
                      <a:pt x="23" y="574"/>
                    </a:lnTo>
                    <a:lnTo>
                      <a:pt x="46" y="501"/>
                    </a:lnTo>
                    <a:lnTo>
                      <a:pt x="75" y="434"/>
                    </a:lnTo>
                    <a:lnTo>
                      <a:pt x="111" y="368"/>
                    </a:lnTo>
                    <a:lnTo>
                      <a:pt x="152" y="308"/>
                    </a:lnTo>
                    <a:lnTo>
                      <a:pt x="198" y="250"/>
                    </a:lnTo>
                    <a:lnTo>
                      <a:pt x="250" y="198"/>
                    </a:lnTo>
                    <a:lnTo>
                      <a:pt x="307" y="151"/>
                    </a:lnTo>
                    <a:lnTo>
                      <a:pt x="367" y="111"/>
                    </a:lnTo>
                    <a:lnTo>
                      <a:pt x="433" y="75"/>
                    </a:lnTo>
                    <a:lnTo>
                      <a:pt x="502" y="46"/>
                    </a:lnTo>
                    <a:lnTo>
                      <a:pt x="574" y="23"/>
                    </a:lnTo>
                    <a:lnTo>
                      <a:pt x="648" y="8"/>
                    </a:lnTo>
                    <a:lnTo>
                      <a:pt x="726" y="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31455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33">
                <a:extLst>
                  <a:ext uri="{FF2B5EF4-FFF2-40B4-BE49-F238E27FC236}">
                    <a16:creationId xmlns:a16="http://schemas.microsoft.com/office/drawing/2014/main" xmlns="" id="{5ACA68E0-D508-4DA7-B292-7622EF6EC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47850" y="-1811338"/>
                <a:ext cx="2967038" cy="3144838"/>
              </a:xfrm>
              <a:custGeom>
                <a:avLst/>
                <a:gdLst>
                  <a:gd name="T0" fmla="*/ 483 w 5607"/>
                  <a:gd name="T1" fmla="*/ 2118 h 5943"/>
                  <a:gd name="T2" fmla="*/ 496 w 5607"/>
                  <a:gd name="T3" fmla="*/ 2177 h 5943"/>
                  <a:gd name="T4" fmla="*/ 517 w 5607"/>
                  <a:gd name="T5" fmla="*/ 2333 h 5943"/>
                  <a:gd name="T6" fmla="*/ 547 w 5607"/>
                  <a:gd name="T7" fmla="*/ 2639 h 5943"/>
                  <a:gd name="T8" fmla="*/ 582 w 5607"/>
                  <a:gd name="T9" fmla="*/ 3158 h 5943"/>
                  <a:gd name="T10" fmla="*/ 609 w 5607"/>
                  <a:gd name="T11" fmla="*/ 3752 h 5943"/>
                  <a:gd name="T12" fmla="*/ 641 w 5607"/>
                  <a:gd name="T13" fmla="*/ 4672 h 5943"/>
                  <a:gd name="T14" fmla="*/ 661 w 5607"/>
                  <a:gd name="T15" fmla="*/ 5683 h 5943"/>
                  <a:gd name="T16" fmla="*/ 662 w 5607"/>
                  <a:gd name="T17" fmla="*/ 5943 h 5943"/>
                  <a:gd name="T18" fmla="*/ 4969 w 5607"/>
                  <a:gd name="T19" fmla="*/ 5943 h 5943"/>
                  <a:gd name="T20" fmla="*/ 4945 w 5607"/>
                  <a:gd name="T21" fmla="*/ 5745 h 5943"/>
                  <a:gd name="T22" fmla="*/ 4888 w 5607"/>
                  <a:gd name="T23" fmla="*/ 5225 h 5943"/>
                  <a:gd name="T24" fmla="*/ 4853 w 5607"/>
                  <a:gd name="T25" fmla="*/ 4811 h 5943"/>
                  <a:gd name="T26" fmla="*/ 4842 w 5607"/>
                  <a:gd name="T27" fmla="*/ 4591 h 5943"/>
                  <a:gd name="T28" fmla="*/ 4839 w 5607"/>
                  <a:gd name="T29" fmla="*/ 4517 h 5943"/>
                  <a:gd name="T30" fmla="*/ 4849 w 5607"/>
                  <a:gd name="T31" fmla="*/ 4327 h 5943"/>
                  <a:gd name="T32" fmla="*/ 4875 w 5607"/>
                  <a:gd name="T33" fmla="*/ 4093 h 5943"/>
                  <a:gd name="T34" fmla="*/ 4915 w 5607"/>
                  <a:gd name="T35" fmla="*/ 3824 h 5943"/>
                  <a:gd name="T36" fmla="*/ 4995 w 5607"/>
                  <a:gd name="T37" fmla="*/ 3373 h 5943"/>
                  <a:gd name="T38" fmla="*/ 5131 w 5607"/>
                  <a:gd name="T39" fmla="*/ 2718 h 5943"/>
                  <a:gd name="T40" fmla="*/ 5355 w 5607"/>
                  <a:gd name="T41" fmla="*/ 1748 h 5943"/>
                  <a:gd name="T42" fmla="*/ 5582 w 5607"/>
                  <a:gd name="T43" fmla="*/ 837 h 5943"/>
                  <a:gd name="T44" fmla="*/ 5607 w 5607"/>
                  <a:gd name="T45" fmla="*/ 740 h 5943"/>
                  <a:gd name="T46" fmla="*/ 5600 w 5607"/>
                  <a:gd name="T47" fmla="*/ 730 h 5943"/>
                  <a:gd name="T48" fmla="*/ 5495 w 5607"/>
                  <a:gd name="T49" fmla="*/ 606 h 5943"/>
                  <a:gd name="T50" fmla="*/ 5378 w 5607"/>
                  <a:gd name="T51" fmla="*/ 485 h 5943"/>
                  <a:gd name="T52" fmla="*/ 5361 w 5607"/>
                  <a:gd name="T53" fmla="*/ 468 h 5943"/>
                  <a:gd name="T54" fmla="*/ 5308 w 5607"/>
                  <a:gd name="T55" fmla="*/ 432 h 5943"/>
                  <a:gd name="T56" fmla="*/ 5192 w 5607"/>
                  <a:gd name="T57" fmla="*/ 375 h 5943"/>
                  <a:gd name="T58" fmla="*/ 4981 w 5607"/>
                  <a:gd name="T59" fmla="*/ 293 h 5943"/>
                  <a:gd name="T60" fmla="*/ 4734 w 5607"/>
                  <a:gd name="T61" fmla="*/ 214 h 5943"/>
                  <a:gd name="T62" fmla="*/ 4109 w 5607"/>
                  <a:gd name="T63" fmla="*/ 39 h 5943"/>
                  <a:gd name="T64" fmla="*/ 3950 w 5607"/>
                  <a:gd name="T65" fmla="*/ 0 h 5943"/>
                  <a:gd name="T66" fmla="*/ 1401 w 5607"/>
                  <a:gd name="T67" fmla="*/ 26 h 5943"/>
                  <a:gd name="T68" fmla="*/ 1395 w 5607"/>
                  <a:gd name="T69" fmla="*/ 32 h 5943"/>
                  <a:gd name="T70" fmla="*/ 1319 w 5607"/>
                  <a:gd name="T71" fmla="*/ 79 h 5943"/>
                  <a:gd name="T72" fmla="*/ 1218 w 5607"/>
                  <a:gd name="T73" fmla="*/ 125 h 5943"/>
                  <a:gd name="T74" fmla="*/ 1147 w 5607"/>
                  <a:gd name="T75" fmla="*/ 154 h 5943"/>
                  <a:gd name="T76" fmla="*/ 1046 w 5607"/>
                  <a:gd name="T77" fmla="*/ 194 h 5943"/>
                  <a:gd name="T78" fmla="*/ 695 w 5607"/>
                  <a:gd name="T79" fmla="*/ 356 h 5943"/>
                  <a:gd name="T80" fmla="*/ 117 w 5607"/>
                  <a:gd name="T81" fmla="*/ 631 h 5943"/>
                  <a:gd name="T82" fmla="*/ 0 w 5607"/>
                  <a:gd name="T83" fmla="*/ 689 h 5943"/>
                  <a:gd name="T84" fmla="*/ 76 w 5607"/>
                  <a:gd name="T85" fmla="*/ 1020 h 5943"/>
                  <a:gd name="T86" fmla="*/ 84 w 5607"/>
                  <a:gd name="T87" fmla="*/ 1050 h 5943"/>
                  <a:gd name="T88" fmla="*/ 163 w 5607"/>
                  <a:gd name="T89" fmla="*/ 1217 h 5943"/>
                  <a:gd name="T90" fmla="*/ 254 w 5607"/>
                  <a:gd name="T91" fmla="*/ 1422 h 5943"/>
                  <a:gd name="T92" fmla="*/ 321 w 5607"/>
                  <a:gd name="T93" fmla="*/ 1590 h 5943"/>
                  <a:gd name="T94" fmla="*/ 390 w 5607"/>
                  <a:gd name="T95" fmla="*/ 1782 h 5943"/>
                  <a:gd name="T96" fmla="*/ 454 w 5607"/>
                  <a:gd name="T97" fmla="*/ 1999 h 5943"/>
                  <a:gd name="T98" fmla="*/ 483 w 5607"/>
                  <a:gd name="T99" fmla="*/ 2118 h 59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607" h="5943">
                    <a:moveTo>
                      <a:pt x="483" y="2118"/>
                    </a:moveTo>
                    <a:lnTo>
                      <a:pt x="496" y="2177"/>
                    </a:lnTo>
                    <a:lnTo>
                      <a:pt x="517" y="2333"/>
                    </a:lnTo>
                    <a:lnTo>
                      <a:pt x="547" y="2639"/>
                    </a:lnTo>
                    <a:lnTo>
                      <a:pt x="582" y="3158"/>
                    </a:lnTo>
                    <a:lnTo>
                      <a:pt x="609" y="3752"/>
                    </a:lnTo>
                    <a:lnTo>
                      <a:pt x="641" y="4672"/>
                    </a:lnTo>
                    <a:lnTo>
                      <a:pt x="661" y="5683"/>
                    </a:lnTo>
                    <a:lnTo>
                      <a:pt x="662" y="5943"/>
                    </a:lnTo>
                    <a:lnTo>
                      <a:pt x="4969" y="5943"/>
                    </a:lnTo>
                    <a:lnTo>
                      <a:pt x="4945" y="5745"/>
                    </a:lnTo>
                    <a:lnTo>
                      <a:pt x="4888" y="5225"/>
                    </a:lnTo>
                    <a:lnTo>
                      <a:pt x="4853" y="4811"/>
                    </a:lnTo>
                    <a:lnTo>
                      <a:pt x="4842" y="4591"/>
                    </a:lnTo>
                    <a:lnTo>
                      <a:pt x="4839" y="4517"/>
                    </a:lnTo>
                    <a:lnTo>
                      <a:pt x="4849" y="4327"/>
                    </a:lnTo>
                    <a:lnTo>
                      <a:pt x="4875" y="4093"/>
                    </a:lnTo>
                    <a:lnTo>
                      <a:pt x="4915" y="3824"/>
                    </a:lnTo>
                    <a:lnTo>
                      <a:pt x="4995" y="3373"/>
                    </a:lnTo>
                    <a:lnTo>
                      <a:pt x="5131" y="2718"/>
                    </a:lnTo>
                    <a:lnTo>
                      <a:pt x="5355" y="1748"/>
                    </a:lnTo>
                    <a:lnTo>
                      <a:pt x="5582" y="837"/>
                    </a:lnTo>
                    <a:lnTo>
                      <a:pt x="5607" y="740"/>
                    </a:lnTo>
                    <a:lnTo>
                      <a:pt x="5600" y="730"/>
                    </a:lnTo>
                    <a:lnTo>
                      <a:pt x="5495" y="606"/>
                    </a:lnTo>
                    <a:lnTo>
                      <a:pt x="5378" y="485"/>
                    </a:lnTo>
                    <a:lnTo>
                      <a:pt x="5361" y="468"/>
                    </a:lnTo>
                    <a:lnTo>
                      <a:pt x="5308" y="432"/>
                    </a:lnTo>
                    <a:lnTo>
                      <a:pt x="5192" y="375"/>
                    </a:lnTo>
                    <a:lnTo>
                      <a:pt x="4981" y="293"/>
                    </a:lnTo>
                    <a:lnTo>
                      <a:pt x="4734" y="214"/>
                    </a:lnTo>
                    <a:lnTo>
                      <a:pt x="4109" y="39"/>
                    </a:lnTo>
                    <a:lnTo>
                      <a:pt x="3950" y="0"/>
                    </a:lnTo>
                    <a:lnTo>
                      <a:pt x="1401" y="26"/>
                    </a:lnTo>
                    <a:lnTo>
                      <a:pt x="1395" y="32"/>
                    </a:lnTo>
                    <a:lnTo>
                      <a:pt x="1319" y="79"/>
                    </a:lnTo>
                    <a:lnTo>
                      <a:pt x="1218" y="125"/>
                    </a:lnTo>
                    <a:lnTo>
                      <a:pt x="1147" y="154"/>
                    </a:lnTo>
                    <a:lnTo>
                      <a:pt x="1046" y="194"/>
                    </a:lnTo>
                    <a:lnTo>
                      <a:pt x="695" y="356"/>
                    </a:lnTo>
                    <a:lnTo>
                      <a:pt x="117" y="631"/>
                    </a:lnTo>
                    <a:lnTo>
                      <a:pt x="0" y="689"/>
                    </a:lnTo>
                    <a:lnTo>
                      <a:pt x="76" y="1020"/>
                    </a:lnTo>
                    <a:lnTo>
                      <a:pt x="84" y="1050"/>
                    </a:lnTo>
                    <a:lnTo>
                      <a:pt x="163" y="1217"/>
                    </a:lnTo>
                    <a:lnTo>
                      <a:pt x="254" y="1422"/>
                    </a:lnTo>
                    <a:lnTo>
                      <a:pt x="321" y="1590"/>
                    </a:lnTo>
                    <a:lnTo>
                      <a:pt x="390" y="1782"/>
                    </a:lnTo>
                    <a:lnTo>
                      <a:pt x="454" y="1999"/>
                    </a:lnTo>
                    <a:lnTo>
                      <a:pt x="483" y="2118"/>
                    </a:lnTo>
                    <a:close/>
                  </a:path>
                </a:pathLst>
              </a:custGeom>
              <a:solidFill>
                <a:srgbClr val="C0E4D8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34">
                <a:extLst>
                  <a:ext uri="{FF2B5EF4-FFF2-40B4-BE49-F238E27FC236}">
                    <a16:creationId xmlns:a16="http://schemas.microsoft.com/office/drawing/2014/main" xmlns="" id="{C344434F-17C3-4531-AFC2-432F9B88E1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17575" y="-1784350"/>
                <a:ext cx="1174750" cy="1619250"/>
              </a:xfrm>
              <a:custGeom>
                <a:avLst/>
                <a:gdLst>
                  <a:gd name="T0" fmla="*/ 1912 w 2218"/>
                  <a:gd name="T1" fmla="*/ 0 h 3060"/>
                  <a:gd name="T2" fmla="*/ 2218 w 2218"/>
                  <a:gd name="T3" fmla="*/ 1503 h 3060"/>
                  <a:gd name="T4" fmla="*/ 1733 w 2218"/>
                  <a:gd name="T5" fmla="*/ 3060 h 3060"/>
                  <a:gd name="T6" fmla="*/ 408 w 2218"/>
                  <a:gd name="T7" fmla="*/ 1912 h 3060"/>
                  <a:gd name="T8" fmla="*/ 0 w 2218"/>
                  <a:gd name="T9" fmla="*/ 305 h 3060"/>
                  <a:gd name="T10" fmla="*/ 163 w 2218"/>
                  <a:gd name="T11" fmla="*/ 257 h 3060"/>
                  <a:gd name="T12" fmla="*/ 405 w 2218"/>
                  <a:gd name="T13" fmla="*/ 188 h 3060"/>
                  <a:gd name="T14" fmla="*/ 560 w 2218"/>
                  <a:gd name="T15" fmla="*/ 150 h 3060"/>
                  <a:gd name="T16" fmla="*/ 706 w 2218"/>
                  <a:gd name="T17" fmla="*/ 125 h 3060"/>
                  <a:gd name="T18" fmla="*/ 840 w 2218"/>
                  <a:gd name="T19" fmla="*/ 113 h 3060"/>
                  <a:gd name="T20" fmla="*/ 957 w 2218"/>
                  <a:gd name="T21" fmla="*/ 120 h 3060"/>
                  <a:gd name="T22" fmla="*/ 1032 w 2218"/>
                  <a:gd name="T23" fmla="*/ 142 h 3060"/>
                  <a:gd name="T24" fmla="*/ 1076 w 2218"/>
                  <a:gd name="T25" fmla="*/ 163 h 3060"/>
                  <a:gd name="T26" fmla="*/ 1096 w 2218"/>
                  <a:gd name="T27" fmla="*/ 178 h 3060"/>
                  <a:gd name="T28" fmla="*/ 1912 w 2218"/>
                  <a:gd name="T29" fmla="*/ 0 h 3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18" h="3060">
                    <a:moveTo>
                      <a:pt x="1912" y="0"/>
                    </a:moveTo>
                    <a:lnTo>
                      <a:pt x="2218" y="1503"/>
                    </a:lnTo>
                    <a:lnTo>
                      <a:pt x="1733" y="3060"/>
                    </a:lnTo>
                    <a:lnTo>
                      <a:pt x="408" y="1912"/>
                    </a:lnTo>
                    <a:lnTo>
                      <a:pt x="0" y="305"/>
                    </a:lnTo>
                    <a:lnTo>
                      <a:pt x="163" y="257"/>
                    </a:lnTo>
                    <a:lnTo>
                      <a:pt x="405" y="188"/>
                    </a:lnTo>
                    <a:lnTo>
                      <a:pt x="560" y="150"/>
                    </a:lnTo>
                    <a:lnTo>
                      <a:pt x="706" y="125"/>
                    </a:lnTo>
                    <a:lnTo>
                      <a:pt x="840" y="113"/>
                    </a:lnTo>
                    <a:lnTo>
                      <a:pt x="957" y="120"/>
                    </a:lnTo>
                    <a:lnTo>
                      <a:pt x="1032" y="142"/>
                    </a:lnTo>
                    <a:lnTo>
                      <a:pt x="1076" y="163"/>
                    </a:lnTo>
                    <a:lnTo>
                      <a:pt x="1096" y="178"/>
                    </a:lnTo>
                    <a:lnTo>
                      <a:pt x="1912" y="0"/>
                    </a:lnTo>
                    <a:close/>
                  </a:path>
                </a:pathLst>
              </a:custGeom>
              <a:solidFill>
                <a:schemeClr val="bg1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38">
                <a:extLst>
                  <a:ext uri="{FF2B5EF4-FFF2-40B4-BE49-F238E27FC236}">
                    <a16:creationId xmlns:a16="http://schemas.microsoft.com/office/drawing/2014/main" xmlns="" id="{0AA5CBE7-474F-4B32-BCCC-88C01C881D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" y="-2930525"/>
                <a:ext cx="192088" cy="430213"/>
              </a:xfrm>
              <a:custGeom>
                <a:avLst/>
                <a:gdLst>
                  <a:gd name="T0" fmla="*/ 214 w 362"/>
                  <a:gd name="T1" fmla="*/ 0 h 813"/>
                  <a:gd name="T2" fmla="*/ 231 w 362"/>
                  <a:gd name="T3" fmla="*/ 3 h 813"/>
                  <a:gd name="T4" fmla="*/ 266 w 362"/>
                  <a:gd name="T5" fmla="*/ 23 h 813"/>
                  <a:gd name="T6" fmla="*/ 294 w 362"/>
                  <a:gd name="T7" fmla="*/ 56 h 813"/>
                  <a:gd name="T8" fmla="*/ 320 w 362"/>
                  <a:gd name="T9" fmla="*/ 102 h 813"/>
                  <a:gd name="T10" fmla="*/ 339 w 362"/>
                  <a:gd name="T11" fmla="*/ 159 h 813"/>
                  <a:gd name="T12" fmla="*/ 353 w 362"/>
                  <a:gd name="T13" fmla="*/ 225 h 813"/>
                  <a:gd name="T14" fmla="*/ 360 w 362"/>
                  <a:gd name="T15" fmla="*/ 300 h 813"/>
                  <a:gd name="T16" fmla="*/ 362 w 362"/>
                  <a:gd name="T17" fmla="*/ 380 h 813"/>
                  <a:gd name="T18" fmla="*/ 359 w 362"/>
                  <a:gd name="T19" fmla="*/ 422 h 813"/>
                  <a:gd name="T20" fmla="*/ 355 w 362"/>
                  <a:gd name="T21" fmla="*/ 463 h 813"/>
                  <a:gd name="T22" fmla="*/ 340 w 362"/>
                  <a:gd name="T23" fmla="*/ 542 h 813"/>
                  <a:gd name="T24" fmla="*/ 322 w 362"/>
                  <a:gd name="T25" fmla="*/ 614 h 813"/>
                  <a:gd name="T26" fmla="*/ 297 w 362"/>
                  <a:gd name="T27" fmla="*/ 677 h 813"/>
                  <a:gd name="T28" fmla="*/ 269 w 362"/>
                  <a:gd name="T29" fmla="*/ 730 h 813"/>
                  <a:gd name="T30" fmla="*/ 236 w 362"/>
                  <a:gd name="T31" fmla="*/ 772 h 813"/>
                  <a:gd name="T32" fmla="*/ 201 w 362"/>
                  <a:gd name="T33" fmla="*/ 800 h 813"/>
                  <a:gd name="T34" fmla="*/ 165 w 362"/>
                  <a:gd name="T35" fmla="*/ 813 h 813"/>
                  <a:gd name="T36" fmla="*/ 147 w 362"/>
                  <a:gd name="T37" fmla="*/ 813 h 813"/>
                  <a:gd name="T38" fmla="*/ 129 w 362"/>
                  <a:gd name="T39" fmla="*/ 810 h 813"/>
                  <a:gd name="T40" fmla="*/ 96 w 362"/>
                  <a:gd name="T41" fmla="*/ 792 h 813"/>
                  <a:gd name="T42" fmla="*/ 66 w 362"/>
                  <a:gd name="T43" fmla="*/ 759 h 813"/>
                  <a:gd name="T44" fmla="*/ 42 w 362"/>
                  <a:gd name="T45" fmla="*/ 711 h 813"/>
                  <a:gd name="T46" fmla="*/ 22 w 362"/>
                  <a:gd name="T47" fmla="*/ 655 h 813"/>
                  <a:gd name="T48" fmla="*/ 8 w 362"/>
                  <a:gd name="T49" fmla="*/ 588 h 813"/>
                  <a:gd name="T50" fmla="*/ 0 w 362"/>
                  <a:gd name="T51" fmla="*/ 515 h 813"/>
                  <a:gd name="T52" fmla="*/ 0 w 362"/>
                  <a:gd name="T53" fmla="*/ 435 h 813"/>
                  <a:gd name="T54" fmla="*/ 3 w 362"/>
                  <a:gd name="T55" fmla="*/ 393 h 813"/>
                  <a:gd name="T56" fmla="*/ 6 w 362"/>
                  <a:gd name="T57" fmla="*/ 351 h 813"/>
                  <a:gd name="T58" fmla="*/ 20 w 362"/>
                  <a:gd name="T59" fmla="*/ 272 h 813"/>
                  <a:gd name="T60" fmla="*/ 39 w 362"/>
                  <a:gd name="T61" fmla="*/ 201 h 813"/>
                  <a:gd name="T62" fmla="*/ 65 w 362"/>
                  <a:gd name="T63" fmla="*/ 136 h 813"/>
                  <a:gd name="T64" fmla="*/ 92 w 362"/>
                  <a:gd name="T65" fmla="*/ 83 h 813"/>
                  <a:gd name="T66" fmla="*/ 125 w 362"/>
                  <a:gd name="T67" fmla="*/ 41 h 813"/>
                  <a:gd name="T68" fmla="*/ 160 w 362"/>
                  <a:gd name="T69" fmla="*/ 14 h 813"/>
                  <a:gd name="T70" fmla="*/ 195 w 362"/>
                  <a:gd name="T71" fmla="*/ 0 h 813"/>
                  <a:gd name="T72" fmla="*/ 214 w 362"/>
                  <a:gd name="T73" fmla="*/ 0 h 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62" h="813">
                    <a:moveTo>
                      <a:pt x="214" y="0"/>
                    </a:moveTo>
                    <a:lnTo>
                      <a:pt x="231" y="3"/>
                    </a:lnTo>
                    <a:lnTo>
                      <a:pt x="266" y="23"/>
                    </a:lnTo>
                    <a:lnTo>
                      <a:pt x="294" y="56"/>
                    </a:lnTo>
                    <a:lnTo>
                      <a:pt x="320" y="102"/>
                    </a:lnTo>
                    <a:lnTo>
                      <a:pt x="339" y="159"/>
                    </a:lnTo>
                    <a:lnTo>
                      <a:pt x="353" y="225"/>
                    </a:lnTo>
                    <a:lnTo>
                      <a:pt x="360" y="300"/>
                    </a:lnTo>
                    <a:lnTo>
                      <a:pt x="362" y="380"/>
                    </a:lnTo>
                    <a:lnTo>
                      <a:pt x="359" y="422"/>
                    </a:lnTo>
                    <a:lnTo>
                      <a:pt x="355" y="463"/>
                    </a:lnTo>
                    <a:lnTo>
                      <a:pt x="340" y="542"/>
                    </a:lnTo>
                    <a:lnTo>
                      <a:pt x="322" y="614"/>
                    </a:lnTo>
                    <a:lnTo>
                      <a:pt x="297" y="677"/>
                    </a:lnTo>
                    <a:lnTo>
                      <a:pt x="269" y="730"/>
                    </a:lnTo>
                    <a:lnTo>
                      <a:pt x="236" y="772"/>
                    </a:lnTo>
                    <a:lnTo>
                      <a:pt x="201" y="800"/>
                    </a:lnTo>
                    <a:lnTo>
                      <a:pt x="165" y="813"/>
                    </a:lnTo>
                    <a:lnTo>
                      <a:pt x="147" y="813"/>
                    </a:lnTo>
                    <a:lnTo>
                      <a:pt x="129" y="810"/>
                    </a:lnTo>
                    <a:lnTo>
                      <a:pt x="96" y="792"/>
                    </a:lnTo>
                    <a:lnTo>
                      <a:pt x="66" y="759"/>
                    </a:lnTo>
                    <a:lnTo>
                      <a:pt x="42" y="711"/>
                    </a:lnTo>
                    <a:lnTo>
                      <a:pt x="22" y="655"/>
                    </a:lnTo>
                    <a:lnTo>
                      <a:pt x="8" y="588"/>
                    </a:lnTo>
                    <a:lnTo>
                      <a:pt x="0" y="515"/>
                    </a:lnTo>
                    <a:lnTo>
                      <a:pt x="0" y="435"/>
                    </a:lnTo>
                    <a:lnTo>
                      <a:pt x="3" y="393"/>
                    </a:lnTo>
                    <a:lnTo>
                      <a:pt x="6" y="351"/>
                    </a:lnTo>
                    <a:lnTo>
                      <a:pt x="20" y="272"/>
                    </a:lnTo>
                    <a:lnTo>
                      <a:pt x="39" y="201"/>
                    </a:lnTo>
                    <a:lnTo>
                      <a:pt x="65" y="136"/>
                    </a:lnTo>
                    <a:lnTo>
                      <a:pt x="92" y="83"/>
                    </a:lnTo>
                    <a:lnTo>
                      <a:pt x="125" y="41"/>
                    </a:lnTo>
                    <a:lnTo>
                      <a:pt x="160" y="14"/>
                    </a:lnTo>
                    <a:lnTo>
                      <a:pt x="195" y="0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bg1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39">
                <a:extLst>
                  <a:ext uri="{FF2B5EF4-FFF2-40B4-BE49-F238E27FC236}">
                    <a16:creationId xmlns:a16="http://schemas.microsoft.com/office/drawing/2014/main" xmlns="" id="{DF74AFB2-2EA6-40C8-871F-B21B90ABDF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52513" y="-2865438"/>
                <a:ext cx="215900" cy="422275"/>
              </a:xfrm>
              <a:custGeom>
                <a:avLst/>
                <a:gdLst>
                  <a:gd name="T0" fmla="*/ 26 w 409"/>
                  <a:gd name="T1" fmla="*/ 412 h 798"/>
                  <a:gd name="T2" fmla="*/ 36 w 409"/>
                  <a:gd name="T3" fmla="*/ 455 h 798"/>
                  <a:gd name="T4" fmla="*/ 62 w 409"/>
                  <a:gd name="T5" fmla="*/ 535 h 798"/>
                  <a:gd name="T6" fmla="*/ 94 w 409"/>
                  <a:gd name="T7" fmla="*/ 607 h 798"/>
                  <a:gd name="T8" fmla="*/ 129 w 409"/>
                  <a:gd name="T9" fmla="*/ 672 h 798"/>
                  <a:gd name="T10" fmla="*/ 167 w 409"/>
                  <a:gd name="T11" fmla="*/ 723 h 798"/>
                  <a:gd name="T12" fmla="*/ 207 w 409"/>
                  <a:gd name="T13" fmla="*/ 763 h 798"/>
                  <a:gd name="T14" fmla="*/ 247 w 409"/>
                  <a:gd name="T15" fmla="*/ 789 h 798"/>
                  <a:gd name="T16" fmla="*/ 287 w 409"/>
                  <a:gd name="T17" fmla="*/ 798 h 798"/>
                  <a:gd name="T18" fmla="*/ 307 w 409"/>
                  <a:gd name="T19" fmla="*/ 794 h 798"/>
                  <a:gd name="T20" fmla="*/ 326 w 409"/>
                  <a:gd name="T21" fmla="*/ 788 h 798"/>
                  <a:gd name="T22" fmla="*/ 356 w 409"/>
                  <a:gd name="T23" fmla="*/ 765 h 798"/>
                  <a:gd name="T24" fmla="*/ 380 w 409"/>
                  <a:gd name="T25" fmla="*/ 730 h 798"/>
                  <a:gd name="T26" fmla="*/ 398 w 409"/>
                  <a:gd name="T27" fmla="*/ 685 h 798"/>
                  <a:gd name="T28" fmla="*/ 406 w 409"/>
                  <a:gd name="T29" fmla="*/ 629 h 798"/>
                  <a:gd name="T30" fmla="*/ 409 w 409"/>
                  <a:gd name="T31" fmla="*/ 567 h 798"/>
                  <a:gd name="T32" fmla="*/ 400 w 409"/>
                  <a:gd name="T33" fmla="*/ 462 h 798"/>
                  <a:gd name="T34" fmla="*/ 383 w 409"/>
                  <a:gd name="T35" fmla="*/ 386 h 798"/>
                  <a:gd name="T36" fmla="*/ 373 w 409"/>
                  <a:gd name="T37" fmla="*/ 343 h 798"/>
                  <a:gd name="T38" fmla="*/ 347 w 409"/>
                  <a:gd name="T39" fmla="*/ 263 h 798"/>
                  <a:gd name="T40" fmla="*/ 317 w 409"/>
                  <a:gd name="T41" fmla="*/ 190 h 798"/>
                  <a:gd name="T42" fmla="*/ 281 w 409"/>
                  <a:gd name="T43" fmla="*/ 126 h 798"/>
                  <a:gd name="T44" fmla="*/ 243 w 409"/>
                  <a:gd name="T45" fmla="*/ 73 h 798"/>
                  <a:gd name="T46" fmla="*/ 203 w 409"/>
                  <a:gd name="T47" fmla="*/ 35 h 798"/>
                  <a:gd name="T48" fmla="*/ 162 w 409"/>
                  <a:gd name="T49" fmla="*/ 9 h 798"/>
                  <a:gd name="T50" fmla="*/ 122 w 409"/>
                  <a:gd name="T51" fmla="*/ 0 h 798"/>
                  <a:gd name="T52" fmla="*/ 104 w 409"/>
                  <a:gd name="T53" fmla="*/ 3 h 798"/>
                  <a:gd name="T54" fmla="*/ 85 w 409"/>
                  <a:gd name="T55" fmla="*/ 4 h 798"/>
                  <a:gd name="T56" fmla="*/ 53 w 409"/>
                  <a:gd name="T57" fmla="*/ 20 h 798"/>
                  <a:gd name="T58" fmla="*/ 29 w 409"/>
                  <a:gd name="T59" fmla="*/ 52 h 798"/>
                  <a:gd name="T60" fmla="*/ 13 w 409"/>
                  <a:gd name="T61" fmla="*/ 95 h 798"/>
                  <a:gd name="T62" fmla="*/ 3 w 409"/>
                  <a:gd name="T63" fmla="*/ 149 h 798"/>
                  <a:gd name="T64" fmla="*/ 0 w 409"/>
                  <a:gd name="T65" fmla="*/ 215 h 798"/>
                  <a:gd name="T66" fmla="*/ 10 w 409"/>
                  <a:gd name="T67" fmla="*/ 327 h 798"/>
                  <a:gd name="T68" fmla="*/ 26 w 409"/>
                  <a:gd name="T69" fmla="*/ 412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09" h="798">
                    <a:moveTo>
                      <a:pt x="26" y="412"/>
                    </a:moveTo>
                    <a:lnTo>
                      <a:pt x="36" y="455"/>
                    </a:lnTo>
                    <a:lnTo>
                      <a:pt x="62" y="535"/>
                    </a:lnTo>
                    <a:lnTo>
                      <a:pt x="94" y="607"/>
                    </a:lnTo>
                    <a:lnTo>
                      <a:pt x="129" y="672"/>
                    </a:lnTo>
                    <a:lnTo>
                      <a:pt x="167" y="723"/>
                    </a:lnTo>
                    <a:lnTo>
                      <a:pt x="207" y="763"/>
                    </a:lnTo>
                    <a:lnTo>
                      <a:pt x="247" y="789"/>
                    </a:lnTo>
                    <a:lnTo>
                      <a:pt x="287" y="798"/>
                    </a:lnTo>
                    <a:lnTo>
                      <a:pt x="307" y="794"/>
                    </a:lnTo>
                    <a:lnTo>
                      <a:pt x="326" y="788"/>
                    </a:lnTo>
                    <a:lnTo>
                      <a:pt x="356" y="765"/>
                    </a:lnTo>
                    <a:lnTo>
                      <a:pt x="380" y="730"/>
                    </a:lnTo>
                    <a:lnTo>
                      <a:pt x="398" y="685"/>
                    </a:lnTo>
                    <a:lnTo>
                      <a:pt x="406" y="629"/>
                    </a:lnTo>
                    <a:lnTo>
                      <a:pt x="409" y="567"/>
                    </a:lnTo>
                    <a:lnTo>
                      <a:pt x="400" y="462"/>
                    </a:lnTo>
                    <a:lnTo>
                      <a:pt x="383" y="386"/>
                    </a:lnTo>
                    <a:lnTo>
                      <a:pt x="373" y="343"/>
                    </a:lnTo>
                    <a:lnTo>
                      <a:pt x="347" y="263"/>
                    </a:lnTo>
                    <a:lnTo>
                      <a:pt x="317" y="190"/>
                    </a:lnTo>
                    <a:lnTo>
                      <a:pt x="281" y="126"/>
                    </a:lnTo>
                    <a:lnTo>
                      <a:pt x="243" y="73"/>
                    </a:lnTo>
                    <a:lnTo>
                      <a:pt x="203" y="35"/>
                    </a:lnTo>
                    <a:lnTo>
                      <a:pt x="162" y="9"/>
                    </a:lnTo>
                    <a:lnTo>
                      <a:pt x="122" y="0"/>
                    </a:lnTo>
                    <a:lnTo>
                      <a:pt x="104" y="3"/>
                    </a:lnTo>
                    <a:lnTo>
                      <a:pt x="85" y="4"/>
                    </a:lnTo>
                    <a:lnTo>
                      <a:pt x="53" y="20"/>
                    </a:lnTo>
                    <a:lnTo>
                      <a:pt x="29" y="52"/>
                    </a:lnTo>
                    <a:lnTo>
                      <a:pt x="13" y="95"/>
                    </a:lnTo>
                    <a:lnTo>
                      <a:pt x="3" y="149"/>
                    </a:lnTo>
                    <a:lnTo>
                      <a:pt x="0" y="215"/>
                    </a:lnTo>
                    <a:lnTo>
                      <a:pt x="10" y="327"/>
                    </a:lnTo>
                    <a:lnTo>
                      <a:pt x="26" y="412"/>
                    </a:lnTo>
                    <a:close/>
                  </a:path>
                </a:pathLst>
              </a:custGeom>
              <a:solidFill>
                <a:schemeClr val="bg1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40">
                <a:extLst>
                  <a:ext uri="{FF2B5EF4-FFF2-40B4-BE49-F238E27FC236}">
                    <a16:creationId xmlns:a16="http://schemas.microsoft.com/office/drawing/2014/main" xmlns="" id="{DA858C0B-3D61-4E59-9444-305CF37D1F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11239" y="-3538537"/>
                <a:ext cx="1068388" cy="1876425"/>
              </a:xfrm>
              <a:custGeom>
                <a:avLst/>
                <a:gdLst>
                  <a:gd name="T0" fmla="*/ 1861 w 2019"/>
                  <a:gd name="T1" fmla="*/ 2882 h 3546"/>
                  <a:gd name="T2" fmla="*/ 1861 w 2019"/>
                  <a:gd name="T3" fmla="*/ 2373 h 3546"/>
                  <a:gd name="T4" fmla="*/ 1869 w 2019"/>
                  <a:gd name="T5" fmla="*/ 2353 h 3546"/>
                  <a:gd name="T6" fmla="*/ 1925 w 2019"/>
                  <a:gd name="T7" fmla="*/ 2202 h 3546"/>
                  <a:gd name="T8" fmla="*/ 1968 w 2019"/>
                  <a:gd name="T9" fmla="*/ 2040 h 3546"/>
                  <a:gd name="T10" fmla="*/ 1988 w 2019"/>
                  <a:gd name="T11" fmla="*/ 1939 h 3546"/>
                  <a:gd name="T12" fmla="*/ 1997 w 2019"/>
                  <a:gd name="T13" fmla="*/ 1883 h 3546"/>
                  <a:gd name="T14" fmla="*/ 2010 w 2019"/>
                  <a:gd name="T15" fmla="*/ 1749 h 3546"/>
                  <a:gd name="T16" fmla="*/ 2019 w 2019"/>
                  <a:gd name="T17" fmla="*/ 1516 h 3546"/>
                  <a:gd name="T18" fmla="*/ 2017 w 2019"/>
                  <a:gd name="T19" fmla="*/ 1078 h 3546"/>
                  <a:gd name="T20" fmla="*/ 2013 w 2019"/>
                  <a:gd name="T21" fmla="*/ 995 h 3546"/>
                  <a:gd name="T22" fmla="*/ 2013 w 2019"/>
                  <a:gd name="T23" fmla="*/ 977 h 3546"/>
                  <a:gd name="T24" fmla="*/ 2003 w 2019"/>
                  <a:gd name="T25" fmla="*/ 855 h 3546"/>
                  <a:gd name="T26" fmla="*/ 1984 w 2019"/>
                  <a:gd name="T27" fmla="*/ 741 h 3546"/>
                  <a:gd name="T28" fmla="*/ 1951 w 2019"/>
                  <a:gd name="T29" fmla="*/ 615 h 3546"/>
                  <a:gd name="T30" fmla="*/ 1898 w 2019"/>
                  <a:gd name="T31" fmla="*/ 486 h 3546"/>
                  <a:gd name="T32" fmla="*/ 1844 w 2019"/>
                  <a:gd name="T33" fmla="*/ 396 h 3546"/>
                  <a:gd name="T34" fmla="*/ 1799 w 2019"/>
                  <a:gd name="T35" fmla="*/ 340 h 3546"/>
                  <a:gd name="T36" fmla="*/ 1748 w 2019"/>
                  <a:gd name="T37" fmla="*/ 289 h 3546"/>
                  <a:gd name="T38" fmla="*/ 1689 w 2019"/>
                  <a:gd name="T39" fmla="*/ 248 h 3546"/>
                  <a:gd name="T40" fmla="*/ 1656 w 2019"/>
                  <a:gd name="T41" fmla="*/ 229 h 3546"/>
                  <a:gd name="T42" fmla="*/ 1590 w 2019"/>
                  <a:gd name="T43" fmla="*/ 193 h 3546"/>
                  <a:gd name="T44" fmla="*/ 1455 w 2019"/>
                  <a:gd name="T45" fmla="*/ 132 h 3546"/>
                  <a:gd name="T46" fmla="*/ 1326 w 2019"/>
                  <a:gd name="T47" fmla="*/ 86 h 3546"/>
                  <a:gd name="T48" fmla="*/ 1207 w 2019"/>
                  <a:gd name="T49" fmla="*/ 51 h 3546"/>
                  <a:gd name="T50" fmla="*/ 1054 w 2019"/>
                  <a:gd name="T51" fmla="*/ 18 h 3546"/>
                  <a:gd name="T52" fmla="*/ 929 w 2019"/>
                  <a:gd name="T53" fmla="*/ 1 h 3546"/>
                  <a:gd name="T54" fmla="*/ 917 w 2019"/>
                  <a:gd name="T55" fmla="*/ 0 h 3546"/>
                  <a:gd name="T56" fmla="*/ 834 w 2019"/>
                  <a:gd name="T57" fmla="*/ 23 h 3546"/>
                  <a:gd name="T58" fmla="*/ 456 w 2019"/>
                  <a:gd name="T59" fmla="*/ 129 h 3546"/>
                  <a:gd name="T60" fmla="*/ 258 w 2019"/>
                  <a:gd name="T61" fmla="*/ 190 h 3546"/>
                  <a:gd name="T62" fmla="*/ 229 w 2019"/>
                  <a:gd name="T63" fmla="*/ 205 h 3546"/>
                  <a:gd name="T64" fmla="*/ 102 w 2019"/>
                  <a:gd name="T65" fmla="*/ 408 h 3546"/>
                  <a:gd name="T66" fmla="*/ 0 w 2019"/>
                  <a:gd name="T67" fmla="*/ 586 h 3546"/>
                  <a:gd name="T68" fmla="*/ 4 w 2019"/>
                  <a:gd name="T69" fmla="*/ 629 h 3546"/>
                  <a:gd name="T70" fmla="*/ 49 w 2019"/>
                  <a:gd name="T71" fmla="*/ 1038 h 3546"/>
                  <a:gd name="T72" fmla="*/ 112 w 2019"/>
                  <a:gd name="T73" fmla="*/ 1486 h 3546"/>
                  <a:gd name="T74" fmla="*/ 163 w 2019"/>
                  <a:gd name="T75" fmla="*/ 1794 h 3546"/>
                  <a:gd name="T76" fmla="*/ 225 w 2019"/>
                  <a:gd name="T77" fmla="*/ 2086 h 3546"/>
                  <a:gd name="T78" fmla="*/ 275 w 2019"/>
                  <a:gd name="T79" fmla="*/ 2272 h 3546"/>
                  <a:gd name="T80" fmla="*/ 312 w 2019"/>
                  <a:gd name="T81" fmla="*/ 2378 h 3546"/>
                  <a:gd name="T82" fmla="*/ 331 w 2019"/>
                  <a:gd name="T83" fmla="*/ 2423 h 3546"/>
                  <a:gd name="T84" fmla="*/ 331 w 2019"/>
                  <a:gd name="T85" fmla="*/ 2832 h 3546"/>
                  <a:gd name="T86" fmla="*/ 361 w 2019"/>
                  <a:gd name="T87" fmla="*/ 2883 h 3546"/>
                  <a:gd name="T88" fmla="*/ 434 w 2019"/>
                  <a:gd name="T89" fmla="*/ 2984 h 3546"/>
                  <a:gd name="T90" fmla="*/ 523 w 2019"/>
                  <a:gd name="T91" fmla="*/ 3080 h 3546"/>
                  <a:gd name="T92" fmla="*/ 628 w 2019"/>
                  <a:gd name="T93" fmla="*/ 3173 h 3546"/>
                  <a:gd name="T94" fmla="*/ 744 w 2019"/>
                  <a:gd name="T95" fmla="*/ 3261 h 3546"/>
                  <a:gd name="T96" fmla="*/ 874 w 2019"/>
                  <a:gd name="T97" fmla="*/ 3347 h 3546"/>
                  <a:gd name="T98" fmla="*/ 1016 w 2019"/>
                  <a:gd name="T99" fmla="*/ 3429 h 3546"/>
                  <a:gd name="T100" fmla="*/ 1168 w 2019"/>
                  <a:gd name="T101" fmla="*/ 3508 h 3546"/>
                  <a:gd name="T102" fmla="*/ 1249 w 2019"/>
                  <a:gd name="T103" fmla="*/ 3546 h 3546"/>
                  <a:gd name="T104" fmla="*/ 1249 w 2019"/>
                  <a:gd name="T105" fmla="*/ 3546 h 3546"/>
                  <a:gd name="T106" fmla="*/ 1296 w 2019"/>
                  <a:gd name="T107" fmla="*/ 3516 h 3546"/>
                  <a:gd name="T108" fmla="*/ 1386 w 2019"/>
                  <a:gd name="T109" fmla="*/ 3452 h 3546"/>
                  <a:gd name="T110" fmla="*/ 1472 w 2019"/>
                  <a:gd name="T111" fmla="*/ 3381 h 3546"/>
                  <a:gd name="T112" fmla="*/ 1554 w 2019"/>
                  <a:gd name="T113" fmla="*/ 3304 h 3546"/>
                  <a:gd name="T114" fmla="*/ 1630 w 2019"/>
                  <a:gd name="T115" fmla="*/ 3219 h 3546"/>
                  <a:gd name="T116" fmla="*/ 1702 w 2019"/>
                  <a:gd name="T117" fmla="*/ 3130 h 3546"/>
                  <a:gd name="T118" fmla="*/ 1769 w 2019"/>
                  <a:gd name="T119" fmla="*/ 3036 h 3546"/>
                  <a:gd name="T120" fmla="*/ 1831 w 2019"/>
                  <a:gd name="T121" fmla="*/ 2935 h 3546"/>
                  <a:gd name="T122" fmla="*/ 1861 w 2019"/>
                  <a:gd name="T123" fmla="*/ 2882 h 3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19" h="3546">
                    <a:moveTo>
                      <a:pt x="1861" y="2882"/>
                    </a:moveTo>
                    <a:lnTo>
                      <a:pt x="1861" y="2373"/>
                    </a:lnTo>
                    <a:lnTo>
                      <a:pt x="1869" y="2353"/>
                    </a:lnTo>
                    <a:lnTo>
                      <a:pt x="1925" y="2202"/>
                    </a:lnTo>
                    <a:lnTo>
                      <a:pt x="1968" y="2040"/>
                    </a:lnTo>
                    <a:lnTo>
                      <a:pt x="1988" y="1939"/>
                    </a:lnTo>
                    <a:lnTo>
                      <a:pt x="1997" y="1883"/>
                    </a:lnTo>
                    <a:lnTo>
                      <a:pt x="2010" y="1749"/>
                    </a:lnTo>
                    <a:lnTo>
                      <a:pt x="2019" y="1516"/>
                    </a:lnTo>
                    <a:lnTo>
                      <a:pt x="2017" y="1078"/>
                    </a:lnTo>
                    <a:lnTo>
                      <a:pt x="2013" y="995"/>
                    </a:lnTo>
                    <a:lnTo>
                      <a:pt x="2013" y="977"/>
                    </a:lnTo>
                    <a:lnTo>
                      <a:pt x="2003" y="855"/>
                    </a:lnTo>
                    <a:lnTo>
                      <a:pt x="1984" y="741"/>
                    </a:lnTo>
                    <a:lnTo>
                      <a:pt x="1951" y="615"/>
                    </a:lnTo>
                    <a:lnTo>
                      <a:pt x="1898" y="486"/>
                    </a:lnTo>
                    <a:lnTo>
                      <a:pt x="1844" y="396"/>
                    </a:lnTo>
                    <a:lnTo>
                      <a:pt x="1799" y="340"/>
                    </a:lnTo>
                    <a:lnTo>
                      <a:pt x="1748" y="289"/>
                    </a:lnTo>
                    <a:lnTo>
                      <a:pt x="1689" y="248"/>
                    </a:lnTo>
                    <a:lnTo>
                      <a:pt x="1656" y="229"/>
                    </a:lnTo>
                    <a:lnTo>
                      <a:pt x="1590" y="193"/>
                    </a:lnTo>
                    <a:lnTo>
                      <a:pt x="1455" y="132"/>
                    </a:lnTo>
                    <a:lnTo>
                      <a:pt x="1326" y="86"/>
                    </a:lnTo>
                    <a:lnTo>
                      <a:pt x="1207" y="51"/>
                    </a:lnTo>
                    <a:lnTo>
                      <a:pt x="1054" y="18"/>
                    </a:lnTo>
                    <a:lnTo>
                      <a:pt x="929" y="1"/>
                    </a:lnTo>
                    <a:lnTo>
                      <a:pt x="917" y="0"/>
                    </a:lnTo>
                    <a:lnTo>
                      <a:pt x="834" y="23"/>
                    </a:lnTo>
                    <a:lnTo>
                      <a:pt x="456" y="129"/>
                    </a:lnTo>
                    <a:lnTo>
                      <a:pt x="258" y="190"/>
                    </a:lnTo>
                    <a:lnTo>
                      <a:pt x="229" y="205"/>
                    </a:lnTo>
                    <a:lnTo>
                      <a:pt x="102" y="408"/>
                    </a:lnTo>
                    <a:lnTo>
                      <a:pt x="0" y="586"/>
                    </a:lnTo>
                    <a:lnTo>
                      <a:pt x="4" y="629"/>
                    </a:lnTo>
                    <a:lnTo>
                      <a:pt x="49" y="1038"/>
                    </a:lnTo>
                    <a:lnTo>
                      <a:pt x="112" y="1486"/>
                    </a:lnTo>
                    <a:lnTo>
                      <a:pt x="163" y="1794"/>
                    </a:lnTo>
                    <a:lnTo>
                      <a:pt x="225" y="2086"/>
                    </a:lnTo>
                    <a:lnTo>
                      <a:pt x="275" y="2272"/>
                    </a:lnTo>
                    <a:lnTo>
                      <a:pt x="312" y="2378"/>
                    </a:lnTo>
                    <a:lnTo>
                      <a:pt x="331" y="2423"/>
                    </a:lnTo>
                    <a:lnTo>
                      <a:pt x="331" y="2832"/>
                    </a:lnTo>
                    <a:lnTo>
                      <a:pt x="361" y="2883"/>
                    </a:lnTo>
                    <a:lnTo>
                      <a:pt x="434" y="2984"/>
                    </a:lnTo>
                    <a:lnTo>
                      <a:pt x="523" y="3080"/>
                    </a:lnTo>
                    <a:lnTo>
                      <a:pt x="628" y="3173"/>
                    </a:lnTo>
                    <a:lnTo>
                      <a:pt x="744" y="3261"/>
                    </a:lnTo>
                    <a:lnTo>
                      <a:pt x="874" y="3347"/>
                    </a:lnTo>
                    <a:lnTo>
                      <a:pt x="1016" y="3429"/>
                    </a:lnTo>
                    <a:lnTo>
                      <a:pt x="1168" y="3508"/>
                    </a:lnTo>
                    <a:lnTo>
                      <a:pt x="1249" y="3546"/>
                    </a:lnTo>
                    <a:lnTo>
                      <a:pt x="1249" y="3546"/>
                    </a:lnTo>
                    <a:lnTo>
                      <a:pt x="1296" y="3516"/>
                    </a:lnTo>
                    <a:lnTo>
                      <a:pt x="1386" y="3452"/>
                    </a:lnTo>
                    <a:lnTo>
                      <a:pt x="1472" y="3381"/>
                    </a:lnTo>
                    <a:lnTo>
                      <a:pt x="1554" y="3304"/>
                    </a:lnTo>
                    <a:lnTo>
                      <a:pt x="1630" y="3219"/>
                    </a:lnTo>
                    <a:lnTo>
                      <a:pt x="1702" y="3130"/>
                    </a:lnTo>
                    <a:lnTo>
                      <a:pt x="1769" y="3036"/>
                    </a:lnTo>
                    <a:lnTo>
                      <a:pt x="1831" y="2935"/>
                    </a:lnTo>
                    <a:lnTo>
                      <a:pt x="1861" y="2882"/>
                    </a:lnTo>
                    <a:close/>
                  </a:path>
                </a:pathLst>
              </a:custGeom>
              <a:solidFill>
                <a:schemeClr val="bg1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41">
                <a:extLst>
                  <a:ext uri="{FF2B5EF4-FFF2-40B4-BE49-F238E27FC236}">
                    <a16:creationId xmlns:a16="http://schemas.microsoft.com/office/drawing/2014/main" xmlns="" id="{C3EA4D51-36F8-457B-A086-7AAF14319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43494" y="-2282825"/>
                <a:ext cx="816507" cy="626739"/>
              </a:xfrm>
              <a:custGeom>
                <a:avLst/>
                <a:gdLst>
                  <a:gd name="T0" fmla="*/ 1071 w 1530"/>
                  <a:gd name="T1" fmla="*/ 586 h 1147"/>
                  <a:gd name="T2" fmla="*/ 969 w 1530"/>
                  <a:gd name="T3" fmla="*/ 602 h 1147"/>
                  <a:gd name="T4" fmla="*/ 806 w 1530"/>
                  <a:gd name="T5" fmla="*/ 608 h 1147"/>
                  <a:gd name="T6" fmla="*/ 687 w 1530"/>
                  <a:gd name="T7" fmla="*/ 594 h 1147"/>
                  <a:gd name="T8" fmla="*/ 608 w 1530"/>
                  <a:gd name="T9" fmla="*/ 571 h 1147"/>
                  <a:gd name="T10" fmla="*/ 586 w 1530"/>
                  <a:gd name="T11" fmla="*/ 561 h 1147"/>
                  <a:gd name="T12" fmla="*/ 558 w 1530"/>
                  <a:gd name="T13" fmla="*/ 545 h 1147"/>
                  <a:gd name="T14" fmla="*/ 427 w 1530"/>
                  <a:gd name="T15" fmla="*/ 465 h 1147"/>
                  <a:gd name="T16" fmla="*/ 297 w 1530"/>
                  <a:gd name="T17" fmla="*/ 367 h 1147"/>
                  <a:gd name="T18" fmla="*/ 205 w 1530"/>
                  <a:gd name="T19" fmla="*/ 288 h 1147"/>
                  <a:gd name="T20" fmla="*/ 116 w 1530"/>
                  <a:gd name="T21" fmla="*/ 201 h 1147"/>
                  <a:gd name="T22" fmla="*/ 34 w 1530"/>
                  <a:gd name="T23" fmla="*/ 103 h 1147"/>
                  <a:gd name="T24" fmla="*/ 0 w 1530"/>
                  <a:gd name="T25" fmla="*/ 50 h 1147"/>
                  <a:gd name="T26" fmla="*/ 1 w 1530"/>
                  <a:gd name="T27" fmla="*/ 60 h 1147"/>
                  <a:gd name="T28" fmla="*/ 19 w 1530"/>
                  <a:gd name="T29" fmla="*/ 132 h 1147"/>
                  <a:gd name="T30" fmla="*/ 47 w 1530"/>
                  <a:gd name="T31" fmla="*/ 206 h 1147"/>
                  <a:gd name="T32" fmla="*/ 96 w 1530"/>
                  <a:gd name="T33" fmla="*/ 300 h 1147"/>
                  <a:gd name="T34" fmla="*/ 168 w 1530"/>
                  <a:gd name="T35" fmla="*/ 409 h 1147"/>
                  <a:gd name="T36" fmla="*/ 268 w 1530"/>
                  <a:gd name="T37" fmla="*/ 533 h 1147"/>
                  <a:gd name="T38" fmla="*/ 401 w 1530"/>
                  <a:gd name="T39" fmla="*/ 668 h 1147"/>
                  <a:gd name="T40" fmla="*/ 485 w 1530"/>
                  <a:gd name="T41" fmla="*/ 739 h 1147"/>
                  <a:gd name="T42" fmla="*/ 528 w 1530"/>
                  <a:gd name="T43" fmla="*/ 777 h 1147"/>
                  <a:gd name="T44" fmla="*/ 625 w 1530"/>
                  <a:gd name="T45" fmla="*/ 846 h 1147"/>
                  <a:gd name="T46" fmla="*/ 730 w 1530"/>
                  <a:gd name="T47" fmla="*/ 909 h 1147"/>
                  <a:gd name="T48" fmla="*/ 842 w 1530"/>
                  <a:gd name="T49" fmla="*/ 965 h 1147"/>
                  <a:gd name="T50" fmla="*/ 1014 w 1530"/>
                  <a:gd name="T51" fmla="*/ 1040 h 1147"/>
                  <a:gd name="T52" fmla="*/ 1243 w 1530"/>
                  <a:gd name="T53" fmla="*/ 1117 h 1147"/>
                  <a:gd name="T54" fmla="*/ 1351 w 1530"/>
                  <a:gd name="T55" fmla="*/ 1147 h 1147"/>
                  <a:gd name="T56" fmla="*/ 1402 w 1530"/>
                  <a:gd name="T57" fmla="*/ 1147 h 1147"/>
                  <a:gd name="T58" fmla="*/ 1530 w 1530"/>
                  <a:gd name="T59" fmla="*/ 509 h 1147"/>
                  <a:gd name="T60" fmla="*/ 1530 w 1530"/>
                  <a:gd name="T61" fmla="*/ 0 h 1147"/>
                  <a:gd name="T62" fmla="*/ 1523 w 1530"/>
                  <a:gd name="T63" fmla="*/ 24 h 1147"/>
                  <a:gd name="T64" fmla="*/ 1454 w 1530"/>
                  <a:gd name="T65" fmla="*/ 180 h 1147"/>
                  <a:gd name="T66" fmla="*/ 1364 w 1530"/>
                  <a:gd name="T67" fmla="*/ 334 h 1147"/>
                  <a:gd name="T68" fmla="*/ 1290 w 1530"/>
                  <a:gd name="T69" fmla="*/ 433 h 1147"/>
                  <a:gd name="T70" fmla="*/ 1207 w 1530"/>
                  <a:gd name="T71" fmla="*/ 516 h 1147"/>
                  <a:gd name="T72" fmla="*/ 1141 w 1530"/>
                  <a:gd name="T73" fmla="*/ 561 h 1147"/>
                  <a:gd name="T74" fmla="*/ 1094 w 1530"/>
                  <a:gd name="T75" fmla="*/ 581 h 1147"/>
                  <a:gd name="T76" fmla="*/ 1071 w 1530"/>
                  <a:gd name="T77" fmla="*/ 586 h 1147"/>
                  <a:gd name="connsiteX0" fmla="*/ 7000 w 10000"/>
                  <a:gd name="connsiteY0" fmla="*/ 5109 h 12733"/>
                  <a:gd name="connsiteX1" fmla="*/ 6333 w 10000"/>
                  <a:gd name="connsiteY1" fmla="*/ 5248 h 12733"/>
                  <a:gd name="connsiteX2" fmla="*/ 5268 w 10000"/>
                  <a:gd name="connsiteY2" fmla="*/ 5301 h 12733"/>
                  <a:gd name="connsiteX3" fmla="*/ 4490 w 10000"/>
                  <a:gd name="connsiteY3" fmla="*/ 5179 h 12733"/>
                  <a:gd name="connsiteX4" fmla="*/ 3974 w 10000"/>
                  <a:gd name="connsiteY4" fmla="*/ 4978 h 12733"/>
                  <a:gd name="connsiteX5" fmla="*/ 3830 w 10000"/>
                  <a:gd name="connsiteY5" fmla="*/ 4891 h 12733"/>
                  <a:gd name="connsiteX6" fmla="*/ 3647 w 10000"/>
                  <a:gd name="connsiteY6" fmla="*/ 4752 h 12733"/>
                  <a:gd name="connsiteX7" fmla="*/ 2791 w 10000"/>
                  <a:gd name="connsiteY7" fmla="*/ 4054 h 12733"/>
                  <a:gd name="connsiteX8" fmla="*/ 1941 w 10000"/>
                  <a:gd name="connsiteY8" fmla="*/ 3200 h 12733"/>
                  <a:gd name="connsiteX9" fmla="*/ 1340 w 10000"/>
                  <a:gd name="connsiteY9" fmla="*/ 2511 h 12733"/>
                  <a:gd name="connsiteX10" fmla="*/ 758 w 10000"/>
                  <a:gd name="connsiteY10" fmla="*/ 1752 h 12733"/>
                  <a:gd name="connsiteX11" fmla="*/ 222 w 10000"/>
                  <a:gd name="connsiteY11" fmla="*/ 898 h 12733"/>
                  <a:gd name="connsiteX12" fmla="*/ 0 w 10000"/>
                  <a:gd name="connsiteY12" fmla="*/ 436 h 12733"/>
                  <a:gd name="connsiteX13" fmla="*/ 7 w 10000"/>
                  <a:gd name="connsiteY13" fmla="*/ 523 h 12733"/>
                  <a:gd name="connsiteX14" fmla="*/ 124 w 10000"/>
                  <a:gd name="connsiteY14" fmla="*/ 1151 h 12733"/>
                  <a:gd name="connsiteX15" fmla="*/ 307 w 10000"/>
                  <a:gd name="connsiteY15" fmla="*/ 1796 h 12733"/>
                  <a:gd name="connsiteX16" fmla="*/ 627 w 10000"/>
                  <a:gd name="connsiteY16" fmla="*/ 2616 h 12733"/>
                  <a:gd name="connsiteX17" fmla="*/ 1098 w 10000"/>
                  <a:gd name="connsiteY17" fmla="*/ 3566 h 12733"/>
                  <a:gd name="connsiteX18" fmla="*/ 1752 w 10000"/>
                  <a:gd name="connsiteY18" fmla="*/ 4647 h 12733"/>
                  <a:gd name="connsiteX19" fmla="*/ 2621 w 10000"/>
                  <a:gd name="connsiteY19" fmla="*/ 5824 h 12733"/>
                  <a:gd name="connsiteX20" fmla="*/ 3170 w 10000"/>
                  <a:gd name="connsiteY20" fmla="*/ 6443 h 12733"/>
                  <a:gd name="connsiteX21" fmla="*/ 3451 w 10000"/>
                  <a:gd name="connsiteY21" fmla="*/ 6774 h 12733"/>
                  <a:gd name="connsiteX22" fmla="*/ 4085 w 10000"/>
                  <a:gd name="connsiteY22" fmla="*/ 7376 h 12733"/>
                  <a:gd name="connsiteX23" fmla="*/ 4771 w 10000"/>
                  <a:gd name="connsiteY23" fmla="*/ 7925 h 12733"/>
                  <a:gd name="connsiteX24" fmla="*/ 5503 w 10000"/>
                  <a:gd name="connsiteY24" fmla="*/ 8413 h 12733"/>
                  <a:gd name="connsiteX25" fmla="*/ 5990 w 10000"/>
                  <a:gd name="connsiteY25" fmla="*/ 12733 h 12733"/>
                  <a:gd name="connsiteX26" fmla="*/ 8124 w 10000"/>
                  <a:gd name="connsiteY26" fmla="*/ 9738 h 12733"/>
                  <a:gd name="connsiteX27" fmla="*/ 8830 w 10000"/>
                  <a:gd name="connsiteY27" fmla="*/ 10000 h 12733"/>
                  <a:gd name="connsiteX28" fmla="*/ 9163 w 10000"/>
                  <a:gd name="connsiteY28" fmla="*/ 10000 h 12733"/>
                  <a:gd name="connsiteX29" fmla="*/ 10000 w 10000"/>
                  <a:gd name="connsiteY29" fmla="*/ 4438 h 12733"/>
                  <a:gd name="connsiteX30" fmla="*/ 10000 w 10000"/>
                  <a:gd name="connsiteY30" fmla="*/ 0 h 12733"/>
                  <a:gd name="connsiteX31" fmla="*/ 9954 w 10000"/>
                  <a:gd name="connsiteY31" fmla="*/ 209 h 12733"/>
                  <a:gd name="connsiteX32" fmla="*/ 9503 w 10000"/>
                  <a:gd name="connsiteY32" fmla="*/ 1569 h 12733"/>
                  <a:gd name="connsiteX33" fmla="*/ 8915 w 10000"/>
                  <a:gd name="connsiteY33" fmla="*/ 2912 h 12733"/>
                  <a:gd name="connsiteX34" fmla="*/ 8431 w 10000"/>
                  <a:gd name="connsiteY34" fmla="*/ 3775 h 12733"/>
                  <a:gd name="connsiteX35" fmla="*/ 7889 w 10000"/>
                  <a:gd name="connsiteY35" fmla="*/ 4499 h 12733"/>
                  <a:gd name="connsiteX36" fmla="*/ 7458 w 10000"/>
                  <a:gd name="connsiteY36" fmla="*/ 4891 h 12733"/>
                  <a:gd name="connsiteX37" fmla="*/ 7150 w 10000"/>
                  <a:gd name="connsiteY37" fmla="*/ 5065 h 12733"/>
                  <a:gd name="connsiteX38" fmla="*/ 7000 w 10000"/>
                  <a:gd name="connsiteY38" fmla="*/ 5109 h 12733"/>
                  <a:gd name="connsiteX0" fmla="*/ 7000 w 10000"/>
                  <a:gd name="connsiteY0" fmla="*/ 5109 h 12733"/>
                  <a:gd name="connsiteX1" fmla="*/ 6333 w 10000"/>
                  <a:gd name="connsiteY1" fmla="*/ 5248 h 12733"/>
                  <a:gd name="connsiteX2" fmla="*/ 5268 w 10000"/>
                  <a:gd name="connsiteY2" fmla="*/ 5301 h 12733"/>
                  <a:gd name="connsiteX3" fmla="*/ 4490 w 10000"/>
                  <a:gd name="connsiteY3" fmla="*/ 5179 h 12733"/>
                  <a:gd name="connsiteX4" fmla="*/ 3974 w 10000"/>
                  <a:gd name="connsiteY4" fmla="*/ 4978 h 12733"/>
                  <a:gd name="connsiteX5" fmla="*/ 3830 w 10000"/>
                  <a:gd name="connsiteY5" fmla="*/ 4891 h 12733"/>
                  <a:gd name="connsiteX6" fmla="*/ 3647 w 10000"/>
                  <a:gd name="connsiteY6" fmla="*/ 4752 h 12733"/>
                  <a:gd name="connsiteX7" fmla="*/ 2791 w 10000"/>
                  <a:gd name="connsiteY7" fmla="*/ 4054 h 12733"/>
                  <a:gd name="connsiteX8" fmla="*/ 1941 w 10000"/>
                  <a:gd name="connsiteY8" fmla="*/ 3200 h 12733"/>
                  <a:gd name="connsiteX9" fmla="*/ 1340 w 10000"/>
                  <a:gd name="connsiteY9" fmla="*/ 2511 h 12733"/>
                  <a:gd name="connsiteX10" fmla="*/ 758 w 10000"/>
                  <a:gd name="connsiteY10" fmla="*/ 1752 h 12733"/>
                  <a:gd name="connsiteX11" fmla="*/ 222 w 10000"/>
                  <a:gd name="connsiteY11" fmla="*/ 898 h 12733"/>
                  <a:gd name="connsiteX12" fmla="*/ 0 w 10000"/>
                  <a:gd name="connsiteY12" fmla="*/ 436 h 12733"/>
                  <a:gd name="connsiteX13" fmla="*/ 7 w 10000"/>
                  <a:gd name="connsiteY13" fmla="*/ 523 h 12733"/>
                  <a:gd name="connsiteX14" fmla="*/ 124 w 10000"/>
                  <a:gd name="connsiteY14" fmla="*/ 1151 h 12733"/>
                  <a:gd name="connsiteX15" fmla="*/ 307 w 10000"/>
                  <a:gd name="connsiteY15" fmla="*/ 1796 h 12733"/>
                  <a:gd name="connsiteX16" fmla="*/ 627 w 10000"/>
                  <a:gd name="connsiteY16" fmla="*/ 2616 h 12733"/>
                  <a:gd name="connsiteX17" fmla="*/ 1098 w 10000"/>
                  <a:gd name="connsiteY17" fmla="*/ 3566 h 12733"/>
                  <a:gd name="connsiteX18" fmla="*/ 1752 w 10000"/>
                  <a:gd name="connsiteY18" fmla="*/ 4647 h 12733"/>
                  <a:gd name="connsiteX19" fmla="*/ 2621 w 10000"/>
                  <a:gd name="connsiteY19" fmla="*/ 5824 h 12733"/>
                  <a:gd name="connsiteX20" fmla="*/ 3170 w 10000"/>
                  <a:gd name="connsiteY20" fmla="*/ 6443 h 12733"/>
                  <a:gd name="connsiteX21" fmla="*/ 3451 w 10000"/>
                  <a:gd name="connsiteY21" fmla="*/ 6774 h 12733"/>
                  <a:gd name="connsiteX22" fmla="*/ 4085 w 10000"/>
                  <a:gd name="connsiteY22" fmla="*/ 7376 h 12733"/>
                  <a:gd name="connsiteX23" fmla="*/ 4771 w 10000"/>
                  <a:gd name="connsiteY23" fmla="*/ 7925 h 12733"/>
                  <a:gd name="connsiteX24" fmla="*/ 4866 w 10000"/>
                  <a:gd name="connsiteY24" fmla="*/ 9591 h 12733"/>
                  <a:gd name="connsiteX25" fmla="*/ 5990 w 10000"/>
                  <a:gd name="connsiteY25" fmla="*/ 12733 h 12733"/>
                  <a:gd name="connsiteX26" fmla="*/ 8124 w 10000"/>
                  <a:gd name="connsiteY26" fmla="*/ 9738 h 12733"/>
                  <a:gd name="connsiteX27" fmla="*/ 8830 w 10000"/>
                  <a:gd name="connsiteY27" fmla="*/ 10000 h 12733"/>
                  <a:gd name="connsiteX28" fmla="*/ 9163 w 10000"/>
                  <a:gd name="connsiteY28" fmla="*/ 10000 h 12733"/>
                  <a:gd name="connsiteX29" fmla="*/ 10000 w 10000"/>
                  <a:gd name="connsiteY29" fmla="*/ 4438 h 12733"/>
                  <a:gd name="connsiteX30" fmla="*/ 10000 w 10000"/>
                  <a:gd name="connsiteY30" fmla="*/ 0 h 12733"/>
                  <a:gd name="connsiteX31" fmla="*/ 9954 w 10000"/>
                  <a:gd name="connsiteY31" fmla="*/ 209 h 12733"/>
                  <a:gd name="connsiteX32" fmla="*/ 9503 w 10000"/>
                  <a:gd name="connsiteY32" fmla="*/ 1569 h 12733"/>
                  <a:gd name="connsiteX33" fmla="*/ 8915 w 10000"/>
                  <a:gd name="connsiteY33" fmla="*/ 2912 h 12733"/>
                  <a:gd name="connsiteX34" fmla="*/ 8431 w 10000"/>
                  <a:gd name="connsiteY34" fmla="*/ 3775 h 12733"/>
                  <a:gd name="connsiteX35" fmla="*/ 7889 w 10000"/>
                  <a:gd name="connsiteY35" fmla="*/ 4499 h 12733"/>
                  <a:gd name="connsiteX36" fmla="*/ 7458 w 10000"/>
                  <a:gd name="connsiteY36" fmla="*/ 4891 h 12733"/>
                  <a:gd name="connsiteX37" fmla="*/ 7150 w 10000"/>
                  <a:gd name="connsiteY37" fmla="*/ 5065 h 12733"/>
                  <a:gd name="connsiteX38" fmla="*/ 7000 w 10000"/>
                  <a:gd name="connsiteY38" fmla="*/ 5109 h 12733"/>
                  <a:gd name="connsiteX0" fmla="*/ 7000 w 10000"/>
                  <a:gd name="connsiteY0" fmla="*/ 5109 h 12733"/>
                  <a:gd name="connsiteX1" fmla="*/ 6333 w 10000"/>
                  <a:gd name="connsiteY1" fmla="*/ 5248 h 12733"/>
                  <a:gd name="connsiteX2" fmla="*/ 5268 w 10000"/>
                  <a:gd name="connsiteY2" fmla="*/ 5301 h 12733"/>
                  <a:gd name="connsiteX3" fmla="*/ 4490 w 10000"/>
                  <a:gd name="connsiteY3" fmla="*/ 5179 h 12733"/>
                  <a:gd name="connsiteX4" fmla="*/ 3974 w 10000"/>
                  <a:gd name="connsiteY4" fmla="*/ 4978 h 12733"/>
                  <a:gd name="connsiteX5" fmla="*/ 3830 w 10000"/>
                  <a:gd name="connsiteY5" fmla="*/ 4891 h 12733"/>
                  <a:gd name="connsiteX6" fmla="*/ 3647 w 10000"/>
                  <a:gd name="connsiteY6" fmla="*/ 4752 h 12733"/>
                  <a:gd name="connsiteX7" fmla="*/ 2791 w 10000"/>
                  <a:gd name="connsiteY7" fmla="*/ 4054 h 12733"/>
                  <a:gd name="connsiteX8" fmla="*/ 1941 w 10000"/>
                  <a:gd name="connsiteY8" fmla="*/ 3200 h 12733"/>
                  <a:gd name="connsiteX9" fmla="*/ 1340 w 10000"/>
                  <a:gd name="connsiteY9" fmla="*/ 2511 h 12733"/>
                  <a:gd name="connsiteX10" fmla="*/ 758 w 10000"/>
                  <a:gd name="connsiteY10" fmla="*/ 1752 h 12733"/>
                  <a:gd name="connsiteX11" fmla="*/ 222 w 10000"/>
                  <a:gd name="connsiteY11" fmla="*/ 898 h 12733"/>
                  <a:gd name="connsiteX12" fmla="*/ 0 w 10000"/>
                  <a:gd name="connsiteY12" fmla="*/ 436 h 12733"/>
                  <a:gd name="connsiteX13" fmla="*/ 7 w 10000"/>
                  <a:gd name="connsiteY13" fmla="*/ 523 h 12733"/>
                  <a:gd name="connsiteX14" fmla="*/ 124 w 10000"/>
                  <a:gd name="connsiteY14" fmla="*/ 1151 h 12733"/>
                  <a:gd name="connsiteX15" fmla="*/ 307 w 10000"/>
                  <a:gd name="connsiteY15" fmla="*/ 1796 h 12733"/>
                  <a:gd name="connsiteX16" fmla="*/ 627 w 10000"/>
                  <a:gd name="connsiteY16" fmla="*/ 2616 h 12733"/>
                  <a:gd name="connsiteX17" fmla="*/ 1098 w 10000"/>
                  <a:gd name="connsiteY17" fmla="*/ 3566 h 12733"/>
                  <a:gd name="connsiteX18" fmla="*/ 1752 w 10000"/>
                  <a:gd name="connsiteY18" fmla="*/ 4647 h 12733"/>
                  <a:gd name="connsiteX19" fmla="*/ 2621 w 10000"/>
                  <a:gd name="connsiteY19" fmla="*/ 5824 h 12733"/>
                  <a:gd name="connsiteX20" fmla="*/ 3170 w 10000"/>
                  <a:gd name="connsiteY20" fmla="*/ 6443 h 12733"/>
                  <a:gd name="connsiteX21" fmla="*/ 3451 w 10000"/>
                  <a:gd name="connsiteY21" fmla="*/ 6774 h 12733"/>
                  <a:gd name="connsiteX22" fmla="*/ 4085 w 10000"/>
                  <a:gd name="connsiteY22" fmla="*/ 7376 h 12733"/>
                  <a:gd name="connsiteX23" fmla="*/ 3496 w 10000"/>
                  <a:gd name="connsiteY23" fmla="*/ 9758 h 12733"/>
                  <a:gd name="connsiteX24" fmla="*/ 4866 w 10000"/>
                  <a:gd name="connsiteY24" fmla="*/ 9591 h 12733"/>
                  <a:gd name="connsiteX25" fmla="*/ 5990 w 10000"/>
                  <a:gd name="connsiteY25" fmla="*/ 12733 h 12733"/>
                  <a:gd name="connsiteX26" fmla="*/ 8124 w 10000"/>
                  <a:gd name="connsiteY26" fmla="*/ 9738 h 12733"/>
                  <a:gd name="connsiteX27" fmla="*/ 8830 w 10000"/>
                  <a:gd name="connsiteY27" fmla="*/ 10000 h 12733"/>
                  <a:gd name="connsiteX28" fmla="*/ 9163 w 10000"/>
                  <a:gd name="connsiteY28" fmla="*/ 10000 h 12733"/>
                  <a:gd name="connsiteX29" fmla="*/ 10000 w 10000"/>
                  <a:gd name="connsiteY29" fmla="*/ 4438 h 12733"/>
                  <a:gd name="connsiteX30" fmla="*/ 10000 w 10000"/>
                  <a:gd name="connsiteY30" fmla="*/ 0 h 12733"/>
                  <a:gd name="connsiteX31" fmla="*/ 9954 w 10000"/>
                  <a:gd name="connsiteY31" fmla="*/ 209 h 12733"/>
                  <a:gd name="connsiteX32" fmla="*/ 9503 w 10000"/>
                  <a:gd name="connsiteY32" fmla="*/ 1569 h 12733"/>
                  <a:gd name="connsiteX33" fmla="*/ 8915 w 10000"/>
                  <a:gd name="connsiteY33" fmla="*/ 2912 h 12733"/>
                  <a:gd name="connsiteX34" fmla="*/ 8431 w 10000"/>
                  <a:gd name="connsiteY34" fmla="*/ 3775 h 12733"/>
                  <a:gd name="connsiteX35" fmla="*/ 7889 w 10000"/>
                  <a:gd name="connsiteY35" fmla="*/ 4499 h 12733"/>
                  <a:gd name="connsiteX36" fmla="*/ 7458 w 10000"/>
                  <a:gd name="connsiteY36" fmla="*/ 4891 h 12733"/>
                  <a:gd name="connsiteX37" fmla="*/ 7150 w 10000"/>
                  <a:gd name="connsiteY37" fmla="*/ 5065 h 12733"/>
                  <a:gd name="connsiteX38" fmla="*/ 7000 w 10000"/>
                  <a:gd name="connsiteY38" fmla="*/ 5109 h 12733"/>
                  <a:gd name="connsiteX0" fmla="*/ 7000 w 10000"/>
                  <a:gd name="connsiteY0" fmla="*/ 5109 h 12733"/>
                  <a:gd name="connsiteX1" fmla="*/ 6333 w 10000"/>
                  <a:gd name="connsiteY1" fmla="*/ 5248 h 12733"/>
                  <a:gd name="connsiteX2" fmla="*/ 5268 w 10000"/>
                  <a:gd name="connsiteY2" fmla="*/ 5301 h 12733"/>
                  <a:gd name="connsiteX3" fmla="*/ 4490 w 10000"/>
                  <a:gd name="connsiteY3" fmla="*/ 5179 h 12733"/>
                  <a:gd name="connsiteX4" fmla="*/ 3974 w 10000"/>
                  <a:gd name="connsiteY4" fmla="*/ 4978 h 12733"/>
                  <a:gd name="connsiteX5" fmla="*/ 3830 w 10000"/>
                  <a:gd name="connsiteY5" fmla="*/ 4891 h 12733"/>
                  <a:gd name="connsiteX6" fmla="*/ 3647 w 10000"/>
                  <a:gd name="connsiteY6" fmla="*/ 4752 h 12733"/>
                  <a:gd name="connsiteX7" fmla="*/ 2791 w 10000"/>
                  <a:gd name="connsiteY7" fmla="*/ 4054 h 12733"/>
                  <a:gd name="connsiteX8" fmla="*/ 1941 w 10000"/>
                  <a:gd name="connsiteY8" fmla="*/ 3200 h 12733"/>
                  <a:gd name="connsiteX9" fmla="*/ 1340 w 10000"/>
                  <a:gd name="connsiteY9" fmla="*/ 2511 h 12733"/>
                  <a:gd name="connsiteX10" fmla="*/ 758 w 10000"/>
                  <a:gd name="connsiteY10" fmla="*/ 1752 h 12733"/>
                  <a:gd name="connsiteX11" fmla="*/ 222 w 10000"/>
                  <a:gd name="connsiteY11" fmla="*/ 898 h 12733"/>
                  <a:gd name="connsiteX12" fmla="*/ 0 w 10000"/>
                  <a:gd name="connsiteY12" fmla="*/ 436 h 12733"/>
                  <a:gd name="connsiteX13" fmla="*/ 7 w 10000"/>
                  <a:gd name="connsiteY13" fmla="*/ 523 h 12733"/>
                  <a:gd name="connsiteX14" fmla="*/ 124 w 10000"/>
                  <a:gd name="connsiteY14" fmla="*/ 1151 h 12733"/>
                  <a:gd name="connsiteX15" fmla="*/ 307 w 10000"/>
                  <a:gd name="connsiteY15" fmla="*/ 1796 h 12733"/>
                  <a:gd name="connsiteX16" fmla="*/ 627 w 10000"/>
                  <a:gd name="connsiteY16" fmla="*/ 2616 h 12733"/>
                  <a:gd name="connsiteX17" fmla="*/ 1098 w 10000"/>
                  <a:gd name="connsiteY17" fmla="*/ 3566 h 12733"/>
                  <a:gd name="connsiteX18" fmla="*/ 1752 w 10000"/>
                  <a:gd name="connsiteY18" fmla="*/ 4647 h 12733"/>
                  <a:gd name="connsiteX19" fmla="*/ 2621 w 10000"/>
                  <a:gd name="connsiteY19" fmla="*/ 5824 h 12733"/>
                  <a:gd name="connsiteX20" fmla="*/ 3170 w 10000"/>
                  <a:gd name="connsiteY20" fmla="*/ 6443 h 12733"/>
                  <a:gd name="connsiteX21" fmla="*/ 3451 w 10000"/>
                  <a:gd name="connsiteY21" fmla="*/ 6774 h 12733"/>
                  <a:gd name="connsiteX22" fmla="*/ 3006 w 10000"/>
                  <a:gd name="connsiteY22" fmla="*/ 8751 h 12733"/>
                  <a:gd name="connsiteX23" fmla="*/ 3496 w 10000"/>
                  <a:gd name="connsiteY23" fmla="*/ 9758 h 12733"/>
                  <a:gd name="connsiteX24" fmla="*/ 4866 w 10000"/>
                  <a:gd name="connsiteY24" fmla="*/ 9591 h 12733"/>
                  <a:gd name="connsiteX25" fmla="*/ 5990 w 10000"/>
                  <a:gd name="connsiteY25" fmla="*/ 12733 h 12733"/>
                  <a:gd name="connsiteX26" fmla="*/ 8124 w 10000"/>
                  <a:gd name="connsiteY26" fmla="*/ 9738 h 12733"/>
                  <a:gd name="connsiteX27" fmla="*/ 8830 w 10000"/>
                  <a:gd name="connsiteY27" fmla="*/ 10000 h 12733"/>
                  <a:gd name="connsiteX28" fmla="*/ 9163 w 10000"/>
                  <a:gd name="connsiteY28" fmla="*/ 10000 h 12733"/>
                  <a:gd name="connsiteX29" fmla="*/ 10000 w 10000"/>
                  <a:gd name="connsiteY29" fmla="*/ 4438 h 12733"/>
                  <a:gd name="connsiteX30" fmla="*/ 10000 w 10000"/>
                  <a:gd name="connsiteY30" fmla="*/ 0 h 12733"/>
                  <a:gd name="connsiteX31" fmla="*/ 9954 w 10000"/>
                  <a:gd name="connsiteY31" fmla="*/ 209 h 12733"/>
                  <a:gd name="connsiteX32" fmla="*/ 9503 w 10000"/>
                  <a:gd name="connsiteY32" fmla="*/ 1569 h 12733"/>
                  <a:gd name="connsiteX33" fmla="*/ 8915 w 10000"/>
                  <a:gd name="connsiteY33" fmla="*/ 2912 h 12733"/>
                  <a:gd name="connsiteX34" fmla="*/ 8431 w 10000"/>
                  <a:gd name="connsiteY34" fmla="*/ 3775 h 12733"/>
                  <a:gd name="connsiteX35" fmla="*/ 7889 w 10000"/>
                  <a:gd name="connsiteY35" fmla="*/ 4499 h 12733"/>
                  <a:gd name="connsiteX36" fmla="*/ 7458 w 10000"/>
                  <a:gd name="connsiteY36" fmla="*/ 4891 h 12733"/>
                  <a:gd name="connsiteX37" fmla="*/ 7150 w 10000"/>
                  <a:gd name="connsiteY37" fmla="*/ 5065 h 12733"/>
                  <a:gd name="connsiteX38" fmla="*/ 7000 w 10000"/>
                  <a:gd name="connsiteY38" fmla="*/ 5109 h 12733"/>
                  <a:gd name="connsiteX0" fmla="*/ 7000 w 10000"/>
                  <a:gd name="connsiteY0" fmla="*/ 5109 h 12733"/>
                  <a:gd name="connsiteX1" fmla="*/ 6333 w 10000"/>
                  <a:gd name="connsiteY1" fmla="*/ 5248 h 12733"/>
                  <a:gd name="connsiteX2" fmla="*/ 5268 w 10000"/>
                  <a:gd name="connsiteY2" fmla="*/ 5301 h 12733"/>
                  <a:gd name="connsiteX3" fmla="*/ 4490 w 10000"/>
                  <a:gd name="connsiteY3" fmla="*/ 5179 h 12733"/>
                  <a:gd name="connsiteX4" fmla="*/ 3974 w 10000"/>
                  <a:gd name="connsiteY4" fmla="*/ 4978 h 12733"/>
                  <a:gd name="connsiteX5" fmla="*/ 3830 w 10000"/>
                  <a:gd name="connsiteY5" fmla="*/ 4891 h 12733"/>
                  <a:gd name="connsiteX6" fmla="*/ 3647 w 10000"/>
                  <a:gd name="connsiteY6" fmla="*/ 4752 h 12733"/>
                  <a:gd name="connsiteX7" fmla="*/ 2791 w 10000"/>
                  <a:gd name="connsiteY7" fmla="*/ 4054 h 12733"/>
                  <a:gd name="connsiteX8" fmla="*/ 1941 w 10000"/>
                  <a:gd name="connsiteY8" fmla="*/ 3200 h 12733"/>
                  <a:gd name="connsiteX9" fmla="*/ 1340 w 10000"/>
                  <a:gd name="connsiteY9" fmla="*/ 2511 h 12733"/>
                  <a:gd name="connsiteX10" fmla="*/ 758 w 10000"/>
                  <a:gd name="connsiteY10" fmla="*/ 1752 h 12733"/>
                  <a:gd name="connsiteX11" fmla="*/ 222 w 10000"/>
                  <a:gd name="connsiteY11" fmla="*/ 898 h 12733"/>
                  <a:gd name="connsiteX12" fmla="*/ 0 w 10000"/>
                  <a:gd name="connsiteY12" fmla="*/ 436 h 12733"/>
                  <a:gd name="connsiteX13" fmla="*/ 7 w 10000"/>
                  <a:gd name="connsiteY13" fmla="*/ 523 h 12733"/>
                  <a:gd name="connsiteX14" fmla="*/ 124 w 10000"/>
                  <a:gd name="connsiteY14" fmla="*/ 1151 h 12733"/>
                  <a:gd name="connsiteX15" fmla="*/ 307 w 10000"/>
                  <a:gd name="connsiteY15" fmla="*/ 1796 h 12733"/>
                  <a:gd name="connsiteX16" fmla="*/ 627 w 10000"/>
                  <a:gd name="connsiteY16" fmla="*/ 2616 h 12733"/>
                  <a:gd name="connsiteX17" fmla="*/ 1098 w 10000"/>
                  <a:gd name="connsiteY17" fmla="*/ 3566 h 12733"/>
                  <a:gd name="connsiteX18" fmla="*/ 1752 w 10000"/>
                  <a:gd name="connsiteY18" fmla="*/ 4647 h 12733"/>
                  <a:gd name="connsiteX19" fmla="*/ 2621 w 10000"/>
                  <a:gd name="connsiteY19" fmla="*/ 5824 h 12733"/>
                  <a:gd name="connsiteX20" fmla="*/ 3170 w 10000"/>
                  <a:gd name="connsiteY20" fmla="*/ 6443 h 12733"/>
                  <a:gd name="connsiteX21" fmla="*/ 2667 w 10000"/>
                  <a:gd name="connsiteY21" fmla="*/ 8149 h 12733"/>
                  <a:gd name="connsiteX22" fmla="*/ 3006 w 10000"/>
                  <a:gd name="connsiteY22" fmla="*/ 8751 h 12733"/>
                  <a:gd name="connsiteX23" fmla="*/ 3496 w 10000"/>
                  <a:gd name="connsiteY23" fmla="*/ 9758 h 12733"/>
                  <a:gd name="connsiteX24" fmla="*/ 4866 w 10000"/>
                  <a:gd name="connsiteY24" fmla="*/ 9591 h 12733"/>
                  <a:gd name="connsiteX25" fmla="*/ 5990 w 10000"/>
                  <a:gd name="connsiteY25" fmla="*/ 12733 h 12733"/>
                  <a:gd name="connsiteX26" fmla="*/ 8124 w 10000"/>
                  <a:gd name="connsiteY26" fmla="*/ 9738 h 12733"/>
                  <a:gd name="connsiteX27" fmla="*/ 8830 w 10000"/>
                  <a:gd name="connsiteY27" fmla="*/ 10000 h 12733"/>
                  <a:gd name="connsiteX28" fmla="*/ 9163 w 10000"/>
                  <a:gd name="connsiteY28" fmla="*/ 10000 h 12733"/>
                  <a:gd name="connsiteX29" fmla="*/ 10000 w 10000"/>
                  <a:gd name="connsiteY29" fmla="*/ 4438 h 12733"/>
                  <a:gd name="connsiteX30" fmla="*/ 10000 w 10000"/>
                  <a:gd name="connsiteY30" fmla="*/ 0 h 12733"/>
                  <a:gd name="connsiteX31" fmla="*/ 9954 w 10000"/>
                  <a:gd name="connsiteY31" fmla="*/ 209 h 12733"/>
                  <a:gd name="connsiteX32" fmla="*/ 9503 w 10000"/>
                  <a:gd name="connsiteY32" fmla="*/ 1569 h 12733"/>
                  <a:gd name="connsiteX33" fmla="*/ 8915 w 10000"/>
                  <a:gd name="connsiteY33" fmla="*/ 2912 h 12733"/>
                  <a:gd name="connsiteX34" fmla="*/ 8431 w 10000"/>
                  <a:gd name="connsiteY34" fmla="*/ 3775 h 12733"/>
                  <a:gd name="connsiteX35" fmla="*/ 7889 w 10000"/>
                  <a:gd name="connsiteY35" fmla="*/ 4499 h 12733"/>
                  <a:gd name="connsiteX36" fmla="*/ 7458 w 10000"/>
                  <a:gd name="connsiteY36" fmla="*/ 4891 h 12733"/>
                  <a:gd name="connsiteX37" fmla="*/ 7150 w 10000"/>
                  <a:gd name="connsiteY37" fmla="*/ 5065 h 12733"/>
                  <a:gd name="connsiteX38" fmla="*/ 7000 w 10000"/>
                  <a:gd name="connsiteY38" fmla="*/ 5109 h 12733"/>
                  <a:gd name="connsiteX0" fmla="*/ 7000 w 10000"/>
                  <a:gd name="connsiteY0" fmla="*/ 5109 h 12733"/>
                  <a:gd name="connsiteX1" fmla="*/ 6333 w 10000"/>
                  <a:gd name="connsiteY1" fmla="*/ 5248 h 12733"/>
                  <a:gd name="connsiteX2" fmla="*/ 5268 w 10000"/>
                  <a:gd name="connsiteY2" fmla="*/ 5301 h 12733"/>
                  <a:gd name="connsiteX3" fmla="*/ 4490 w 10000"/>
                  <a:gd name="connsiteY3" fmla="*/ 5179 h 12733"/>
                  <a:gd name="connsiteX4" fmla="*/ 3974 w 10000"/>
                  <a:gd name="connsiteY4" fmla="*/ 4978 h 12733"/>
                  <a:gd name="connsiteX5" fmla="*/ 3830 w 10000"/>
                  <a:gd name="connsiteY5" fmla="*/ 4891 h 12733"/>
                  <a:gd name="connsiteX6" fmla="*/ 3647 w 10000"/>
                  <a:gd name="connsiteY6" fmla="*/ 4752 h 12733"/>
                  <a:gd name="connsiteX7" fmla="*/ 2791 w 10000"/>
                  <a:gd name="connsiteY7" fmla="*/ 4054 h 12733"/>
                  <a:gd name="connsiteX8" fmla="*/ 1941 w 10000"/>
                  <a:gd name="connsiteY8" fmla="*/ 3200 h 12733"/>
                  <a:gd name="connsiteX9" fmla="*/ 1340 w 10000"/>
                  <a:gd name="connsiteY9" fmla="*/ 2511 h 12733"/>
                  <a:gd name="connsiteX10" fmla="*/ 758 w 10000"/>
                  <a:gd name="connsiteY10" fmla="*/ 1752 h 12733"/>
                  <a:gd name="connsiteX11" fmla="*/ 222 w 10000"/>
                  <a:gd name="connsiteY11" fmla="*/ 898 h 12733"/>
                  <a:gd name="connsiteX12" fmla="*/ 0 w 10000"/>
                  <a:gd name="connsiteY12" fmla="*/ 436 h 12733"/>
                  <a:gd name="connsiteX13" fmla="*/ 7 w 10000"/>
                  <a:gd name="connsiteY13" fmla="*/ 523 h 12733"/>
                  <a:gd name="connsiteX14" fmla="*/ 124 w 10000"/>
                  <a:gd name="connsiteY14" fmla="*/ 1151 h 12733"/>
                  <a:gd name="connsiteX15" fmla="*/ 307 w 10000"/>
                  <a:gd name="connsiteY15" fmla="*/ 1796 h 12733"/>
                  <a:gd name="connsiteX16" fmla="*/ 627 w 10000"/>
                  <a:gd name="connsiteY16" fmla="*/ 2616 h 12733"/>
                  <a:gd name="connsiteX17" fmla="*/ 1098 w 10000"/>
                  <a:gd name="connsiteY17" fmla="*/ 3566 h 12733"/>
                  <a:gd name="connsiteX18" fmla="*/ 1752 w 10000"/>
                  <a:gd name="connsiteY18" fmla="*/ 4647 h 12733"/>
                  <a:gd name="connsiteX19" fmla="*/ 2621 w 10000"/>
                  <a:gd name="connsiteY19" fmla="*/ 5824 h 12733"/>
                  <a:gd name="connsiteX20" fmla="*/ 2386 w 10000"/>
                  <a:gd name="connsiteY20" fmla="*/ 7490 h 12733"/>
                  <a:gd name="connsiteX21" fmla="*/ 2667 w 10000"/>
                  <a:gd name="connsiteY21" fmla="*/ 8149 h 12733"/>
                  <a:gd name="connsiteX22" fmla="*/ 3006 w 10000"/>
                  <a:gd name="connsiteY22" fmla="*/ 8751 h 12733"/>
                  <a:gd name="connsiteX23" fmla="*/ 3496 w 10000"/>
                  <a:gd name="connsiteY23" fmla="*/ 9758 h 12733"/>
                  <a:gd name="connsiteX24" fmla="*/ 4866 w 10000"/>
                  <a:gd name="connsiteY24" fmla="*/ 9591 h 12733"/>
                  <a:gd name="connsiteX25" fmla="*/ 5990 w 10000"/>
                  <a:gd name="connsiteY25" fmla="*/ 12733 h 12733"/>
                  <a:gd name="connsiteX26" fmla="*/ 8124 w 10000"/>
                  <a:gd name="connsiteY26" fmla="*/ 9738 h 12733"/>
                  <a:gd name="connsiteX27" fmla="*/ 8830 w 10000"/>
                  <a:gd name="connsiteY27" fmla="*/ 10000 h 12733"/>
                  <a:gd name="connsiteX28" fmla="*/ 9163 w 10000"/>
                  <a:gd name="connsiteY28" fmla="*/ 10000 h 12733"/>
                  <a:gd name="connsiteX29" fmla="*/ 10000 w 10000"/>
                  <a:gd name="connsiteY29" fmla="*/ 4438 h 12733"/>
                  <a:gd name="connsiteX30" fmla="*/ 10000 w 10000"/>
                  <a:gd name="connsiteY30" fmla="*/ 0 h 12733"/>
                  <a:gd name="connsiteX31" fmla="*/ 9954 w 10000"/>
                  <a:gd name="connsiteY31" fmla="*/ 209 h 12733"/>
                  <a:gd name="connsiteX32" fmla="*/ 9503 w 10000"/>
                  <a:gd name="connsiteY32" fmla="*/ 1569 h 12733"/>
                  <a:gd name="connsiteX33" fmla="*/ 8915 w 10000"/>
                  <a:gd name="connsiteY33" fmla="*/ 2912 h 12733"/>
                  <a:gd name="connsiteX34" fmla="*/ 8431 w 10000"/>
                  <a:gd name="connsiteY34" fmla="*/ 3775 h 12733"/>
                  <a:gd name="connsiteX35" fmla="*/ 7889 w 10000"/>
                  <a:gd name="connsiteY35" fmla="*/ 4499 h 12733"/>
                  <a:gd name="connsiteX36" fmla="*/ 7458 w 10000"/>
                  <a:gd name="connsiteY36" fmla="*/ 4891 h 12733"/>
                  <a:gd name="connsiteX37" fmla="*/ 7150 w 10000"/>
                  <a:gd name="connsiteY37" fmla="*/ 5065 h 12733"/>
                  <a:gd name="connsiteX38" fmla="*/ 7000 w 10000"/>
                  <a:gd name="connsiteY38" fmla="*/ 5109 h 12733"/>
                  <a:gd name="connsiteX0" fmla="*/ 7000 w 10000"/>
                  <a:gd name="connsiteY0" fmla="*/ 5109 h 12733"/>
                  <a:gd name="connsiteX1" fmla="*/ 6333 w 10000"/>
                  <a:gd name="connsiteY1" fmla="*/ 5248 h 12733"/>
                  <a:gd name="connsiteX2" fmla="*/ 5268 w 10000"/>
                  <a:gd name="connsiteY2" fmla="*/ 5301 h 12733"/>
                  <a:gd name="connsiteX3" fmla="*/ 4490 w 10000"/>
                  <a:gd name="connsiteY3" fmla="*/ 5179 h 12733"/>
                  <a:gd name="connsiteX4" fmla="*/ 3974 w 10000"/>
                  <a:gd name="connsiteY4" fmla="*/ 4978 h 12733"/>
                  <a:gd name="connsiteX5" fmla="*/ 3830 w 10000"/>
                  <a:gd name="connsiteY5" fmla="*/ 4891 h 12733"/>
                  <a:gd name="connsiteX6" fmla="*/ 3647 w 10000"/>
                  <a:gd name="connsiteY6" fmla="*/ 4752 h 12733"/>
                  <a:gd name="connsiteX7" fmla="*/ 2791 w 10000"/>
                  <a:gd name="connsiteY7" fmla="*/ 4054 h 12733"/>
                  <a:gd name="connsiteX8" fmla="*/ 1941 w 10000"/>
                  <a:gd name="connsiteY8" fmla="*/ 3200 h 12733"/>
                  <a:gd name="connsiteX9" fmla="*/ 1340 w 10000"/>
                  <a:gd name="connsiteY9" fmla="*/ 2511 h 12733"/>
                  <a:gd name="connsiteX10" fmla="*/ 758 w 10000"/>
                  <a:gd name="connsiteY10" fmla="*/ 1752 h 12733"/>
                  <a:gd name="connsiteX11" fmla="*/ 222 w 10000"/>
                  <a:gd name="connsiteY11" fmla="*/ 898 h 12733"/>
                  <a:gd name="connsiteX12" fmla="*/ 0 w 10000"/>
                  <a:gd name="connsiteY12" fmla="*/ 436 h 12733"/>
                  <a:gd name="connsiteX13" fmla="*/ 7 w 10000"/>
                  <a:gd name="connsiteY13" fmla="*/ 523 h 12733"/>
                  <a:gd name="connsiteX14" fmla="*/ 124 w 10000"/>
                  <a:gd name="connsiteY14" fmla="*/ 1151 h 12733"/>
                  <a:gd name="connsiteX15" fmla="*/ 307 w 10000"/>
                  <a:gd name="connsiteY15" fmla="*/ 1796 h 12733"/>
                  <a:gd name="connsiteX16" fmla="*/ 627 w 10000"/>
                  <a:gd name="connsiteY16" fmla="*/ 2616 h 12733"/>
                  <a:gd name="connsiteX17" fmla="*/ 1098 w 10000"/>
                  <a:gd name="connsiteY17" fmla="*/ 3566 h 12733"/>
                  <a:gd name="connsiteX18" fmla="*/ 1752 w 10000"/>
                  <a:gd name="connsiteY18" fmla="*/ 4647 h 12733"/>
                  <a:gd name="connsiteX19" fmla="*/ 1984 w 10000"/>
                  <a:gd name="connsiteY19" fmla="*/ 7657 h 12733"/>
                  <a:gd name="connsiteX20" fmla="*/ 2386 w 10000"/>
                  <a:gd name="connsiteY20" fmla="*/ 7490 h 12733"/>
                  <a:gd name="connsiteX21" fmla="*/ 2667 w 10000"/>
                  <a:gd name="connsiteY21" fmla="*/ 8149 h 12733"/>
                  <a:gd name="connsiteX22" fmla="*/ 3006 w 10000"/>
                  <a:gd name="connsiteY22" fmla="*/ 8751 h 12733"/>
                  <a:gd name="connsiteX23" fmla="*/ 3496 w 10000"/>
                  <a:gd name="connsiteY23" fmla="*/ 9758 h 12733"/>
                  <a:gd name="connsiteX24" fmla="*/ 4866 w 10000"/>
                  <a:gd name="connsiteY24" fmla="*/ 9591 h 12733"/>
                  <a:gd name="connsiteX25" fmla="*/ 5990 w 10000"/>
                  <a:gd name="connsiteY25" fmla="*/ 12733 h 12733"/>
                  <a:gd name="connsiteX26" fmla="*/ 8124 w 10000"/>
                  <a:gd name="connsiteY26" fmla="*/ 9738 h 12733"/>
                  <a:gd name="connsiteX27" fmla="*/ 8830 w 10000"/>
                  <a:gd name="connsiteY27" fmla="*/ 10000 h 12733"/>
                  <a:gd name="connsiteX28" fmla="*/ 9163 w 10000"/>
                  <a:gd name="connsiteY28" fmla="*/ 10000 h 12733"/>
                  <a:gd name="connsiteX29" fmla="*/ 10000 w 10000"/>
                  <a:gd name="connsiteY29" fmla="*/ 4438 h 12733"/>
                  <a:gd name="connsiteX30" fmla="*/ 10000 w 10000"/>
                  <a:gd name="connsiteY30" fmla="*/ 0 h 12733"/>
                  <a:gd name="connsiteX31" fmla="*/ 9954 w 10000"/>
                  <a:gd name="connsiteY31" fmla="*/ 209 h 12733"/>
                  <a:gd name="connsiteX32" fmla="*/ 9503 w 10000"/>
                  <a:gd name="connsiteY32" fmla="*/ 1569 h 12733"/>
                  <a:gd name="connsiteX33" fmla="*/ 8915 w 10000"/>
                  <a:gd name="connsiteY33" fmla="*/ 2912 h 12733"/>
                  <a:gd name="connsiteX34" fmla="*/ 8431 w 10000"/>
                  <a:gd name="connsiteY34" fmla="*/ 3775 h 12733"/>
                  <a:gd name="connsiteX35" fmla="*/ 7889 w 10000"/>
                  <a:gd name="connsiteY35" fmla="*/ 4499 h 12733"/>
                  <a:gd name="connsiteX36" fmla="*/ 7458 w 10000"/>
                  <a:gd name="connsiteY36" fmla="*/ 4891 h 12733"/>
                  <a:gd name="connsiteX37" fmla="*/ 7150 w 10000"/>
                  <a:gd name="connsiteY37" fmla="*/ 5065 h 12733"/>
                  <a:gd name="connsiteX38" fmla="*/ 7000 w 10000"/>
                  <a:gd name="connsiteY38" fmla="*/ 5109 h 12733"/>
                  <a:gd name="connsiteX0" fmla="*/ 7000 w 10000"/>
                  <a:gd name="connsiteY0" fmla="*/ 5109 h 12733"/>
                  <a:gd name="connsiteX1" fmla="*/ 6333 w 10000"/>
                  <a:gd name="connsiteY1" fmla="*/ 5248 h 12733"/>
                  <a:gd name="connsiteX2" fmla="*/ 5268 w 10000"/>
                  <a:gd name="connsiteY2" fmla="*/ 5301 h 12733"/>
                  <a:gd name="connsiteX3" fmla="*/ 4490 w 10000"/>
                  <a:gd name="connsiteY3" fmla="*/ 5179 h 12733"/>
                  <a:gd name="connsiteX4" fmla="*/ 3974 w 10000"/>
                  <a:gd name="connsiteY4" fmla="*/ 4978 h 12733"/>
                  <a:gd name="connsiteX5" fmla="*/ 3830 w 10000"/>
                  <a:gd name="connsiteY5" fmla="*/ 4891 h 12733"/>
                  <a:gd name="connsiteX6" fmla="*/ 3647 w 10000"/>
                  <a:gd name="connsiteY6" fmla="*/ 4752 h 12733"/>
                  <a:gd name="connsiteX7" fmla="*/ 2791 w 10000"/>
                  <a:gd name="connsiteY7" fmla="*/ 4054 h 12733"/>
                  <a:gd name="connsiteX8" fmla="*/ 1941 w 10000"/>
                  <a:gd name="connsiteY8" fmla="*/ 3200 h 12733"/>
                  <a:gd name="connsiteX9" fmla="*/ 1340 w 10000"/>
                  <a:gd name="connsiteY9" fmla="*/ 2511 h 12733"/>
                  <a:gd name="connsiteX10" fmla="*/ 758 w 10000"/>
                  <a:gd name="connsiteY10" fmla="*/ 1752 h 12733"/>
                  <a:gd name="connsiteX11" fmla="*/ 222 w 10000"/>
                  <a:gd name="connsiteY11" fmla="*/ 898 h 12733"/>
                  <a:gd name="connsiteX12" fmla="*/ 0 w 10000"/>
                  <a:gd name="connsiteY12" fmla="*/ 436 h 12733"/>
                  <a:gd name="connsiteX13" fmla="*/ 7 w 10000"/>
                  <a:gd name="connsiteY13" fmla="*/ 523 h 12733"/>
                  <a:gd name="connsiteX14" fmla="*/ 124 w 10000"/>
                  <a:gd name="connsiteY14" fmla="*/ 1151 h 12733"/>
                  <a:gd name="connsiteX15" fmla="*/ 307 w 10000"/>
                  <a:gd name="connsiteY15" fmla="*/ 1796 h 12733"/>
                  <a:gd name="connsiteX16" fmla="*/ 627 w 10000"/>
                  <a:gd name="connsiteY16" fmla="*/ 2616 h 12733"/>
                  <a:gd name="connsiteX17" fmla="*/ 1098 w 10000"/>
                  <a:gd name="connsiteY17" fmla="*/ 3566 h 12733"/>
                  <a:gd name="connsiteX18" fmla="*/ 1311 w 10000"/>
                  <a:gd name="connsiteY18" fmla="*/ 6938 h 12733"/>
                  <a:gd name="connsiteX19" fmla="*/ 1984 w 10000"/>
                  <a:gd name="connsiteY19" fmla="*/ 7657 h 12733"/>
                  <a:gd name="connsiteX20" fmla="*/ 2386 w 10000"/>
                  <a:gd name="connsiteY20" fmla="*/ 7490 h 12733"/>
                  <a:gd name="connsiteX21" fmla="*/ 2667 w 10000"/>
                  <a:gd name="connsiteY21" fmla="*/ 8149 h 12733"/>
                  <a:gd name="connsiteX22" fmla="*/ 3006 w 10000"/>
                  <a:gd name="connsiteY22" fmla="*/ 8751 h 12733"/>
                  <a:gd name="connsiteX23" fmla="*/ 3496 w 10000"/>
                  <a:gd name="connsiteY23" fmla="*/ 9758 h 12733"/>
                  <a:gd name="connsiteX24" fmla="*/ 4866 w 10000"/>
                  <a:gd name="connsiteY24" fmla="*/ 9591 h 12733"/>
                  <a:gd name="connsiteX25" fmla="*/ 5990 w 10000"/>
                  <a:gd name="connsiteY25" fmla="*/ 12733 h 12733"/>
                  <a:gd name="connsiteX26" fmla="*/ 8124 w 10000"/>
                  <a:gd name="connsiteY26" fmla="*/ 9738 h 12733"/>
                  <a:gd name="connsiteX27" fmla="*/ 8830 w 10000"/>
                  <a:gd name="connsiteY27" fmla="*/ 10000 h 12733"/>
                  <a:gd name="connsiteX28" fmla="*/ 9163 w 10000"/>
                  <a:gd name="connsiteY28" fmla="*/ 10000 h 12733"/>
                  <a:gd name="connsiteX29" fmla="*/ 10000 w 10000"/>
                  <a:gd name="connsiteY29" fmla="*/ 4438 h 12733"/>
                  <a:gd name="connsiteX30" fmla="*/ 10000 w 10000"/>
                  <a:gd name="connsiteY30" fmla="*/ 0 h 12733"/>
                  <a:gd name="connsiteX31" fmla="*/ 9954 w 10000"/>
                  <a:gd name="connsiteY31" fmla="*/ 209 h 12733"/>
                  <a:gd name="connsiteX32" fmla="*/ 9503 w 10000"/>
                  <a:gd name="connsiteY32" fmla="*/ 1569 h 12733"/>
                  <a:gd name="connsiteX33" fmla="*/ 8915 w 10000"/>
                  <a:gd name="connsiteY33" fmla="*/ 2912 h 12733"/>
                  <a:gd name="connsiteX34" fmla="*/ 8431 w 10000"/>
                  <a:gd name="connsiteY34" fmla="*/ 3775 h 12733"/>
                  <a:gd name="connsiteX35" fmla="*/ 7889 w 10000"/>
                  <a:gd name="connsiteY35" fmla="*/ 4499 h 12733"/>
                  <a:gd name="connsiteX36" fmla="*/ 7458 w 10000"/>
                  <a:gd name="connsiteY36" fmla="*/ 4891 h 12733"/>
                  <a:gd name="connsiteX37" fmla="*/ 7150 w 10000"/>
                  <a:gd name="connsiteY37" fmla="*/ 5065 h 12733"/>
                  <a:gd name="connsiteX38" fmla="*/ 7000 w 10000"/>
                  <a:gd name="connsiteY38" fmla="*/ 5109 h 12733"/>
                  <a:gd name="connsiteX0" fmla="*/ 7000 w 10000"/>
                  <a:gd name="connsiteY0" fmla="*/ 5109 h 12733"/>
                  <a:gd name="connsiteX1" fmla="*/ 6333 w 10000"/>
                  <a:gd name="connsiteY1" fmla="*/ 5248 h 12733"/>
                  <a:gd name="connsiteX2" fmla="*/ 5268 w 10000"/>
                  <a:gd name="connsiteY2" fmla="*/ 5301 h 12733"/>
                  <a:gd name="connsiteX3" fmla="*/ 4490 w 10000"/>
                  <a:gd name="connsiteY3" fmla="*/ 5179 h 12733"/>
                  <a:gd name="connsiteX4" fmla="*/ 3974 w 10000"/>
                  <a:gd name="connsiteY4" fmla="*/ 4978 h 12733"/>
                  <a:gd name="connsiteX5" fmla="*/ 3830 w 10000"/>
                  <a:gd name="connsiteY5" fmla="*/ 4891 h 12733"/>
                  <a:gd name="connsiteX6" fmla="*/ 3647 w 10000"/>
                  <a:gd name="connsiteY6" fmla="*/ 4752 h 12733"/>
                  <a:gd name="connsiteX7" fmla="*/ 2791 w 10000"/>
                  <a:gd name="connsiteY7" fmla="*/ 4054 h 12733"/>
                  <a:gd name="connsiteX8" fmla="*/ 1941 w 10000"/>
                  <a:gd name="connsiteY8" fmla="*/ 3200 h 12733"/>
                  <a:gd name="connsiteX9" fmla="*/ 1340 w 10000"/>
                  <a:gd name="connsiteY9" fmla="*/ 2511 h 12733"/>
                  <a:gd name="connsiteX10" fmla="*/ 758 w 10000"/>
                  <a:gd name="connsiteY10" fmla="*/ 1752 h 12733"/>
                  <a:gd name="connsiteX11" fmla="*/ 222 w 10000"/>
                  <a:gd name="connsiteY11" fmla="*/ 898 h 12733"/>
                  <a:gd name="connsiteX12" fmla="*/ 0 w 10000"/>
                  <a:gd name="connsiteY12" fmla="*/ 436 h 12733"/>
                  <a:gd name="connsiteX13" fmla="*/ 7 w 10000"/>
                  <a:gd name="connsiteY13" fmla="*/ 523 h 12733"/>
                  <a:gd name="connsiteX14" fmla="*/ 124 w 10000"/>
                  <a:gd name="connsiteY14" fmla="*/ 1151 h 12733"/>
                  <a:gd name="connsiteX15" fmla="*/ 307 w 10000"/>
                  <a:gd name="connsiteY15" fmla="*/ 1796 h 12733"/>
                  <a:gd name="connsiteX16" fmla="*/ 627 w 10000"/>
                  <a:gd name="connsiteY16" fmla="*/ 2616 h 12733"/>
                  <a:gd name="connsiteX17" fmla="*/ 314 w 10000"/>
                  <a:gd name="connsiteY17" fmla="*/ 6184 h 12733"/>
                  <a:gd name="connsiteX18" fmla="*/ 1311 w 10000"/>
                  <a:gd name="connsiteY18" fmla="*/ 6938 h 12733"/>
                  <a:gd name="connsiteX19" fmla="*/ 1984 w 10000"/>
                  <a:gd name="connsiteY19" fmla="*/ 7657 h 12733"/>
                  <a:gd name="connsiteX20" fmla="*/ 2386 w 10000"/>
                  <a:gd name="connsiteY20" fmla="*/ 7490 h 12733"/>
                  <a:gd name="connsiteX21" fmla="*/ 2667 w 10000"/>
                  <a:gd name="connsiteY21" fmla="*/ 8149 h 12733"/>
                  <a:gd name="connsiteX22" fmla="*/ 3006 w 10000"/>
                  <a:gd name="connsiteY22" fmla="*/ 8751 h 12733"/>
                  <a:gd name="connsiteX23" fmla="*/ 3496 w 10000"/>
                  <a:gd name="connsiteY23" fmla="*/ 9758 h 12733"/>
                  <a:gd name="connsiteX24" fmla="*/ 4866 w 10000"/>
                  <a:gd name="connsiteY24" fmla="*/ 9591 h 12733"/>
                  <a:gd name="connsiteX25" fmla="*/ 5990 w 10000"/>
                  <a:gd name="connsiteY25" fmla="*/ 12733 h 12733"/>
                  <a:gd name="connsiteX26" fmla="*/ 8124 w 10000"/>
                  <a:gd name="connsiteY26" fmla="*/ 9738 h 12733"/>
                  <a:gd name="connsiteX27" fmla="*/ 8830 w 10000"/>
                  <a:gd name="connsiteY27" fmla="*/ 10000 h 12733"/>
                  <a:gd name="connsiteX28" fmla="*/ 9163 w 10000"/>
                  <a:gd name="connsiteY28" fmla="*/ 10000 h 12733"/>
                  <a:gd name="connsiteX29" fmla="*/ 10000 w 10000"/>
                  <a:gd name="connsiteY29" fmla="*/ 4438 h 12733"/>
                  <a:gd name="connsiteX30" fmla="*/ 10000 w 10000"/>
                  <a:gd name="connsiteY30" fmla="*/ 0 h 12733"/>
                  <a:gd name="connsiteX31" fmla="*/ 9954 w 10000"/>
                  <a:gd name="connsiteY31" fmla="*/ 209 h 12733"/>
                  <a:gd name="connsiteX32" fmla="*/ 9503 w 10000"/>
                  <a:gd name="connsiteY32" fmla="*/ 1569 h 12733"/>
                  <a:gd name="connsiteX33" fmla="*/ 8915 w 10000"/>
                  <a:gd name="connsiteY33" fmla="*/ 2912 h 12733"/>
                  <a:gd name="connsiteX34" fmla="*/ 8431 w 10000"/>
                  <a:gd name="connsiteY34" fmla="*/ 3775 h 12733"/>
                  <a:gd name="connsiteX35" fmla="*/ 7889 w 10000"/>
                  <a:gd name="connsiteY35" fmla="*/ 4499 h 12733"/>
                  <a:gd name="connsiteX36" fmla="*/ 7458 w 10000"/>
                  <a:gd name="connsiteY36" fmla="*/ 4891 h 12733"/>
                  <a:gd name="connsiteX37" fmla="*/ 7150 w 10000"/>
                  <a:gd name="connsiteY37" fmla="*/ 5065 h 12733"/>
                  <a:gd name="connsiteX38" fmla="*/ 7000 w 10000"/>
                  <a:gd name="connsiteY38" fmla="*/ 5109 h 12733"/>
                  <a:gd name="connsiteX0" fmla="*/ 7000 w 10000"/>
                  <a:gd name="connsiteY0" fmla="*/ 5109 h 12733"/>
                  <a:gd name="connsiteX1" fmla="*/ 6333 w 10000"/>
                  <a:gd name="connsiteY1" fmla="*/ 5248 h 12733"/>
                  <a:gd name="connsiteX2" fmla="*/ 5268 w 10000"/>
                  <a:gd name="connsiteY2" fmla="*/ 5301 h 12733"/>
                  <a:gd name="connsiteX3" fmla="*/ 4490 w 10000"/>
                  <a:gd name="connsiteY3" fmla="*/ 5179 h 12733"/>
                  <a:gd name="connsiteX4" fmla="*/ 3974 w 10000"/>
                  <a:gd name="connsiteY4" fmla="*/ 4978 h 12733"/>
                  <a:gd name="connsiteX5" fmla="*/ 3830 w 10000"/>
                  <a:gd name="connsiteY5" fmla="*/ 4891 h 12733"/>
                  <a:gd name="connsiteX6" fmla="*/ 3647 w 10000"/>
                  <a:gd name="connsiteY6" fmla="*/ 4752 h 12733"/>
                  <a:gd name="connsiteX7" fmla="*/ 2791 w 10000"/>
                  <a:gd name="connsiteY7" fmla="*/ 4054 h 12733"/>
                  <a:gd name="connsiteX8" fmla="*/ 1941 w 10000"/>
                  <a:gd name="connsiteY8" fmla="*/ 3200 h 12733"/>
                  <a:gd name="connsiteX9" fmla="*/ 1340 w 10000"/>
                  <a:gd name="connsiteY9" fmla="*/ 2511 h 12733"/>
                  <a:gd name="connsiteX10" fmla="*/ 758 w 10000"/>
                  <a:gd name="connsiteY10" fmla="*/ 1752 h 12733"/>
                  <a:gd name="connsiteX11" fmla="*/ 222 w 10000"/>
                  <a:gd name="connsiteY11" fmla="*/ 898 h 12733"/>
                  <a:gd name="connsiteX12" fmla="*/ 0 w 10000"/>
                  <a:gd name="connsiteY12" fmla="*/ 436 h 12733"/>
                  <a:gd name="connsiteX13" fmla="*/ 7 w 10000"/>
                  <a:gd name="connsiteY13" fmla="*/ 523 h 12733"/>
                  <a:gd name="connsiteX14" fmla="*/ 124 w 10000"/>
                  <a:gd name="connsiteY14" fmla="*/ 1151 h 12733"/>
                  <a:gd name="connsiteX15" fmla="*/ 307 w 10000"/>
                  <a:gd name="connsiteY15" fmla="*/ 1796 h 12733"/>
                  <a:gd name="connsiteX16" fmla="*/ 39 w 10000"/>
                  <a:gd name="connsiteY16" fmla="*/ 5431 h 12733"/>
                  <a:gd name="connsiteX17" fmla="*/ 314 w 10000"/>
                  <a:gd name="connsiteY17" fmla="*/ 6184 h 12733"/>
                  <a:gd name="connsiteX18" fmla="*/ 1311 w 10000"/>
                  <a:gd name="connsiteY18" fmla="*/ 6938 h 12733"/>
                  <a:gd name="connsiteX19" fmla="*/ 1984 w 10000"/>
                  <a:gd name="connsiteY19" fmla="*/ 7657 h 12733"/>
                  <a:gd name="connsiteX20" fmla="*/ 2386 w 10000"/>
                  <a:gd name="connsiteY20" fmla="*/ 7490 h 12733"/>
                  <a:gd name="connsiteX21" fmla="*/ 2667 w 10000"/>
                  <a:gd name="connsiteY21" fmla="*/ 8149 h 12733"/>
                  <a:gd name="connsiteX22" fmla="*/ 3006 w 10000"/>
                  <a:gd name="connsiteY22" fmla="*/ 8751 h 12733"/>
                  <a:gd name="connsiteX23" fmla="*/ 3496 w 10000"/>
                  <a:gd name="connsiteY23" fmla="*/ 9758 h 12733"/>
                  <a:gd name="connsiteX24" fmla="*/ 4866 w 10000"/>
                  <a:gd name="connsiteY24" fmla="*/ 9591 h 12733"/>
                  <a:gd name="connsiteX25" fmla="*/ 5990 w 10000"/>
                  <a:gd name="connsiteY25" fmla="*/ 12733 h 12733"/>
                  <a:gd name="connsiteX26" fmla="*/ 8124 w 10000"/>
                  <a:gd name="connsiteY26" fmla="*/ 9738 h 12733"/>
                  <a:gd name="connsiteX27" fmla="*/ 8830 w 10000"/>
                  <a:gd name="connsiteY27" fmla="*/ 10000 h 12733"/>
                  <a:gd name="connsiteX28" fmla="*/ 9163 w 10000"/>
                  <a:gd name="connsiteY28" fmla="*/ 10000 h 12733"/>
                  <a:gd name="connsiteX29" fmla="*/ 10000 w 10000"/>
                  <a:gd name="connsiteY29" fmla="*/ 4438 h 12733"/>
                  <a:gd name="connsiteX30" fmla="*/ 10000 w 10000"/>
                  <a:gd name="connsiteY30" fmla="*/ 0 h 12733"/>
                  <a:gd name="connsiteX31" fmla="*/ 9954 w 10000"/>
                  <a:gd name="connsiteY31" fmla="*/ 209 h 12733"/>
                  <a:gd name="connsiteX32" fmla="*/ 9503 w 10000"/>
                  <a:gd name="connsiteY32" fmla="*/ 1569 h 12733"/>
                  <a:gd name="connsiteX33" fmla="*/ 8915 w 10000"/>
                  <a:gd name="connsiteY33" fmla="*/ 2912 h 12733"/>
                  <a:gd name="connsiteX34" fmla="*/ 8431 w 10000"/>
                  <a:gd name="connsiteY34" fmla="*/ 3775 h 12733"/>
                  <a:gd name="connsiteX35" fmla="*/ 7889 w 10000"/>
                  <a:gd name="connsiteY35" fmla="*/ 4499 h 12733"/>
                  <a:gd name="connsiteX36" fmla="*/ 7458 w 10000"/>
                  <a:gd name="connsiteY36" fmla="*/ 4891 h 12733"/>
                  <a:gd name="connsiteX37" fmla="*/ 7150 w 10000"/>
                  <a:gd name="connsiteY37" fmla="*/ 5065 h 12733"/>
                  <a:gd name="connsiteX38" fmla="*/ 7000 w 10000"/>
                  <a:gd name="connsiteY38" fmla="*/ 5109 h 12733"/>
                  <a:gd name="connsiteX0" fmla="*/ 7085 w 10085"/>
                  <a:gd name="connsiteY0" fmla="*/ 5109 h 12733"/>
                  <a:gd name="connsiteX1" fmla="*/ 6418 w 10085"/>
                  <a:gd name="connsiteY1" fmla="*/ 5248 h 12733"/>
                  <a:gd name="connsiteX2" fmla="*/ 5353 w 10085"/>
                  <a:gd name="connsiteY2" fmla="*/ 5301 h 12733"/>
                  <a:gd name="connsiteX3" fmla="*/ 4575 w 10085"/>
                  <a:gd name="connsiteY3" fmla="*/ 5179 h 12733"/>
                  <a:gd name="connsiteX4" fmla="*/ 4059 w 10085"/>
                  <a:gd name="connsiteY4" fmla="*/ 4978 h 12733"/>
                  <a:gd name="connsiteX5" fmla="*/ 3915 w 10085"/>
                  <a:gd name="connsiteY5" fmla="*/ 4891 h 12733"/>
                  <a:gd name="connsiteX6" fmla="*/ 3732 w 10085"/>
                  <a:gd name="connsiteY6" fmla="*/ 4752 h 12733"/>
                  <a:gd name="connsiteX7" fmla="*/ 2876 w 10085"/>
                  <a:gd name="connsiteY7" fmla="*/ 4054 h 12733"/>
                  <a:gd name="connsiteX8" fmla="*/ 2026 w 10085"/>
                  <a:gd name="connsiteY8" fmla="*/ 3200 h 12733"/>
                  <a:gd name="connsiteX9" fmla="*/ 1425 w 10085"/>
                  <a:gd name="connsiteY9" fmla="*/ 2511 h 12733"/>
                  <a:gd name="connsiteX10" fmla="*/ 843 w 10085"/>
                  <a:gd name="connsiteY10" fmla="*/ 1752 h 12733"/>
                  <a:gd name="connsiteX11" fmla="*/ 307 w 10085"/>
                  <a:gd name="connsiteY11" fmla="*/ 898 h 12733"/>
                  <a:gd name="connsiteX12" fmla="*/ 85 w 10085"/>
                  <a:gd name="connsiteY12" fmla="*/ 436 h 12733"/>
                  <a:gd name="connsiteX13" fmla="*/ 92 w 10085"/>
                  <a:gd name="connsiteY13" fmla="*/ 523 h 12733"/>
                  <a:gd name="connsiteX14" fmla="*/ 209 w 10085"/>
                  <a:gd name="connsiteY14" fmla="*/ 1151 h 12733"/>
                  <a:gd name="connsiteX15" fmla="*/ 0 w 10085"/>
                  <a:gd name="connsiteY15" fmla="*/ 5789 h 12733"/>
                  <a:gd name="connsiteX16" fmla="*/ 124 w 10085"/>
                  <a:gd name="connsiteY16" fmla="*/ 5431 h 12733"/>
                  <a:gd name="connsiteX17" fmla="*/ 399 w 10085"/>
                  <a:gd name="connsiteY17" fmla="*/ 6184 h 12733"/>
                  <a:gd name="connsiteX18" fmla="*/ 1396 w 10085"/>
                  <a:gd name="connsiteY18" fmla="*/ 6938 h 12733"/>
                  <a:gd name="connsiteX19" fmla="*/ 2069 w 10085"/>
                  <a:gd name="connsiteY19" fmla="*/ 7657 h 12733"/>
                  <a:gd name="connsiteX20" fmla="*/ 2471 w 10085"/>
                  <a:gd name="connsiteY20" fmla="*/ 7490 h 12733"/>
                  <a:gd name="connsiteX21" fmla="*/ 2752 w 10085"/>
                  <a:gd name="connsiteY21" fmla="*/ 8149 h 12733"/>
                  <a:gd name="connsiteX22" fmla="*/ 3091 w 10085"/>
                  <a:gd name="connsiteY22" fmla="*/ 8751 h 12733"/>
                  <a:gd name="connsiteX23" fmla="*/ 3581 w 10085"/>
                  <a:gd name="connsiteY23" fmla="*/ 9758 h 12733"/>
                  <a:gd name="connsiteX24" fmla="*/ 4951 w 10085"/>
                  <a:gd name="connsiteY24" fmla="*/ 9591 h 12733"/>
                  <a:gd name="connsiteX25" fmla="*/ 6075 w 10085"/>
                  <a:gd name="connsiteY25" fmla="*/ 12733 h 12733"/>
                  <a:gd name="connsiteX26" fmla="*/ 8209 w 10085"/>
                  <a:gd name="connsiteY26" fmla="*/ 9738 h 12733"/>
                  <a:gd name="connsiteX27" fmla="*/ 8915 w 10085"/>
                  <a:gd name="connsiteY27" fmla="*/ 10000 h 12733"/>
                  <a:gd name="connsiteX28" fmla="*/ 9248 w 10085"/>
                  <a:gd name="connsiteY28" fmla="*/ 10000 h 12733"/>
                  <a:gd name="connsiteX29" fmla="*/ 10085 w 10085"/>
                  <a:gd name="connsiteY29" fmla="*/ 4438 h 12733"/>
                  <a:gd name="connsiteX30" fmla="*/ 10085 w 10085"/>
                  <a:gd name="connsiteY30" fmla="*/ 0 h 12733"/>
                  <a:gd name="connsiteX31" fmla="*/ 10039 w 10085"/>
                  <a:gd name="connsiteY31" fmla="*/ 209 h 12733"/>
                  <a:gd name="connsiteX32" fmla="*/ 9588 w 10085"/>
                  <a:gd name="connsiteY32" fmla="*/ 1569 h 12733"/>
                  <a:gd name="connsiteX33" fmla="*/ 9000 w 10085"/>
                  <a:gd name="connsiteY33" fmla="*/ 2912 h 12733"/>
                  <a:gd name="connsiteX34" fmla="*/ 8516 w 10085"/>
                  <a:gd name="connsiteY34" fmla="*/ 3775 h 12733"/>
                  <a:gd name="connsiteX35" fmla="*/ 7974 w 10085"/>
                  <a:gd name="connsiteY35" fmla="*/ 4499 h 12733"/>
                  <a:gd name="connsiteX36" fmla="*/ 7543 w 10085"/>
                  <a:gd name="connsiteY36" fmla="*/ 4891 h 12733"/>
                  <a:gd name="connsiteX37" fmla="*/ 7235 w 10085"/>
                  <a:gd name="connsiteY37" fmla="*/ 5065 h 12733"/>
                  <a:gd name="connsiteX38" fmla="*/ 7085 w 10085"/>
                  <a:gd name="connsiteY38" fmla="*/ 5109 h 12733"/>
                  <a:gd name="connsiteX0" fmla="*/ 7085 w 10085"/>
                  <a:gd name="connsiteY0" fmla="*/ 5109 h 10311"/>
                  <a:gd name="connsiteX1" fmla="*/ 6418 w 10085"/>
                  <a:gd name="connsiteY1" fmla="*/ 5248 h 10311"/>
                  <a:gd name="connsiteX2" fmla="*/ 5353 w 10085"/>
                  <a:gd name="connsiteY2" fmla="*/ 5301 h 10311"/>
                  <a:gd name="connsiteX3" fmla="*/ 4575 w 10085"/>
                  <a:gd name="connsiteY3" fmla="*/ 5179 h 10311"/>
                  <a:gd name="connsiteX4" fmla="*/ 4059 w 10085"/>
                  <a:gd name="connsiteY4" fmla="*/ 4978 h 10311"/>
                  <a:gd name="connsiteX5" fmla="*/ 3915 w 10085"/>
                  <a:gd name="connsiteY5" fmla="*/ 4891 h 10311"/>
                  <a:gd name="connsiteX6" fmla="*/ 3732 w 10085"/>
                  <a:gd name="connsiteY6" fmla="*/ 4752 h 10311"/>
                  <a:gd name="connsiteX7" fmla="*/ 2876 w 10085"/>
                  <a:gd name="connsiteY7" fmla="*/ 4054 h 10311"/>
                  <a:gd name="connsiteX8" fmla="*/ 2026 w 10085"/>
                  <a:gd name="connsiteY8" fmla="*/ 3200 h 10311"/>
                  <a:gd name="connsiteX9" fmla="*/ 1425 w 10085"/>
                  <a:gd name="connsiteY9" fmla="*/ 2511 h 10311"/>
                  <a:gd name="connsiteX10" fmla="*/ 843 w 10085"/>
                  <a:gd name="connsiteY10" fmla="*/ 1752 h 10311"/>
                  <a:gd name="connsiteX11" fmla="*/ 307 w 10085"/>
                  <a:gd name="connsiteY11" fmla="*/ 898 h 10311"/>
                  <a:gd name="connsiteX12" fmla="*/ 85 w 10085"/>
                  <a:gd name="connsiteY12" fmla="*/ 436 h 10311"/>
                  <a:gd name="connsiteX13" fmla="*/ 92 w 10085"/>
                  <a:gd name="connsiteY13" fmla="*/ 523 h 10311"/>
                  <a:gd name="connsiteX14" fmla="*/ 209 w 10085"/>
                  <a:gd name="connsiteY14" fmla="*/ 1151 h 10311"/>
                  <a:gd name="connsiteX15" fmla="*/ 0 w 10085"/>
                  <a:gd name="connsiteY15" fmla="*/ 5789 h 10311"/>
                  <a:gd name="connsiteX16" fmla="*/ 124 w 10085"/>
                  <a:gd name="connsiteY16" fmla="*/ 5431 h 10311"/>
                  <a:gd name="connsiteX17" fmla="*/ 399 w 10085"/>
                  <a:gd name="connsiteY17" fmla="*/ 6184 h 10311"/>
                  <a:gd name="connsiteX18" fmla="*/ 1396 w 10085"/>
                  <a:gd name="connsiteY18" fmla="*/ 6938 h 10311"/>
                  <a:gd name="connsiteX19" fmla="*/ 2069 w 10085"/>
                  <a:gd name="connsiteY19" fmla="*/ 7657 h 10311"/>
                  <a:gd name="connsiteX20" fmla="*/ 2471 w 10085"/>
                  <a:gd name="connsiteY20" fmla="*/ 7490 h 10311"/>
                  <a:gd name="connsiteX21" fmla="*/ 2752 w 10085"/>
                  <a:gd name="connsiteY21" fmla="*/ 8149 h 10311"/>
                  <a:gd name="connsiteX22" fmla="*/ 3091 w 10085"/>
                  <a:gd name="connsiteY22" fmla="*/ 8751 h 10311"/>
                  <a:gd name="connsiteX23" fmla="*/ 3581 w 10085"/>
                  <a:gd name="connsiteY23" fmla="*/ 9758 h 10311"/>
                  <a:gd name="connsiteX24" fmla="*/ 4951 w 10085"/>
                  <a:gd name="connsiteY24" fmla="*/ 9591 h 10311"/>
                  <a:gd name="connsiteX25" fmla="*/ 6712 w 10085"/>
                  <a:gd name="connsiteY25" fmla="*/ 10311 h 10311"/>
                  <a:gd name="connsiteX26" fmla="*/ 8209 w 10085"/>
                  <a:gd name="connsiteY26" fmla="*/ 9738 h 10311"/>
                  <a:gd name="connsiteX27" fmla="*/ 8915 w 10085"/>
                  <a:gd name="connsiteY27" fmla="*/ 10000 h 10311"/>
                  <a:gd name="connsiteX28" fmla="*/ 9248 w 10085"/>
                  <a:gd name="connsiteY28" fmla="*/ 10000 h 10311"/>
                  <a:gd name="connsiteX29" fmla="*/ 10085 w 10085"/>
                  <a:gd name="connsiteY29" fmla="*/ 4438 h 10311"/>
                  <a:gd name="connsiteX30" fmla="*/ 10085 w 10085"/>
                  <a:gd name="connsiteY30" fmla="*/ 0 h 10311"/>
                  <a:gd name="connsiteX31" fmla="*/ 10039 w 10085"/>
                  <a:gd name="connsiteY31" fmla="*/ 209 h 10311"/>
                  <a:gd name="connsiteX32" fmla="*/ 9588 w 10085"/>
                  <a:gd name="connsiteY32" fmla="*/ 1569 h 10311"/>
                  <a:gd name="connsiteX33" fmla="*/ 9000 w 10085"/>
                  <a:gd name="connsiteY33" fmla="*/ 2912 h 10311"/>
                  <a:gd name="connsiteX34" fmla="*/ 8516 w 10085"/>
                  <a:gd name="connsiteY34" fmla="*/ 3775 h 10311"/>
                  <a:gd name="connsiteX35" fmla="*/ 7974 w 10085"/>
                  <a:gd name="connsiteY35" fmla="*/ 4499 h 10311"/>
                  <a:gd name="connsiteX36" fmla="*/ 7543 w 10085"/>
                  <a:gd name="connsiteY36" fmla="*/ 4891 h 10311"/>
                  <a:gd name="connsiteX37" fmla="*/ 7235 w 10085"/>
                  <a:gd name="connsiteY37" fmla="*/ 5065 h 10311"/>
                  <a:gd name="connsiteX38" fmla="*/ 7085 w 10085"/>
                  <a:gd name="connsiteY38" fmla="*/ 5109 h 10311"/>
                  <a:gd name="connsiteX0" fmla="*/ 7085 w 10085"/>
                  <a:gd name="connsiteY0" fmla="*/ 5109 h 10335"/>
                  <a:gd name="connsiteX1" fmla="*/ 6418 w 10085"/>
                  <a:gd name="connsiteY1" fmla="*/ 5248 h 10335"/>
                  <a:gd name="connsiteX2" fmla="*/ 5353 w 10085"/>
                  <a:gd name="connsiteY2" fmla="*/ 5301 h 10335"/>
                  <a:gd name="connsiteX3" fmla="*/ 4575 w 10085"/>
                  <a:gd name="connsiteY3" fmla="*/ 5179 h 10335"/>
                  <a:gd name="connsiteX4" fmla="*/ 4059 w 10085"/>
                  <a:gd name="connsiteY4" fmla="*/ 4978 h 10335"/>
                  <a:gd name="connsiteX5" fmla="*/ 3915 w 10085"/>
                  <a:gd name="connsiteY5" fmla="*/ 4891 h 10335"/>
                  <a:gd name="connsiteX6" fmla="*/ 3732 w 10085"/>
                  <a:gd name="connsiteY6" fmla="*/ 4752 h 10335"/>
                  <a:gd name="connsiteX7" fmla="*/ 2876 w 10085"/>
                  <a:gd name="connsiteY7" fmla="*/ 4054 h 10335"/>
                  <a:gd name="connsiteX8" fmla="*/ 2026 w 10085"/>
                  <a:gd name="connsiteY8" fmla="*/ 3200 h 10335"/>
                  <a:gd name="connsiteX9" fmla="*/ 1425 w 10085"/>
                  <a:gd name="connsiteY9" fmla="*/ 2511 h 10335"/>
                  <a:gd name="connsiteX10" fmla="*/ 843 w 10085"/>
                  <a:gd name="connsiteY10" fmla="*/ 1752 h 10335"/>
                  <a:gd name="connsiteX11" fmla="*/ 307 w 10085"/>
                  <a:gd name="connsiteY11" fmla="*/ 898 h 10335"/>
                  <a:gd name="connsiteX12" fmla="*/ 85 w 10085"/>
                  <a:gd name="connsiteY12" fmla="*/ 436 h 10335"/>
                  <a:gd name="connsiteX13" fmla="*/ 92 w 10085"/>
                  <a:gd name="connsiteY13" fmla="*/ 523 h 10335"/>
                  <a:gd name="connsiteX14" fmla="*/ 209 w 10085"/>
                  <a:gd name="connsiteY14" fmla="*/ 1151 h 10335"/>
                  <a:gd name="connsiteX15" fmla="*/ 0 w 10085"/>
                  <a:gd name="connsiteY15" fmla="*/ 5789 h 10335"/>
                  <a:gd name="connsiteX16" fmla="*/ 124 w 10085"/>
                  <a:gd name="connsiteY16" fmla="*/ 5431 h 10335"/>
                  <a:gd name="connsiteX17" fmla="*/ 399 w 10085"/>
                  <a:gd name="connsiteY17" fmla="*/ 6184 h 10335"/>
                  <a:gd name="connsiteX18" fmla="*/ 1396 w 10085"/>
                  <a:gd name="connsiteY18" fmla="*/ 6938 h 10335"/>
                  <a:gd name="connsiteX19" fmla="*/ 2069 w 10085"/>
                  <a:gd name="connsiteY19" fmla="*/ 7657 h 10335"/>
                  <a:gd name="connsiteX20" fmla="*/ 2471 w 10085"/>
                  <a:gd name="connsiteY20" fmla="*/ 7490 h 10335"/>
                  <a:gd name="connsiteX21" fmla="*/ 2752 w 10085"/>
                  <a:gd name="connsiteY21" fmla="*/ 8149 h 10335"/>
                  <a:gd name="connsiteX22" fmla="*/ 3091 w 10085"/>
                  <a:gd name="connsiteY22" fmla="*/ 8751 h 10335"/>
                  <a:gd name="connsiteX23" fmla="*/ 3581 w 10085"/>
                  <a:gd name="connsiteY23" fmla="*/ 9758 h 10335"/>
                  <a:gd name="connsiteX24" fmla="*/ 4951 w 10085"/>
                  <a:gd name="connsiteY24" fmla="*/ 9591 h 10335"/>
                  <a:gd name="connsiteX25" fmla="*/ 6712 w 10085"/>
                  <a:gd name="connsiteY25" fmla="*/ 10311 h 10335"/>
                  <a:gd name="connsiteX26" fmla="*/ 8209 w 10085"/>
                  <a:gd name="connsiteY26" fmla="*/ 9738 h 10335"/>
                  <a:gd name="connsiteX27" fmla="*/ 8915 w 10085"/>
                  <a:gd name="connsiteY27" fmla="*/ 10000 h 10335"/>
                  <a:gd name="connsiteX28" fmla="*/ 9248 w 10085"/>
                  <a:gd name="connsiteY28" fmla="*/ 10000 h 10335"/>
                  <a:gd name="connsiteX29" fmla="*/ 10085 w 10085"/>
                  <a:gd name="connsiteY29" fmla="*/ 4438 h 10335"/>
                  <a:gd name="connsiteX30" fmla="*/ 10085 w 10085"/>
                  <a:gd name="connsiteY30" fmla="*/ 0 h 10335"/>
                  <a:gd name="connsiteX31" fmla="*/ 10039 w 10085"/>
                  <a:gd name="connsiteY31" fmla="*/ 209 h 10335"/>
                  <a:gd name="connsiteX32" fmla="*/ 9588 w 10085"/>
                  <a:gd name="connsiteY32" fmla="*/ 1569 h 10335"/>
                  <a:gd name="connsiteX33" fmla="*/ 9000 w 10085"/>
                  <a:gd name="connsiteY33" fmla="*/ 2912 h 10335"/>
                  <a:gd name="connsiteX34" fmla="*/ 8516 w 10085"/>
                  <a:gd name="connsiteY34" fmla="*/ 3775 h 10335"/>
                  <a:gd name="connsiteX35" fmla="*/ 7974 w 10085"/>
                  <a:gd name="connsiteY35" fmla="*/ 4499 h 10335"/>
                  <a:gd name="connsiteX36" fmla="*/ 7543 w 10085"/>
                  <a:gd name="connsiteY36" fmla="*/ 4891 h 10335"/>
                  <a:gd name="connsiteX37" fmla="*/ 7235 w 10085"/>
                  <a:gd name="connsiteY37" fmla="*/ 5065 h 10335"/>
                  <a:gd name="connsiteX38" fmla="*/ 7085 w 10085"/>
                  <a:gd name="connsiteY38" fmla="*/ 5109 h 10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0085" h="10335">
                    <a:moveTo>
                      <a:pt x="7085" y="5109"/>
                    </a:moveTo>
                    <a:lnTo>
                      <a:pt x="6418" y="5248"/>
                    </a:lnTo>
                    <a:lnTo>
                      <a:pt x="5353" y="5301"/>
                    </a:lnTo>
                    <a:lnTo>
                      <a:pt x="4575" y="5179"/>
                    </a:lnTo>
                    <a:lnTo>
                      <a:pt x="4059" y="4978"/>
                    </a:lnTo>
                    <a:lnTo>
                      <a:pt x="3915" y="4891"/>
                    </a:lnTo>
                    <a:lnTo>
                      <a:pt x="3732" y="4752"/>
                    </a:lnTo>
                    <a:lnTo>
                      <a:pt x="2876" y="4054"/>
                    </a:lnTo>
                    <a:lnTo>
                      <a:pt x="2026" y="3200"/>
                    </a:lnTo>
                    <a:lnTo>
                      <a:pt x="1425" y="2511"/>
                    </a:lnTo>
                    <a:lnTo>
                      <a:pt x="843" y="1752"/>
                    </a:lnTo>
                    <a:lnTo>
                      <a:pt x="307" y="898"/>
                    </a:lnTo>
                    <a:lnTo>
                      <a:pt x="85" y="436"/>
                    </a:lnTo>
                    <a:cubicBezTo>
                      <a:pt x="87" y="465"/>
                      <a:pt x="90" y="494"/>
                      <a:pt x="92" y="523"/>
                    </a:cubicBezTo>
                    <a:lnTo>
                      <a:pt x="209" y="1151"/>
                    </a:lnTo>
                    <a:cubicBezTo>
                      <a:pt x="139" y="2697"/>
                      <a:pt x="70" y="4243"/>
                      <a:pt x="0" y="5789"/>
                    </a:cubicBezTo>
                    <a:cubicBezTo>
                      <a:pt x="107" y="6062"/>
                      <a:pt x="17" y="5158"/>
                      <a:pt x="124" y="5431"/>
                    </a:cubicBezTo>
                    <a:cubicBezTo>
                      <a:pt x="20" y="6620"/>
                      <a:pt x="503" y="4995"/>
                      <a:pt x="399" y="6184"/>
                    </a:cubicBezTo>
                    <a:lnTo>
                      <a:pt x="1396" y="6938"/>
                    </a:lnTo>
                    <a:cubicBezTo>
                      <a:pt x="1473" y="7941"/>
                      <a:pt x="1992" y="6654"/>
                      <a:pt x="2069" y="7657"/>
                    </a:cubicBezTo>
                    <a:cubicBezTo>
                      <a:pt x="1991" y="8212"/>
                      <a:pt x="2549" y="6935"/>
                      <a:pt x="2471" y="7490"/>
                    </a:cubicBezTo>
                    <a:lnTo>
                      <a:pt x="2752" y="8149"/>
                    </a:lnTo>
                    <a:cubicBezTo>
                      <a:pt x="2604" y="8808"/>
                      <a:pt x="3239" y="8092"/>
                      <a:pt x="3091" y="8751"/>
                    </a:cubicBezTo>
                    <a:lnTo>
                      <a:pt x="3581" y="9758"/>
                    </a:lnTo>
                    <a:cubicBezTo>
                      <a:pt x="3613" y="10313"/>
                      <a:pt x="4919" y="9036"/>
                      <a:pt x="4951" y="9591"/>
                    </a:cubicBezTo>
                    <a:cubicBezTo>
                      <a:pt x="5113" y="11031"/>
                      <a:pt x="5324" y="9853"/>
                      <a:pt x="6712" y="10311"/>
                    </a:cubicBezTo>
                    <a:lnTo>
                      <a:pt x="8209" y="9738"/>
                    </a:lnTo>
                    <a:lnTo>
                      <a:pt x="8915" y="10000"/>
                    </a:lnTo>
                    <a:lnTo>
                      <a:pt x="9248" y="10000"/>
                    </a:lnTo>
                    <a:lnTo>
                      <a:pt x="10085" y="4438"/>
                    </a:lnTo>
                    <a:lnTo>
                      <a:pt x="10085" y="0"/>
                    </a:lnTo>
                    <a:cubicBezTo>
                      <a:pt x="10070" y="70"/>
                      <a:pt x="10054" y="139"/>
                      <a:pt x="10039" y="209"/>
                    </a:cubicBezTo>
                    <a:lnTo>
                      <a:pt x="9588" y="1569"/>
                    </a:lnTo>
                    <a:lnTo>
                      <a:pt x="9000" y="2912"/>
                    </a:lnTo>
                    <a:lnTo>
                      <a:pt x="8516" y="3775"/>
                    </a:lnTo>
                    <a:lnTo>
                      <a:pt x="7974" y="4499"/>
                    </a:lnTo>
                    <a:lnTo>
                      <a:pt x="7543" y="4891"/>
                    </a:lnTo>
                    <a:lnTo>
                      <a:pt x="7235" y="5065"/>
                    </a:lnTo>
                    <a:lnTo>
                      <a:pt x="7085" y="5109"/>
                    </a:lnTo>
                    <a:close/>
                  </a:path>
                </a:pathLst>
              </a:custGeom>
              <a:solidFill>
                <a:schemeClr val="bg1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43">
                <a:extLst>
                  <a:ext uri="{FF2B5EF4-FFF2-40B4-BE49-F238E27FC236}">
                    <a16:creationId xmlns:a16="http://schemas.microsoft.com/office/drawing/2014/main" xmlns="" id="{AACEA0E6-452A-4022-8288-865C0D6AB4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-2081213"/>
                <a:ext cx="512763" cy="581025"/>
              </a:xfrm>
              <a:custGeom>
                <a:avLst/>
                <a:gdLst>
                  <a:gd name="T0" fmla="*/ 638 w 969"/>
                  <a:gd name="T1" fmla="*/ 0 h 1098"/>
                  <a:gd name="T2" fmla="*/ 638 w 969"/>
                  <a:gd name="T3" fmla="*/ 13 h 1098"/>
                  <a:gd name="T4" fmla="*/ 613 w 969"/>
                  <a:gd name="T5" fmla="*/ 95 h 1098"/>
                  <a:gd name="T6" fmla="*/ 570 w 969"/>
                  <a:gd name="T7" fmla="*/ 167 h 1098"/>
                  <a:gd name="T8" fmla="*/ 536 w 969"/>
                  <a:gd name="T9" fmla="*/ 205 h 1098"/>
                  <a:gd name="T10" fmla="*/ 216 w 969"/>
                  <a:gd name="T11" fmla="*/ 550 h 1098"/>
                  <a:gd name="T12" fmla="*/ 0 w 969"/>
                  <a:gd name="T13" fmla="*/ 792 h 1098"/>
                  <a:gd name="T14" fmla="*/ 44 w 969"/>
                  <a:gd name="T15" fmla="*/ 792 h 1098"/>
                  <a:gd name="T16" fmla="*/ 287 w 969"/>
                  <a:gd name="T17" fmla="*/ 815 h 1098"/>
                  <a:gd name="T18" fmla="*/ 420 w 969"/>
                  <a:gd name="T19" fmla="*/ 845 h 1098"/>
                  <a:gd name="T20" fmla="*/ 500 w 969"/>
                  <a:gd name="T21" fmla="*/ 876 h 1098"/>
                  <a:gd name="T22" fmla="*/ 536 w 969"/>
                  <a:gd name="T23" fmla="*/ 894 h 1098"/>
                  <a:gd name="T24" fmla="*/ 601 w 969"/>
                  <a:gd name="T25" fmla="*/ 931 h 1098"/>
                  <a:gd name="T26" fmla="*/ 704 w 969"/>
                  <a:gd name="T27" fmla="*/ 1003 h 1098"/>
                  <a:gd name="T28" fmla="*/ 803 w 969"/>
                  <a:gd name="T29" fmla="*/ 1085 h 1098"/>
                  <a:gd name="T30" fmla="*/ 816 w 969"/>
                  <a:gd name="T31" fmla="*/ 1098 h 1098"/>
                  <a:gd name="T32" fmla="*/ 969 w 969"/>
                  <a:gd name="T33" fmla="*/ 511 h 1098"/>
                  <a:gd name="T34" fmla="*/ 946 w 969"/>
                  <a:gd name="T35" fmla="*/ 488 h 1098"/>
                  <a:gd name="T36" fmla="*/ 834 w 969"/>
                  <a:gd name="T37" fmla="*/ 365 h 1098"/>
                  <a:gd name="T38" fmla="*/ 763 w 969"/>
                  <a:gd name="T39" fmla="*/ 271 h 1098"/>
                  <a:gd name="T40" fmla="*/ 740 w 969"/>
                  <a:gd name="T41" fmla="*/ 230 h 1098"/>
                  <a:gd name="T42" fmla="*/ 708 w 969"/>
                  <a:gd name="T43" fmla="*/ 154 h 1098"/>
                  <a:gd name="T44" fmla="*/ 679 w 969"/>
                  <a:gd name="T45" fmla="*/ 58 h 1098"/>
                  <a:gd name="T46" fmla="*/ 661 w 969"/>
                  <a:gd name="T47" fmla="*/ 23 h 1098"/>
                  <a:gd name="T48" fmla="*/ 646 w 969"/>
                  <a:gd name="T49" fmla="*/ 6 h 1098"/>
                  <a:gd name="T50" fmla="*/ 638 w 969"/>
                  <a:gd name="T51" fmla="*/ 0 h 10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69" h="1098">
                    <a:moveTo>
                      <a:pt x="638" y="0"/>
                    </a:moveTo>
                    <a:lnTo>
                      <a:pt x="638" y="13"/>
                    </a:lnTo>
                    <a:lnTo>
                      <a:pt x="613" y="95"/>
                    </a:lnTo>
                    <a:lnTo>
                      <a:pt x="570" y="167"/>
                    </a:lnTo>
                    <a:lnTo>
                      <a:pt x="536" y="205"/>
                    </a:lnTo>
                    <a:lnTo>
                      <a:pt x="216" y="550"/>
                    </a:lnTo>
                    <a:lnTo>
                      <a:pt x="0" y="792"/>
                    </a:lnTo>
                    <a:lnTo>
                      <a:pt x="44" y="792"/>
                    </a:lnTo>
                    <a:lnTo>
                      <a:pt x="287" y="815"/>
                    </a:lnTo>
                    <a:lnTo>
                      <a:pt x="420" y="845"/>
                    </a:lnTo>
                    <a:lnTo>
                      <a:pt x="500" y="876"/>
                    </a:lnTo>
                    <a:lnTo>
                      <a:pt x="536" y="894"/>
                    </a:lnTo>
                    <a:lnTo>
                      <a:pt x="601" y="931"/>
                    </a:lnTo>
                    <a:lnTo>
                      <a:pt x="704" y="1003"/>
                    </a:lnTo>
                    <a:lnTo>
                      <a:pt x="803" y="1085"/>
                    </a:lnTo>
                    <a:lnTo>
                      <a:pt x="816" y="1098"/>
                    </a:lnTo>
                    <a:lnTo>
                      <a:pt x="969" y="511"/>
                    </a:lnTo>
                    <a:lnTo>
                      <a:pt x="946" y="488"/>
                    </a:lnTo>
                    <a:lnTo>
                      <a:pt x="834" y="365"/>
                    </a:lnTo>
                    <a:lnTo>
                      <a:pt x="763" y="271"/>
                    </a:lnTo>
                    <a:lnTo>
                      <a:pt x="740" y="230"/>
                    </a:lnTo>
                    <a:lnTo>
                      <a:pt x="708" y="154"/>
                    </a:lnTo>
                    <a:lnTo>
                      <a:pt x="679" y="58"/>
                    </a:lnTo>
                    <a:lnTo>
                      <a:pt x="661" y="23"/>
                    </a:lnTo>
                    <a:lnTo>
                      <a:pt x="646" y="6"/>
                    </a:lnTo>
                    <a:lnTo>
                      <a:pt x="638" y="0"/>
                    </a:lnTo>
                    <a:close/>
                  </a:path>
                </a:pathLst>
              </a:custGeom>
              <a:solidFill>
                <a:schemeClr val="bg1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44">
                <a:extLst>
                  <a:ext uri="{FF2B5EF4-FFF2-40B4-BE49-F238E27FC236}">
                    <a16:creationId xmlns:a16="http://schemas.microsoft.com/office/drawing/2014/main" xmlns="" id="{ABED2C86-2C6F-458F-81A3-95BC28769E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50838" y="-1960563"/>
                <a:ext cx="917575" cy="2349500"/>
              </a:xfrm>
              <a:custGeom>
                <a:avLst/>
                <a:gdLst>
                  <a:gd name="T0" fmla="*/ 739 w 1733"/>
                  <a:gd name="T1" fmla="*/ 0 h 4439"/>
                  <a:gd name="T2" fmla="*/ 747 w 1733"/>
                  <a:gd name="T3" fmla="*/ 33 h 4439"/>
                  <a:gd name="T4" fmla="*/ 787 w 1733"/>
                  <a:gd name="T5" fmla="*/ 267 h 4439"/>
                  <a:gd name="T6" fmla="*/ 817 w 1733"/>
                  <a:gd name="T7" fmla="*/ 496 h 4439"/>
                  <a:gd name="T8" fmla="*/ 844 w 1733"/>
                  <a:gd name="T9" fmla="*/ 773 h 4439"/>
                  <a:gd name="T10" fmla="*/ 858 w 1733"/>
                  <a:gd name="T11" fmla="*/ 1085 h 4439"/>
                  <a:gd name="T12" fmla="*/ 853 w 1733"/>
                  <a:gd name="T13" fmla="*/ 1415 h 4439"/>
                  <a:gd name="T14" fmla="*/ 830 w 1733"/>
                  <a:gd name="T15" fmla="*/ 1666 h 4439"/>
                  <a:gd name="T16" fmla="*/ 805 w 1733"/>
                  <a:gd name="T17" fmla="*/ 1832 h 4439"/>
                  <a:gd name="T18" fmla="*/ 790 w 1733"/>
                  <a:gd name="T19" fmla="*/ 1914 h 4439"/>
                  <a:gd name="T20" fmla="*/ 752 w 1733"/>
                  <a:gd name="T21" fmla="*/ 2082 h 4439"/>
                  <a:gd name="T22" fmla="*/ 652 w 1733"/>
                  <a:gd name="T23" fmla="*/ 2468 h 4439"/>
                  <a:gd name="T24" fmla="*/ 527 w 1733"/>
                  <a:gd name="T25" fmla="*/ 2884 h 4439"/>
                  <a:gd name="T26" fmla="*/ 394 w 1733"/>
                  <a:gd name="T27" fmla="*/ 3301 h 4439"/>
                  <a:gd name="T28" fmla="*/ 76 w 1733"/>
                  <a:gd name="T29" fmla="*/ 4231 h 4439"/>
                  <a:gd name="T30" fmla="*/ 0 w 1733"/>
                  <a:gd name="T31" fmla="*/ 4439 h 4439"/>
                  <a:gd name="T32" fmla="*/ 34 w 1733"/>
                  <a:gd name="T33" fmla="*/ 4397 h 4439"/>
                  <a:gd name="T34" fmla="*/ 261 w 1733"/>
                  <a:gd name="T35" fmla="*/ 4110 h 4439"/>
                  <a:gd name="T36" fmla="*/ 470 w 1733"/>
                  <a:gd name="T37" fmla="*/ 3829 h 4439"/>
                  <a:gd name="T38" fmla="*/ 704 w 1733"/>
                  <a:gd name="T39" fmla="*/ 3492 h 4439"/>
                  <a:gd name="T40" fmla="*/ 942 w 1733"/>
                  <a:gd name="T41" fmla="*/ 3118 h 4439"/>
                  <a:gd name="T42" fmla="*/ 1108 w 1733"/>
                  <a:gd name="T43" fmla="*/ 2823 h 4439"/>
                  <a:gd name="T44" fmla="*/ 1208 w 1733"/>
                  <a:gd name="T45" fmla="*/ 2625 h 4439"/>
                  <a:gd name="T46" fmla="*/ 1297 w 1733"/>
                  <a:gd name="T47" fmla="*/ 2429 h 4439"/>
                  <a:gd name="T48" fmla="*/ 1372 w 1733"/>
                  <a:gd name="T49" fmla="*/ 2237 h 4439"/>
                  <a:gd name="T50" fmla="*/ 1402 w 1733"/>
                  <a:gd name="T51" fmla="*/ 2143 h 4439"/>
                  <a:gd name="T52" fmla="*/ 1456 w 1733"/>
                  <a:gd name="T53" fmla="*/ 1961 h 4439"/>
                  <a:gd name="T54" fmla="*/ 1547 w 1733"/>
                  <a:gd name="T55" fmla="*/ 1635 h 4439"/>
                  <a:gd name="T56" fmla="*/ 1614 w 1733"/>
                  <a:gd name="T57" fmla="*/ 1357 h 4439"/>
                  <a:gd name="T58" fmla="*/ 1664 w 1733"/>
                  <a:gd name="T59" fmla="*/ 1126 h 4439"/>
                  <a:gd name="T60" fmla="*/ 1710 w 1733"/>
                  <a:gd name="T61" fmla="*/ 862 h 4439"/>
                  <a:gd name="T62" fmla="*/ 1732 w 1733"/>
                  <a:gd name="T63" fmla="*/ 679 h 4439"/>
                  <a:gd name="T64" fmla="*/ 1733 w 1733"/>
                  <a:gd name="T65" fmla="*/ 664 h 4439"/>
                  <a:gd name="T66" fmla="*/ 1223 w 1733"/>
                  <a:gd name="T67" fmla="*/ 689 h 4439"/>
                  <a:gd name="T68" fmla="*/ 1504 w 1733"/>
                  <a:gd name="T69" fmla="*/ 587 h 4439"/>
                  <a:gd name="T70" fmla="*/ 1472 w 1733"/>
                  <a:gd name="T71" fmla="*/ 552 h 4439"/>
                  <a:gd name="T72" fmla="*/ 1287 w 1733"/>
                  <a:gd name="T73" fmla="*/ 376 h 4439"/>
                  <a:gd name="T74" fmla="*/ 1177 w 1733"/>
                  <a:gd name="T75" fmla="*/ 291 h 4439"/>
                  <a:gd name="T76" fmla="*/ 1104 w 1733"/>
                  <a:gd name="T77" fmla="*/ 247 h 4439"/>
                  <a:gd name="T78" fmla="*/ 1071 w 1733"/>
                  <a:gd name="T79" fmla="*/ 229 h 4439"/>
                  <a:gd name="T80" fmla="*/ 1038 w 1733"/>
                  <a:gd name="T81" fmla="*/ 219 h 4439"/>
                  <a:gd name="T82" fmla="*/ 983 w 1733"/>
                  <a:gd name="T83" fmla="*/ 195 h 4439"/>
                  <a:gd name="T84" fmla="*/ 920 w 1733"/>
                  <a:gd name="T85" fmla="*/ 149 h 4439"/>
                  <a:gd name="T86" fmla="*/ 853 w 1733"/>
                  <a:gd name="T87" fmla="*/ 82 h 4439"/>
                  <a:gd name="T88" fmla="*/ 801 w 1733"/>
                  <a:gd name="T89" fmla="*/ 36 h 4439"/>
                  <a:gd name="T90" fmla="*/ 762 w 1733"/>
                  <a:gd name="T91" fmla="*/ 11 h 4439"/>
                  <a:gd name="T92" fmla="*/ 739 w 1733"/>
                  <a:gd name="T93" fmla="*/ 0 h 4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733" h="4439">
                    <a:moveTo>
                      <a:pt x="739" y="0"/>
                    </a:moveTo>
                    <a:lnTo>
                      <a:pt x="747" y="33"/>
                    </a:lnTo>
                    <a:lnTo>
                      <a:pt x="787" y="267"/>
                    </a:lnTo>
                    <a:lnTo>
                      <a:pt x="817" y="496"/>
                    </a:lnTo>
                    <a:lnTo>
                      <a:pt x="844" y="773"/>
                    </a:lnTo>
                    <a:lnTo>
                      <a:pt x="858" y="1085"/>
                    </a:lnTo>
                    <a:lnTo>
                      <a:pt x="853" y="1415"/>
                    </a:lnTo>
                    <a:lnTo>
                      <a:pt x="830" y="1666"/>
                    </a:lnTo>
                    <a:lnTo>
                      <a:pt x="805" y="1832"/>
                    </a:lnTo>
                    <a:lnTo>
                      <a:pt x="790" y="1914"/>
                    </a:lnTo>
                    <a:lnTo>
                      <a:pt x="752" y="2082"/>
                    </a:lnTo>
                    <a:lnTo>
                      <a:pt x="652" y="2468"/>
                    </a:lnTo>
                    <a:lnTo>
                      <a:pt x="527" y="2884"/>
                    </a:lnTo>
                    <a:lnTo>
                      <a:pt x="394" y="3301"/>
                    </a:lnTo>
                    <a:lnTo>
                      <a:pt x="76" y="4231"/>
                    </a:lnTo>
                    <a:lnTo>
                      <a:pt x="0" y="4439"/>
                    </a:lnTo>
                    <a:lnTo>
                      <a:pt x="34" y="4397"/>
                    </a:lnTo>
                    <a:lnTo>
                      <a:pt x="261" y="4110"/>
                    </a:lnTo>
                    <a:lnTo>
                      <a:pt x="470" y="3829"/>
                    </a:lnTo>
                    <a:lnTo>
                      <a:pt x="704" y="3492"/>
                    </a:lnTo>
                    <a:lnTo>
                      <a:pt x="942" y="3118"/>
                    </a:lnTo>
                    <a:lnTo>
                      <a:pt x="1108" y="2823"/>
                    </a:lnTo>
                    <a:lnTo>
                      <a:pt x="1208" y="2625"/>
                    </a:lnTo>
                    <a:lnTo>
                      <a:pt x="1297" y="2429"/>
                    </a:lnTo>
                    <a:lnTo>
                      <a:pt x="1372" y="2237"/>
                    </a:lnTo>
                    <a:lnTo>
                      <a:pt x="1402" y="2143"/>
                    </a:lnTo>
                    <a:lnTo>
                      <a:pt x="1456" y="1961"/>
                    </a:lnTo>
                    <a:lnTo>
                      <a:pt x="1547" y="1635"/>
                    </a:lnTo>
                    <a:lnTo>
                      <a:pt x="1614" y="1357"/>
                    </a:lnTo>
                    <a:lnTo>
                      <a:pt x="1664" y="1126"/>
                    </a:lnTo>
                    <a:lnTo>
                      <a:pt x="1710" y="862"/>
                    </a:lnTo>
                    <a:lnTo>
                      <a:pt x="1732" y="679"/>
                    </a:lnTo>
                    <a:lnTo>
                      <a:pt x="1733" y="664"/>
                    </a:lnTo>
                    <a:lnTo>
                      <a:pt x="1223" y="689"/>
                    </a:lnTo>
                    <a:lnTo>
                      <a:pt x="1504" y="587"/>
                    </a:lnTo>
                    <a:lnTo>
                      <a:pt x="1472" y="552"/>
                    </a:lnTo>
                    <a:lnTo>
                      <a:pt x="1287" y="376"/>
                    </a:lnTo>
                    <a:lnTo>
                      <a:pt x="1177" y="291"/>
                    </a:lnTo>
                    <a:lnTo>
                      <a:pt x="1104" y="247"/>
                    </a:lnTo>
                    <a:lnTo>
                      <a:pt x="1071" y="229"/>
                    </a:lnTo>
                    <a:lnTo>
                      <a:pt x="1038" y="219"/>
                    </a:lnTo>
                    <a:lnTo>
                      <a:pt x="983" y="195"/>
                    </a:lnTo>
                    <a:lnTo>
                      <a:pt x="920" y="149"/>
                    </a:lnTo>
                    <a:lnTo>
                      <a:pt x="853" y="82"/>
                    </a:lnTo>
                    <a:lnTo>
                      <a:pt x="801" y="36"/>
                    </a:lnTo>
                    <a:lnTo>
                      <a:pt x="762" y="11"/>
                    </a:lnTo>
                    <a:lnTo>
                      <a:pt x="739" y="0"/>
                    </a:lnTo>
                    <a:close/>
                  </a:path>
                </a:pathLst>
              </a:custGeom>
              <a:solidFill>
                <a:srgbClr val="C0E4D8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45">
                <a:extLst>
                  <a:ext uri="{FF2B5EF4-FFF2-40B4-BE49-F238E27FC236}">
                    <a16:creationId xmlns:a16="http://schemas.microsoft.com/office/drawing/2014/main" xmlns="" id="{17BB0E68-D8D4-48A5-BCCF-0C63AC26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71550" y="-2054225"/>
                <a:ext cx="620713" cy="608013"/>
              </a:xfrm>
              <a:custGeom>
                <a:avLst/>
                <a:gdLst>
                  <a:gd name="T0" fmla="*/ 255 w 1173"/>
                  <a:gd name="T1" fmla="*/ 0 h 1148"/>
                  <a:gd name="T2" fmla="*/ 268 w 1173"/>
                  <a:gd name="T3" fmla="*/ 19 h 1148"/>
                  <a:gd name="T4" fmla="*/ 397 w 1173"/>
                  <a:gd name="T5" fmla="*/ 148 h 1148"/>
                  <a:gd name="T6" fmla="*/ 555 w 1173"/>
                  <a:gd name="T7" fmla="*/ 265 h 1148"/>
                  <a:gd name="T8" fmla="*/ 662 w 1173"/>
                  <a:gd name="T9" fmla="*/ 331 h 1148"/>
                  <a:gd name="T10" fmla="*/ 774 w 1173"/>
                  <a:gd name="T11" fmla="*/ 399 h 1148"/>
                  <a:gd name="T12" fmla="*/ 960 w 1173"/>
                  <a:gd name="T13" fmla="*/ 532 h 1148"/>
                  <a:gd name="T14" fmla="*/ 1147 w 1173"/>
                  <a:gd name="T15" fmla="*/ 689 h 1148"/>
                  <a:gd name="T16" fmla="*/ 1173 w 1173"/>
                  <a:gd name="T17" fmla="*/ 714 h 1148"/>
                  <a:gd name="T18" fmla="*/ 1164 w 1173"/>
                  <a:gd name="T19" fmla="*/ 713 h 1148"/>
                  <a:gd name="T20" fmla="*/ 1084 w 1173"/>
                  <a:gd name="T21" fmla="*/ 713 h 1148"/>
                  <a:gd name="T22" fmla="*/ 985 w 1173"/>
                  <a:gd name="T23" fmla="*/ 726 h 1148"/>
                  <a:gd name="T24" fmla="*/ 910 w 1173"/>
                  <a:gd name="T25" fmla="*/ 743 h 1148"/>
                  <a:gd name="T26" fmla="*/ 831 w 1173"/>
                  <a:gd name="T27" fmla="*/ 772 h 1148"/>
                  <a:gd name="T28" fmla="*/ 753 w 1173"/>
                  <a:gd name="T29" fmla="*/ 815 h 1148"/>
                  <a:gd name="T30" fmla="*/ 714 w 1173"/>
                  <a:gd name="T31" fmla="*/ 842 h 1148"/>
                  <a:gd name="T32" fmla="*/ 639 w 1173"/>
                  <a:gd name="T33" fmla="*/ 900 h 1148"/>
                  <a:gd name="T34" fmla="*/ 510 w 1173"/>
                  <a:gd name="T35" fmla="*/ 1007 h 1148"/>
                  <a:gd name="T36" fmla="*/ 375 w 1173"/>
                  <a:gd name="T37" fmla="*/ 1129 h 1148"/>
                  <a:gd name="T38" fmla="*/ 357 w 1173"/>
                  <a:gd name="T39" fmla="*/ 1148 h 1148"/>
                  <a:gd name="T40" fmla="*/ 0 w 1173"/>
                  <a:gd name="T41" fmla="*/ 561 h 1148"/>
                  <a:gd name="T42" fmla="*/ 0 w 1173"/>
                  <a:gd name="T43" fmla="*/ 545 h 1148"/>
                  <a:gd name="T44" fmla="*/ 13 w 1173"/>
                  <a:gd name="T45" fmla="*/ 443 h 1148"/>
                  <a:gd name="T46" fmla="*/ 34 w 1173"/>
                  <a:gd name="T47" fmla="*/ 354 h 1148"/>
                  <a:gd name="T48" fmla="*/ 51 w 1173"/>
                  <a:gd name="T49" fmla="*/ 306 h 1148"/>
                  <a:gd name="T50" fmla="*/ 109 w 1173"/>
                  <a:gd name="T51" fmla="*/ 211 h 1148"/>
                  <a:gd name="T52" fmla="*/ 189 w 1173"/>
                  <a:gd name="T53" fmla="*/ 85 h 1148"/>
                  <a:gd name="T54" fmla="*/ 235 w 1173"/>
                  <a:gd name="T55" fmla="*/ 21 h 1148"/>
                  <a:gd name="T56" fmla="*/ 255 w 1173"/>
                  <a:gd name="T57" fmla="*/ 0 h 1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73" h="1148">
                    <a:moveTo>
                      <a:pt x="255" y="0"/>
                    </a:moveTo>
                    <a:lnTo>
                      <a:pt x="268" y="19"/>
                    </a:lnTo>
                    <a:lnTo>
                      <a:pt x="397" y="148"/>
                    </a:lnTo>
                    <a:lnTo>
                      <a:pt x="555" y="265"/>
                    </a:lnTo>
                    <a:lnTo>
                      <a:pt x="662" y="331"/>
                    </a:lnTo>
                    <a:lnTo>
                      <a:pt x="774" y="399"/>
                    </a:lnTo>
                    <a:lnTo>
                      <a:pt x="960" y="532"/>
                    </a:lnTo>
                    <a:lnTo>
                      <a:pt x="1147" y="689"/>
                    </a:lnTo>
                    <a:lnTo>
                      <a:pt x="1173" y="714"/>
                    </a:lnTo>
                    <a:lnTo>
                      <a:pt x="1164" y="713"/>
                    </a:lnTo>
                    <a:lnTo>
                      <a:pt x="1084" y="713"/>
                    </a:lnTo>
                    <a:lnTo>
                      <a:pt x="985" y="726"/>
                    </a:lnTo>
                    <a:lnTo>
                      <a:pt x="910" y="743"/>
                    </a:lnTo>
                    <a:lnTo>
                      <a:pt x="831" y="772"/>
                    </a:lnTo>
                    <a:lnTo>
                      <a:pt x="753" y="815"/>
                    </a:lnTo>
                    <a:lnTo>
                      <a:pt x="714" y="842"/>
                    </a:lnTo>
                    <a:lnTo>
                      <a:pt x="639" y="900"/>
                    </a:lnTo>
                    <a:lnTo>
                      <a:pt x="510" y="1007"/>
                    </a:lnTo>
                    <a:lnTo>
                      <a:pt x="375" y="1129"/>
                    </a:lnTo>
                    <a:lnTo>
                      <a:pt x="357" y="1148"/>
                    </a:lnTo>
                    <a:lnTo>
                      <a:pt x="0" y="561"/>
                    </a:lnTo>
                    <a:lnTo>
                      <a:pt x="0" y="545"/>
                    </a:lnTo>
                    <a:lnTo>
                      <a:pt x="13" y="443"/>
                    </a:lnTo>
                    <a:lnTo>
                      <a:pt x="34" y="354"/>
                    </a:lnTo>
                    <a:lnTo>
                      <a:pt x="51" y="306"/>
                    </a:lnTo>
                    <a:lnTo>
                      <a:pt x="109" y="211"/>
                    </a:lnTo>
                    <a:lnTo>
                      <a:pt x="189" y="85"/>
                    </a:lnTo>
                    <a:lnTo>
                      <a:pt x="235" y="21"/>
                    </a:lnTo>
                    <a:lnTo>
                      <a:pt x="255" y="0"/>
                    </a:lnTo>
                    <a:close/>
                  </a:path>
                </a:pathLst>
              </a:custGeom>
              <a:solidFill>
                <a:schemeClr val="bg1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46">
                <a:extLst>
                  <a:ext uri="{FF2B5EF4-FFF2-40B4-BE49-F238E27FC236}">
                    <a16:creationId xmlns:a16="http://schemas.microsoft.com/office/drawing/2014/main" xmlns="" id="{8B960DCA-ABC1-45CB-9934-F8082E09EE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322388" y="-1985963"/>
                <a:ext cx="1039813" cy="2200275"/>
              </a:xfrm>
              <a:custGeom>
                <a:avLst/>
                <a:gdLst>
                  <a:gd name="T0" fmla="*/ 816 w 1963"/>
                  <a:gd name="T1" fmla="*/ 0 h 4158"/>
                  <a:gd name="T2" fmla="*/ 826 w 1963"/>
                  <a:gd name="T3" fmla="*/ 102 h 4158"/>
                  <a:gd name="T4" fmla="*/ 911 w 1963"/>
                  <a:gd name="T5" fmla="*/ 687 h 4158"/>
                  <a:gd name="T6" fmla="*/ 981 w 1963"/>
                  <a:gd name="T7" fmla="*/ 1028 h 4158"/>
                  <a:gd name="T8" fmla="*/ 1038 w 1963"/>
                  <a:gd name="T9" fmla="*/ 1249 h 4158"/>
                  <a:gd name="T10" fmla="*/ 1071 w 1963"/>
                  <a:gd name="T11" fmla="*/ 1351 h 4158"/>
                  <a:gd name="T12" fmla="*/ 1606 w 1963"/>
                  <a:gd name="T13" fmla="*/ 3023 h 4158"/>
                  <a:gd name="T14" fmla="*/ 1963 w 1963"/>
                  <a:gd name="T15" fmla="*/ 4158 h 4158"/>
                  <a:gd name="T16" fmla="*/ 0 w 1963"/>
                  <a:gd name="T17" fmla="*/ 816 h 4158"/>
                  <a:gd name="T18" fmla="*/ 511 w 1963"/>
                  <a:gd name="T19" fmla="*/ 790 h 4158"/>
                  <a:gd name="T20" fmla="*/ 230 w 1963"/>
                  <a:gd name="T21" fmla="*/ 739 h 4158"/>
                  <a:gd name="T22" fmla="*/ 228 w 1963"/>
                  <a:gd name="T23" fmla="*/ 734 h 4158"/>
                  <a:gd name="T24" fmla="*/ 223 w 1963"/>
                  <a:gd name="T25" fmla="*/ 678 h 4158"/>
                  <a:gd name="T26" fmla="*/ 231 w 1963"/>
                  <a:gd name="T27" fmla="*/ 615 h 4158"/>
                  <a:gd name="T28" fmla="*/ 248 w 1963"/>
                  <a:gd name="T29" fmla="*/ 569 h 4158"/>
                  <a:gd name="T30" fmla="*/ 279 w 1963"/>
                  <a:gd name="T31" fmla="*/ 522 h 4158"/>
                  <a:gd name="T32" fmla="*/ 326 w 1963"/>
                  <a:gd name="T33" fmla="*/ 479 h 4158"/>
                  <a:gd name="T34" fmla="*/ 357 w 1963"/>
                  <a:gd name="T35" fmla="*/ 459 h 4158"/>
                  <a:gd name="T36" fmla="*/ 395 w 1963"/>
                  <a:gd name="T37" fmla="*/ 429 h 4158"/>
                  <a:gd name="T38" fmla="*/ 469 w 1963"/>
                  <a:gd name="T39" fmla="*/ 361 h 4158"/>
                  <a:gd name="T40" fmla="*/ 572 w 1963"/>
                  <a:gd name="T41" fmla="*/ 252 h 4158"/>
                  <a:gd name="T42" fmla="*/ 691 w 1963"/>
                  <a:gd name="T43" fmla="*/ 114 h 4158"/>
                  <a:gd name="T44" fmla="*/ 763 w 1963"/>
                  <a:gd name="T45" fmla="*/ 37 h 4158"/>
                  <a:gd name="T46" fmla="*/ 800 w 1963"/>
                  <a:gd name="T47" fmla="*/ 7 h 4158"/>
                  <a:gd name="T48" fmla="*/ 816 w 1963"/>
                  <a:gd name="T49" fmla="*/ 0 h 4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63" h="4158">
                    <a:moveTo>
                      <a:pt x="816" y="0"/>
                    </a:moveTo>
                    <a:lnTo>
                      <a:pt x="826" y="102"/>
                    </a:lnTo>
                    <a:lnTo>
                      <a:pt x="911" y="687"/>
                    </a:lnTo>
                    <a:lnTo>
                      <a:pt x="981" y="1028"/>
                    </a:lnTo>
                    <a:lnTo>
                      <a:pt x="1038" y="1249"/>
                    </a:lnTo>
                    <a:lnTo>
                      <a:pt x="1071" y="1351"/>
                    </a:lnTo>
                    <a:lnTo>
                      <a:pt x="1606" y="3023"/>
                    </a:lnTo>
                    <a:lnTo>
                      <a:pt x="1963" y="4158"/>
                    </a:lnTo>
                    <a:lnTo>
                      <a:pt x="0" y="816"/>
                    </a:lnTo>
                    <a:lnTo>
                      <a:pt x="511" y="790"/>
                    </a:lnTo>
                    <a:lnTo>
                      <a:pt x="230" y="739"/>
                    </a:lnTo>
                    <a:lnTo>
                      <a:pt x="228" y="734"/>
                    </a:lnTo>
                    <a:lnTo>
                      <a:pt x="223" y="678"/>
                    </a:lnTo>
                    <a:lnTo>
                      <a:pt x="231" y="615"/>
                    </a:lnTo>
                    <a:lnTo>
                      <a:pt x="248" y="569"/>
                    </a:lnTo>
                    <a:lnTo>
                      <a:pt x="279" y="522"/>
                    </a:lnTo>
                    <a:lnTo>
                      <a:pt x="326" y="479"/>
                    </a:lnTo>
                    <a:lnTo>
                      <a:pt x="357" y="459"/>
                    </a:lnTo>
                    <a:lnTo>
                      <a:pt x="395" y="429"/>
                    </a:lnTo>
                    <a:lnTo>
                      <a:pt x="469" y="361"/>
                    </a:lnTo>
                    <a:lnTo>
                      <a:pt x="572" y="252"/>
                    </a:lnTo>
                    <a:lnTo>
                      <a:pt x="691" y="114"/>
                    </a:lnTo>
                    <a:lnTo>
                      <a:pt x="763" y="37"/>
                    </a:lnTo>
                    <a:lnTo>
                      <a:pt x="800" y="7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rgbClr val="C0E4D8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47">
                <a:extLst>
                  <a:ext uri="{FF2B5EF4-FFF2-40B4-BE49-F238E27FC236}">
                    <a16:creationId xmlns:a16="http://schemas.microsoft.com/office/drawing/2014/main" xmlns="" id="{D86E2609-8DEB-479F-807C-BF20A35190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57325" y="928688"/>
                <a:ext cx="441325" cy="419100"/>
              </a:xfrm>
              <a:custGeom>
                <a:avLst/>
                <a:gdLst>
                  <a:gd name="T0" fmla="*/ 485 w 833"/>
                  <a:gd name="T1" fmla="*/ 791 h 791"/>
                  <a:gd name="T2" fmla="*/ 816 w 833"/>
                  <a:gd name="T3" fmla="*/ 791 h 791"/>
                  <a:gd name="T4" fmla="*/ 826 w 833"/>
                  <a:gd name="T5" fmla="*/ 729 h 791"/>
                  <a:gd name="T6" fmla="*/ 833 w 833"/>
                  <a:gd name="T7" fmla="*/ 610 h 791"/>
                  <a:gd name="T8" fmla="*/ 830 w 833"/>
                  <a:gd name="T9" fmla="*/ 521 h 791"/>
                  <a:gd name="T10" fmla="*/ 819 w 833"/>
                  <a:gd name="T11" fmla="*/ 428 h 791"/>
                  <a:gd name="T12" fmla="*/ 794 w 833"/>
                  <a:gd name="T13" fmla="*/ 333 h 791"/>
                  <a:gd name="T14" fmla="*/ 756 w 833"/>
                  <a:gd name="T15" fmla="*/ 237 h 791"/>
                  <a:gd name="T16" fmla="*/ 700 w 833"/>
                  <a:gd name="T17" fmla="*/ 145 h 791"/>
                  <a:gd name="T18" fmla="*/ 663 w 833"/>
                  <a:gd name="T19" fmla="*/ 102 h 791"/>
                  <a:gd name="T20" fmla="*/ 640 w 833"/>
                  <a:gd name="T21" fmla="*/ 75 h 791"/>
                  <a:gd name="T22" fmla="*/ 588 w 833"/>
                  <a:gd name="T23" fmla="*/ 35 h 791"/>
                  <a:gd name="T24" fmla="*/ 535 w 833"/>
                  <a:gd name="T25" fmla="*/ 12 h 791"/>
                  <a:gd name="T26" fmla="*/ 480 w 833"/>
                  <a:gd name="T27" fmla="*/ 0 h 791"/>
                  <a:gd name="T28" fmla="*/ 425 w 833"/>
                  <a:gd name="T29" fmla="*/ 3 h 791"/>
                  <a:gd name="T30" fmla="*/ 369 w 833"/>
                  <a:gd name="T31" fmla="*/ 14 h 791"/>
                  <a:gd name="T32" fmla="*/ 287 w 833"/>
                  <a:gd name="T33" fmla="*/ 46 h 791"/>
                  <a:gd name="T34" fmla="*/ 187 w 833"/>
                  <a:gd name="T35" fmla="*/ 109 h 791"/>
                  <a:gd name="T36" fmla="*/ 102 w 833"/>
                  <a:gd name="T37" fmla="*/ 178 h 791"/>
                  <a:gd name="T38" fmla="*/ 13 w 833"/>
                  <a:gd name="T39" fmla="*/ 266 h 791"/>
                  <a:gd name="T40" fmla="*/ 0 w 833"/>
                  <a:gd name="T41" fmla="*/ 280 h 791"/>
                  <a:gd name="T42" fmla="*/ 307 w 833"/>
                  <a:gd name="T43" fmla="*/ 739 h 791"/>
                  <a:gd name="T44" fmla="*/ 485 w 833"/>
                  <a:gd name="T45" fmla="*/ 791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33" h="791">
                    <a:moveTo>
                      <a:pt x="485" y="791"/>
                    </a:moveTo>
                    <a:lnTo>
                      <a:pt x="816" y="791"/>
                    </a:lnTo>
                    <a:lnTo>
                      <a:pt x="826" y="729"/>
                    </a:lnTo>
                    <a:lnTo>
                      <a:pt x="833" y="610"/>
                    </a:lnTo>
                    <a:lnTo>
                      <a:pt x="830" y="521"/>
                    </a:lnTo>
                    <a:lnTo>
                      <a:pt x="819" y="428"/>
                    </a:lnTo>
                    <a:lnTo>
                      <a:pt x="794" y="333"/>
                    </a:lnTo>
                    <a:lnTo>
                      <a:pt x="756" y="237"/>
                    </a:lnTo>
                    <a:lnTo>
                      <a:pt x="700" y="145"/>
                    </a:lnTo>
                    <a:lnTo>
                      <a:pt x="663" y="102"/>
                    </a:lnTo>
                    <a:lnTo>
                      <a:pt x="640" y="75"/>
                    </a:lnTo>
                    <a:lnTo>
                      <a:pt x="588" y="35"/>
                    </a:lnTo>
                    <a:lnTo>
                      <a:pt x="535" y="12"/>
                    </a:lnTo>
                    <a:lnTo>
                      <a:pt x="480" y="0"/>
                    </a:lnTo>
                    <a:lnTo>
                      <a:pt x="425" y="3"/>
                    </a:lnTo>
                    <a:lnTo>
                      <a:pt x="369" y="14"/>
                    </a:lnTo>
                    <a:lnTo>
                      <a:pt x="287" y="46"/>
                    </a:lnTo>
                    <a:lnTo>
                      <a:pt x="187" y="109"/>
                    </a:lnTo>
                    <a:lnTo>
                      <a:pt x="102" y="178"/>
                    </a:lnTo>
                    <a:lnTo>
                      <a:pt x="13" y="266"/>
                    </a:lnTo>
                    <a:lnTo>
                      <a:pt x="0" y="280"/>
                    </a:lnTo>
                    <a:lnTo>
                      <a:pt x="307" y="739"/>
                    </a:lnTo>
                    <a:lnTo>
                      <a:pt x="485" y="791"/>
                    </a:lnTo>
                    <a:close/>
                  </a:path>
                </a:pathLst>
              </a:custGeom>
              <a:solidFill>
                <a:srgbClr val="31455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48">
                <a:extLst>
                  <a:ext uri="{FF2B5EF4-FFF2-40B4-BE49-F238E27FC236}">
                    <a16:creationId xmlns:a16="http://schemas.microsoft.com/office/drawing/2014/main" xmlns="" id="{BDCD2239-79B7-49CD-B8A4-BEC9F153E8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322388" y="901700"/>
                <a:ext cx="255588" cy="338138"/>
              </a:xfrm>
              <a:custGeom>
                <a:avLst/>
                <a:gdLst>
                  <a:gd name="T0" fmla="*/ 433 w 481"/>
                  <a:gd name="T1" fmla="*/ 639 h 639"/>
                  <a:gd name="T2" fmla="*/ 441 w 481"/>
                  <a:gd name="T3" fmla="*/ 632 h 639"/>
                  <a:gd name="T4" fmla="*/ 471 w 481"/>
                  <a:gd name="T5" fmla="*/ 574 h 639"/>
                  <a:gd name="T6" fmla="*/ 481 w 481"/>
                  <a:gd name="T7" fmla="*/ 511 h 639"/>
                  <a:gd name="T8" fmla="*/ 471 w 481"/>
                  <a:gd name="T9" fmla="*/ 431 h 639"/>
                  <a:gd name="T10" fmla="*/ 442 w 481"/>
                  <a:gd name="T11" fmla="*/ 356 h 639"/>
                  <a:gd name="T12" fmla="*/ 410 w 481"/>
                  <a:gd name="T13" fmla="*/ 302 h 639"/>
                  <a:gd name="T14" fmla="*/ 367 w 481"/>
                  <a:gd name="T15" fmla="*/ 243 h 639"/>
                  <a:gd name="T16" fmla="*/ 311 w 481"/>
                  <a:gd name="T17" fmla="*/ 180 h 639"/>
                  <a:gd name="T18" fmla="*/ 241 w 481"/>
                  <a:gd name="T19" fmla="*/ 111 h 639"/>
                  <a:gd name="T20" fmla="*/ 154 w 481"/>
                  <a:gd name="T21" fmla="*/ 39 h 639"/>
                  <a:gd name="T22" fmla="*/ 102 w 481"/>
                  <a:gd name="T23" fmla="*/ 0 h 639"/>
                  <a:gd name="T24" fmla="*/ 0 w 481"/>
                  <a:gd name="T25" fmla="*/ 180 h 639"/>
                  <a:gd name="T26" fmla="*/ 12 w 481"/>
                  <a:gd name="T27" fmla="*/ 193 h 639"/>
                  <a:gd name="T28" fmla="*/ 59 w 481"/>
                  <a:gd name="T29" fmla="*/ 309 h 639"/>
                  <a:gd name="T30" fmla="*/ 128 w 481"/>
                  <a:gd name="T31" fmla="*/ 431 h 639"/>
                  <a:gd name="T32" fmla="*/ 191 w 481"/>
                  <a:gd name="T33" fmla="*/ 510 h 639"/>
                  <a:gd name="T34" fmla="*/ 250 w 481"/>
                  <a:gd name="T35" fmla="*/ 561 h 639"/>
                  <a:gd name="T36" fmla="*/ 296 w 481"/>
                  <a:gd name="T37" fmla="*/ 592 h 639"/>
                  <a:gd name="T38" fmla="*/ 347 w 481"/>
                  <a:gd name="T39" fmla="*/ 616 h 639"/>
                  <a:gd name="T40" fmla="*/ 403 w 481"/>
                  <a:gd name="T41" fmla="*/ 633 h 639"/>
                  <a:gd name="T42" fmla="*/ 433 w 481"/>
                  <a:gd name="T43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81" h="639">
                    <a:moveTo>
                      <a:pt x="433" y="639"/>
                    </a:moveTo>
                    <a:lnTo>
                      <a:pt x="441" y="632"/>
                    </a:lnTo>
                    <a:lnTo>
                      <a:pt x="471" y="574"/>
                    </a:lnTo>
                    <a:lnTo>
                      <a:pt x="481" y="511"/>
                    </a:lnTo>
                    <a:lnTo>
                      <a:pt x="471" y="431"/>
                    </a:lnTo>
                    <a:lnTo>
                      <a:pt x="442" y="356"/>
                    </a:lnTo>
                    <a:lnTo>
                      <a:pt x="410" y="302"/>
                    </a:lnTo>
                    <a:lnTo>
                      <a:pt x="367" y="243"/>
                    </a:lnTo>
                    <a:lnTo>
                      <a:pt x="311" y="180"/>
                    </a:lnTo>
                    <a:lnTo>
                      <a:pt x="241" y="111"/>
                    </a:lnTo>
                    <a:lnTo>
                      <a:pt x="154" y="39"/>
                    </a:lnTo>
                    <a:lnTo>
                      <a:pt x="102" y="0"/>
                    </a:lnTo>
                    <a:lnTo>
                      <a:pt x="0" y="180"/>
                    </a:lnTo>
                    <a:lnTo>
                      <a:pt x="12" y="193"/>
                    </a:lnTo>
                    <a:lnTo>
                      <a:pt x="59" y="309"/>
                    </a:lnTo>
                    <a:lnTo>
                      <a:pt x="128" y="431"/>
                    </a:lnTo>
                    <a:lnTo>
                      <a:pt x="191" y="510"/>
                    </a:lnTo>
                    <a:lnTo>
                      <a:pt x="250" y="561"/>
                    </a:lnTo>
                    <a:lnTo>
                      <a:pt x="296" y="592"/>
                    </a:lnTo>
                    <a:lnTo>
                      <a:pt x="347" y="616"/>
                    </a:lnTo>
                    <a:lnTo>
                      <a:pt x="403" y="633"/>
                    </a:lnTo>
                    <a:lnTo>
                      <a:pt x="433" y="639"/>
                    </a:lnTo>
                    <a:close/>
                  </a:path>
                </a:pathLst>
              </a:custGeom>
              <a:solidFill>
                <a:srgbClr val="C0CCD5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49">
                <a:extLst>
                  <a:ext uri="{FF2B5EF4-FFF2-40B4-BE49-F238E27FC236}">
                    <a16:creationId xmlns:a16="http://schemas.microsoft.com/office/drawing/2014/main" xmlns="" id="{F12A09B9-6BCA-4B5B-BEAE-64C0EBC1BB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063750" y="-1423987"/>
                <a:ext cx="971550" cy="2790825"/>
              </a:xfrm>
              <a:custGeom>
                <a:avLst/>
                <a:gdLst>
                  <a:gd name="T0" fmla="*/ 1107 w 1835"/>
                  <a:gd name="T1" fmla="*/ 5254 h 5274"/>
                  <a:gd name="T2" fmla="*/ 1503 w 1835"/>
                  <a:gd name="T3" fmla="*/ 5274 h 5274"/>
                  <a:gd name="T4" fmla="*/ 1835 w 1835"/>
                  <a:gd name="T5" fmla="*/ 5237 h 5274"/>
                  <a:gd name="T6" fmla="*/ 1719 w 1835"/>
                  <a:gd name="T7" fmla="*/ 5115 h 5274"/>
                  <a:gd name="T8" fmla="*/ 1602 w 1835"/>
                  <a:gd name="T9" fmla="*/ 4933 h 5274"/>
                  <a:gd name="T10" fmla="*/ 1520 w 1835"/>
                  <a:gd name="T11" fmla="*/ 4742 h 5274"/>
                  <a:gd name="T12" fmla="*/ 1445 w 1835"/>
                  <a:gd name="T13" fmla="*/ 4423 h 5274"/>
                  <a:gd name="T14" fmla="*/ 1427 w 1835"/>
                  <a:gd name="T15" fmla="*/ 4112 h 5274"/>
                  <a:gd name="T16" fmla="*/ 1121 w 1835"/>
                  <a:gd name="T17" fmla="*/ 4037 h 5274"/>
                  <a:gd name="T18" fmla="*/ 1100 w 1835"/>
                  <a:gd name="T19" fmla="*/ 3627 h 5274"/>
                  <a:gd name="T20" fmla="*/ 1094 w 1835"/>
                  <a:gd name="T21" fmla="*/ 3265 h 5274"/>
                  <a:gd name="T22" fmla="*/ 992 w 1835"/>
                  <a:gd name="T23" fmla="*/ 2426 h 5274"/>
                  <a:gd name="T24" fmla="*/ 766 w 1835"/>
                  <a:gd name="T25" fmla="*/ 927 h 5274"/>
                  <a:gd name="T26" fmla="*/ 694 w 1835"/>
                  <a:gd name="T27" fmla="*/ 714 h 5274"/>
                  <a:gd name="T28" fmla="*/ 541 w 1835"/>
                  <a:gd name="T29" fmla="*/ 215 h 5274"/>
                  <a:gd name="T30" fmla="*/ 486 w 1835"/>
                  <a:gd name="T31" fmla="*/ 74 h 5274"/>
                  <a:gd name="T32" fmla="*/ 453 w 1835"/>
                  <a:gd name="T33" fmla="*/ 4 h 5274"/>
                  <a:gd name="T34" fmla="*/ 417 w 1835"/>
                  <a:gd name="T35" fmla="*/ 7 h 5274"/>
                  <a:gd name="T36" fmla="*/ 307 w 1835"/>
                  <a:gd name="T37" fmla="*/ 59 h 5274"/>
                  <a:gd name="T38" fmla="*/ 281 w 1835"/>
                  <a:gd name="T39" fmla="*/ 93 h 5274"/>
                  <a:gd name="T40" fmla="*/ 227 w 1835"/>
                  <a:gd name="T41" fmla="*/ 338 h 5274"/>
                  <a:gd name="T42" fmla="*/ 156 w 1835"/>
                  <a:gd name="T43" fmla="*/ 993 h 5274"/>
                  <a:gd name="T44" fmla="*/ 49 w 1835"/>
                  <a:gd name="T45" fmla="*/ 2762 h 5274"/>
                  <a:gd name="T46" fmla="*/ 0 w 1835"/>
                  <a:gd name="T47" fmla="*/ 3961 h 5274"/>
                  <a:gd name="T48" fmla="*/ 62 w 1835"/>
                  <a:gd name="T49" fmla="*/ 4320 h 5274"/>
                  <a:gd name="T50" fmla="*/ 142 w 1835"/>
                  <a:gd name="T51" fmla="*/ 4571 h 5274"/>
                  <a:gd name="T52" fmla="*/ 229 w 1835"/>
                  <a:gd name="T53" fmla="*/ 4726 h 5274"/>
                  <a:gd name="T54" fmla="*/ 301 w 1835"/>
                  <a:gd name="T55" fmla="*/ 4834 h 5274"/>
                  <a:gd name="T56" fmla="*/ 416 w 1835"/>
                  <a:gd name="T57" fmla="*/ 4950 h 5274"/>
                  <a:gd name="T58" fmla="*/ 638 w 1835"/>
                  <a:gd name="T59" fmla="*/ 5096 h 5274"/>
                  <a:gd name="T60" fmla="*/ 873 w 1835"/>
                  <a:gd name="T61" fmla="*/ 5189 h 5274"/>
                  <a:gd name="T62" fmla="*/ 1020 w 1835"/>
                  <a:gd name="T63" fmla="*/ 5237 h 5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35" h="5274">
                    <a:moveTo>
                      <a:pt x="1020" y="5237"/>
                    </a:moveTo>
                    <a:lnTo>
                      <a:pt x="1107" y="5254"/>
                    </a:lnTo>
                    <a:lnTo>
                      <a:pt x="1298" y="5274"/>
                    </a:lnTo>
                    <a:lnTo>
                      <a:pt x="1503" y="5274"/>
                    </a:lnTo>
                    <a:lnTo>
                      <a:pt x="1722" y="5254"/>
                    </a:lnTo>
                    <a:lnTo>
                      <a:pt x="1835" y="5237"/>
                    </a:lnTo>
                    <a:lnTo>
                      <a:pt x="1794" y="5198"/>
                    </a:lnTo>
                    <a:lnTo>
                      <a:pt x="1719" y="5115"/>
                    </a:lnTo>
                    <a:lnTo>
                      <a:pt x="1655" y="5026"/>
                    </a:lnTo>
                    <a:lnTo>
                      <a:pt x="1602" y="4933"/>
                    </a:lnTo>
                    <a:lnTo>
                      <a:pt x="1557" y="4838"/>
                    </a:lnTo>
                    <a:lnTo>
                      <a:pt x="1520" y="4742"/>
                    </a:lnTo>
                    <a:lnTo>
                      <a:pt x="1478" y="4600"/>
                    </a:lnTo>
                    <a:lnTo>
                      <a:pt x="1445" y="4423"/>
                    </a:lnTo>
                    <a:lnTo>
                      <a:pt x="1430" y="4271"/>
                    </a:lnTo>
                    <a:lnTo>
                      <a:pt x="1427" y="4112"/>
                    </a:lnTo>
                    <a:lnTo>
                      <a:pt x="1428" y="4089"/>
                    </a:lnTo>
                    <a:lnTo>
                      <a:pt x="1121" y="4037"/>
                    </a:lnTo>
                    <a:lnTo>
                      <a:pt x="1118" y="4000"/>
                    </a:lnTo>
                    <a:lnTo>
                      <a:pt x="1100" y="3627"/>
                    </a:lnTo>
                    <a:lnTo>
                      <a:pt x="1097" y="3349"/>
                    </a:lnTo>
                    <a:lnTo>
                      <a:pt x="1094" y="3265"/>
                    </a:lnTo>
                    <a:lnTo>
                      <a:pt x="1067" y="2990"/>
                    </a:lnTo>
                    <a:lnTo>
                      <a:pt x="992" y="2426"/>
                    </a:lnTo>
                    <a:lnTo>
                      <a:pt x="806" y="1194"/>
                    </a:lnTo>
                    <a:lnTo>
                      <a:pt x="766" y="927"/>
                    </a:lnTo>
                    <a:lnTo>
                      <a:pt x="751" y="899"/>
                    </a:lnTo>
                    <a:lnTo>
                      <a:pt x="694" y="714"/>
                    </a:lnTo>
                    <a:lnTo>
                      <a:pt x="618" y="456"/>
                    </a:lnTo>
                    <a:lnTo>
                      <a:pt x="541" y="215"/>
                    </a:lnTo>
                    <a:lnTo>
                      <a:pt x="511" y="135"/>
                    </a:lnTo>
                    <a:lnTo>
                      <a:pt x="486" y="74"/>
                    </a:lnTo>
                    <a:lnTo>
                      <a:pt x="465" y="23"/>
                    </a:lnTo>
                    <a:lnTo>
                      <a:pt x="453" y="4"/>
                    </a:lnTo>
                    <a:lnTo>
                      <a:pt x="439" y="0"/>
                    </a:lnTo>
                    <a:lnTo>
                      <a:pt x="417" y="7"/>
                    </a:lnTo>
                    <a:lnTo>
                      <a:pt x="366" y="31"/>
                    </a:lnTo>
                    <a:lnTo>
                      <a:pt x="307" y="59"/>
                    </a:lnTo>
                    <a:lnTo>
                      <a:pt x="298" y="64"/>
                    </a:lnTo>
                    <a:lnTo>
                      <a:pt x="281" y="93"/>
                    </a:lnTo>
                    <a:lnTo>
                      <a:pt x="257" y="171"/>
                    </a:lnTo>
                    <a:lnTo>
                      <a:pt x="227" y="338"/>
                    </a:lnTo>
                    <a:lnTo>
                      <a:pt x="198" y="567"/>
                    </a:lnTo>
                    <a:lnTo>
                      <a:pt x="156" y="993"/>
                    </a:lnTo>
                    <a:lnTo>
                      <a:pt x="108" y="1676"/>
                    </a:lnTo>
                    <a:lnTo>
                      <a:pt x="49" y="2762"/>
                    </a:lnTo>
                    <a:lnTo>
                      <a:pt x="4" y="3842"/>
                    </a:lnTo>
                    <a:lnTo>
                      <a:pt x="0" y="3961"/>
                    </a:lnTo>
                    <a:lnTo>
                      <a:pt x="7" y="4029"/>
                    </a:lnTo>
                    <a:lnTo>
                      <a:pt x="62" y="4320"/>
                    </a:lnTo>
                    <a:lnTo>
                      <a:pt x="98" y="4448"/>
                    </a:lnTo>
                    <a:lnTo>
                      <a:pt x="142" y="4571"/>
                    </a:lnTo>
                    <a:lnTo>
                      <a:pt x="198" y="4681"/>
                    </a:lnTo>
                    <a:lnTo>
                      <a:pt x="229" y="4726"/>
                    </a:lnTo>
                    <a:lnTo>
                      <a:pt x="252" y="4765"/>
                    </a:lnTo>
                    <a:lnTo>
                      <a:pt x="301" y="4834"/>
                    </a:lnTo>
                    <a:lnTo>
                      <a:pt x="357" y="4895"/>
                    </a:lnTo>
                    <a:lnTo>
                      <a:pt x="416" y="4950"/>
                    </a:lnTo>
                    <a:lnTo>
                      <a:pt x="509" y="5021"/>
                    </a:lnTo>
                    <a:lnTo>
                      <a:pt x="638" y="5096"/>
                    </a:lnTo>
                    <a:lnTo>
                      <a:pt x="763" y="5151"/>
                    </a:lnTo>
                    <a:lnTo>
                      <a:pt x="873" y="5189"/>
                    </a:lnTo>
                    <a:lnTo>
                      <a:pt x="995" y="5225"/>
                    </a:lnTo>
                    <a:lnTo>
                      <a:pt x="1020" y="5237"/>
                    </a:lnTo>
                    <a:close/>
                  </a:path>
                </a:pathLst>
              </a:custGeom>
              <a:solidFill>
                <a:srgbClr val="C0E4D8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50">
                <a:extLst>
                  <a:ext uri="{FF2B5EF4-FFF2-40B4-BE49-F238E27FC236}">
                    <a16:creationId xmlns:a16="http://schemas.microsoft.com/office/drawing/2014/main" xmlns="" id="{CA461BFC-5702-42F0-B6D7-447E54826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837" y="-1550988"/>
                <a:ext cx="1241425" cy="2514600"/>
              </a:xfrm>
              <a:custGeom>
                <a:avLst/>
                <a:gdLst>
                  <a:gd name="T0" fmla="*/ 1228 w 2346"/>
                  <a:gd name="T1" fmla="*/ 38 h 4752"/>
                  <a:gd name="T2" fmla="*/ 1199 w 2346"/>
                  <a:gd name="T3" fmla="*/ 551 h 4752"/>
                  <a:gd name="T4" fmla="*/ 1158 w 2346"/>
                  <a:gd name="T5" fmla="*/ 870 h 4752"/>
                  <a:gd name="T6" fmla="*/ 1043 w 2346"/>
                  <a:gd name="T7" fmla="*/ 1446 h 4752"/>
                  <a:gd name="T8" fmla="*/ 868 w 2346"/>
                  <a:gd name="T9" fmla="*/ 2109 h 4752"/>
                  <a:gd name="T10" fmla="*/ 879 w 2346"/>
                  <a:gd name="T11" fmla="*/ 2807 h 4752"/>
                  <a:gd name="T12" fmla="*/ 909 w 2346"/>
                  <a:gd name="T13" fmla="*/ 3177 h 4752"/>
                  <a:gd name="T14" fmla="*/ 897 w 2346"/>
                  <a:gd name="T15" fmla="*/ 3200 h 4752"/>
                  <a:gd name="T16" fmla="*/ 689 w 2346"/>
                  <a:gd name="T17" fmla="*/ 3155 h 4752"/>
                  <a:gd name="T18" fmla="*/ 613 w 2346"/>
                  <a:gd name="T19" fmla="*/ 3108 h 4752"/>
                  <a:gd name="T20" fmla="*/ 409 w 2346"/>
                  <a:gd name="T21" fmla="*/ 3053 h 4752"/>
                  <a:gd name="T22" fmla="*/ 21 w 2346"/>
                  <a:gd name="T23" fmla="*/ 2957 h 4752"/>
                  <a:gd name="T24" fmla="*/ 12 w 2346"/>
                  <a:gd name="T25" fmla="*/ 2954 h 4752"/>
                  <a:gd name="T26" fmla="*/ 134 w 2346"/>
                  <a:gd name="T27" fmla="*/ 3030 h 4752"/>
                  <a:gd name="T28" fmla="*/ 248 w 2346"/>
                  <a:gd name="T29" fmla="*/ 3178 h 4752"/>
                  <a:gd name="T30" fmla="*/ 296 w 2346"/>
                  <a:gd name="T31" fmla="*/ 3322 h 4752"/>
                  <a:gd name="T32" fmla="*/ 309 w 2346"/>
                  <a:gd name="T33" fmla="*/ 3471 h 4752"/>
                  <a:gd name="T34" fmla="*/ 300 w 2346"/>
                  <a:gd name="T35" fmla="*/ 3599 h 4752"/>
                  <a:gd name="T36" fmla="*/ 243 w 2346"/>
                  <a:gd name="T37" fmla="*/ 3930 h 4752"/>
                  <a:gd name="T38" fmla="*/ 104 w 2346"/>
                  <a:gd name="T39" fmla="*/ 4373 h 4752"/>
                  <a:gd name="T40" fmla="*/ 151 w 2346"/>
                  <a:gd name="T41" fmla="*/ 4444 h 4752"/>
                  <a:gd name="T42" fmla="*/ 796 w 2346"/>
                  <a:gd name="T43" fmla="*/ 4580 h 4752"/>
                  <a:gd name="T44" fmla="*/ 968 w 2346"/>
                  <a:gd name="T45" fmla="*/ 4636 h 4752"/>
                  <a:gd name="T46" fmla="*/ 1269 w 2346"/>
                  <a:gd name="T47" fmla="*/ 4706 h 4752"/>
                  <a:gd name="T48" fmla="*/ 1530 w 2346"/>
                  <a:gd name="T49" fmla="*/ 4736 h 4752"/>
                  <a:gd name="T50" fmla="*/ 1748 w 2346"/>
                  <a:gd name="T51" fmla="*/ 4752 h 4752"/>
                  <a:gd name="T52" fmla="*/ 1897 w 2346"/>
                  <a:gd name="T53" fmla="*/ 4726 h 4752"/>
                  <a:gd name="T54" fmla="*/ 2028 w 2346"/>
                  <a:gd name="T55" fmla="*/ 4636 h 4752"/>
                  <a:gd name="T56" fmla="*/ 2117 w 2346"/>
                  <a:gd name="T57" fmla="*/ 4507 h 4752"/>
                  <a:gd name="T58" fmla="*/ 2303 w 2346"/>
                  <a:gd name="T59" fmla="*/ 4187 h 4752"/>
                  <a:gd name="T60" fmla="*/ 2346 w 2346"/>
                  <a:gd name="T61" fmla="*/ 3997 h 4752"/>
                  <a:gd name="T62" fmla="*/ 2322 w 2346"/>
                  <a:gd name="T63" fmla="*/ 3754 h 4752"/>
                  <a:gd name="T64" fmla="*/ 2270 w 2346"/>
                  <a:gd name="T65" fmla="*/ 3513 h 4752"/>
                  <a:gd name="T66" fmla="*/ 2211 w 2346"/>
                  <a:gd name="T67" fmla="*/ 3249 h 4752"/>
                  <a:gd name="T68" fmla="*/ 2135 w 2346"/>
                  <a:gd name="T69" fmla="*/ 3058 h 4752"/>
                  <a:gd name="T70" fmla="*/ 2100 w 2346"/>
                  <a:gd name="T71" fmla="*/ 2999 h 4752"/>
                  <a:gd name="T72" fmla="*/ 2057 w 2346"/>
                  <a:gd name="T73" fmla="*/ 2821 h 4752"/>
                  <a:gd name="T74" fmla="*/ 2016 w 2346"/>
                  <a:gd name="T75" fmla="*/ 2462 h 4752"/>
                  <a:gd name="T76" fmla="*/ 1963 w 2346"/>
                  <a:gd name="T77" fmla="*/ 2263 h 4752"/>
                  <a:gd name="T78" fmla="*/ 1808 w 2346"/>
                  <a:gd name="T79" fmla="*/ 1676 h 4752"/>
                  <a:gd name="T80" fmla="*/ 1606 w 2346"/>
                  <a:gd name="T81" fmla="*/ 758 h 4752"/>
                  <a:gd name="T82" fmla="*/ 1548 w 2346"/>
                  <a:gd name="T83" fmla="*/ 448 h 4752"/>
                  <a:gd name="T84" fmla="*/ 1470 w 2346"/>
                  <a:gd name="T85" fmla="*/ 182 h 4752"/>
                  <a:gd name="T86" fmla="*/ 1401 w 2346"/>
                  <a:gd name="T87" fmla="*/ 62 h 4752"/>
                  <a:gd name="T88" fmla="*/ 1332 w 2346"/>
                  <a:gd name="T89" fmla="*/ 7 h 4752"/>
                  <a:gd name="T90" fmla="*/ 1248 w 2346"/>
                  <a:gd name="T91" fmla="*/ 7 h 4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46" h="4752">
                    <a:moveTo>
                      <a:pt x="1225" y="19"/>
                    </a:moveTo>
                    <a:lnTo>
                      <a:pt x="1228" y="38"/>
                    </a:lnTo>
                    <a:lnTo>
                      <a:pt x="1223" y="261"/>
                    </a:lnTo>
                    <a:lnTo>
                      <a:pt x="1199" y="551"/>
                    </a:lnTo>
                    <a:lnTo>
                      <a:pt x="1173" y="758"/>
                    </a:lnTo>
                    <a:lnTo>
                      <a:pt x="1158" y="870"/>
                    </a:lnTo>
                    <a:lnTo>
                      <a:pt x="1117" y="1101"/>
                    </a:lnTo>
                    <a:lnTo>
                      <a:pt x="1043" y="1446"/>
                    </a:lnTo>
                    <a:lnTo>
                      <a:pt x="897" y="2015"/>
                    </a:lnTo>
                    <a:lnTo>
                      <a:pt x="868" y="2109"/>
                    </a:lnTo>
                    <a:lnTo>
                      <a:pt x="868" y="2231"/>
                    </a:lnTo>
                    <a:lnTo>
                      <a:pt x="879" y="2807"/>
                    </a:lnTo>
                    <a:lnTo>
                      <a:pt x="895" y="3061"/>
                    </a:lnTo>
                    <a:lnTo>
                      <a:pt x="909" y="3177"/>
                    </a:lnTo>
                    <a:lnTo>
                      <a:pt x="918" y="3207"/>
                    </a:lnTo>
                    <a:lnTo>
                      <a:pt x="897" y="3200"/>
                    </a:lnTo>
                    <a:lnTo>
                      <a:pt x="743" y="3162"/>
                    </a:lnTo>
                    <a:lnTo>
                      <a:pt x="689" y="3155"/>
                    </a:lnTo>
                    <a:lnTo>
                      <a:pt x="686" y="3150"/>
                    </a:lnTo>
                    <a:lnTo>
                      <a:pt x="613" y="3108"/>
                    </a:lnTo>
                    <a:lnTo>
                      <a:pt x="498" y="3072"/>
                    </a:lnTo>
                    <a:lnTo>
                      <a:pt x="409" y="3053"/>
                    </a:lnTo>
                    <a:lnTo>
                      <a:pt x="230" y="3015"/>
                    </a:lnTo>
                    <a:lnTo>
                      <a:pt x="21" y="2957"/>
                    </a:lnTo>
                    <a:lnTo>
                      <a:pt x="0" y="2952"/>
                    </a:lnTo>
                    <a:lnTo>
                      <a:pt x="12" y="2954"/>
                    </a:lnTo>
                    <a:lnTo>
                      <a:pt x="76" y="2989"/>
                    </a:lnTo>
                    <a:lnTo>
                      <a:pt x="134" y="3030"/>
                    </a:lnTo>
                    <a:lnTo>
                      <a:pt x="194" y="3092"/>
                    </a:lnTo>
                    <a:lnTo>
                      <a:pt x="248" y="3178"/>
                    </a:lnTo>
                    <a:lnTo>
                      <a:pt x="280" y="3260"/>
                    </a:lnTo>
                    <a:lnTo>
                      <a:pt x="296" y="3322"/>
                    </a:lnTo>
                    <a:lnTo>
                      <a:pt x="306" y="3392"/>
                    </a:lnTo>
                    <a:lnTo>
                      <a:pt x="309" y="3471"/>
                    </a:lnTo>
                    <a:lnTo>
                      <a:pt x="307" y="3513"/>
                    </a:lnTo>
                    <a:lnTo>
                      <a:pt x="300" y="3599"/>
                    </a:lnTo>
                    <a:lnTo>
                      <a:pt x="277" y="3768"/>
                    </a:lnTo>
                    <a:lnTo>
                      <a:pt x="243" y="3930"/>
                    </a:lnTo>
                    <a:lnTo>
                      <a:pt x="203" y="4078"/>
                    </a:lnTo>
                    <a:lnTo>
                      <a:pt x="104" y="4373"/>
                    </a:lnTo>
                    <a:lnTo>
                      <a:pt x="78" y="4431"/>
                    </a:lnTo>
                    <a:lnTo>
                      <a:pt x="151" y="4444"/>
                    </a:lnTo>
                    <a:lnTo>
                      <a:pt x="534" y="4520"/>
                    </a:lnTo>
                    <a:lnTo>
                      <a:pt x="796" y="4580"/>
                    </a:lnTo>
                    <a:lnTo>
                      <a:pt x="894" y="4610"/>
                    </a:lnTo>
                    <a:lnTo>
                      <a:pt x="968" y="4636"/>
                    </a:lnTo>
                    <a:lnTo>
                      <a:pt x="1117" y="4678"/>
                    </a:lnTo>
                    <a:lnTo>
                      <a:pt x="1269" y="4706"/>
                    </a:lnTo>
                    <a:lnTo>
                      <a:pt x="1437" y="4728"/>
                    </a:lnTo>
                    <a:lnTo>
                      <a:pt x="1530" y="4736"/>
                    </a:lnTo>
                    <a:lnTo>
                      <a:pt x="1624" y="4746"/>
                    </a:lnTo>
                    <a:lnTo>
                      <a:pt x="1748" y="4752"/>
                    </a:lnTo>
                    <a:lnTo>
                      <a:pt x="1826" y="4745"/>
                    </a:lnTo>
                    <a:lnTo>
                      <a:pt x="1897" y="4726"/>
                    </a:lnTo>
                    <a:lnTo>
                      <a:pt x="1965" y="4690"/>
                    </a:lnTo>
                    <a:lnTo>
                      <a:pt x="2028" y="4636"/>
                    </a:lnTo>
                    <a:lnTo>
                      <a:pt x="2088" y="4557"/>
                    </a:lnTo>
                    <a:lnTo>
                      <a:pt x="2117" y="4507"/>
                    </a:lnTo>
                    <a:lnTo>
                      <a:pt x="2219" y="4332"/>
                    </a:lnTo>
                    <a:lnTo>
                      <a:pt x="2303" y="4187"/>
                    </a:lnTo>
                    <a:lnTo>
                      <a:pt x="2336" y="4076"/>
                    </a:lnTo>
                    <a:lnTo>
                      <a:pt x="2346" y="3997"/>
                    </a:lnTo>
                    <a:lnTo>
                      <a:pt x="2343" y="3919"/>
                    </a:lnTo>
                    <a:lnTo>
                      <a:pt x="2322" y="3754"/>
                    </a:lnTo>
                    <a:lnTo>
                      <a:pt x="2279" y="3548"/>
                    </a:lnTo>
                    <a:lnTo>
                      <a:pt x="2270" y="3513"/>
                    </a:lnTo>
                    <a:lnTo>
                      <a:pt x="2263" y="3471"/>
                    </a:lnTo>
                    <a:lnTo>
                      <a:pt x="2211" y="3249"/>
                    </a:lnTo>
                    <a:lnTo>
                      <a:pt x="2168" y="3129"/>
                    </a:lnTo>
                    <a:lnTo>
                      <a:pt x="2135" y="3058"/>
                    </a:lnTo>
                    <a:lnTo>
                      <a:pt x="2117" y="3028"/>
                    </a:lnTo>
                    <a:lnTo>
                      <a:pt x="2100" y="2999"/>
                    </a:lnTo>
                    <a:lnTo>
                      <a:pt x="2075" y="2934"/>
                    </a:lnTo>
                    <a:lnTo>
                      <a:pt x="2057" y="2821"/>
                    </a:lnTo>
                    <a:lnTo>
                      <a:pt x="2042" y="2634"/>
                    </a:lnTo>
                    <a:lnTo>
                      <a:pt x="2016" y="2462"/>
                    </a:lnTo>
                    <a:lnTo>
                      <a:pt x="1986" y="2333"/>
                    </a:lnTo>
                    <a:lnTo>
                      <a:pt x="1963" y="2263"/>
                    </a:lnTo>
                    <a:lnTo>
                      <a:pt x="1915" y="2096"/>
                    </a:lnTo>
                    <a:lnTo>
                      <a:pt x="1808" y="1676"/>
                    </a:lnTo>
                    <a:lnTo>
                      <a:pt x="1661" y="1023"/>
                    </a:lnTo>
                    <a:lnTo>
                      <a:pt x="1606" y="758"/>
                    </a:lnTo>
                    <a:lnTo>
                      <a:pt x="1588" y="652"/>
                    </a:lnTo>
                    <a:lnTo>
                      <a:pt x="1548" y="448"/>
                    </a:lnTo>
                    <a:lnTo>
                      <a:pt x="1513" y="310"/>
                    </a:lnTo>
                    <a:lnTo>
                      <a:pt x="1470" y="182"/>
                    </a:lnTo>
                    <a:lnTo>
                      <a:pt x="1430" y="104"/>
                    </a:lnTo>
                    <a:lnTo>
                      <a:pt x="1401" y="62"/>
                    </a:lnTo>
                    <a:lnTo>
                      <a:pt x="1368" y="29"/>
                    </a:lnTo>
                    <a:lnTo>
                      <a:pt x="1332" y="7"/>
                    </a:lnTo>
                    <a:lnTo>
                      <a:pt x="1292" y="0"/>
                    </a:lnTo>
                    <a:lnTo>
                      <a:pt x="1248" y="7"/>
                    </a:lnTo>
                    <a:lnTo>
                      <a:pt x="1225" y="19"/>
                    </a:lnTo>
                    <a:close/>
                  </a:path>
                </a:pathLst>
              </a:custGeom>
              <a:solidFill>
                <a:srgbClr val="C0E4D8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51">
                <a:extLst>
                  <a:ext uri="{FF2B5EF4-FFF2-40B4-BE49-F238E27FC236}">
                    <a16:creationId xmlns:a16="http://schemas.microsoft.com/office/drawing/2014/main" xmlns="" id="{D7F6D018-2884-43C1-8FF5-276AA6395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81113" y="7127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89D35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53">
                <a:extLst>
                  <a:ext uri="{FF2B5EF4-FFF2-40B4-BE49-F238E27FC236}">
                    <a16:creationId xmlns:a16="http://schemas.microsoft.com/office/drawing/2014/main" xmlns="" id="{DDCA8DEE-A863-4CBD-87AF-1F86BD70A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17725" y="-1068387"/>
                <a:ext cx="2657475" cy="1714500"/>
              </a:xfrm>
              <a:custGeom>
                <a:avLst/>
                <a:gdLst>
                  <a:gd name="T0" fmla="*/ 5021 w 5021"/>
                  <a:gd name="T1" fmla="*/ 230 h 3240"/>
                  <a:gd name="T2" fmla="*/ 5021 w 5021"/>
                  <a:gd name="T3" fmla="*/ 3010 h 3240"/>
                  <a:gd name="T4" fmla="*/ 5021 w 5021"/>
                  <a:gd name="T5" fmla="*/ 3033 h 3240"/>
                  <a:gd name="T6" fmla="*/ 5011 w 5021"/>
                  <a:gd name="T7" fmla="*/ 3078 h 3240"/>
                  <a:gd name="T8" fmla="*/ 4994 w 5021"/>
                  <a:gd name="T9" fmla="*/ 3119 h 3240"/>
                  <a:gd name="T10" fmla="*/ 4970 w 5021"/>
                  <a:gd name="T11" fmla="*/ 3157 h 3240"/>
                  <a:gd name="T12" fmla="*/ 4938 w 5021"/>
                  <a:gd name="T13" fmla="*/ 3187 h 3240"/>
                  <a:gd name="T14" fmla="*/ 4902 w 5021"/>
                  <a:gd name="T15" fmla="*/ 3213 h 3240"/>
                  <a:gd name="T16" fmla="*/ 4861 w 5021"/>
                  <a:gd name="T17" fmla="*/ 3230 h 3240"/>
                  <a:gd name="T18" fmla="*/ 4816 w 5021"/>
                  <a:gd name="T19" fmla="*/ 3239 h 3240"/>
                  <a:gd name="T20" fmla="*/ 4792 w 5021"/>
                  <a:gd name="T21" fmla="*/ 3240 h 3240"/>
                  <a:gd name="T22" fmla="*/ 230 w 5021"/>
                  <a:gd name="T23" fmla="*/ 3240 h 3240"/>
                  <a:gd name="T24" fmla="*/ 207 w 5021"/>
                  <a:gd name="T25" fmla="*/ 3239 h 3240"/>
                  <a:gd name="T26" fmla="*/ 161 w 5021"/>
                  <a:gd name="T27" fmla="*/ 3230 h 3240"/>
                  <a:gd name="T28" fmla="*/ 119 w 5021"/>
                  <a:gd name="T29" fmla="*/ 3213 h 3240"/>
                  <a:gd name="T30" fmla="*/ 83 w 5021"/>
                  <a:gd name="T31" fmla="*/ 3187 h 3240"/>
                  <a:gd name="T32" fmla="*/ 52 w 5021"/>
                  <a:gd name="T33" fmla="*/ 3157 h 3240"/>
                  <a:gd name="T34" fmla="*/ 28 w 5021"/>
                  <a:gd name="T35" fmla="*/ 3119 h 3240"/>
                  <a:gd name="T36" fmla="*/ 10 w 5021"/>
                  <a:gd name="T37" fmla="*/ 3078 h 3240"/>
                  <a:gd name="T38" fmla="*/ 2 w 5021"/>
                  <a:gd name="T39" fmla="*/ 3033 h 3240"/>
                  <a:gd name="T40" fmla="*/ 0 w 5021"/>
                  <a:gd name="T41" fmla="*/ 3010 h 3240"/>
                  <a:gd name="T42" fmla="*/ 0 w 5021"/>
                  <a:gd name="T43" fmla="*/ 230 h 3240"/>
                  <a:gd name="T44" fmla="*/ 2 w 5021"/>
                  <a:gd name="T45" fmla="*/ 205 h 3240"/>
                  <a:gd name="T46" fmla="*/ 10 w 5021"/>
                  <a:gd name="T47" fmla="*/ 161 h 3240"/>
                  <a:gd name="T48" fmla="*/ 28 w 5021"/>
                  <a:gd name="T49" fmla="*/ 119 h 3240"/>
                  <a:gd name="T50" fmla="*/ 52 w 5021"/>
                  <a:gd name="T51" fmla="*/ 83 h 3240"/>
                  <a:gd name="T52" fmla="*/ 83 w 5021"/>
                  <a:gd name="T53" fmla="*/ 52 h 3240"/>
                  <a:gd name="T54" fmla="*/ 119 w 5021"/>
                  <a:gd name="T55" fmla="*/ 28 h 3240"/>
                  <a:gd name="T56" fmla="*/ 161 w 5021"/>
                  <a:gd name="T57" fmla="*/ 10 h 3240"/>
                  <a:gd name="T58" fmla="*/ 207 w 5021"/>
                  <a:gd name="T59" fmla="*/ 0 h 3240"/>
                  <a:gd name="T60" fmla="*/ 230 w 5021"/>
                  <a:gd name="T61" fmla="*/ 0 h 3240"/>
                  <a:gd name="T62" fmla="*/ 4792 w 5021"/>
                  <a:gd name="T63" fmla="*/ 0 h 3240"/>
                  <a:gd name="T64" fmla="*/ 4816 w 5021"/>
                  <a:gd name="T65" fmla="*/ 0 h 3240"/>
                  <a:gd name="T66" fmla="*/ 4861 w 5021"/>
                  <a:gd name="T67" fmla="*/ 10 h 3240"/>
                  <a:gd name="T68" fmla="*/ 4902 w 5021"/>
                  <a:gd name="T69" fmla="*/ 28 h 3240"/>
                  <a:gd name="T70" fmla="*/ 4938 w 5021"/>
                  <a:gd name="T71" fmla="*/ 52 h 3240"/>
                  <a:gd name="T72" fmla="*/ 4970 w 5021"/>
                  <a:gd name="T73" fmla="*/ 83 h 3240"/>
                  <a:gd name="T74" fmla="*/ 4994 w 5021"/>
                  <a:gd name="T75" fmla="*/ 119 h 3240"/>
                  <a:gd name="T76" fmla="*/ 5011 w 5021"/>
                  <a:gd name="T77" fmla="*/ 161 h 3240"/>
                  <a:gd name="T78" fmla="*/ 5021 w 5021"/>
                  <a:gd name="T79" fmla="*/ 205 h 3240"/>
                  <a:gd name="T80" fmla="*/ 5021 w 5021"/>
                  <a:gd name="T81" fmla="*/ 23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021" h="3240">
                    <a:moveTo>
                      <a:pt x="5021" y="230"/>
                    </a:moveTo>
                    <a:lnTo>
                      <a:pt x="5021" y="3010"/>
                    </a:lnTo>
                    <a:lnTo>
                      <a:pt x="5021" y="3033"/>
                    </a:lnTo>
                    <a:lnTo>
                      <a:pt x="5011" y="3078"/>
                    </a:lnTo>
                    <a:lnTo>
                      <a:pt x="4994" y="3119"/>
                    </a:lnTo>
                    <a:lnTo>
                      <a:pt x="4970" y="3157"/>
                    </a:lnTo>
                    <a:lnTo>
                      <a:pt x="4938" y="3187"/>
                    </a:lnTo>
                    <a:lnTo>
                      <a:pt x="4902" y="3213"/>
                    </a:lnTo>
                    <a:lnTo>
                      <a:pt x="4861" y="3230"/>
                    </a:lnTo>
                    <a:lnTo>
                      <a:pt x="4816" y="3239"/>
                    </a:lnTo>
                    <a:lnTo>
                      <a:pt x="4792" y="3240"/>
                    </a:lnTo>
                    <a:lnTo>
                      <a:pt x="230" y="3240"/>
                    </a:lnTo>
                    <a:lnTo>
                      <a:pt x="207" y="3239"/>
                    </a:lnTo>
                    <a:lnTo>
                      <a:pt x="161" y="3230"/>
                    </a:lnTo>
                    <a:lnTo>
                      <a:pt x="119" y="3213"/>
                    </a:lnTo>
                    <a:lnTo>
                      <a:pt x="83" y="3187"/>
                    </a:lnTo>
                    <a:lnTo>
                      <a:pt x="52" y="3157"/>
                    </a:lnTo>
                    <a:lnTo>
                      <a:pt x="28" y="3119"/>
                    </a:lnTo>
                    <a:lnTo>
                      <a:pt x="10" y="3078"/>
                    </a:lnTo>
                    <a:lnTo>
                      <a:pt x="2" y="3033"/>
                    </a:lnTo>
                    <a:lnTo>
                      <a:pt x="0" y="3010"/>
                    </a:lnTo>
                    <a:lnTo>
                      <a:pt x="0" y="230"/>
                    </a:lnTo>
                    <a:lnTo>
                      <a:pt x="2" y="205"/>
                    </a:lnTo>
                    <a:lnTo>
                      <a:pt x="10" y="161"/>
                    </a:lnTo>
                    <a:lnTo>
                      <a:pt x="28" y="119"/>
                    </a:lnTo>
                    <a:lnTo>
                      <a:pt x="52" y="83"/>
                    </a:lnTo>
                    <a:lnTo>
                      <a:pt x="83" y="52"/>
                    </a:lnTo>
                    <a:lnTo>
                      <a:pt x="119" y="28"/>
                    </a:lnTo>
                    <a:lnTo>
                      <a:pt x="161" y="10"/>
                    </a:lnTo>
                    <a:lnTo>
                      <a:pt x="207" y="0"/>
                    </a:lnTo>
                    <a:lnTo>
                      <a:pt x="230" y="0"/>
                    </a:lnTo>
                    <a:lnTo>
                      <a:pt x="4792" y="0"/>
                    </a:lnTo>
                    <a:lnTo>
                      <a:pt x="4816" y="0"/>
                    </a:lnTo>
                    <a:lnTo>
                      <a:pt x="4861" y="10"/>
                    </a:lnTo>
                    <a:lnTo>
                      <a:pt x="4902" y="28"/>
                    </a:lnTo>
                    <a:lnTo>
                      <a:pt x="4938" y="52"/>
                    </a:lnTo>
                    <a:lnTo>
                      <a:pt x="4970" y="83"/>
                    </a:lnTo>
                    <a:lnTo>
                      <a:pt x="4994" y="119"/>
                    </a:lnTo>
                    <a:lnTo>
                      <a:pt x="5011" y="161"/>
                    </a:lnTo>
                    <a:lnTo>
                      <a:pt x="5021" y="205"/>
                    </a:lnTo>
                    <a:lnTo>
                      <a:pt x="5021" y="230"/>
                    </a:lnTo>
                    <a:close/>
                  </a:path>
                </a:pathLst>
              </a:custGeom>
              <a:solidFill>
                <a:srgbClr val="05D686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ko-KR" altLang="en-US" sz="2800" b="1" dirty="0" smtClean="0">
                    <a:solidFill>
                      <a:prstClr val="white"/>
                    </a:solidFill>
                  </a:rPr>
                  <a:t>안준웅</a:t>
                </a:r>
                <a:endParaRPr lang="ko-KR" altLang="en-US" sz="28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5" name="Freeform 54">
                <a:extLst>
                  <a:ext uri="{FF2B5EF4-FFF2-40B4-BE49-F238E27FC236}">
                    <a16:creationId xmlns:a16="http://schemas.microsoft.com/office/drawing/2014/main" xmlns="" id="{F2B8F5D8-3A23-4646-996C-C6065D8EF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57325" y="457200"/>
                <a:ext cx="1322388" cy="703263"/>
              </a:xfrm>
              <a:custGeom>
                <a:avLst/>
                <a:gdLst>
                  <a:gd name="T0" fmla="*/ 60 w 2498"/>
                  <a:gd name="T1" fmla="*/ 330 h 1331"/>
                  <a:gd name="T2" fmla="*/ 267 w 2498"/>
                  <a:gd name="T3" fmla="*/ 350 h 1331"/>
                  <a:gd name="T4" fmla="*/ 331 w 2498"/>
                  <a:gd name="T5" fmla="*/ 459 h 1331"/>
                  <a:gd name="T6" fmla="*/ 357 w 2498"/>
                  <a:gd name="T7" fmla="*/ 509 h 1331"/>
                  <a:gd name="T8" fmla="*/ 479 w 2498"/>
                  <a:gd name="T9" fmla="*/ 508 h 1331"/>
                  <a:gd name="T10" fmla="*/ 724 w 2498"/>
                  <a:gd name="T11" fmla="*/ 500 h 1331"/>
                  <a:gd name="T12" fmla="*/ 816 w 2498"/>
                  <a:gd name="T13" fmla="*/ 535 h 1331"/>
                  <a:gd name="T14" fmla="*/ 1004 w 2498"/>
                  <a:gd name="T15" fmla="*/ 196 h 1331"/>
                  <a:gd name="T16" fmla="*/ 1104 w 2498"/>
                  <a:gd name="T17" fmla="*/ 53 h 1331"/>
                  <a:gd name="T18" fmla="*/ 1225 w 2498"/>
                  <a:gd name="T19" fmla="*/ 0 h 1331"/>
                  <a:gd name="T20" fmla="*/ 1291 w 2498"/>
                  <a:gd name="T21" fmla="*/ 31 h 1331"/>
                  <a:gd name="T22" fmla="*/ 1322 w 2498"/>
                  <a:gd name="T23" fmla="*/ 117 h 1331"/>
                  <a:gd name="T24" fmla="*/ 1253 w 2498"/>
                  <a:gd name="T25" fmla="*/ 315 h 1331"/>
                  <a:gd name="T26" fmla="*/ 1199 w 2498"/>
                  <a:gd name="T27" fmla="*/ 459 h 1331"/>
                  <a:gd name="T28" fmla="*/ 1174 w 2498"/>
                  <a:gd name="T29" fmla="*/ 597 h 1331"/>
                  <a:gd name="T30" fmla="*/ 1084 w 2498"/>
                  <a:gd name="T31" fmla="*/ 701 h 1331"/>
                  <a:gd name="T32" fmla="*/ 1129 w 2498"/>
                  <a:gd name="T33" fmla="*/ 640 h 1331"/>
                  <a:gd name="T34" fmla="*/ 1313 w 2498"/>
                  <a:gd name="T35" fmla="*/ 512 h 1331"/>
                  <a:gd name="T36" fmla="*/ 1491 w 2498"/>
                  <a:gd name="T37" fmla="*/ 300 h 1331"/>
                  <a:gd name="T38" fmla="*/ 1708 w 2498"/>
                  <a:gd name="T39" fmla="*/ 102 h 1331"/>
                  <a:gd name="T40" fmla="*/ 1805 w 2498"/>
                  <a:gd name="T41" fmla="*/ 102 h 1331"/>
                  <a:gd name="T42" fmla="*/ 1887 w 2498"/>
                  <a:gd name="T43" fmla="*/ 163 h 1331"/>
                  <a:gd name="T44" fmla="*/ 1877 w 2498"/>
                  <a:gd name="T45" fmla="*/ 231 h 1331"/>
                  <a:gd name="T46" fmla="*/ 1734 w 2498"/>
                  <a:gd name="T47" fmla="*/ 407 h 1331"/>
                  <a:gd name="T48" fmla="*/ 1556 w 2498"/>
                  <a:gd name="T49" fmla="*/ 611 h 1331"/>
                  <a:gd name="T50" fmla="*/ 1757 w 2498"/>
                  <a:gd name="T51" fmla="*/ 490 h 1331"/>
                  <a:gd name="T52" fmla="*/ 1913 w 2498"/>
                  <a:gd name="T53" fmla="*/ 331 h 1331"/>
                  <a:gd name="T54" fmla="*/ 2066 w 2498"/>
                  <a:gd name="T55" fmla="*/ 229 h 1331"/>
                  <a:gd name="T56" fmla="*/ 2167 w 2498"/>
                  <a:gd name="T57" fmla="*/ 229 h 1331"/>
                  <a:gd name="T58" fmla="*/ 2200 w 2498"/>
                  <a:gd name="T59" fmla="*/ 324 h 1331"/>
                  <a:gd name="T60" fmla="*/ 2132 w 2498"/>
                  <a:gd name="T61" fmla="*/ 394 h 1331"/>
                  <a:gd name="T62" fmla="*/ 2347 w 2498"/>
                  <a:gd name="T63" fmla="*/ 307 h 1331"/>
                  <a:gd name="T64" fmla="*/ 2469 w 2498"/>
                  <a:gd name="T65" fmla="*/ 323 h 1331"/>
                  <a:gd name="T66" fmla="*/ 2498 w 2498"/>
                  <a:gd name="T67" fmla="*/ 381 h 1331"/>
                  <a:gd name="T68" fmla="*/ 2372 w 2498"/>
                  <a:gd name="T69" fmla="*/ 472 h 1331"/>
                  <a:gd name="T70" fmla="*/ 2257 w 2498"/>
                  <a:gd name="T71" fmla="*/ 513 h 1331"/>
                  <a:gd name="T72" fmla="*/ 2128 w 2498"/>
                  <a:gd name="T73" fmla="*/ 579 h 1331"/>
                  <a:gd name="T74" fmla="*/ 1937 w 2498"/>
                  <a:gd name="T75" fmla="*/ 637 h 1331"/>
                  <a:gd name="T76" fmla="*/ 1845 w 2498"/>
                  <a:gd name="T77" fmla="*/ 744 h 1331"/>
                  <a:gd name="T78" fmla="*/ 1696 w 2498"/>
                  <a:gd name="T79" fmla="*/ 819 h 1331"/>
                  <a:gd name="T80" fmla="*/ 1549 w 2498"/>
                  <a:gd name="T81" fmla="*/ 882 h 1331"/>
                  <a:gd name="T82" fmla="*/ 1400 w 2498"/>
                  <a:gd name="T83" fmla="*/ 1014 h 1331"/>
                  <a:gd name="T84" fmla="*/ 1225 w 2498"/>
                  <a:gd name="T85" fmla="*/ 1046 h 1331"/>
                  <a:gd name="T86" fmla="*/ 790 w 2498"/>
                  <a:gd name="T87" fmla="*/ 1258 h 1331"/>
                  <a:gd name="T88" fmla="*/ 594 w 2498"/>
                  <a:gd name="T89" fmla="*/ 1317 h 1331"/>
                  <a:gd name="T90" fmla="*/ 459 w 2498"/>
                  <a:gd name="T91" fmla="*/ 1325 h 1331"/>
                  <a:gd name="T92" fmla="*/ 287 w 2498"/>
                  <a:gd name="T93" fmla="*/ 952 h 1331"/>
                  <a:gd name="T94" fmla="*/ 204 w 2498"/>
                  <a:gd name="T95" fmla="*/ 840 h 1331"/>
                  <a:gd name="T96" fmla="*/ 154 w 2498"/>
                  <a:gd name="T97" fmla="*/ 816 h 1331"/>
                  <a:gd name="T98" fmla="*/ 39 w 2498"/>
                  <a:gd name="T99" fmla="*/ 756 h 1331"/>
                  <a:gd name="T100" fmla="*/ 16 w 2498"/>
                  <a:gd name="T101" fmla="*/ 608 h 1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98" h="1331">
                    <a:moveTo>
                      <a:pt x="26" y="459"/>
                    </a:moveTo>
                    <a:lnTo>
                      <a:pt x="52" y="331"/>
                    </a:lnTo>
                    <a:lnTo>
                      <a:pt x="60" y="330"/>
                    </a:lnTo>
                    <a:lnTo>
                      <a:pt x="139" y="324"/>
                    </a:lnTo>
                    <a:lnTo>
                      <a:pt x="218" y="333"/>
                    </a:lnTo>
                    <a:lnTo>
                      <a:pt x="267" y="350"/>
                    </a:lnTo>
                    <a:lnTo>
                      <a:pt x="307" y="380"/>
                    </a:lnTo>
                    <a:lnTo>
                      <a:pt x="330" y="427"/>
                    </a:lnTo>
                    <a:lnTo>
                      <a:pt x="331" y="459"/>
                    </a:lnTo>
                    <a:lnTo>
                      <a:pt x="331" y="462"/>
                    </a:lnTo>
                    <a:lnTo>
                      <a:pt x="341" y="490"/>
                    </a:lnTo>
                    <a:lnTo>
                      <a:pt x="357" y="509"/>
                    </a:lnTo>
                    <a:lnTo>
                      <a:pt x="369" y="513"/>
                    </a:lnTo>
                    <a:lnTo>
                      <a:pt x="404" y="515"/>
                    </a:lnTo>
                    <a:lnTo>
                      <a:pt x="479" y="508"/>
                    </a:lnTo>
                    <a:lnTo>
                      <a:pt x="599" y="493"/>
                    </a:lnTo>
                    <a:lnTo>
                      <a:pt x="681" y="492"/>
                    </a:lnTo>
                    <a:lnTo>
                      <a:pt x="724" y="500"/>
                    </a:lnTo>
                    <a:lnTo>
                      <a:pt x="740" y="509"/>
                    </a:lnTo>
                    <a:lnTo>
                      <a:pt x="790" y="561"/>
                    </a:lnTo>
                    <a:lnTo>
                      <a:pt x="816" y="535"/>
                    </a:lnTo>
                    <a:lnTo>
                      <a:pt x="892" y="459"/>
                    </a:lnTo>
                    <a:lnTo>
                      <a:pt x="918" y="389"/>
                    </a:lnTo>
                    <a:lnTo>
                      <a:pt x="1004" y="196"/>
                    </a:lnTo>
                    <a:lnTo>
                      <a:pt x="1045" y="127"/>
                    </a:lnTo>
                    <a:lnTo>
                      <a:pt x="1064" y="99"/>
                    </a:lnTo>
                    <a:lnTo>
                      <a:pt x="1104" y="53"/>
                    </a:lnTo>
                    <a:lnTo>
                      <a:pt x="1147" y="18"/>
                    </a:lnTo>
                    <a:lnTo>
                      <a:pt x="1196" y="1"/>
                    </a:lnTo>
                    <a:lnTo>
                      <a:pt x="1225" y="0"/>
                    </a:lnTo>
                    <a:lnTo>
                      <a:pt x="1237" y="0"/>
                    </a:lnTo>
                    <a:lnTo>
                      <a:pt x="1262" y="8"/>
                    </a:lnTo>
                    <a:lnTo>
                      <a:pt x="1291" y="31"/>
                    </a:lnTo>
                    <a:lnTo>
                      <a:pt x="1322" y="89"/>
                    </a:lnTo>
                    <a:lnTo>
                      <a:pt x="1326" y="102"/>
                    </a:lnTo>
                    <a:lnTo>
                      <a:pt x="1322" y="117"/>
                    </a:lnTo>
                    <a:lnTo>
                      <a:pt x="1293" y="232"/>
                    </a:lnTo>
                    <a:lnTo>
                      <a:pt x="1275" y="279"/>
                    </a:lnTo>
                    <a:lnTo>
                      <a:pt x="1253" y="315"/>
                    </a:lnTo>
                    <a:lnTo>
                      <a:pt x="1216" y="370"/>
                    </a:lnTo>
                    <a:lnTo>
                      <a:pt x="1200" y="423"/>
                    </a:lnTo>
                    <a:lnTo>
                      <a:pt x="1199" y="459"/>
                    </a:lnTo>
                    <a:lnTo>
                      <a:pt x="1197" y="495"/>
                    </a:lnTo>
                    <a:lnTo>
                      <a:pt x="1189" y="554"/>
                    </a:lnTo>
                    <a:lnTo>
                      <a:pt x="1174" y="597"/>
                    </a:lnTo>
                    <a:lnTo>
                      <a:pt x="1157" y="627"/>
                    </a:lnTo>
                    <a:lnTo>
                      <a:pt x="1147" y="637"/>
                    </a:lnTo>
                    <a:lnTo>
                      <a:pt x="1084" y="701"/>
                    </a:lnTo>
                    <a:lnTo>
                      <a:pt x="1045" y="739"/>
                    </a:lnTo>
                    <a:lnTo>
                      <a:pt x="1055" y="723"/>
                    </a:lnTo>
                    <a:lnTo>
                      <a:pt x="1129" y="640"/>
                    </a:lnTo>
                    <a:lnTo>
                      <a:pt x="1203" y="582"/>
                    </a:lnTo>
                    <a:lnTo>
                      <a:pt x="1249" y="561"/>
                    </a:lnTo>
                    <a:lnTo>
                      <a:pt x="1313" y="512"/>
                    </a:lnTo>
                    <a:lnTo>
                      <a:pt x="1379" y="446"/>
                    </a:lnTo>
                    <a:lnTo>
                      <a:pt x="1428" y="381"/>
                    </a:lnTo>
                    <a:lnTo>
                      <a:pt x="1491" y="300"/>
                    </a:lnTo>
                    <a:lnTo>
                      <a:pt x="1606" y="173"/>
                    </a:lnTo>
                    <a:lnTo>
                      <a:pt x="1678" y="114"/>
                    </a:lnTo>
                    <a:lnTo>
                      <a:pt x="1708" y="102"/>
                    </a:lnTo>
                    <a:lnTo>
                      <a:pt x="1724" y="97"/>
                    </a:lnTo>
                    <a:lnTo>
                      <a:pt x="1755" y="94"/>
                    </a:lnTo>
                    <a:lnTo>
                      <a:pt x="1805" y="102"/>
                    </a:lnTo>
                    <a:lnTo>
                      <a:pt x="1850" y="122"/>
                    </a:lnTo>
                    <a:lnTo>
                      <a:pt x="1873" y="140"/>
                    </a:lnTo>
                    <a:lnTo>
                      <a:pt x="1887" y="163"/>
                    </a:lnTo>
                    <a:lnTo>
                      <a:pt x="1890" y="189"/>
                    </a:lnTo>
                    <a:lnTo>
                      <a:pt x="1887" y="203"/>
                    </a:lnTo>
                    <a:lnTo>
                      <a:pt x="1877" y="231"/>
                    </a:lnTo>
                    <a:lnTo>
                      <a:pt x="1848" y="281"/>
                    </a:lnTo>
                    <a:lnTo>
                      <a:pt x="1788" y="353"/>
                    </a:lnTo>
                    <a:lnTo>
                      <a:pt x="1734" y="407"/>
                    </a:lnTo>
                    <a:lnTo>
                      <a:pt x="1673" y="483"/>
                    </a:lnTo>
                    <a:lnTo>
                      <a:pt x="1569" y="598"/>
                    </a:lnTo>
                    <a:lnTo>
                      <a:pt x="1556" y="611"/>
                    </a:lnTo>
                    <a:lnTo>
                      <a:pt x="1606" y="587"/>
                    </a:lnTo>
                    <a:lnTo>
                      <a:pt x="1708" y="535"/>
                    </a:lnTo>
                    <a:lnTo>
                      <a:pt x="1757" y="490"/>
                    </a:lnTo>
                    <a:lnTo>
                      <a:pt x="1850" y="404"/>
                    </a:lnTo>
                    <a:lnTo>
                      <a:pt x="1900" y="351"/>
                    </a:lnTo>
                    <a:lnTo>
                      <a:pt x="1913" y="331"/>
                    </a:lnTo>
                    <a:lnTo>
                      <a:pt x="1934" y="302"/>
                    </a:lnTo>
                    <a:lnTo>
                      <a:pt x="1995" y="258"/>
                    </a:lnTo>
                    <a:lnTo>
                      <a:pt x="2066" y="229"/>
                    </a:lnTo>
                    <a:lnTo>
                      <a:pt x="2119" y="222"/>
                    </a:lnTo>
                    <a:lnTo>
                      <a:pt x="2152" y="225"/>
                    </a:lnTo>
                    <a:lnTo>
                      <a:pt x="2167" y="229"/>
                    </a:lnTo>
                    <a:lnTo>
                      <a:pt x="2192" y="248"/>
                    </a:lnTo>
                    <a:lnTo>
                      <a:pt x="2210" y="284"/>
                    </a:lnTo>
                    <a:lnTo>
                      <a:pt x="2200" y="324"/>
                    </a:lnTo>
                    <a:lnTo>
                      <a:pt x="2192" y="331"/>
                    </a:lnTo>
                    <a:lnTo>
                      <a:pt x="2116" y="407"/>
                    </a:lnTo>
                    <a:lnTo>
                      <a:pt x="2132" y="394"/>
                    </a:lnTo>
                    <a:lnTo>
                      <a:pt x="2234" y="337"/>
                    </a:lnTo>
                    <a:lnTo>
                      <a:pt x="2300" y="314"/>
                    </a:lnTo>
                    <a:lnTo>
                      <a:pt x="2347" y="307"/>
                    </a:lnTo>
                    <a:lnTo>
                      <a:pt x="2372" y="305"/>
                    </a:lnTo>
                    <a:lnTo>
                      <a:pt x="2415" y="307"/>
                    </a:lnTo>
                    <a:lnTo>
                      <a:pt x="2469" y="323"/>
                    </a:lnTo>
                    <a:lnTo>
                      <a:pt x="2492" y="347"/>
                    </a:lnTo>
                    <a:lnTo>
                      <a:pt x="2498" y="371"/>
                    </a:lnTo>
                    <a:lnTo>
                      <a:pt x="2498" y="381"/>
                    </a:lnTo>
                    <a:lnTo>
                      <a:pt x="2473" y="394"/>
                    </a:lnTo>
                    <a:lnTo>
                      <a:pt x="2422" y="433"/>
                    </a:lnTo>
                    <a:lnTo>
                      <a:pt x="2372" y="472"/>
                    </a:lnTo>
                    <a:lnTo>
                      <a:pt x="2346" y="483"/>
                    </a:lnTo>
                    <a:lnTo>
                      <a:pt x="2333" y="488"/>
                    </a:lnTo>
                    <a:lnTo>
                      <a:pt x="2257" y="513"/>
                    </a:lnTo>
                    <a:lnTo>
                      <a:pt x="2197" y="542"/>
                    </a:lnTo>
                    <a:lnTo>
                      <a:pt x="2167" y="561"/>
                    </a:lnTo>
                    <a:lnTo>
                      <a:pt x="2128" y="579"/>
                    </a:lnTo>
                    <a:lnTo>
                      <a:pt x="2049" y="608"/>
                    </a:lnTo>
                    <a:lnTo>
                      <a:pt x="1953" y="634"/>
                    </a:lnTo>
                    <a:lnTo>
                      <a:pt x="1937" y="637"/>
                    </a:lnTo>
                    <a:lnTo>
                      <a:pt x="1934" y="647"/>
                    </a:lnTo>
                    <a:lnTo>
                      <a:pt x="1896" y="701"/>
                    </a:lnTo>
                    <a:lnTo>
                      <a:pt x="1845" y="744"/>
                    </a:lnTo>
                    <a:lnTo>
                      <a:pt x="1810" y="764"/>
                    </a:lnTo>
                    <a:lnTo>
                      <a:pt x="1778" y="783"/>
                    </a:lnTo>
                    <a:lnTo>
                      <a:pt x="1696" y="819"/>
                    </a:lnTo>
                    <a:lnTo>
                      <a:pt x="1577" y="861"/>
                    </a:lnTo>
                    <a:lnTo>
                      <a:pt x="1556" y="866"/>
                    </a:lnTo>
                    <a:lnTo>
                      <a:pt x="1549" y="882"/>
                    </a:lnTo>
                    <a:lnTo>
                      <a:pt x="1490" y="960"/>
                    </a:lnTo>
                    <a:lnTo>
                      <a:pt x="1441" y="995"/>
                    </a:lnTo>
                    <a:lnTo>
                      <a:pt x="1400" y="1014"/>
                    </a:lnTo>
                    <a:lnTo>
                      <a:pt x="1377" y="1020"/>
                    </a:lnTo>
                    <a:lnTo>
                      <a:pt x="1236" y="1046"/>
                    </a:lnTo>
                    <a:lnTo>
                      <a:pt x="1225" y="1046"/>
                    </a:lnTo>
                    <a:lnTo>
                      <a:pt x="1179" y="1070"/>
                    </a:lnTo>
                    <a:lnTo>
                      <a:pt x="931" y="1198"/>
                    </a:lnTo>
                    <a:lnTo>
                      <a:pt x="790" y="1258"/>
                    </a:lnTo>
                    <a:lnTo>
                      <a:pt x="703" y="1290"/>
                    </a:lnTo>
                    <a:lnTo>
                      <a:pt x="663" y="1300"/>
                    </a:lnTo>
                    <a:lnTo>
                      <a:pt x="594" y="1317"/>
                    </a:lnTo>
                    <a:lnTo>
                      <a:pt x="508" y="1331"/>
                    </a:lnTo>
                    <a:lnTo>
                      <a:pt x="459" y="1328"/>
                    </a:lnTo>
                    <a:lnTo>
                      <a:pt x="459" y="1325"/>
                    </a:lnTo>
                    <a:lnTo>
                      <a:pt x="409" y="1224"/>
                    </a:lnTo>
                    <a:lnTo>
                      <a:pt x="307" y="994"/>
                    </a:lnTo>
                    <a:lnTo>
                      <a:pt x="287" y="952"/>
                    </a:lnTo>
                    <a:lnTo>
                      <a:pt x="252" y="886"/>
                    </a:lnTo>
                    <a:lnTo>
                      <a:pt x="222" y="852"/>
                    </a:lnTo>
                    <a:lnTo>
                      <a:pt x="204" y="840"/>
                    </a:lnTo>
                    <a:lnTo>
                      <a:pt x="188" y="825"/>
                    </a:lnTo>
                    <a:lnTo>
                      <a:pt x="169" y="816"/>
                    </a:lnTo>
                    <a:lnTo>
                      <a:pt x="154" y="816"/>
                    </a:lnTo>
                    <a:lnTo>
                      <a:pt x="125" y="806"/>
                    </a:lnTo>
                    <a:lnTo>
                      <a:pt x="78" y="785"/>
                    </a:lnTo>
                    <a:lnTo>
                      <a:pt x="39" y="756"/>
                    </a:lnTo>
                    <a:lnTo>
                      <a:pt x="10" y="716"/>
                    </a:lnTo>
                    <a:lnTo>
                      <a:pt x="0" y="688"/>
                    </a:lnTo>
                    <a:lnTo>
                      <a:pt x="16" y="608"/>
                    </a:lnTo>
                    <a:lnTo>
                      <a:pt x="26" y="475"/>
                    </a:lnTo>
                    <a:lnTo>
                      <a:pt x="26" y="459"/>
                    </a:lnTo>
                    <a:close/>
                  </a:path>
                </a:pathLst>
              </a:custGeom>
              <a:solidFill>
                <a:schemeClr val="bg1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55">
                <a:extLst>
                  <a:ext uri="{FF2B5EF4-FFF2-40B4-BE49-F238E27FC236}">
                    <a16:creationId xmlns:a16="http://schemas.microsoft.com/office/drawing/2014/main" xmlns="" id="{D570CFEA-7468-40C7-8B99-24E8DF8294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308100" y="889000"/>
                <a:ext cx="215900" cy="363538"/>
              </a:xfrm>
              <a:custGeom>
                <a:avLst/>
                <a:gdLst>
                  <a:gd name="T0" fmla="*/ 407 w 407"/>
                  <a:gd name="T1" fmla="*/ 663 h 689"/>
                  <a:gd name="T2" fmla="*/ 255 w 407"/>
                  <a:gd name="T3" fmla="*/ 689 h 689"/>
                  <a:gd name="T4" fmla="*/ 199 w 407"/>
                  <a:gd name="T5" fmla="*/ 601 h 689"/>
                  <a:gd name="T6" fmla="*/ 112 w 407"/>
                  <a:gd name="T7" fmla="*/ 423 h 689"/>
                  <a:gd name="T8" fmla="*/ 50 w 407"/>
                  <a:gd name="T9" fmla="*/ 247 h 689"/>
                  <a:gd name="T10" fmla="*/ 12 w 407"/>
                  <a:gd name="T11" fmla="*/ 78 h 689"/>
                  <a:gd name="T12" fmla="*/ 0 w 407"/>
                  <a:gd name="T13" fmla="*/ 0 h 689"/>
                  <a:gd name="T14" fmla="*/ 26 w 407"/>
                  <a:gd name="T15" fmla="*/ 0 h 689"/>
                  <a:gd name="T16" fmla="*/ 35 w 407"/>
                  <a:gd name="T17" fmla="*/ 26 h 689"/>
                  <a:gd name="T18" fmla="*/ 118 w 407"/>
                  <a:gd name="T19" fmla="*/ 198 h 689"/>
                  <a:gd name="T20" fmla="*/ 242 w 407"/>
                  <a:gd name="T21" fmla="*/ 428 h 689"/>
                  <a:gd name="T22" fmla="*/ 334 w 407"/>
                  <a:gd name="T23" fmla="*/ 577 h 689"/>
                  <a:gd name="T24" fmla="*/ 387 w 407"/>
                  <a:gd name="T25" fmla="*/ 644 h 689"/>
                  <a:gd name="T26" fmla="*/ 407 w 407"/>
                  <a:gd name="T27" fmla="*/ 663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7" h="689">
                    <a:moveTo>
                      <a:pt x="407" y="663"/>
                    </a:moveTo>
                    <a:lnTo>
                      <a:pt x="255" y="689"/>
                    </a:lnTo>
                    <a:lnTo>
                      <a:pt x="199" y="601"/>
                    </a:lnTo>
                    <a:lnTo>
                      <a:pt x="112" y="423"/>
                    </a:lnTo>
                    <a:lnTo>
                      <a:pt x="50" y="247"/>
                    </a:lnTo>
                    <a:lnTo>
                      <a:pt x="12" y="78"/>
                    </a:lnTo>
                    <a:lnTo>
                      <a:pt x="0" y="0"/>
                    </a:lnTo>
                    <a:lnTo>
                      <a:pt x="26" y="0"/>
                    </a:lnTo>
                    <a:lnTo>
                      <a:pt x="35" y="26"/>
                    </a:lnTo>
                    <a:lnTo>
                      <a:pt x="118" y="198"/>
                    </a:lnTo>
                    <a:lnTo>
                      <a:pt x="242" y="428"/>
                    </a:lnTo>
                    <a:lnTo>
                      <a:pt x="334" y="577"/>
                    </a:lnTo>
                    <a:lnTo>
                      <a:pt x="387" y="644"/>
                    </a:lnTo>
                    <a:lnTo>
                      <a:pt x="407" y="663"/>
                    </a:lnTo>
                    <a:close/>
                  </a:path>
                </a:pathLst>
              </a:custGeom>
              <a:solidFill>
                <a:srgbClr val="E0E2DE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56">
                <a:extLst>
                  <a:ext uri="{FF2B5EF4-FFF2-40B4-BE49-F238E27FC236}">
                    <a16:creationId xmlns:a16="http://schemas.microsoft.com/office/drawing/2014/main" xmlns="" id="{EFAC4DBD-F095-4CB0-BA5C-4AF2B0B12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308100" y="712788"/>
                <a:ext cx="282575" cy="120650"/>
              </a:xfrm>
              <a:custGeom>
                <a:avLst/>
                <a:gdLst>
                  <a:gd name="T0" fmla="*/ 50 w 535"/>
                  <a:gd name="T1" fmla="*/ 230 h 230"/>
                  <a:gd name="T2" fmla="*/ 60 w 535"/>
                  <a:gd name="T3" fmla="*/ 230 h 230"/>
                  <a:gd name="T4" fmla="*/ 128 w 535"/>
                  <a:gd name="T5" fmla="*/ 218 h 230"/>
                  <a:gd name="T6" fmla="*/ 192 w 535"/>
                  <a:gd name="T7" fmla="*/ 197 h 230"/>
                  <a:gd name="T8" fmla="*/ 230 w 535"/>
                  <a:gd name="T9" fmla="*/ 180 h 230"/>
                  <a:gd name="T10" fmla="*/ 230 w 535"/>
                  <a:gd name="T11" fmla="*/ 180 h 230"/>
                  <a:gd name="T12" fmla="*/ 230 w 535"/>
                  <a:gd name="T13" fmla="*/ 190 h 230"/>
                  <a:gd name="T14" fmla="*/ 238 w 535"/>
                  <a:gd name="T15" fmla="*/ 207 h 230"/>
                  <a:gd name="T16" fmla="*/ 253 w 535"/>
                  <a:gd name="T17" fmla="*/ 221 h 230"/>
                  <a:gd name="T18" fmla="*/ 271 w 535"/>
                  <a:gd name="T19" fmla="*/ 230 h 230"/>
                  <a:gd name="T20" fmla="*/ 280 w 535"/>
                  <a:gd name="T21" fmla="*/ 230 h 230"/>
                  <a:gd name="T22" fmla="*/ 318 w 535"/>
                  <a:gd name="T23" fmla="*/ 220 h 230"/>
                  <a:gd name="T24" fmla="*/ 393 w 535"/>
                  <a:gd name="T25" fmla="*/ 191 h 230"/>
                  <a:gd name="T26" fmla="*/ 459 w 535"/>
                  <a:gd name="T27" fmla="*/ 154 h 230"/>
                  <a:gd name="T28" fmla="*/ 515 w 535"/>
                  <a:gd name="T29" fmla="*/ 105 h 230"/>
                  <a:gd name="T30" fmla="*/ 535 w 535"/>
                  <a:gd name="T31" fmla="*/ 78 h 230"/>
                  <a:gd name="T32" fmla="*/ 535 w 535"/>
                  <a:gd name="T33" fmla="*/ 78 h 230"/>
                  <a:gd name="T34" fmla="*/ 535 w 535"/>
                  <a:gd name="T35" fmla="*/ 78 h 230"/>
                  <a:gd name="T36" fmla="*/ 485 w 535"/>
                  <a:gd name="T37" fmla="*/ 26 h 230"/>
                  <a:gd name="T38" fmla="*/ 473 w 535"/>
                  <a:gd name="T39" fmla="*/ 17 h 230"/>
                  <a:gd name="T40" fmla="*/ 435 w 535"/>
                  <a:gd name="T41" fmla="*/ 9 h 230"/>
                  <a:gd name="T42" fmla="*/ 356 w 535"/>
                  <a:gd name="T43" fmla="*/ 10 h 230"/>
                  <a:gd name="T44" fmla="*/ 231 w 535"/>
                  <a:gd name="T45" fmla="*/ 25 h 230"/>
                  <a:gd name="T46" fmla="*/ 151 w 535"/>
                  <a:gd name="T47" fmla="*/ 32 h 230"/>
                  <a:gd name="T48" fmla="*/ 113 w 535"/>
                  <a:gd name="T49" fmla="*/ 30 h 230"/>
                  <a:gd name="T50" fmla="*/ 102 w 535"/>
                  <a:gd name="T51" fmla="*/ 26 h 230"/>
                  <a:gd name="T52" fmla="*/ 93 w 535"/>
                  <a:gd name="T53" fmla="*/ 26 h 230"/>
                  <a:gd name="T54" fmla="*/ 82 w 535"/>
                  <a:gd name="T55" fmla="*/ 19 h 230"/>
                  <a:gd name="T56" fmla="*/ 76 w 535"/>
                  <a:gd name="T57" fmla="*/ 5 h 230"/>
                  <a:gd name="T58" fmla="*/ 76 w 535"/>
                  <a:gd name="T59" fmla="*/ 0 h 230"/>
                  <a:gd name="T60" fmla="*/ 79 w 535"/>
                  <a:gd name="T61" fmla="*/ 7 h 230"/>
                  <a:gd name="T62" fmla="*/ 88 w 535"/>
                  <a:gd name="T63" fmla="*/ 48 h 230"/>
                  <a:gd name="T64" fmla="*/ 85 w 535"/>
                  <a:gd name="T65" fmla="*/ 83 h 230"/>
                  <a:gd name="T66" fmla="*/ 76 w 535"/>
                  <a:gd name="T67" fmla="*/ 104 h 230"/>
                  <a:gd name="T68" fmla="*/ 66 w 535"/>
                  <a:gd name="T69" fmla="*/ 129 h 230"/>
                  <a:gd name="T70" fmla="*/ 40 w 535"/>
                  <a:gd name="T71" fmla="*/ 161 h 230"/>
                  <a:gd name="T72" fmla="*/ 6 w 535"/>
                  <a:gd name="T73" fmla="*/ 180 h 230"/>
                  <a:gd name="T74" fmla="*/ 0 w 535"/>
                  <a:gd name="T75" fmla="*/ 180 h 230"/>
                  <a:gd name="T76" fmla="*/ 37 w 535"/>
                  <a:gd name="T77" fmla="*/ 167 h 230"/>
                  <a:gd name="T78" fmla="*/ 178 w 535"/>
                  <a:gd name="T79" fmla="*/ 104 h 230"/>
                  <a:gd name="T80" fmla="*/ 156 w 535"/>
                  <a:gd name="T81" fmla="*/ 128 h 230"/>
                  <a:gd name="T82" fmla="*/ 106 w 535"/>
                  <a:gd name="T83" fmla="*/ 185 h 230"/>
                  <a:gd name="T84" fmla="*/ 70 w 535"/>
                  <a:gd name="T85" fmla="*/ 220 h 230"/>
                  <a:gd name="T86" fmla="*/ 50 w 535"/>
                  <a:gd name="T87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35" h="230">
                    <a:moveTo>
                      <a:pt x="50" y="230"/>
                    </a:moveTo>
                    <a:lnTo>
                      <a:pt x="60" y="230"/>
                    </a:lnTo>
                    <a:lnTo>
                      <a:pt x="128" y="218"/>
                    </a:lnTo>
                    <a:lnTo>
                      <a:pt x="192" y="197"/>
                    </a:lnTo>
                    <a:lnTo>
                      <a:pt x="230" y="180"/>
                    </a:lnTo>
                    <a:lnTo>
                      <a:pt x="230" y="180"/>
                    </a:lnTo>
                    <a:lnTo>
                      <a:pt x="230" y="190"/>
                    </a:lnTo>
                    <a:lnTo>
                      <a:pt x="238" y="207"/>
                    </a:lnTo>
                    <a:lnTo>
                      <a:pt x="253" y="221"/>
                    </a:lnTo>
                    <a:lnTo>
                      <a:pt x="271" y="230"/>
                    </a:lnTo>
                    <a:lnTo>
                      <a:pt x="280" y="230"/>
                    </a:lnTo>
                    <a:lnTo>
                      <a:pt x="318" y="220"/>
                    </a:lnTo>
                    <a:lnTo>
                      <a:pt x="393" y="191"/>
                    </a:lnTo>
                    <a:lnTo>
                      <a:pt x="459" y="154"/>
                    </a:lnTo>
                    <a:lnTo>
                      <a:pt x="515" y="105"/>
                    </a:lnTo>
                    <a:lnTo>
                      <a:pt x="535" y="78"/>
                    </a:lnTo>
                    <a:lnTo>
                      <a:pt x="535" y="78"/>
                    </a:lnTo>
                    <a:lnTo>
                      <a:pt x="535" y="78"/>
                    </a:lnTo>
                    <a:lnTo>
                      <a:pt x="485" y="26"/>
                    </a:lnTo>
                    <a:lnTo>
                      <a:pt x="473" y="17"/>
                    </a:lnTo>
                    <a:lnTo>
                      <a:pt x="435" y="9"/>
                    </a:lnTo>
                    <a:lnTo>
                      <a:pt x="356" y="10"/>
                    </a:lnTo>
                    <a:lnTo>
                      <a:pt x="231" y="25"/>
                    </a:lnTo>
                    <a:lnTo>
                      <a:pt x="151" y="32"/>
                    </a:lnTo>
                    <a:lnTo>
                      <a:pt x="113" y="30"/>
                    </a:lnTo>
                    <a:lnTo>
                      <a:pt x="102" y="26"/>
                    </a:lnTo>
                    <a:lnTo>
                      <a:pt x="93" y="26"/>
                    </a:lnTo>
                    <a:lnTo>
                      <a:pt x="82" y="19"/>
                    </a:lnTo>
                    <a:lnTo>
                      <a:pt x="76" y="5"/>
                    </a:lnTo>
                    <a:lnTo>
                      <a:pt x="76" y="0"/>
                    </a:lnTo>
                    <a:lnTo>
                      <a:pt x="79" y="7"/>
                    </a:lnTo>
                    <a:lnTo>
                      <a:pt x="88" y="48"/>
                    </a:lnTo>
                    <a:lnTo>
                      <a:pt x="85" y="83"/>
                    </a:lnTo>
                    <a:lnTo>
                      <a:pt x="76" y="104"/>
                    </a:lnTo>
                    <a:lnTo>
                      <a:pt x="66" y="129"/>
                    </a:lnTo>
                    <a:lnTo>
                      <a:pt x="40" y="161"/>
                    </a:lnTo>
                    <a:lnTo>
                      <a:pt x="6" y="180"/>
                    </a:lnTo>
                    <a:lnTo>
                      <a:pt x="0" y="180"/>
                    </a:lnTo>
                    <a:lnTo>
                      <a:pt x="37" y="167"/>
                    </a:lnTo>
                    <a:lnTo>
                      <a:pt x="178" y="104"/>
                    </a:lnTo>
                    <a:lnTo>
                      <a:pt x="156" y="128"/>
                    </a:lnTo>
                    <a:lnTo>
                      <a:pt x="106" y="185"/>
                    </a:lnTo>
                    <a:lnTo>
                      <a:pt x="70" y="220"/>
                    </a:lnTo>
                    <a:lnTo>
                      <a:pt x="50" y="23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57">
                <a:extLst>
                  <a:ext uri="{FF2B5EF4-FFF2-40B4-BE49-F238E27FC236}">
                    <a16:creationId xmlns:a16="http://schemas.microsoft.com/office/drawing/2014/main" xmlns="" id="{6213AB3F-FF47-4DFD-B453-0EE71068F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30275" y="646113"/>
                <a:ext cx="242888" cy="231775"/>
              </a:xfrm>
              <a:custGeom>
                <a:avLst/>
                <a:gdLst>
                  <a:gd name="T0" fmla="*/ 459 w 459"/>
                  <a:gd name="T1" fmla="*/ 0 h 438"/>
                  <a:gd name="T2" fmla="*/ 459 w 459"/>
                  <a:gd name="T3" fmla="*/ 1 h 438"/>
                  <a:gd name="T4" fmla="*/ 459 w 459"/>
                  <a:gd name="T5" fmla="*/ 11 h 438"/>
                  <a:gd name="T6" fmla="*/ 459 w 459"/>
                  <a:gd name="T7" fmla="*/ 0 h 438"/>
                  <a:gd name="T8" fmla="*/ 397 w 459"/>
                  <a:gd name="T9" fmla="*/ 66 h 438"/>
                  <a:gd name="T10" fmla="*/ 349 w 459"/>
                  <a:gd name="T11" fmla="*/ 126 h 438"/>
                  <a:gd name="T12" fmla="*/ 297 w 459"/>
                  <a:gd name="T13" fmla="*/ 159 h 438"/>
                  <a:gd name="T14" fmla="*/ 254 w 459"/>
                  <a:gd name="T15" fmla="*/ 178 h 438"/>
                  <a:gd name="T16" fmla="*/ 225 w 459"/>
                  <a:gd name="T17" fmla="*/ 198 h 438"/>
                  <a:gd name="T18" fmla="*/ 171 w 459"/>
                  <a:gd name="T19" fmla="*/ 244 h 438"/>
                  <a:gd name="T20" fmla="*/ 123 w 459"/>
                  <a:gd name="T21" fmla="*/ 291 h 438"/>
                  <a:gd name="T22" fmla="*/ 88 w 459"/>
                  <a:gd name="T23" fmla="*/ 337 h 438"/>
                  <a:gd name="T24" fmla="*/ 76 w 459"/>
                  <a:gd name="T25" fmla="*/ 356 h 438"/>
                  <a:gd name="T26" fmla="*/ 95 w 459"/>
                  <a:gd name="T27" fmla="*/ 337 h 438"/>
                  <a:gd name="T28" fmla="*/ 123 w 459"/>
                  <a:gd name="T29" fmla="*/ 298 h 438"/>
                  <a:gd name="T30" fmla="*/ 126 w 459"/>
                  <a:gd name="T31" fmla="*/ 280 h 438"/>
                  <a:gd name="T32" fmla="*/ 105 w 459"/>
                  <a:gd name="T33" fmla="*/ 318 h 438"/>
                  <a:gd name="T34" fmla="*/ 58 w 459"/>
                  <a:gd name="T35" fmla="*/ 376 h 438"/>
                  <a:gd name="T36" fmla="*/ 50 w 459"/>
                  <a:gd name="T37" fmla="*/ 382 h 438"/>
                  <a:gd name="T38" fmla="*/ 37 w 459"/>
                  <a:gd name="T39" fmla="*/ 395 h 438"/>
                  <a:gd name="T40" fmla="*/ 0 w 459"/>
                  <a:gd name="T41" fmla="*/ 433 h 438"/>
                  <a:gd name="T42" fmla="*/ 3 w 459"/>
                  <a:gd name="T43" fmla="*/ 438 h 438"/>
                  <a:gd name="T44" fmla="*/ 16 w 459"/>
                  <a:gd name="T45" fmla="*/ 436 h 438"/>
                  <a:gd name="T46" fmla="*/ 49 w 459"/>
                  <a:gd name="T47" fmla="*/ 422 h 438"/>
                  <a:gd name="T48" fmla="*/ 148 w 459"/>
                  <a:gd name="T49" fmla="*/ 347 h 438"/>
                  <a:gd name="T50" fmla="*/ 310 w 459"/>
                  <a:gd name="T51" fmla="*/ 195 h 438"/>
                  <a:gd name="T52" fmla="*/ 410 w 459"/>
                  <a:gd name="T53" fmla="*/ 82 h 438"/>
                  <a:gd name="T54" fmla="*/ 450 w 459"/>
                  <a:gd name="T55" fmla="*/ 20 h 438"/>
                  <a:gd name="T56" fmla="*/ 459 w 459"/>
                  <a:gd name="T57" fmla="*/ 0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59" h="438">
                    <a:moveTo>
                      <a:pt x="459" y="0"/>
                    </a:moveTo>
                    <a:lnTo>
                      <a:pt x="459" y="1"/>
                    </a:lnTo>
                    <a:lnTo>
                      <a:pt x="459" y="11"/>
                    </a:lnTo>
                    <a:lnTo>
                      <a:pt x="459" y="0"/>
                    </a:lnTo>
                    <a:lnTo>
                      <a:pt x="397" y="66"/>
                    </a:lnTo>
                    <a:lnTo>
                      <a:pt x="349" y="126"/>
                    </a:lnTo>
                    <a:lnTo>
                      <a:pt x="297" y="159"/>
                    </a:lnTo>
                    <a:lnTo>
                      <a:pt x="254" y="178"/>
                    </a:lnTo>
                    <a:lnTo>
                      <a:pt x="225" y="198"/>
                    </a:lnTo>
                    <a:lnTo>
                      <a:pt x="171" y="244"/>
                    </a:lnTo>
                    <a:lnTo>
                      <a:pt x="123" y="291"/>
                    </a:lnTo>
                    <a:lnTo>
                      <a:pt x="88" y="337"/>
                    </a:lnTo>
                    <a:lnTo>
                      <a:pt x="76" y="356"/>
                    </a:lnTo>
                    <a:lnTo>
                      <a:pt x="95" y="337"/>
                    </a:lnTo>
                    <a:lnTo>
                      <a:pt x="123" y="298"/>
                    </a:lnTo>
                    <a:lnTo>
                      <a:pt x="126" y="280"/>
                    </a:lnTo>
                    <a:lnTo>
                      <a:pt x="105" y="318"/>
                    </a:lnTo>
                    <a:lnTo>
                      <a:pt x="58" y="376"/>
                    </a:lnTo>
                    <a:lnTo>
                      <a:pt x="50" y="382"/>
                    </a:lnTo>
                    <a:lnTo>
                      <a:pt x="37" y="395"/>
                    </a:lnTo>
                    <a:lnTo>
                      <a:pt x="0" y="433"/>
                    </a:lnTo>
                    <a:lnTo>
                      <a:pt x="3" y="438"/>
                    </a:lnTo>
                    <a:lnTo>
                      <a:pt x="16" y="436"/>
                    </a:lnTo>
                    <a:lnTo>
                      <a:pt x="49" y="422"/>
                    </a:lnTo>
                    <a:lnTo>
                      <a:pt x="148" y="347"/>
                    </a:lnTo>
                    <a:lnTo>
                      <a:pt x="310" y="195"/>
                    </a:lnTo>
                    <a:lnTo>
                      <a:pt x="410" y="82"/>
                    </a:lnTo>
                    <a:lnTo>
                      <a:pt x="450" y="20"/>
                    </a:lnTo>
                    <a:lnTo>
                      <a:pt x="459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58">
                <a:extLst>
                  <a:ext uri="{FF2B5EF4-FFF2-40B4-BE49-F238E27FC236}">
                    <a16:creationId xmlns:a16="http://schemas.microsoft.com/office/drawing/2014/main" xmlns="" id="{999DC960-B689-4E07-82E0-E9CA5CCB70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31800" y="671513"/>
                <a:ext cx="107950" cy="122238"/>
              </a:xfrm>
              <a:custGeom>
                <a:avLst/>
                <a:gdLst>
                  <a:gd name="T0" fmla="*/ 205 w 205"/>
                  <a:gd name="T1" fmla="*/ 0 h 230"/>
                  <a:gd name="T2" fmla="*/ 205 w 205"/>
                  <a:gd name="T3" fmla="*/ 3 h 230"/>
                  <a:gd name="T4" fmla="*/ 195 w 205"/>
                  <a:gd name="T5" fmla="*/ 32 h 230"/>
                  <a:gd name="T6" fmla="*/ 179 w 205"/>
                  <a:gd name="T7" fmla="*/ 52 h 230"/>
                  <a:gd name="T8" fmla="*/ 141 w 205"/>
                  <a:gd name="T9" fmla="*/ 89 h 230"/>
                  <a:gd name="T10" fmla="*/ 102 w 205"/>
                  <a:gd name="T11" fmla="*/ 128 h 230"/>
                  <a:gd name="T12" fmla="*/ 65 w 205"/>
                  <a:gd name="T13" fmla="*/ 167 h 230"/>
                  <a:gd name="T14" fmla="*/ 26 w 205"/>
                  <a:gd name="T15" fmla="*/ 204 h 230"/>
                  <a:gd name="T16" fmla="*/ 0 w 205"/>
                  <a:gd name="T17" fmla="*/ 230 h 230"/>
                  <a:gd name="T18" fmla="*/ 0 w 205"/>
                  <a:gd name="T19" fmla="*/ 227 h 230"/>
                  <a:gd name="T20" fmla="*/ 10 w 205"/>
                  <a:gd name="T21" fmla="*/ 198 h 230"/>
                  <a:gd name="T22" fmla="*/ 26 w 205"/>
                  <a:gd name="T23" fmla="*/ 180 h 230"/>
                  <a:gd name="T24" fmla="*/ 42 w 205"/>
                  <a:gd name="T25" fmla="*/ 159 h 230"/>
                  <a:gd name="T26" fmla="*/ 62 w 205"/>
                  <a:gd name="T27" fmla="*/ 112 h 230"/>
                  <a:gd name="T28" fmla="*/ 78 w 205"/>
                  <a:gd name="T29" fmla="*/ 76 h 230"/>
                  <a:gd name="T30" fmla="*/ 115 w 205"/>
                  <a:gd name="T31" fmla="*/ 39 h 230"/>
                  <a:gd name="T32" fmla="*/ 154 w 205"/>
                  <a:gd name="T33" fmla="*/ 0 h 230"/>
                  <a:gd name="T34" fmla="*/ 205 w 205"/>
                  <a:gd name="T35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5" h="230">
                    <a:moveTo>
                      <a:pt x="205" y="0"/>
                    </a:moveTo>
                    <a:lnTo>
                      <a:pt x="205" y="3"/>
                    </a:lnTo>
                    <a:lnTo>
                      <a:pt x="195" y="32"/>
                    </a:lnTo>
                    <a:lnTo>
                      <a:pt x="179" y="52"/>
                    </a:lnTo>
                    <a:lnTo>
                      <a:pt x="141" y="89"/>
                    </a:lnTo>
                    <a:lnTo>
                      <a:pt x="102" y="128"/>
                    </a:lnTo>
                    <a:lnTo>
                      <a:pt x="65" y="167"/>
                    </a:lnTo>
                    <a:lnTo>
                      <a:pt x="26" y="204"/>
                    </a:lnTo>
                    <a:lnTo>
                      <a:pt x="0" y="230"/>
                    </a:lnTo>
                    <a:lnTo>
                      <a:pt x="0" y="227"/>
                    </a:lnTo>
                    <a:lnTo>
                      <a:pt x="10" y="198"/>
                    </a:lnTo>
                    <a:lnTo>
                      <a:pt x="26" y="180"/>
                    </a:lnTo>
                    <a:lnTo>
                      <a:pt x="42" y="159"/>
                    </a:lnTo>
                    <a:lnTo>
                      <a:pt x="62" y="112"/>
                    </a:lnTo>
                    <a:lnTo>
                      <a:pt x="78" y="76"/>
                    </a:lnTo>
                    <a:lnTo>
                      <a:pt x="115" y="39"/>
                    </a:lnTo>
                    <a:lnTo>
                      <a:pt x="154" y="0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59">
                <a:extLst>
                  <a:ext uri="{FF2B5EF4-FFF2-40B4-BE49-F238E27FC236}">
                    <a16:creationId xmlns:a16="http://schemas.microsoft.com/office/drawing/2014/main" xmlns="" id="{939959A6-632F-40F8-8873-1804359D83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74688" y="631825"/>
                <a:ext cx="242888" cy="215900"/>
              </a:xfrm>
              <a:custGeom>
                <a:avLst/>
                <a:gdLst>
                  <a:gd name="T0" fmla="*/ 459 w 459"/>
                  <a:gd name="T1" fmla="*/ 0 h 408"/>
                  <a:gd name="T2" fmla="*/ 438 w 459"/>
                  <a:gd name="T3" fmla="*/ 29 h 408"/>
                  <a:gd name="T4" fmla="*/ 380 w 459"/>
                  <a:gd name="T5" fmla="*/ 92 h 408"/>
                  <a:gd name="T6" fmla="*/ 287 w 459"/>
                  <a:gd name="T7" fmla="*/ 175 h 408"/>
                  <a:gd name="T8" fmla="*/ 256 w 459"/>
                  <a:gd name="T9" fmla="*/ 204 h 408"/>
                  <a:gd name="T10" fmla="*/ 236 w 459"/>
                  <a:gd name="T11" fmla="*/ 223 h 408"/>
                  <a:gd name="T12" fmla="*/ 185 w 459"/>
                  <a:gd name="T13" fmla="*/ 251 h 408"/>
                  <a:gd name="T14" fmla="*/ 115 w 459"/>
                  <a:gd name="T15" fmla="*/ 277 h 408"/>
                  <a:gd name="T16" fmla="*/ 102 w 459"/>
                  <a:gd name="T17" fmla="*/ 280 h 408"/>
                  <a:gd name="T18" fmla="*/ 0 w 459"/>
                  <a:gd name="T19" fmla="*/ 408 h 408"/>
                  <a:gd name="T20" fmla="*/ 20 w 459"/>
                  <a:gd name="T21" fmla="*/ 400 h 408"/>
                  <a:gd name="T22" fmla="*/ 129 w 459"/>
                  <a:gd name="T23" fmla="*/ 327 h 408"/>
                  <a:gd name="T24" fmla="*/ 277 w 459"/>
                  <a:gd name="T25" fmla="*/ 208 h 408"/>
                  <a:gd name="T26" fmla="*/ 382 w 459"/>
                  <a:gd name="T27" fmla="*/ 103 h 408"/>
                  <a:gd name="T28" fmla="*/ 439 w 459"/>
                  <a:gd name="T29" fmla="*/ 33 h 408"/>
                  <a:gd name="T30" fmla="*/ 459 w 459"/>
                  <a:gd name="T31" fmla="*/ 0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59" h="408">
                    <a:moveTo>
                      <a:pt x="459" y="0"/>
                    </a:moveTo>
                    <a:lnTo>
                      <a:pt x="438" y="29"/>
                    </a:lnTo>
                    <a:lnTo>
                      <a:pt x="380" y="92"/>
                    </a:lnTo>
                    <a:lnTo>
                      <a:pt x="287" y="175"/>
                    </a:lnTo>
                    <a:lnTo>
                      <a:pt x="256" y="204"/>
                    </a:lnTo>
                    <a:lnTo>
                      <a:pt x="236" y="223"/>
                    </a:lnTo>
                    <a:lnTo>
                      <a:pt x="185" y="251"/>
                    </a:lnTo>
                    <a:lnTo>
                      <a:pt x="115" y="277"/>
                    </a:lnTo>
                    <a:lnTo>
                      <a:pt x="102" y="280"/>
                    </a:lnTo>
                    <a:lnTo>
                      <a:pt x="0" y="408"/>
                    </a:lnTo>
                    <a:lnTo>
                      <a:pt x="20" y="400"/>
                    </a:lnTo>
                    <a:lnTo>
                      <a:pt x="129" y="327"/>
                    </a:lnTo>
                    <a:lnTo>
                      <a:pt x="277" y="208"/>
                    </a:lnTo>
                    <a:lnTo>
                      <a:pt x="382" y="103"/>
                    </a:lnTo>
                    <a:lnTo>
                      <a:pt x="439" y="33"/>
                    </a:lnTo>
                    <a:lnTo>
                      <a:pt x="459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31">
                <a:extLst>
                  <a:ext uri="{FF2B5EF4-FFF2-40B4-BE49-F238E27FC236}">
                    <a16:creationId xmlns:a16="http://schemas.microsoft.com/office/drawing/2014/main" xmlns="" id="{15D5DD9C-CD4E-4C6F-BE19-A18AEDDD39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12837" y="-3767932"/>
                <a:ext cx="1317625" cy="1152525"/>
              </a:xfrm>
              <a:custGeom>
                <a:avLst/>
                <a:gdLst>
                  <a:gd name="T0" fmla="*/ 322 w 2489"/>
                  <a:gd name="T1" fmla="*/ 2102 h 2178"/>
                  <a:gd name="T2" fmla="*/ 299 w 2489"/>
                  <a:gd name="T3" fmla="*/ 1752 h 2178"/>
                  <a:gd name="T4" fmla="*/ 298 w 2489"/>
                  <a:gd name="T5" fmla="*/ 1684 h 2178"/>
                  <a:gd name="T6" fmla="*/ 345 w 2489"/>
                  <a:gd name="T7" fmla="*/ 1630 h 2178"/>
                  <a:gd name="T8" fmla="*/ 414 w 2489"/>
                  <a:gd name="T9" fmla="*/ 1548 h 2178"/>
                  <a:gd name="T10" fmla="*/ 448 w 2489"/>
                  <a:gd name="T11" fmla="*/ 1446 h 2178"/>
                  <a:gd name="T12" fmla="*/ 450 w 2489"/>
                  <a:gd name="T13" fmla="*/ 1353 h 2178"/>
                  <a:gd name="T14" fmla="*/ 467 w 2489"/>
                  <a:gd name="T15" fmla="*/ 1188 h 2178"/>
                  <a:gd name="T16" fmla="*/ 486 w 2489"/>
                  <a:gd name="T17" fmla="*/ 1122 h 2178"/>
                  <a:gd name="T18" fmla="*/ 576 w 2489"/>
                  <a:gd name="T19" fmla="*/ 1026 h 2178"/>
                  <a:gd name="T20" fmla="*/ 679 w 2489"/>
                  <a:gd name="T21" fmla="*/ 1006 h 2178"/>
                  <a:gd name="T22" fmla="*/ 887 w 2489"/>
                  <a:gd name="T23" fmla="*/ 1020 h 2178"/>
                  <a:gd name="T24" fmla="*/ 1527 w 2489"/>
                  <a:gd name="T25" fmla="*/ 1007 h 2178"/>
                  <a:gd name="T26" fmla="*/ 1924 w 2489"/>
                  <a:gd name="T27" fmla="*/ 1039 h 2178"/>
                  <a:gd name="T28" fmla="*/ 2014 w 2489"/>
                  <a:gd name="T29" fmla="*/ 1072 h 2178"/>
                  <a:gd name="T30" fmla="*/ 2073 w 2489"/>
                  <a:gd name="T31" fmla="*/ 1158 h 2178"/>
                  <a:gd name="T32" fmla="*/ 2057 w 2489"/>
                  <a:gd name="T33" fmla="*/ 1287 h 2178"/>
                  <a:gd name="T34" fmla="*/ 2064 w 2489"/>
                  <a:gd name="T35" fmla="*/ 1397 h 2178"/>
                  <a:gd name="T36" fmla="*/ 2116 w 2489"/>
                  <a:gd name="T37" fmla="*/ 1446 h 2178"/>
                  <a:gd name="T38" fmla="*/ 2178 w 2489"/>
                  <a:gd name="T39" fmla="*/ 1488 h 2178"/>
                  <a:gd name="T40" fmla="*/ 2183 w 2489"/>
                  <a:gd name="T41" fmla="*/ 1515 h 2178"/>
                  <a:gd name="T42" fmla="*/ 2209 w 2489"/>
                  <a:gd name="T43" fmla="*/ 2178 h 2178"/>
                  <a:gd name="T44" fmla="*/ 2324 w 2489"/>
                  <a:gd name="T45" fmla="*/ 1859 h 2178"/>
                  <a:gd name="T46" fmla="*/ 2460 w 2489"/>
                  <a:gd name="T47" fmla="*/ 1251 h 2178"/>
                  <a:gd name="T48" fmla="*/ 2489 w 2489"/>
                  <a:gd name="T49" fmla="*/ 935 h 2178"/>
                  <a:gd name="T50" fmla="*/ 2423 w 2489"/>
                  <a:gd name="T51" fmla="*/ 654 h 2178"/>
                  <a:gd name="T52" fmla="*/ 2255 w 2489"/>
                  <a:gd name="T53" fmla="*/ 406 h 2178"/>
                  <a:gd name="T54" fmla="*/ 2056 w 2489"/>
                  <a:gd name="T55" fmla="*/ 240 h 2178"/>
                  <a:gd name="T56" fmla="*/ 1944 w 2489"/>
                  <a:gd name="T57" fmla="*/ 168 h 2178"/>
                  <a:gd name="T58" fmla="*/ 1663 w 2489"/>
                  <a:gd name="T59" fmla="*/ 53 h 2178"/>
                  <a:gd name="T60" fmla="*/ 1324 w 2489"/>
                  <a:gd name="T61" fmla="*/ 0 h 2178"/>
                  <a:gd name="T62" fmla="*/ 998 w 2489"/>
                  <a:gd name="T63" fmla="*/ 16 h 2178"/>
                  <a:gd name="T64" fmla="*/ 781 w 2489"/>
                  <a:gd name="T65" fmla="*/ 62 h 2178"/>
                  <a:gd name="T66" fmla="*/ 615 w 2489"/>
                  <a:gd name="T67" fmla="*/ 136 h 2178"/>
                  <a:gd name="T68" fmla="*/ 460 w 2489"/>
                  <a:gd name="T69" fmla="*/ 250 h 2178"/>
                  <a:gd name="T70" fmla="*/ 378 w 2489"/>
                  <a:gd name="T71" fmla="*/ 384 h 2178"/>
                  <a:gd name="T72" fmla="*/ 365 w 2489"/>
                  <a:gd name="T73" fmla="*/ 549 h 2178"/>
                  <a:gd name="T74" fmla="*/ 368 w 2489"/>
                  <a:gd name="T75" fmla="*/ 597 h 2178"/>
                  <a:gd name="T76" fmla="*/ 288 w 2489"/>
                  <a:gd name="T77" fmla="*/ 611 h 2178"/>
                  <a:gd name="T78" fmla="*/ 186 w 2489"/>
                  <a:gd name="T79" fmla="*/ 676 h 2178"/>
                  <a:gd name="T80" fmla="*/ 71 w 2489"/>
                  <a:gd name="T81" fmla="*/ 822 h 2178"/>
                  <a:gd name="T82" fmla="*/ 28 w 2489"/>
                  <a:gd name="T83" fmla="*/ 907 h 2178"/>
                  <a:gd name="T84" fmla="*/ 1 w 2489"/>
                  <a:gd name="T85" fmla="*/ 1042 h 2178"/>
                  <a:gd name="T86" fmla="*/ 10 w 2489"/>
                  <a:gd name="T87" fmla="*/ 1235 h 2178"/>
                  <a:gd name="T88" fmla="*/ 113 w 2489"/>
                  <a:gd name="T89" fmla="*/ 1631 h 2178"/>
                  <a:gd name="T90" fmla="*/ 220 w 2489"/>
                  <a:gd name="T91" fmla="*/ 1924 h 2178"/>
                  <a:gd name="T92" fmla="*/ 202 w 2489"/>
                  <a:gd name="T93" fmla="*/ 1970 h 2178"/>
                  <a:gd name="T94" fmla="*/ 212 w 2489"/>
                  <a:gd name="T95" fmla="*/ 2073 h 2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89" h="2178">
                    <a:moveTo>
                      <a:pt x="220" y="2102"/>
                    </a:moveTo>
                    <a:lnTo>
                      <a:pt x="322" y="2102"/>
                    </a:lnTo>
                    <a:lnTo>
                      <a:pt x="319" y="1981"/>
                    </a:lnTo>
                    <a:lnTo>
                      <a:pt x="299" y="1752"/>
                    </a:lnTo>
                    <a:lnTo>
                      <a:pt x="296" y="1694"/>
                    </a:lnTo>
                    <a:lnTo>
                      <a:pt x="298" y="1684"/>
                    </a:lnTo>
                    <a:lnTo>
                      <a:pt x="311" y="1664"/>
                    </a:lnTo>
                    <a:lnTo>
                      <a:pt x="345" y="1630"/>
                    </a:lnTo>
                    <a:lnTo>
                      <a:pt x="388" y="1585"/>
                    </a:lnTo>
                    <a:lnTo>
                      <a:pt x="414" y="1548"/>
                    </a:lnTo>
                    <a:lnTo>
                      <a:pt x="436" y="1501"/>
                    </a:lnTo>
                    <a:lnTo>
                      <a:pt x="448" y="1446"/>
                    </a:lnTo>
                    <a:lnTo>
                      <a:pt x="450" y="1413"/>
                    </a:lnTo>
                    <a:lnTo>
                      <a:pt x="450" y="1353"/>
                    </a:lnTo>
                    <a:lnTo>
                      <a:pt x="456" y="1253"/>
                    </a:lnTo>
                    <a:lnTo>
                      <a:pt x="467" y="1188"/>
                    </a:lnTo>
                    <a:lnTo>
                      <a:pt x="476" y="1158"/>
                    </a:lnTo>
                    <a:lnTo>
                      <a:pt x="486" y="1122"/>
                    </a:lnTo>
                    <a:lnTo>
                      <a:pt x="523" y="1065"/>
                    </a:lnTo>
                    <a:lnTo>
                      <a:pt x="576" y="1026"/>
                    </a:lnTo>
                    <a:lnTo>
                      <a:pt x="642" y="1007"/>
                    </a:lnTo>
                    <a:lnTo>
                      <a:pt x="679" y="1006"/>
                    </a:lnTo>
                    <a:lnTo>
                      <a:pt x="740" y="1013"/>
                    </a:lnTo>
                    <a:lnTo>
                      <a:pt x="887" y="1020"/>
                    </a:lnTo>
                    <a:lnTo>
                      <a:pt x="1150" y="1017"/>
                    </a:lnTo>
                    <a:lnTo>
                      <a:pt x="1527" y="1007"/>
                    </a:lnTo>
                    <a:lnTo>
                      <a:pt x="1782" y="1017"/>
                    </a:lnTo>
                    <a:lnTo>
                      <a:pt x="1924" y="1039"/>
                    </a:lnTo>
                    <a:lnTo>
                      <a:pt x="1980" y="1056"/>
                    </a:lnTo>
                    <a:lnTo>
                      <a:pt x="2014" y="1072"/>
                    </a:lnTo>
                    <a:lnTo>
                      <a:pt x="2057" y="1110"/>
                    </a:lnTo>
                    <a:lnTo>
                      <a:pt x="2073" y="1158"/>
                    </a:lnTo>
                    <a:lnTo>
                      <a:pt x="2073" y="1208"/>
                    </a:lnTo>
                    <a:lnTo>
                      <a:pt x="2057" y="1287"/>
                    </a:lnTo>
                    <a:lnTo>
                      <a:pt x="2050" y="1359"/>
                    </a:lnTo>
                    <a:lnTo>
                      <a:pt x="2064" y="1397"/>
                    </a:lnTo>
                    <a:lnTo>
                      <a:pt x="2082" y="1413"/>
                    </a:lnTo>
                    <a:lnTo>
                      <a:pt x="2116" y="1446"/>
                    </a:lnTo>
                    <a:lnTo>
                      <a:pt x="2159" y="1478"/>
                    </a:lnTo>
                    <a:lnTo>
                      <a:pt x="2178" y="1488"/>
                    </a:lnTo>
                    <a:lnTo>
                      <a:pt x="2183" y="1499"/>
                    </a:lnTo>
                    <a:lnTo>
                      <a:pt x="2183" y="1515"/>
                    </a:lnTo>
                    <a:lnTo>
                      <a:pt x="2196" y="1821"/>
                    </a:lnTo>
                    <a:lnTo>
                      <a:pt x="2209" y="2178"/>
                    </a:lnTo>
                    <a:lnTo>
                      <a:pt x="2259" y="2178"/>
                    </a:lnTo>
                    <a:lnTo>
                      <a:pt x="2324" y="1859"/>
                    </a:lnTo>
                    <a:lnTo>
                      <a:pt x="2439" y="1337"/>
                    </a:lnTo>
                    <a:lnTo>
                      <a:pt x="2460" y="1251"/>
                    </a:lnTo>
                    <a:lnTo>
                      <a:pt x="2486" y="1089"/>
                    </a:lnTo>
                    <a:lnTo>
                      <a:pt x="2489" y="935"/>
                    </a:lnTo>
                    <a:lnTo>
                      <a:pt x="2469" y="791"/>
                    </a:lnTo>
                    <a:lnTo>
                      <a:pt x="2423" y="654"/>
                    </a:lnTo>
                    <a:lnTo>
                      <a:pt x="2351" y="525"/>
                    </a:lnTo>
                    <a:lnTo>
                      <a:pt x="2255" y="406"/>
                    </a:lnTo>
                    <a:lnTo>
                      <a:pt x="2130" y="293"/>
                    </a:lnTo>
                    <a:lnTo>
                      <a:pt x="2056" y="240"/>
                    </a:lnTo>
                    <a:lnTo>
                      <a:pt x="2020" y="214"/>
                    </a:lnTo>
                    <a:lnTo>
                      <a:pt x="1944" y="168"/>
                    </a:lnTo>
                    <a:lnTo>
                      <a:pt x="1826" y="109"/>
                    </a:lnTo>
                    <a:lnTo>
                      <a:pt x="1663" y="53"/>
                    </a:lnTo>
                    <a:lnTo>
                      <a:pt x="1494" y="17"/>
                    </a:lnTo>
                    <a:lnTo>
                      <a:pt x="1324" y="0"/>
                    </a:lnTo>
                    <a:lnTo>
                      <a:pt x="1158" y="0"/>
                    </a:lnTo>
                    <a:lnTo>
                      <a:pt x="998" y="16"/>
                    </a:lnTo>
                    <a:lnTo>
                      <a:pt x="850" y="43"/>
                    </a:lnTo>
                    <a:lnTo>
                      <a:pt x="781" y="62"/>
                    </a:lnTo>
                    <a:lnTo>
                      <a:pt x="721" y="86"/>
                    </a:lnTo>
                    <a:lnTo>
                      <a:pt x="615" y="136"/>
                    </a:lnTo>
                    <a:lnTo>
                      <a:pt x="529" y="191"/>
                    </a:lnTo>
                    <a:lnTo>
                      <a:pt x="460" y="250"/>
                    </a:lnTo>
                    <a:lnTo>
                      <a:pt x="410" y="314"/>
                    </a:lnTo>
                    <a:lnTo>
                      <a:pt x="378" y="384"/>
                    </a:lnTo>
                    <a:lnTo>
                      <a:pt x="362" y="463"/>
                    </a:lnTo>
                    <a:lnTo>
                      <a:pt x="365" y="549"/>
                    </a:lnTo>
                    <a:lnTo>
                      <a:pt x="374" y="597"/>
                    </a:lnTo>
                    <a:lnTo>
                      <a:pt x="368" y="597"/>
                    </a:lnTo>
                    <a:lnTo>
                      <a:pt x="328" y="600"/>
                    </a:lnTo>
                    <a:lnTo>
                      <a:pt x="288" y="611"/>
                    </a:lnTo>
                    <a:lnTo>
                      <a:pt x="241" y="636"/>
                    </a:lnTo>
                    <a:lnTo>
                      <a:pt x="186" y="676"/>
                    </a:lnTo>
                    <a:lnTo>
                      <a:pt x="129" y="737"/>
                    </a:lnTo>
                    <a:lnTo>
                      <a:pt x="71" y="822"/>
                    </a:lnTo>
                    <a:lnTo>
                      <a:pt x="41" y="878"/>
                    </a:lnTo>
                    <a:lnTo>
                      <a:pt x="28" y="907"/>
                    </a:lnTo>
                    <a:lnTo>
                      <a:pt x="10" y="971"/>
                    </a:lnTo>
                    <a:lnTo>
                      <a:pt x="1" y="1042"/>
                    </a:lnTo>
                    <a:lnTo>
                      <a:pt x="0" y="1116"/>
                    </a:lnTo>
                    <a:lnTo>
                      <a:pt x="10" y="1235"/>
                    </a:lnTo>
                    <a:lnTo>
                      <a:pt x="43" y="1397"/>
                    </a:lnTo>
                    <a:lnTo>
                      <a:pt x="113" y="1631"/>
                    </a:lnTo>
                    <a:lnTo>
                      <a:pt x="202" y="1868"/>
                    </a:lnTo>
                    <a:lnTo>
                      <a:pt x="220" y="1924"/>
                    </a:lnTo>
                    <a:lnTo>
                      <a:pt x="212" y="1934"/>
                    </a:lnTo>
                    <a:lnTo>
                      <a:pt x="202" y="1970"/>
                    </a:lnTo>
                    <a:lnTo>
                      <a:pt x="202" y="2019"/>
                    </a:lnTo>
                    <a:lnTo>
                      <a:pt x="212" y="2073"/>
                    </a:lnTo>
                    <a:lnTo>
                      <a:pt x="220" y="2102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8" name="Group 4">
              <a:extLst>
                <a:ext uri="{FF2B5EF4-FFF2-40B4-BE49-F238E27FC236}">
                  <a16:creationId xmlns:a16="http://schemas.microsoft.com/office/drawing/2014/main" xmlns="" id="{46E746EC-934E-4BCE-84B1-C87DCFAC3CD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85367" y="880309"/>
              <a:ext cx="435946" cy="428584"/>
              <a:chOff x="6380" y="628"/>
              <a:chExt cx="237" cy="233"/>
            </a:xfrm>
          </p:grpSpPr>
          <p:sp>
            <p:nvSpPr>
              <p:cNvPr id="89" name="Freeform 10">
                <a:extLst>
                  <a:ext uri="{FF2B5EF4-FFF2-40B4-BE49-F238E27FC236}">
                    <a16:creationId xmlns:a16="http://schemas.microsoft.com/office/drawing/2014/main" xmlns="" id="{E9013A58-1D91-4F00-BBFE-DDFD6CF76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1" y="664"/>
                <a:ext cx="47" cy="51"/>
              </a:xfrm>
              <a:custGeom>
                <a:avLst/>
                <a:gdLst>
                  <a:gd name="T0" fmla="*/ 185 w 185"/>
                  <a:gd name="T1" fmla="*/ 102 h 204"/>
                  <a:gd name="T2" fmla="*/ 184 w 185"/>
                  <a:gd name="T3" fmla="*/ 122 h 204"/>
                  <a:gd name="T4" fmla="*/ 171 w 185"/>
                  <a:gd name="T5" fmla="*/ 159 h 204"/>
                  <a:gd name="T6" fmla="*/ 145 w 185"/>
                  <a:gd name="T7" fmla="*/ 187 h 204"/>
                  <a:gd name="T8" fmla="*/ 112 w 185"/>
                  <a:gd name="T9" fmla="*/ 202 h 204"/>
                  <a:gd name="T10" fmla="*/ 93 w 185"/>
                  <a:gd name="T11" fmla="*/ 204 h 204"/>
                  <a:gd name="T12" fmla="*/ 73 w 185"/>
                  <a:gd name="T13" fmla="*/ 202 h 204"/>
                  <a:gd name="T14" fmla="*/ 40 w 185"/>
                  <a:gd name="T15" fmla="*/ 187 h 204"/>
                  <a:gd name="T16" fmla="*/ 14 w 185"/>
                  <a:gd name="T17" fmla="*/ 159 h 204"/>
                  <a:gd name="T18" fmla="*/ 1 w 185"/>
                  <a:gd name="T19" fmla="*/ 122 h 204"/>
                  <a:gd name="T20" fmla="*/ 0 w 185"/>
                  <a:gd name="T21" fmla="*/ 102 h 204"/>
                  <a:gd name="T22" fmla="*/ 1 w 185"/>
                  <a:gd name="T23" fmla="*/ 81 h 204"/>
                  <a:gd name="T24" fmla="*/ 14 w 185"/>
                  <a:gd name="T25" fmla="*/ 44 h 204"/>
                  <a:gd name="T26" fmla="*/ 40 w 185"/>
                  <a:gd name="T27" fmla="*/ 17 h 204"/>
                  <a:gd name="T28" fmla="*/ 73 w 185"/>
                  <a:gd name="T29" fmla="*/ 1 h 204"/>
                  <a:gd name="T30" fmla="*/ 93 w 185"/>
                  <a:gd name="T31" fmla="*/ 0 h 204"/>
                  <a:gd name="T32" fmla="*/ 112 w 185"/>
                  <a:gd name="T33" fmla="*/ 1 h 204"/>
                  <a:gd name="T34" fmla="*/ 145 w 185"/>
                  <a:gd name="T35" fmla="*/ 17 h 204"/>
                  <a:gd name="T36" fmla="*/ 171 w 185"/>
                  <a:gd name="T37" fmla="*/ 44 h 204"/>
                  <a:gd name="T38" fmla="*/ 184 w 185"/>
                  <a:gd name="T39" fmla="*/ 81 h 204"/>
                  <a:gd name="T40" fmla="*/ 185 w 185"/>
                  <a:gd name="T41" fmla="*/ 10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5" h="204">
                    <a:moveTo>
                      <a:pt x="185" y="102"/>
                    </a:moveTo>
                    <a:lnTo>
                      <a:pt x="184" y="122"/>
                    </a:lnTo>
                    <a:lnTo>
                      <a:pt x="171" y="159"/>
                    </a:lnTo>
                    <a:lnTo>
                      <a:pt x="145" y="187"/>
                    </a:lnTo>
                    <a:lnTo>
                      <a:pt x="112" y="202"/>
                    </a:lnTo>
                    <a:lnTo>
                      <a:pt x="93" y="204"/>
                    </a:lnTo>
                    <a:lnTo>
                      <a:pt x="73" y="202"/>
                    </a:lnTo>
                    <a:lnTo>
                      <a:pt x="40" y="187"/>
                    </a:lnTo>
                    <a:lnTo>
                      <a:pt x="14" y="159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1" y="81"/>
                    </a:lnTo>
                    <a:lnTo>
                      <a:pt x="14" y="44"/>
                    </a:lnTo>
                    <a:lnTo>
                      <a:pt x="40" y="17"/>
                    </a:lnTo>
                    <a:lnTo>
                      <a:pt x="73" y="1"/>
                    </a:lnTo>
                    <a:lnTo>
                      <a:pt x="93" y="0"/>
                    </a:lnTo>
                    <a:lnTo>
                      <a:pt x="112" y="1"/>
                    </a:lnTo>
                    <a:lnTo>
                      <a:pt x="145" y="17"/>
                    </a:lnTo>
                    <a:lnTo>
                      <a:pt x="171" y="44"/>
                    </a:lnTo>
                    <a:lnTo>
                      <a:pt x="184" y="81"/>
                    </a:lnTo>
                    <a:lnTo>
                      <a:pt x="185" y="102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11">
                <a:extLst>
                  <a:ext uri="{FF2B5EF4-FFF2-40B4-BE49-F238E27FC236}">
                    <a16:creationId xmlns:a16="http://schemas.microsoft.com/office/drawing/2014/main" xmlns="" id="{3C100542-C826-4528-B5E8-EEB5187066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8" y="671"/>
                <a:ext cx="14" cy="14"/>
              </a:xfrm>
              <a:custGeom>
                <a:avLst/>
                <a:gdLst>
                  <a:gd name="T0" fmla="*/ 55 w 55"/>
                  <a:gd name="T1" fmla="*/ 28 h 57"/>
                  <a:gd name="T2" fmla="*/ 53 w 55"/>
                  <a:gd name="T3" fmla="*/ 40 h 57"/>
                  <a:gd name="T4" fmla="*/ 38 w 55"/>
                  <a:gd name="T5" fmla="*/ 54 h 57"/>
                  <a:gd name="T6" fmla="*/ 27 w 55"/>
                  <a:gd name="T7" fmla="*/ 57 h 57"/>
                  <a:gd name="T8" fmla="*/ 15 w 55"/>
                  <a:gd name="T9" fmla="*/ 54 h 57"/>
                  <a:gd name="T10" fmla="*/ 1 w 55"/>
                  <a:gd name="T11" fmla="*/ 40 h 57"/>
                  <a:gd name="T12" fmla="*/ 0 w 55"/>
                  <a:gd name="T13" fmla="*/ 28 h 57"/>
                  <a:gd name="T14" fmla="*/ 1 w 55"/>
                  <a:gd name="T15" fmla="*/ 17 h 57"/>
                  <a:gd name="T16" fmla="*/ 15 w 55"/>
                  <a:gd name="T17" fmla="*/ 2 h 57"/>
                  <a:gd name="T18" fmla="*/ 27 w 55"/>
                  <a:gd name="T19" fmla="*/ 0 h 57"/>
                  <a:gd name="T20" fmla="*/ 38 w 55"/>
                  <a:gd name="T21" fmla="*/ 2 h 57"/>
                  <a:gd name="T22" fmla="*/ 53 w 55"/>
                  <a:gd name="T23" fmla="*/ 17 h 57"/>
                  <a:gd name="T24" fmla="*/ 55 w 55"/>
                  <a:gd name="T25" fmla="*/ 2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57">
                    <a:moveTo>
                      <a:pt x="55" y="28"/>
                    </a:moveTo>
                    <a:lnTo>
                      <a:pt x="53" y="40"/>
                    </a:lnTo>
                    <a:lnTo>
                      <a:pt x="38" y="54"/>
                    </a:lnTo>
                    <a:lnTo>
                      <a:pt x="27" y="57"/>
                    </a:lnTo>
                    <a:lnTo>
                      <a:pt x="15" y="54"/>
                    </a:lnTo>
                    <a:lnTo>
                      <a:pt x="1" y="40"/>
                    </a:lnTo>
                    <a:lnTo>
                      <a:pt x="0" y="28"/>
                    </a:lnTo>
                    <a:lnTo>
                      <a:pt x="1" y="17"/>
                    </a:lnTo>
                    <a:lnTo>
                      <a:pt x="15" y="2"/>
                    </a:lnTo>
                    <a:lnTo>
                      <a:pt x="27" y="0"/>
                    </a:lnTo>
                    <a:lnTo>
                      <a:pt x="38" y="2"/>
                    </a:lnTo>
                    <a:lnTo>
                      <a:pt x="53" y="17"/>
                    </a:lnTo>
                    <a:lnTo>
                      <a:pt x="55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12">
                <a:extLst>
                  <a:ext uri="{FF2B5EF4-FFF2-40B4-BE49-F238E27FC236}">
                    <a16:creationId xmlns:a16="http://schemas.microsoft.com/office/drawing/2014/main" xmlns="" id="{AC5E28E3-10BF-4C34-9CFC-0410C9953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0" y="628"/>
                <a:ext cx="76" cy="34"/>
              </a:xfrm>
              <a:custGeom>
                <a:avLst/>
                <a:gdLst>
                  <a:gd name="T0" fmla="*/ 9 w 306"/>
                  <a:gd name="T1" fmla="*/ 121 h 132"/>
                  <a:gd name="T2" fmla="*/ 18 w 306"/>
                  <a:gd name="T3" fmla="*/ 124 h 132"/>
                  <a:gd name="T4" fmla="*/ 37 w 306"/>
                  <a:gd name="T5" fmla="*/ 123 h 132"/>
                  <a:gd name="T6" fmla="*/ 73 w 306"/>
                  <a:gd name="T7" fmla="*/ 112 h 132"/>
                  <a:gd name="T8" fmla="*/ 120 w 306"/>
                  <a:gd name="T9" fmla="*/ 99 h 132"/>
                  <a:gd name="T10" fmla="*/ 159 w 306"/>
                  <a:gd name="T11" fmla="*/ 95 h 132"/>
                  <a:gd name="T12" fmla="*/ 204 w 306"/>
                  <a:gd name="T13" fmla="*/ 100 h 132"/>
                  <a:gd name="T14" fmla="*/ 257 w 306"/>
                  <a:gd name="T15" fmla="*/ 116 h 132"/>
                  <a:gd name="T16" fmla="*/ 286 w 306"/>
                  <a:gd name="T17" fmla="*/ 131 h 132"/>
                  <a:gd name="T18" fmla="*/ 292 w 306"/>
                  <a:gd name="T19" fmla="*/ 132 h 132"/>
                  <a:gd name="T20" fmla="*/ 300 w 306"/>
                  <a:gd name="T21" fmla="*/ 124 h 132"/>
                  <a:gd name="T22" fmla="*/ 306 w 306"/>
                  <a:gd name="T23" fmla="*/ 107 h 132"/>
                  <a:gd name="T24" fmla="*/ 303 w 306"/>
                  <a:gd name="T25" fmla="*/ 83 h 132"/>
                  <a:gd name="T26" fmla="*/ 293 w 306"/>
                  <a:gd name="T27" fmla="*/ 57 h 132"/>
                  <a:gd name="T28" fmla="*/ 273 w 306"/>
                  <a:gd name="T29" fmla="*/ 32 h 132"/>
                  <a:gd name="T30" fmla="*/ 239 w 306"/>
                  <a:gd name="T31" fmla="*/ 12 h 132"/>
                  <a:gd name="T32" fmla="*/ 191 w 306"/>
                  <a:gd name="T33" fmla="*/ 1 h 132"/>
                  <a:gd name="T34" fmla="*/ 160 w 306"/>
                  <a:gd name="T35" fmla="*/ 0 h 132"/>
                  <a:gd name="T36" fmla="*/ 133 w 306"/>
                  <a:gd name="T37" fmla="*/ 0 h 132"/>
                  <a:gd name="T38" fmla="*/ 87 w 306"/>
                  <a:gd name="T39" fmla="*/ 9 h 132"/>
                  <a:gd name="T40" fmla="*/ 52 w 306"/>
                  <a:gd name="T41" fmla="*/ 25 h 132"/>
                  <a:gd name="T42" fmla="*/ 27 w 306"/>
                  <a:gd name="T43" fmla="*/ 45 h 132"/>
                  <a:gd name="T44" fmla="*/ 10 w 306"/>
                  <a:gd name="T45" fmla="*/ 66 h 132"/>
                  <a:gd name="T46" fmla="*/ 2 w 306"/>
                  <a:gd name="T47" fmla="*/ 87 h 132"/>
                  <a:gd name="T48" fmla="*/ 0 w 306"/>
                  <a:gd name="T49" fmla="*/ 105 h 132"/>
                  <a:gd name="T50" fmla="*/ 5 w 306"/>
                  <a:gd name="T51" fmla="*/ 119 h 132"/>
                  <a:gd name="T52" fmla="*/ 9 w 306"/>
                  <a:gd name="T53" fmla="*/ 12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6" h="132">
                    <a:moveTo>
                      <a:pt x="9" y="121"/>
                    </a:moveTo>
                    <a:lnTo>
                      <a:pt x="18" y="124"/>
                    </a:lnTo>
                    <a:lnTo>
                      <a:pt x="37" y="123"/>
                    </a:lnTo>
                    <a:lnTo>
                      <a:pt x="73" y="112"/>
                    </a:lnTo>
                    <a:lnTo>
                      <a:pt x="120" y="99"/>
                    </a:lnTo>
                    <a:lnTo>
                      <a:pt x="159" y="95"/>
                    </a:lnTo>
                    <a:lnTo>
                      <a:pt x="204" y="100"/>
                    </a:lnTo>
                    <a:lnTo>
                      <a:pt x="257" y="116"/>
                    </a:lnTo>
                    <a:lnTo>
                      <a:pt x="286" y="131"/>
                    </a:lnTo>
                    <a:lnTo>
                      <a:pt x="292" y="132"/>
                    </a:lnTo>
                    <a:lnTo>
                      <a:pt x="300" y="124"/>
                    </a:lnTo>
                    <a:lnTo>
                      <a:pt x="306" y="107"/>
                    </a:lnTo>
                    <a:lnTo>
                      <a:pt x="303" y="83"/>
                    </a:lnTo>
                    <a:lnTo>
                      <a:pt x="293" y="57"/>
                    </a:lnTo>
                    <a:lnTo>
                      <a:pt x="273" y="32"/>
                    </a:lnTo>
                    <a:lnTo>
                      <a:pt x="239" y="12"/>
                    </a:lnTo>
                    <a:lnTo>
                      <a:pt x="191" y="1"/>
                    </a:lnTo>
                    <a:lnTo>
                      <a:pt x="160" y="0"/>
                    </a:lnTo>
                    <a:lnTo>
                      <a:pt x="133" y="0"/>
                    </a:lnTo>
                    <a:lnTo>
                      <a:pt x="87" y="9"/>
                    </a:lnTo>
                    <a:lnTo>
                      <a:pt x="52" y="25"/>
                    </a:lnTo>
                    <a:lnTo>
                      <a:pt x="27" y="45"/>
                    </a:lnTo>
                    <a:lnTo>
                      <a:pt x="10" y="66"/>
                    </a:lnTo>
                    <a:lnTo>
                      <a:pt x="2" y="87"/>
                    </a:lnTo>
                    <a:lnTo>
                      <a:pt x="0" y="105"/>
                    </a:lnTo>
                    <a:lnTo>
                      <a:pt x="5" y="119"/>
                    </a:lnTo>
                    <a:lnTo>
                      <a:pt x="9" y="12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13">
                <a:extLst>
                  <a:ext uri="{FF2B5EF4-FFF2-40B4-BE49-F238E27FC236}">
                    <a16:creationId xmlns:a16="http://schemas.microsoft.com/office/drawing/2014/main" xmlns="" id="{87B08F25-1E89-4306-8E33-F5141DEFC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4" y="664"/>
                <a:ext cx="46" cy="51"/>
              </a:xfrm>
              <a:custGeom>
                <a:avLst/>
                <a:gdLst>
                  <a:gd name="T0" fmla="*/ 185 w 185"/>
                  <a:gd name="T1" fmla="*/ 102 h 204"/>
                  <a:gd name="T2" fmla="*/ 184 w 185"/>
                  <a:gd name="T3" fmla="*/ 122 h 204"/>
                  <a:gd name="T4" fmla="*/ 170 w 185"/>
                  <a:gd name="T5" fmla="*/ 159 h 204"/>
                  <a:gd name="T6" fmla="*/ 144 w 185"/>
                  <a:gd name="T7" fmla="*/ 187 h 204"/>
                  <a:gd name="T8" fmla="*/ 112 w 185"/>
                  <a:gd name="T9" fmla="*/ 202 h 204"/>
                  <a:gd name="T10" fmla="*/ 92 w 185"/>
                  <a:gd name="T11" fmla="*/ 204 h 204"/>
                  <a:gd name="T12" fmla="*/ 73 w 185"/>
                  <a:gd name="T13" fmla="*/ 202 h 204"/>
                  <a:gd name="T14" fmla="*/ 40 w 185"/>
                  <a:gd name="T15" fmla="*/ 187 h 204"/>
                  <a:gd name="T16" fmla="*/ 14 w 185"/>
                  <a:gd name="T17" fmla="*/ 159 h 204"/>
                  <a:gd name="T18" fmla="*/ 1 w 185"/>
                  <a:gd name="T19" fmla="*/ 122 h 204"/>
                  <a:gd name="T20" fmla="*/ 0 w 185"/>
                  <a:gd name="T21" fmla="*/ 102 h 204"/>
                  <a:gd name="T22" fmla="*/ 1 w 185"/>
                  <a:gd name="T23" fmla="*/ 81 h 204"/>
                  <a:gd name="T24" fmla="*/ 14 w 185"/>
                  <a:gd name="T25" fmla="*/ 44 h 204"/>
                  <a:gd name="T26" fmla="*/ 40 w 185"/>
                  <a:gd name="T27" fmla="*/ 17 h 204"/>
                  <a:gd name="T28" fmla="*/ 73 w 185"/>
                  <a:gd name="T29" fmla="*/ 1 h 204"/>
                  <a:gd name="T30" fmla="*/ 92 w 185"/>
                  <a:gd name="T31" fmla="*/ 0 h 204"/>
                  <a:gd name="T32" fmla="*/ 112 w 185"/>
                  <a:gd name="T33" fmla="*/ 1 h 204"/>
                  <a:gd name="T34" fmla="*/ 144 w 185"/>
                  <a:gd name="T35" fmla="*/ 17 h 204"/>
                  <a:gd name="T36" fmla="*/ 170 w 185"/>
                  <a:gd name="T37" fmla="*/ 44 h 204"/>
                  <a:gd name="T38" fmla="*/ 184 w 185"/>
                  <a:gd name="T39" fmla="*/ 81 h 204"/>
                  <a:gd name="T40" fmla="*/ 185 w 185"/>
                  <a:gd name="T41" fmla="*/ 10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5" h="204">
                    <a:moveTo>
                      <a:pt x="185" y="102"/>
                    </a:moveTo>
                    <a:lnTo>
                      <a:pt x="184" y="122"/>
                    </a:lnTo>
                    <a:lnTo>
                      <a:pt x="170" y="159"/>
                    </a:lnTo>
                    <a:lnTo>
                      <a:pt x="144" y="187"/>
                    </a:lnTo>
                    <a:lnTo>
                      <a:pt x="112" y="202"/>
                    </a:lnTo>
                    <a:lnTo>
                      <a:pt x="92" y="204"/>
                    </a:lnTo>
                    <a:lnTo>
                      <a:pt x="73" y="202"/>
                    </a:lnTo>
                    <a:lnTo>
                      <a:pt x="40" y="187"/>
                    </a:lnTo>
                    <a:lnTo>
                      <a:pt x="14" y="159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1" y="81"/>
                    </a:lnTo>
                    <a:lnTo>
                      <a:pt x="14" y="44"/>
                    </a:lnTo>
                    <a:lnTo>
                      <a:pt x="40" y="17"/>
                    </a:lnTo>
                    <a:lnTo>
                      <a:pt x="73" y="1"/>
                    </a:lnTo>
                    <a:lnTo>
                      <a:pt x="92" y="0"/>
                    </a:lnTo>
                    <a:lnTo>
                      <a:pt x="112" y="1"/>
                    </a:lnTo>
                    <a:lnTo>
                      <a:pt x="144" y="17"/>
                    </a:lnTo>
                    <a:lnTo>
                      <a:pt x="170" y="44"/>
                    </a:lnTo>
                    <a:lnTo>
                      <a:pt x="184" y="81"/>
                    </a:lnTo>
                    <a:lnTo>
                      <a:pt x="185" y="102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14">
                <a:extLst>
                  <a:ext uri="{FF2B5EF4-FFF2-40B4-BE49-F238E27FC236}">
                    <a16:creationId xmlns:a16="http://schemas.microsoft.com/office/drawing/2014/main" xmlns="" id="{A944A49C-3102-440B-99DB-4EF3725431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2" y="671"/>
                <a:ext cx="14" cy="14"/>
              </a:xfrm>
              <a:custGeom>
                <a:avLst/>
                <a:gdLst>
                  <a:gd name="T0" fmla="*/ 57 w 57"/>
                  <a:gd name="T1" fmla="*/ 28 h 57"/>
                  <a:gd name="T2" fmla="*/ 55 w 57"/>
                  <a:gd name="T3" fmla="*/ 40 h 57"/>
                  <a:gd name="T4" fmla="*/ 40 w 57"/>
                  <a:gd name="T5" fmla="*/ 54 h 57"/>
                  <a:gd name="T6" fmla="*/ 29 w 57"/>
                  <a:gd name="T7" fmla="*/ 57 h 57"/>
                  <a:gd name="T8" fmla="*/ 17 w 57"/>
                  <a:gd name="T9" fmla="*/ 54 h 57"/>
                  <a:gd name="T10" fmla="*/ 3 w 57"/>
                  <a:gd name="T11" fmla="*/ 40 h 57"/>
                  <a:gd name="T12" fmla="*/ 0 w 57"/>
                  <a:gd name="T13" fmla="*/ 28 h 57"/>
                  <a:gd name="T14" fmla="*/ 3 w 57"/>
                  <a:gd name="T15" fmla="*/ 17 h 57"/>
                  <a:gd name="T16" fmla="*/ 17 w 57"/>
                  <a:gd name="T17" fmla="*/ 2 h 57"/>
                  <a:gd name="T18" fmla="*/ 29 w 57"/>
                  <a:gd name="T19" fmla="*/ 0 h 57"/>
                  <a:gd name="T20" fmla="*/ 40 w 57"/>
                  <a:gd name="T21" fmla="*/ 2 h 57"/>
                  <a:gd name="T22" fmla="*/ 55 w 57"/>
                  <a:gd name="T23" fmla="*/ 17 h 57"/>
                  <a:gd name="T24" fmla="*/ 57 w 57"/>
                  <a:gd name="T25" fmla="*/ 2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7" h="57">
                    <a:moveTo>
                      <a:pt x="57" y="28"/>
                    </a:moveTo>
                    <a:lnTo>
                      <a:pt x="55" y="40"/>
                    </a:lnTo>
                    <a:lnTo>
                      <a:pt x="40" y="54"/>
                    </a:lnTo>
                    <a:lnTo>
                      <a:pt x="29" y="57"/>
                    </a:lnTo>
                    <a:lnTo>
                      <a:pt x="17" y="54"/>
                    </a:lnTo>
                    <a:lnTo>
                      <a:pt x="3" y="40"/>
                    </a:lnTo>
                    <a:lnTo>
                      <a:pt x="0" y="28"/>
                    </a:lnTo>
                    <a:lnTo>
                      <a:pt x="3" y="17"/>
                    </a:lnTo>
                    <a:lnTo>
                      <a:pt x="17" y="2"/>
                    </a:lnTo>
                    <a:lnTo>
                      <a:pt x="29" y="0"/>
                    </a:lnTo>
                    <a:lnTo>
                      <a:pt x="40" y="2"/>
                    </a:lnTo>
                    <a:lnTo>
                      <a:pt x="55" y="17"/>
                    </a:lnTo>
                    <a:lnTo>
                      <a:pt x="57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15">
                <a:extLst>
                  <a:ext uri="{FF2B5EF4-FFF2-40B4-BE49-F238E27FC236}">
                    <a16:creationId xmlns:a16="http://schemas.microsoft.com/office/drawing/2014/main" xmlns="" id="{3F618F21-A926-4C62-A338-679F8E64BF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0" y="631"/>
                <a:ext cx="77" cy="34"/>
              </a:xfrm>
              <a:custGeom>
                <a:avLst/>
                <a:gdLst>
                  <a:gd name="T0" fmla="*/ 295 w 304"/>
                  <a:gd name="T1" fmla="*/ 121 h 132"/>
                  <a:gd name="T2" fmla="*/ 287 w 304"/>
                  <a:gd name="T3" fmla="*/ 124 h 132"/>
                  <a:gd name="T4" fmla="*/ 268 w 304"/>
                  <a:gd name="T5" fmla="*/ 123 h 132"/>
                  <a:gd name="T6" fmla="*/ 232 w 304"/>
                  <a:gd name="T7" fmla="*/ 112 h 132"/>
                  <a:gd name="T8" fmla="*/ 184 w 304"/>
                  <a:gd name="T9" fmla="*/ 99 h 132"/>
                  <a:gd name="T10" fmla="*/ 146 w 304"/>
                  <a:gd name="T11" fmla="*/ 95 h 132"/>
                  <a:gd name="T12" fmla="*/ 102 w 304"/>
                  <a:gd name="T13" fmla="*/ 100 h 132"/>
                  <a:gd name="T14" fmla="*/ 49 w 304"/>
                  <a:gd name="T15" fmla="*/ 116 h 132"/>
                  <a:gd name="T16" fmla="*/ 19 w 304"/>
                  <a:gd name="T17" fmla="*/ 131 h 132"/>
                  <a:gd name="T18" fmla="*/ 13 w 304"/>
                  <a:gd name="T19" fmla="*/ 132 h 132"/>
                  <a:gd name="T20" fmla="*/ 4 w 304"/>
                  <a:gd name="T21" fmla="*/ 124 h 132"/>
                  <a:gd name="T22" fmla="*/ 0 w 304"/>
                  <a:gd name="T23" fmla="*/ 107 h 132"/>
                  <a:gd name="T24" fmla="*/ 2 w 304"/>
                  <a:gd name="T25" fmla="*/ 83 h 132"/>
                  <a:gd name="T26" fmla="*/ 12 w 304"/>
                  <a:gd name="T27" fmla="*/ 57 h 132"/>
                  <a:gd name="T28" fmla="*/ 33 w 304"/>
                  <a:gd name="T29" fmla="*/ 32 h 132"/>
                  <a:gd name="T30" fmla="*/ 67 w 304"/>
                  <a:gd name="T31" fmla="*/ 12 h 132"/>
                  <a:gd name="T32" fmla="*/ 114 w 304"/>
                  <a:gd name="T33" fmla="*/ 1 h 132"/>
                  <a:gd name="T34" fmla="*/ 146 w 304"/>
                  <a:gd name="T35" fmla="*/ 0 h 132"/>
                  <a:gd name="T36" fmla="*/ 173 w 304"/>
                  <a:gd name="T37" fmla="*/ 0 h 132"/>
                  <a:gd name="T38" fmla="*/ 218 w 304"/>
                  <a:gd name="T39" fmla="*/ 9 h 132"/>
                  <a:gd name="T40" fmla="*/ 252 w 304"/>
                  <a:gd name="T41" fmla="*/ 25 h 132"/>
                  <a:gd name="T42" fmla="*/ 278 w 304"/>
                  <a:gd name="T43" fmla="*/ 45 h 132"/>
                  <a:gd name="T44" fmla="*/ 294 w 304"/>
                  <a:gd name="T45" fmla="*/ 66 h 132"/>
                  <a:gd name="T46" fmla="*/ 303 w 304"/>
                  <a:gd name="T47" fmla="*/ 87 h 132"/>
                  <a:gd name="T48" fmla="*/ 304 w 304"/>
                  <a:gd name="T49" fmla="*/ 105 h 132"/>
                  <a:gd name="T50" fmla="*/ 300 w 304"/>
                  <a:gd name="T51" fmla="*/ 119 h 132"/>
                  <a:gd name="T52" fmla="*/ 295 w 304"/>
                  <a:gd name="T53" fmla="*/ 12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4" h="132">
                    <a:moveTo>
                      <a:pt x="295" y="121"/>
                    </a:moveTo>
                    <a:lnTo>
                      <a:pt x="287" y="124"/>
                    </a:lnTo>
                    <a:lnTo>
                      <a:pt x="268" y="123"/>
                    </a:lnTo>
                    <a:lnTo>
                      <a:pt x="232" y="112"/>
                    </a:lnTo>
                    <a:lnTo>
                      <a:pt x="184" y="99"/>
                    </a:lnTo>
                    <a:lnTo>
                      <a:pt x="146" y="95"/>
                    </a:lnTo>
                    <a:lnTo>
                      <a:pt x="102" y="100"/>
                    </a:lnTo>
                    <a:lnTo>
                      <a:pt x="49" y="116"/>
                    </a:lnTo>
                    <a:lnTo>
                      <a:pt x="19" y="131"/>
                    </a:lnTo>
                    <a:lnTo>
                      <a:pt x="13" y="132"/>
                    </a:lnTo>
                    <a:lnTo>
                      <a:pt x="4" y="124"/>
                    </a:lnTo>
                    <a:lnTo>
                      <a:pt x="0" y="107"/>
                    </a:lnTo>
                    <a:lnTo>
                      <a:pt x="2" y="83"/>
                    </a:lnTo>
                    <a:lnTo>
                      <a:pt x="12" y="57"/>
                    </a:lnTo>
                    <a:lnTo>
                      <a:pt x="33" y="32"/>
                    </a:lnTo>
                    <a:lnTo>
                      <a:pt x="67" y="12"/>
                    </a:lnTo>
                    <a:lnTo>
                      <a:pt x="114" y="1"/>
                    </a:lnTo>
                    <a:lnTo>
                      <a:pt x="146" y="0"/>
                    </a:lnTo>
                    <a:lnTo>
                      <a:pt x="173" y="0"/>
                    </a:lnTo>
                    <a:lnTo>
                      <a:pt x="218" y="9"/>
                    </a:lnTo>
                    <a:lnTo>
                      <a:pt x="252" y="25"/>
                    </a:lnTo>
                    <a:lnTo>
                      <a:pt x="278" y="45"/>
                    </a:lnTo>
                    <a:lnTo>
                      <a:pt x="294" y="66"/>
                    </a:lnTo>
                    <a:lnTo>
                      <a:pt x="303" y="87"/>
                    </a:lnTo>
                    <a:lnTo>
                      <a:pt x="304" y="105"/>
                    </a:lnTo>
                    <a:lnTo>
                      <a:pt x="300" y="119"/>
                    </a:lnTo>
                    <a:lnTo>
                      <a:pt x="295" y="12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16">
                <a:extLst>
                  <a:ext uri="{FF2B5EF4-FFF2-40B4-BE49-F238E27FC236}">
                    <a16:creationId xmlns:a16="http://schemas.microsoft.com/office/drawing/2014/main" xmlns="" id="{77A07EAB-A487-4CD7-80D3-90774DB66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9" y="768"/>
                <a:ext cx="73" cy="26"/>
              </a:xfrm>
              <a:custGeom>
                <a:avLst/>
                <a:gdLst>
                  <a:gd name="T0" fmla="*/ 147 w 295"/>
                  <a:gd name="T1" fmla="*/ 46 h 107"/>
                  <a:gd name="T2" fmla="*/ 114 w 295"/>
                  <a:gd name="T3" fmla="*/ 43 h 107"/>
                  <a:gd name="T4" fmla="*/ 60 w 295"/>
                  <a:gd name="T5" fmla="*/ 25 h 107"/>
                  <a:gd name="T6" fmla="*/ 22 w 295"/>
                  <a:gd name="T7" fmla="*/ 6 h 107"/>
                  <a:gd name="T8" fmla="*/ 6 w 295"/>
                  <a:gd name="T9" fmla="*/ 0 h 107"/>
                  <a:gd name="T10" fmla="*/ 0 w 295"/>
                  <a:gd name="T11" fmla="*/ 5 h 107"/>
                  <a:gd name="T12" fmla="*/ 0 w 295"/>
                  <a:gd name="T13" fmla="*/ 11 h 107"/>
                  <a:gd name="T14" fmla="*/ 1 w 295"/>
                  <a:gd name="T15" fmla="*/ 23 h 107"/>
                  <a:gd name="T16" fmla="*/ 14 w 295"/>
                  <a:gd name="T17" fmla="*/ 56 h 107"/>
                  <a:gd name="T18" fmla="*/ 37 w 295"/>
                  <a:gd name="T19" fmla="*/ 79 h 107"/>
                  <a:gd name="T20" fmla="*/ 60 w 295"/>
                  <a:gd name="T21" fmla="*/ 91 h 107"/>
                  <a:gd name="T22" fmla="*/ 88 w 295"/>
                  <a:gd name="T23" fmla="*/ 101 h 107"/>
                  <a:gd name="T24" fmla="*/ 126 w 295"/>
                  <a:gd name="T25" fmla="*/ 106 h 107"/>
                  <a:gd name="T26" fmla="*/ 147 w 295"/>
                  <a:gd name="T27" fmla="*/ 107 h 107"/>
                  <a:gd name="T28" fmla="*/ 170 w 295"/>
                  <a:gd name="T29" fmla="*/ 106 h 107"/>
                  <a:gd name="T30" fmla="*/ 206 w 295"/>
                  <a:gd name="T31" fmla="*/ 101 h 107"/>
                  <a:gd name="T32" fmla="*/ 235 w 295"/>
                  <a:gd name="T33" fmla="*/ 91 h 107"/>
                  <a:gd name="T34" fmla="*/ 258 w 295"/>
                  <a:gd name="T35" fmla="*/ 79 h 107"/>
                  <a:gd name="T36" fmla="*/ 281 w 295"/>
                  <a:gd name="T37" fmla="*/ 56 h 107"/>
                  <a:gd name="T38" fmla="*/ 294 w 295"/>
                  <a:gd name="T39" fmla="*/ 23 h 107"/>
                  <a:gd name="T40" fmla="*/ 295 w 295"/>
                  <a:gd name="T41" fmla="*/ 11 h 107"/>
                  <a:gd name="T42" fmla="*/ 294 w 295"/>
                  <a:gd name="T43" fmla="*/ 5 h 107"/>
                  <a:gd name="T44" fmla="*/ 290 w 295"/>
                  <a:gd name="T45" fmla="*/ 0 h 107"/>
                  <a:gd name="T46" fmla="*/ 274 w 295"/>
                  <a:gd name="T47" fmla="*/ 6 h 107"/>
                  <a:gd name="T48" fmla="*/ 235 w 295"/>
                  <a:gd name="T49" fmla="*/ 25 h 107"/>
                  <a:gd name="T50" fmla="*/ 181 w 295"/>
                  <a:gd name="T51" fmla="*/ 43 h 107"/>
                  <a:gd name="T52" fmla="*/ 147 w 295"/>
                  <a:gd name="T53" fmla="*/ 46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5" h="107">
                    <a:moveTo>
                      <a:pt x="147" y="46"/>
                    </a:moveTo>
                    <a:lnTo>
                      <a:pt x="114" y="43"/>
                    </a:lnTo>
                    <a:lnTo>
                      <a:pt x="60" y="25"/>
                    </a:lnTo>
                    <a:lnTo>
                      <a:pt x="22" y="6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1" y="23"/>
                    </a:lnTo>
                    <a:lnTo>
                      <a:pt x="14" y="56"/>
                    </a:lnTo>
                    <a:lnTo>
                      <a:pt x="37" y="79"/>
                    </a:lnTo>
                    <a:lnTo>
                      <a:pt x="60" y="91"/>
                    </a:lnTo>
                    <a:lnTo>
                      <a:pt x="88" y="101"/>
                    </a:lnTo>
                    <a:lnTo>
                      <a:pt x="126" y="106"/>
                    </a:lnTo>
                    <a:lnTo>
                      <a:pt x="147" y="107"/>
                    </a:lnTo>
                    <a:lnTo>
                      <a:pt x="170" y="106"/>
                    </a:lnTo>
                    <a:lnTo>
                      <a:pt x="206" y="101"/>
                    </a:lnTo>
                    <a:lnTo>
                      <a:pt x="235" y="91"/>
                    </a:lnTo>
                    <a:lnTo>
                      <a:pt x="258" y="79"/>
                    </a:lnTo>
                    <a:lnTo>
                      <a:pt x="281" y="56"/>
                    </a:lnTo>
                    <a:lnTo>
                      <a:pt x="294" y="23"/>
                    </a:lnTo>
                    <a:lnTo>
                      <a:pt x="295" y="11"/>
                    </a:lnTo>
                    <a:lnTo>
                      <a:pt x="294" y="5"/>
                    </a:lnTo>
                    <a:lnTo>
                      <a:pt x="290" y="0"/>
                    </a:lnTo>
                    <a:lnTo>
                      <a:pt x="274" y="6"/>
                    </a:lnTo>
                    <a:lnTo>
                      <a:pt x="235" y="25"/>
                    </a:lnTo>
                    <a:lnTo>
                      <a:pt x="181" y="43"/>
                    </a:lnTo>
                    <a:lnTo>
                      <a:pt x="147" y="4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17">
                <a:extLst>
                  <a:ext uri="{FF2B5EF4-FFF2-40B4-BE49-F238E27FC236}">
                    <a16:creationId xmlns:a16="http://schemas.microsoft.com/office/drawing/2014/main" xmlns="" id="{11482A0E-70F1-4694-B5E4-C07E59CAA0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3" y="852"/>
                <a:ext cx="25" cy="9"/>
              </a:xfrm>
              <a:custGeom>
                <a:avLst/>
                <a:gdLst>
                  <a:gd name="T0" fmla="*/ 51 w 102"/>
                  <a:gd name="T1" fmla="*/ 15 h 36"/>
                  <a:gd name="T2" fmla="*/ 30 w 102"/>
                  <a:gd name="T3" fmla="*/ 12 h 36"/>
                  <a:gd name="T4" fmla="*/ 8 w 102"/>
                  <a:gd name="T5" fmla="*/ 1 h 36"/>
                  <a:gd name="T6" fmla="*/ 1 w 102"/>
                  <a:gd name="T7" fmla="*/ 0 h 36"/>
                  <a:gd name="T8" fmla="*/ 0 w 102"/>
                  <a:gd name="T9" fmla="*/ 2 h 36"/>
                  <a:gd name="T10" fmla="*/ 1 w 102"/>
                  <a:gd name="T11" fmla="*/ 12 h 36"/>
                  <a:gd name="T12" fmla="*/ 17 w 102"/>
                  <a:gd name="T13" fmla="*/ 28 h 36"/>
                  <a:gd name="T14" fmla="*/ 37 w 102"/>
                  <a:gd name="T15" fmla="*/ 35 h 36"/>
                  <a:gd name="T16" fmla="*/ 51 w 102"/>
                  <a:gd name="T17" fmla="*/ 36 h 36"/>
                  <a:gd name="T18" fmla="*/ 66 w 102"/>
                  <a:gd name="T19" fmla="*/ 35 h 36"/>
                  <a:gd name="T20" fmla="*/ 86 w 102"/>
                  <a:gd name="T21" fmla="*/ 28 h 36"/>
                  <a:gd name="T22" fmla="*/ 101 w 102"/>
                  <a:gd name="T23" fmla="*/ 12 h 36"/>
                  <a:gd name="T24" fmla="*/ 102 w 102"/>
                  <a:gd name="T25" fmla="*/ 2 h 36"/>
                  <a:gd name="T26" fmla="*/ 102 w 102"/>
                  <a:gd name="T27" fmla="*/ 0 h 36"/>
                  <a:gd name="T28" fmla="*/ 95 w 102"/>
                  <a:gd name="T29" fmla="*/ 1 h 36"/>
                  <a:gd name="T30" fmla="*/ 74 w 102"/>
                  <a:gd name="T31" fmla="*/ 12 h 36"/>
                  <a:gd name="T32" fmla="*/ 51 w 102"/>
                  <a:gd name="T33" fmla="*/ 1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2" h="36">
                    <a:moveTo>
                      <a:pt x="51" y="15"/>
                    </a:moveTo>
                    <a:lnTo>
                      <a:pt x="30" y="12"/>
                    </a:lnTo>
                    <a:lnTo>
                      <a:pt x="8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1" y="12"/>
                    </a:lnTo>
                    <a:lnTo>
                      <a:pt x="17" y="28"/>
                    </a:lnTo>
                    <a:lnTo>
                      <a:pt x="37" y="35"/>
                    </a:lnTo>
                    <a:lnTo>
                      <a:pt x="51" y="36"/>
                    </a:lnTo>
                    <a:lnTo>
                      <a:pt x="66" y="35"/>
                    </a:lnTo>
                    <a:lnTo>
                      <a:pt x="86" y="28"/>
                    </a:lnTo>
                    <a:lnTo>
                      <a:pt x="101" y="12"/>
                    </a:lnTo>
                    <a:lnTo>
                      <a:pt x="102" y="2"/>
                    </a:lnTo>
                    <a:lnTo>
                      <a:pt x="102" y="0"/>
                    </a:lnTo>
                    <a:lnTo>
                      <a:pt x="95" y="1"/>
                    </a:lnTo>
                    <a:lnTo>
                      <a:pt x="74" y="12"/>
                    </a:lnTo>
                    <a:lnTo>
                      <a:pt x="51" y="15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18">
                <a:extLst>
                  <a:ext uri="{FF2B5EF4-FFF2-40B4-BE49-F238E27FC236}">
                    <a16:creationId xmlns:a16="http://schemas.microsoft.com/office/drawing/2014/main" xmlns="" id="{1C973BA3-A81D-4414-8F9B-23359C1880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7" y="822"/>
                <a:ext cx="117" cy="20"/>
              </a:xfrm>
              <a:custGeom>
                <a:avLst/>
                <a:gdLst>
                  <a:gd name="T0" fmla="*/ 233 w 467"/>
                  <a:gd name="T1" fmla="*/ 48 h 78"/>
                  <a:gd name="T2" fmla="*/ 181 w 467"/>
                  <a:gd name="T3" fmla="*/ 46 h 78"/>
                  <a:gd name="T4" fmla="*/ 94 w 467"/>
                  <a:gd name="T5" fmla="*/ 31 h 78"/>
                  <a:gd name="T6" fmla="*/ 34 w 467"/>
                  <a:gd name="T7" fmla="*/ 10 h 78"/>
                  <a:gd name="T8" fmla="*/ 2 w 467"/>
                  <a:gd name="T9" fmla="*/ 0 h 78"/>
                  <a:gd name="T10" fmla="*/ 0 w 467"/>
                  <a:gd name="T11" fmla="*/ 3 h 78"/>
                  <a:gd name="T12" fmla="*/ 1 w 467"/>
                  <a:gd name="T13" fmla="*/ 10 h 78"/>
                  <a:gd name="T14" fmla="*/ 22 w 467"/>
                  <a:gd name="T15" fmla="*/ 34 h 78"/>
                  <a:gd name="T16" fmla="*/ 74 w 467"/>
                  <a:gd name="T17" fmla="*/ 59 h 78"/>
                  <a:gd name="T18" fmla="*/ 140 w 467"/>
                  <a:gd name="T19" fmla="*/ 72 h 78"/>
                  <a:gd name="T20" fmla="*/ 199 w 467"/>
                  <a:gd name="T21" fmla="*/ 77 h 78"/>
                  <a:gd name="T22" fmla="*/ 233 w 467"/>
                  <a:gd name="T23" fmla="*/ 78 h 78"/>
                  <a:gd name="T24" fmla="*/ 268 w 467"/>
                  <a:gd name="T25" fmla="*/ 77 h 78"/>
                  <a:gd name="T26" fmla="*/ 327 w 467"/>
                  <a:gd name="T27" fmla="*/ 72 h 78"/>
                  <a:gd name="T28" fmla="*/ 394 w 467"/>
                  <a:gd name="T29" fmla="*/ 59 h 78"/>
                  <a:gd name="T30" fmla="*/ 445 w 467"/>
                  <a:gd name="T31" fmla="*/ 34 h 78"/>
                  <a:gd name="T32" fmla="*/ 466 w 467"/>
                  <a:gd name="T33" fmla="*/ 10 h 78"/>
                  <a:gd name="T34" fmla="*/ 467 w 467"/>
                  <a:gd name="T35" fmla="*/ 3 h 78"/>
                  <a:gd name="T36" fmla="*/ 464 w 467"/>
                  <a:gd name="T37" fmla="*/ 0 h 78"/>
                  <a:gd name="T38" fmla="*/ 433 w 467"/>
                  <a:gd name="T39" fmla="*/ 10 h 78"/>
                  <a:gd name="T40" fmla="*/ 372 w 467"/>
                  <a:gd name="T41" fmla="*/ 31 h 78"/>
                  <a:gd name="T42" fmla="*/ 286 w 467"/>
                  <a:gd name="T43" fmla="*/ 46 h 78"/>
                  <a:gd name="T44" fmla="*/ 233 w 467"/>
                  <a:gd name="T45" fmla="*/ 4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67" h="78">
                    <a:moveTo>
                      <a:pt x="233" y="48"/>
                    </a:moveTo>
                    <a:lnTo>
                      <a:pt x="181" y="46"/>
                    </a:lnTo>
                    <a:lnTo>
                      <a:pt x="94" y="31"/>
                    </a:lnTo>
                    <a:lnTo>
                      <a:pt x="34" y="1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" y="10"/>
                    </a:lnTo>
                    <a:lnTo>
                      <a:pt x="22" y="34"/>
                    </a:lnTo>
                    <a:lnTo>
                      <a:pt x="74" y="59"/>
                    </a:lnTo>
                    <a:lnTo>
                      <a:pt x="140" y="72"/>
                    </a:lnTo>
                    <a:lnTo>
                      <a:pt x="199" y="77"/>
                    </a:lnTo>
                    <a:lnTo>
                      <a:pt x="233" y="78"/>
                    </a:lnTo>
                    <a:lnTo>
                      <a:pt x="268" y="77"/>
                    </a:lnTo>
                    <a:lnTo>
                      <a:pt x="327" y="72"/>
                    </a:lnTo>
                    <a:lnTo>
                      <a:pt x="394" y="59"/>
                    </a:lnTo>
                    <a:lnTo>
                      <a:pt x="445" y="34"/>
                    </a:lnTo>
                    <a:lnTo>
                      <a:pt x="466" y="10"/>
                    </a:lnTo>
                    <a:lnTo>
                      <a:pt x="467" y="3"/>
                    </a:lnTo>
                    <a:lnTo>
                      <a:pt x="464" y="0"/>
                    </a:lnTo>
                    <a:lnTo>
                      <a:pt x="433" y="10"/>
                    </a:lnTo>
                    <a:lnTo>
                      <a:pt x="372" y="31"/>
                    </a:lnTo>
                    <a:lnTo>
                      <a:pt x="286" y="46"/>
                    </a:lnTo>
                    <a:lnTo>
                      <a:pt x="233" y="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4234288" y="285647"/>
            <a:ext cx="2225510" cy="3080194"/>
            <a:chOff x="4983245" y="312294"/>
            <a:chExt cx="2225510" cy="3080194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xmlns="" id="{857B176F-9F98-4573-95CE-36D5C65C2026}"/>
                </a:ext>
              </a:extLst>
            </p:cNvPr>
            <p:cNvGrpSpPr/>
            <p:nvPr/>
          </p:nvGrpSpPr>
          <p:grpSpPr>
            <a:xfrm>
              <a:off x="4983245" y="312294"/>
              <a:ext cx="2225510" cy="3080194"/>
              <a:chOff x="-2117725" y="-3767932"/>
              <a:chExt cx="3709987" cy="5134770"/>
            </a:xfrm>
          </p:grpSpPr>
          <p:sp>
            <p:nvSpPr>
              <p:cNvPr id="46" name="Freeform 32">
                <a:extLst>
                  <a:ext uri="{FF2B5EF4-FFF2-40B4-BE49-F238E27FC236}">
                    <a16:creationId xmlns:a16="http://schemas.microsoft.com/office/drawing/2014/main" xmlns="" id="{EDA57870-7E86-4C2B-8991-B8E57093D1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762" y="-327025"/>
                <a:ext cx="809625" cy="809625"/>
              </a:xfrm>
              <a:custGeom>
                <a:avLst/>
                <a:gdLst>
                  <a:gd name="T0" fmla="*/ 805 w 1529"/>
                  <a:gd name="T1" fmla="*/ 0 h 1530"/>
                  <a:gd name="T2" fmla="*/ 955 w 1529"/>
                  <a:gd name="T3" fmla="*/ 23 h 1530"/>
                  <a:gd name="T4" fmla="*/ 1096 w 1529"/>
                  <a:gd name="T5" fmla="*/ 75 h 1530"/>
                  <a:gd name="T6" fmla="*/ 1222 w 1529"/>
                  <a:gd name="T7" fmla="*/ 151 h 1530"/>
                  <a:gd name="T8" fmla="*/ 1331 w 1529"/>
                  <a:gd name="T9" fmla="*/ 250 h 1530"/>
                  <a:gd name="T10" fmla="*/ 1418 w 1529"/>
                  <a:gd name="T11" fmla="*/ 368 h 1530"/>
                  <a:gd name="T12" fmla="*/ 1483 w 1529"/>
                  <a:gd name="T13" fmla="*/ 501 h 1530"/>
                  <a:gd name="T14" fmla="*/ 1522 w 1529"/>
                  <a:gd name="T15" fmla="*/ 649 h 1530"/>
                  <a:gd name="T16" fmla="*/ 1529 w 1529"/>
                  <a:gd name="T17" fmla="*/ 765 h 1530"/>
                  <a:gd name="T18" fmla="*/ 1522 w 1529"/>
                  <a:gd name="T19" fmla="*/ 881 h 1530"/>
                  <a:gd name="T20" fmla="*/ 1483 w 1529"/>
                  <a:gd name="T21" fmla="*/ 1028 h 1530"/>
                  <a:gd name="T22" fmla="*/ 1418 w 1529"/>
                  <a:gd name="T23" fmla="*/ 1163 h 1530"/>
                  <a:gd name="T24" fmla="*/ 1331 w 1529"/>
                  <a:gd name="T25" fmla="*/ 1280 h 1530"/>
                  <a:gd name="T26" fmla="*/ 1222 w 1529"/>
                  <a:gd name="T27" fmla="*/ 1378 h 1530"/>
                  <a:gd name="T28" fmla="*/ 1096 w 1529"/>
                  <a:gd name="T29" fmla="*/ 1455 h 1530"/>
                  <a:gd name="T30" fmla="*/ 955 w 1529"/>
                  <a:gd name="T31" fmla="*/ 1507 h 1530"/>
                  <a:gd name="T32" fmla="*/ 805 w 1529"/>
                  <a:gd name="T33" fmla="*/ 1530 h 1530"/>
                  <a:gd name="T34" fmla="*/ 726 w 1529"/>
                  <a:gd name="T35" fmla="*/ 1530 h 1530"/>
                  <a:gd name="T36" fmla="*/ 574 w 1529"/>
                  <a:gd name="T37" fmla="*/ 1507 h 1530"/>
                  <a:gd name="T38" fmla="*/ 433 w 1529"/>
                  <a:gd name="T39" fmla="*/ 1455 h 1530"/>
                  <a:gd name="T40" fmla="*/ 307 w 1529"/>
                  <a:gd name="T41" fmla="*/ 1378 h 1530"/>
                  <a:gd name="T42" fmla="*/ 198 w 1529"/>
                  <a:gd name="T43" fmla="*/ 1280 h 1530"/>
                  <a:gd name="T44" fmla="*/ 111 w 1529"/>
                  <a:gd name="T45" fmla="*/ 1163 h 1530"/>
                  <a:gd name="T46" fmla="*/ 46 w 1529"/>
                  <a:gd name="T47" fmla="*/ 1028 h 1530"/>
                  <a:gd name="T48" fmla="*/ 9 w 1529"/>
                  <a:gd name="T49" fmla="*/ 881 h 1530"/>
                  <a:gd name="T50" fmla="*/ 0 w 1529"/>
                  <a:gd name="T51" fmla="*/ 765 h 1530"/>
                  <a:gd name="T52" fmla="*/ 9 w 1529"/>
                  <a:gd name="T53" fmla="*/ 649 h 1530"/>
                  <a:gd name="T54" fmla="*/ 46 w 1529"/>
                  <a:gd name="T55" fmla="*/ 501 h 1530"/>
                  <a:gd name="T56" fmla="*/ 111 w 1529"/>
                  <a:gd name="T57" fmla="*/ 368 h 1530"/>
                  <a:gd name="T58" fmla="*/ 198 w 1529"/>
                  <a:gd name="T59" fmla="*/ 250 h 1530"/>
                  <a:gd name="T60" fmla="*/ 307 w 1529"/>
                  <a:gd name="T61" fmla="*/ 151 h 1530"/>
                  <a:gd name="T62" fmla="*/ 433 w 1529"/>
                  <a:gd name="T63" fmla="*/ 75 h 1530"/>
                  <a:gd name="T64" fmla="*/ 574 w 1529"/>
                  <a:gd name="T65" fmla="*/ 23 h 1530"/>
                  <a:gd name="T66" fmla="*/ 726 w 1529"/>
                  <a:gd name="T67" fmla="*/ 0 h 1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9" h="1530">
                    <a:moveTo>
                      <a:pt x="764" y="0"/>
                    </a:moveTo>
                    <a:lnTo>
                      <a:pt x="805" y="0"/>
                    </a:lnTo>
                    <a:lnTo>
                      <a:pt x="881" y="8"/>
                    </a:lnTo>
                    <a:lnTo>
                      <a:pt x="955" y="23"/>
                    </a:lnTo>
                    <a:lnTo>
                      <a:pt x="1028" y="46"/>
                    </a:lnTo>
                    <a:lnTo>
                      <a:pt x="1096" y="75"/>
                    </a:lnTo>
                    <a:lnTo>
                      <a:pt x="1162" y="111"/>
                    </a:lnTo>
                    <a:lnTo>
                      <a:pt x="1222" y="151"/>
                    </a:lnTo>
                    <a:lnTo>
                      <a:pt x="1279" y="198"/>
                    </a:lnTo>
                    <a:lnTo>
                      <a:pt x="1331" y="250"/>
                    </a:lnTo>
                    <a:lnTo>
                      <a:pt x="1378" y="308"/>
                    </a:lnTo>
                    <a:lnTo>
                      <a:pt x="1418" y="368"/>
                    </a:lnTo>
                    <a:lnTo>
                      <a:pt x="1454" y="434"/>
                    </a:lnTo>
                    <a:lnTo>
                      <a:pt x="1483" y="501"/>
                    </a:lnTo>
                    <a:lnTo>
                      <a:pt x="1506" y="574"/>
                    </a:lnTo>
                    <a:lnTo>
                      <a:pt x="1522" y="649"/>
                    </a:lnTo>
                    <a:lnTo>
                      <a:pt x="1529" y="725"/>
                    </a:lnTo>
                    <a:lnTo>
                      <a:pt x="1529" y="765"/>
                    </a:lnTo>
                    <a:lnTo>
                      <a:pt x="1529" y="804"/>
                    </a:lnTo>
                    <a:lnTo>
                      <a:pt x="1522" y="881"/>
                    </a:lnTo>
                    <a:lnTo>
                      <a:pt x="1506" y="956"/>
                    </a:lnTo>
                    <a:lnTo>
                      <a:pt x="1483" y="1028"/>
                    </a:lnTo>
                    <a:lnTo>
                      <a:pt x="1454" y="1097"/>
                    </a:lnTo>
                    <a:lnTo>
                      <a:pt x="1418" y="1163"/>
                    </a:lnTo>
                    <a:lnTo>
                      <a:pt x="1378" y="1223"/>
                    </a:lnTo>
                    <a:lnTo>
                      <a:pt x="1331" y="1280"/>
                    </a:lnTo>
                    <a:lnTo>
                      <a:pt x="1279" y="1332"/>
                    </a:lnTo>
                    <a:lnTo>
                      <a:pt x="1222" y="1378"/>
                    </a:lnTo>
                    <a:lnTo>
                      <a:pt x="1162" y="1419"/>
                    </a:lnTo>
                    <a:lnTo>
                      <a:pt x="1096" y="1455"/>
                    </a:lnTo>
                    <a:lnTo>
                      <a:pt x="1028" y="1484"/>
                    </a:lnTo>
                    <a:lnTo>
                      <a:pt x="955" y="1507"/>
                    </a:lnTo>
                    <a:lnTo>
                      <a:pt x="881" y="1521"/>
                    </a:lnTo>
                    <a:lnTo>
                      <a:pt x="805" y="1530"/>
                    </a:lnTo>
                    <a:lnTo>
                      <a:pt x="764" y="1530"/>
                    </a:lnTo>
                    <a:lnTo>
                      <a:pt x="726" y="1530"/>
                    </a:lnTo>
                    <a:lnTo>
                      <a:pt x="648" y="1521"/>
                    </a:lnTo>
                    <a:lnTo>
                      <a:pt x="574" y="1507"/>
                    </a:lnTo>
                    <a:lnTo>
                      <a:pt x="502" y="1484"/>
                    </a:lnTo>
                    <a:lnTo>
                      <a:pt x="433" y="1455"/>
                    </a:lnTo>
                    <a:lnTo>
                      <a:pt x="367" y="1419"/>
                    </a:lnTo>
                    <a:lnTo>
                      <a:pt x="307" y="1378"/>
                    </a:lnTo>
                    <a:lnTo>
                      <a:pt x="250" y="1332"/>
                    </a:lnTo>
                    <a:lnTo>
                      <a:pt x="198" y="1280"/>
                    </a:lnTo>
                    <a:lnTo>
                      <a:pt x="152" y="1223"/>
                    </a:lnTo>
                    <a:lnTo>
                      <a:pt x="111" y="1163"/>
                    </a:lnTo>
                    <a:lnTo>
                      <a:pt x="75" y="1097"/>
                    </a:lnTo>
                    <a:lnTo>
                      <a:pt x="46" y="1028"/>
                    </a:lnTo>
                    <a:lnTo>
                      <a:pt x="23" y="956"/>
                    </a:lnTo>
                    <a:lnTo>
                      <a:pt x="9" y="881"/>
                    </a:lnTo>
                    <a:lnTo>
                      <a:pt x="0" y="804"/>
                    </a:lnTo>
                    <a:lnTo>
                      <a:pt x="0" y="765"/>
                    </a:lnTo>
                    <a:lnTo>
                      <a:pt x="0" y="725"/>
                    </a:lnTo>
                    <a:lnTo>
                      <a:pt x="9" y="649"/>
                    </a:lnTo>
                    <a:lnTo>
                      <a:pt x="23" y="574"/>
                    </a:lnTo>
                    <a:lnTo>
                      <a:pt x="46" y="501"/>
                    </a:lnTo>
                    <a:lnTo>
                      <a:pt x="75" y="434"/>
                    </a:lnTo>
                    <a:lnTo>
                      <a:pt x="111" y="368"/>
                    </a:lnTo>
                    <a:lnTo>
                      <a:pt x="152" y="308"/>
                    </a:lnTo>
                    <a:lnTo>
                      <a:pt x="198" y="250"/>
                    </a:lnTo>
                    <a:lnTo>
                      <a:pt x="250" y="198"/>
                    </a:lnTo>
                    <a:lnTo>
                      <a:pt x="307" y="151"/>
                    </a:lnTo>
                    <a:lnTo>
                      <a:pt x="367" y="111"/>
                    </a:lnTo>
                    <a:lnTo>
                      <a:pt x="433" y="75"/>
                    </a:lnTo>
                    <a:lnTo>
                      <a:pt x="502" y="46"/>
                    </a:lnTo>
                    <a:lnTo>
                      <a:pt x="574" y="23"/>
                    </a:lnTo>
                    <a:lnTo>
                      <a:pt x="648" y="8"/>
                    </a:lnTo>
                    <a:lnTo>
                      <a:pt x="726" y="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31455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3">
                <a:extLst>
                  <a:ext uri="{FF2B5EF4-FFF2-40B4-BE49-F238E27FC236}">
                    <a16:creationId xmlns:a16="http://schemas.microsoft.com/office/drawing/2014/main" xmlns="" id="{5ACA68E0-D508-4DA7-B292-7622EF6EC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47850" y="-1811338"/>
                <a:ext cx="2967038" cy="3144838"/>
              </a:xfrm>
              <a:custGeom>
                <a:avLst/>
                <a:gdLst>
                  <a:gd name="T0" fmla="*/ 483 w 5607"/>
                  <a:gd name="T1" fmla="*/ 2118 h 5943"/>
                  <a:gd name="T2" fmla="*/ 496 w 5607"/>
                  <a:gd name="T3" fmla="*/ 2177 h 5943"/>
                  <a:gd name="T4" fmla="*/ 517 w 5607"/>
                  <a:gd name="T5" fmla="*/ 2333 h 5943"/>
                  <a:gd name="T6" fmla="*/ 547 w 5607"/>
                  <a:gd name="T7" fmla="*/ 2639 h 5943"/>
                  <a:gd name="T8" fmla="*/ 582 w 5607"/>
                  <a:gd name="T9" fmla="*/ 3158 h 5943"/>
                  <a:gd name="T10" fmla="*/ 609 w 5607"/>
                  <a:gd name="T11" fmla="*/ 3752 h 5943"/>
                  <a:gd name="T12" fmla="*/ 641 w 5607"/>
                  <a:gd name="T13" fmla="*/ 4672 h 5943"/>
                  <a:gd name="T14" fmla="*/ 661 w 5607"/>
                  <a:gd name="T15" fmla="*/ 5683 h 5943"/>
                  <a:gd name="T16" fmla="*/ 662 w 5607"/>
                  <a:gd name="T17" fmla="*/ 5943 h 5943"/>
                  <a:gd name="T18" fmla="*/ 4969 w 5607"/>
                  <a:gd name="T19" fmla="*/ 5943 h 5943"/>
                  <a:gd name="T20" fmla="*/ 4945 w 5607"/>
                  <a:gd name="T21" fmla="*/ 5745 h 5943"/>
                  <a:gd name="T22" fmla="*/ 4888 w 5607"/>
                  <a:gd name="T23" fmla="*/ 5225 h 5943"/>
                  <a:gd name="T24" fmla="*/ 4853 w 5607"/>
                  <a:gd name="T25" fmla="*/ 4811 h 5943"/>
                  <a:gd name="T26" fmla="*/ 4842 w 5607"/>
                  <a:gd name="T27" fmla="*/ 4591 h 5943"/>
                  <a:gd name="T28" fmla="*/ 4839 w 5607"/>
                  <a:gd name="T29" fmla="*/ 4517 h 5943"/>
                  <a:gd name="T30" fmla="*/ 4849 w 5607"/>
                  <a:gd name="T31" fmla="*/ 4327 h 5943"/>
                  <a:gd name="T32" fmla="*/ 4875 w 5607"/>
                  <a:gd name="T33" fmla="*/ 4093 h 5943"/>
                  <a:gd name="T34" fmla="*/ 4915 w 5607"/>
                  <a:gd name="T35" fmla="*/ 3824 h 5943"/>
                  <a:gd name="T36" fmla="*/ 4995 w 5607"/>
                  <a:gd name="T37" fmla="*/ 3373 h 5943"/>
                  <a:gd name="T38" fmla="*/ 5131 w 5607"/>
                  <a:gd name="T39" fmla="*/ 2718 h 5943"/>
                  <a:gd name="T40" fmla="*/ 5355 w 5607"/>
                  <a:gd name="T41" fmla="*/ 1748 h 5943"/>
                  <a:gd name="T42" fmla="*/ 5582 w 5607"/>
                  <a:gd name="T43" fmla="*/ 837 h 5943"/>
                  <a:gd name="T44" fmla="*/ 5607 w 5607"/>
                  <a:gd name="T45" fmla="*/ 740 h 5943"/>
                  <a:gd name="T46" fmla="*/ 5600 w 5607"/>
                  <a:gd name="T47" fmla="*/ 730 h 5943"/>
                  <a:gd name="T48" fmla="*/ 5495 w 5607"/>
                  <a:gd name="T49" fmla="*/ 606 h 5943"/>
                  <a:gd name="T50" fmla="*/ 5378 w 5607"/>
                  <a:gd name="T51" fmla="*/ 485 h 5943"/>
                  <a:gd name="T52" fmla="*/ 5361 w 5607"/>
                  <a:gd name="T53" fmla="*/ 468 h 5943"/>
                  <a:gd name="T54" fmla="*/ 5308 w 5607"/>
                  <a:gd name="T55" fmla="*/ 432 h 5943"/>
                  <a:gd name="T56" fmla="*/ 5192 w 5607"/>
                  <a:gd name="T57" fmla="*/ 375 h 5943"/>
                  <a:gd name="T58" fmla="*/ 4981 w 5607"/>
                  <a:gd name="T59" fmla="*/ 293 h 5943"/>
                  <a:gd name="T60" fmla="*/ 4734 w 5607"/>
                  <a:gd name="T61" fmla="*/ 214 h 5943"/>
                  <a:gd name="T62" fmla="*/ 4109 w 5607"/>
                  <a:gd name="T63" fmla="*/ 39 h 5943"/>
                  <a:gd name="T64" fmla="*/ 3950 w 5607"/>
                  <a:gd name="T65" fmla="*/ 0 h 5943"/>
                  <a:gd name="T66" fmla="*/ 1401 w 5607"/>
                  <a:gd name="T67" fmla="*/ 26 h 5943"/>
                  <a:gd name="T68" fmla="*/ 1395 w 5607"/>
                  <a:gd name="T69" fmla="*/ 32 h 5943"/>
                  <a:gd name="T70" fmla="*/ 1319 w 5607"/>
                  <a:gd name="T71" fmla="*/ 79 h 5943"/>
                  <a:gd name="T72" fmla="*/ 1218 w 5607"/>
                  <a:gd name="T73" fmla="*/ 125 h 5943"/>
                  <a:gd name="T74" fmla="*/ 1147 w 5607"/>
                  <a:gd name="T75" fmla="*/ 154 h 5943"/>
                  <a:gd name="T76" fmla="*/ 1046 w 5607"/>
                  <a:gd name="T77" fmla="*/ 194 h 5943"/>
                  <a:gd name="T78" fmla="*/ 695 w 5607"/>
                  <a:gd name="T79" fmla="*/ 356 h 5943"/>
                  <a:gd name="T80" fmla="*/ 117 w 5607"/>
                  <a:gd name="T81" fmla="*/ 631 h 5943"/>
                  <a:gd name="T82" fmla="*/ 0 w 5607"/>
                  <a:gd name="T83" fmla="*/ 689 h 5943"/>
                  <a:gd name="T84" fmla="*/ 76 w 5607"/>
                  <a:gd name="T85" fmla="*/ 1020 h 5943"/>
                  <a:gd name="T86" fmla="*/ 84 w 5607"/>
                  <a:gd name="T87" fmla="*/ 1050 h 5943"/>
                  <a:gd name="T88" fmla="*/ 163 w 5607"/>
                  <a:gd name="T89" fmla="*/ 1217 h 5943"/>
                  <a:gd name="T90" fmla="*/ 254 w 5607"/>
                  <a:gd name="T91" fmla="*/ 1422 h 5943"/>
                  <a:gd name="T92" fmla="*/ 321 w 5607"/>
                  <a:gd name="T93" fmla="*/ 1590 h 5943"/>
                  <a:gd name="T94" fmla="*/ 390 w 5607"/>
                  <a:gd name="T95" fmla="*/ 1782 h 5943"/>
                  <a:gd name="T96" fmla="*/ 454 w 5607"/>
                  <a:gd name="T97" fmla="*/ 1999 h 5943"/>
                  <a:gd name="T98" fmla="*/ 483 w 5607"/>
                  <a:gd name="T99" fmla="*/ 2118 h 59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607" h="5943">
                    <a:moveTo>
                      <a:pt x="483" y="2118"/>
                    </a:moveTo>
                    <a:lnTo>
                      <a:pt x="496" y="2177"/>
                    </a:lnTo>
                    <a:lnTo>
                      <a:pt x="517" y="2333"/>
                    </a:lnTo>
                    <a:lnTo>
                      <a:pt x="547" y="2639"/>
                    </a:lnTo>
                    <a:lnTo>
                      <a:pt x="582" y="3158"/>
                    </a:lnTo>
                    <a:lnTo>
                      <a:pt x="609" y="3752"/>
                    </a:lnTo>
                    <a:lnTo>
                      <a:pt x="641" y="4672"/>
                    </a:lnTo>
                    <a:lnTo>
                      <a:pt x="661" y="5683"/>
                    </a:lnTo>
                    <a:lnTo>
                      <a:pt x="662" y="5943"/>
                    </a:lnTo>
                    <a:lnTo>
                      <a:pt x="4969" y="5943"/>
                    </a:lnTo>
                    <a:lnTo>
                      <a:pt x="4945" y="5745"/>
                    </a:lnTo>
                    <a:lnTo>
                      <a:pt x="4888" y="5225"/>
                    </a:lnTo>
                    <a:lnTo>
                      <a:pt x="4853" y="4811"/>
                    </a:lnTo>
                    <a:lnTo>
                      <a:pt x="4842" y="4591"/>
                    </a:lnTo>
                    <a:lnTo>
                      <a:pt x="4839" y="4517"/>
                    </a:lnTo>
                    <a:lnTo>
                      <a:pt x="4849" y="4327"/>
                    </a:lnTo>
                    <a:lnTo>
                      <a:pt x="4875" y="4093"/>
                    </a:lnTo>
                    <a:lnTo>
                      <a:pt x="4915" y="3824"/>
                    </a:lnTo>
                    <a:lnTo>
                      <a:pt x="4995" y="3373"/>
                    </a:lnTo>
                    <a:lnTo>
                      <a:pt x="5131" y="2718"/>
                    </a:lnTo>
                    <a:lnTo>
                      <a:pt x="5355" y="1748"/>
                    </a:lnTo>
                    <a:lnTo>
                      <a:pt x="5582" y="837"/>
                    </a:lnTo>
                    <a:lnTo>
                      <a:pt x="5607" y="740"/>
                    </a:lnTo>
                    <a:lnTo>
                      <a:pt x="5600" y="730"/>
                    </a:lnTo>
                    <a:lnTo>
                      <a:pt x="5495" y="606"/>
                    </a:lnTo>
                    <a:lnTo>
                      <a:pt x="5378" y="485"/>
                    </a:lnTo>
                    <a:lnTo>
                      <a:pt x="5361" y="468"/>
                    </a:lnTo>
                    <a:lnTo>
                      <a:pt x="5308" y="432"/>
                    </a:lnTo>
                    <a:lnTo>
                      <a:pt x="5192" y="375"/>
                    </a:lnTo>
                    <a:lnTo>
                      <a:pt x="4981" y="293"/>
                    </a:lnTo>
                    <a:lnTo>
                      <a:pt x="4734" y="214"/>
                    </a:lnTo>
                    <a:lnTo>
                      <a:pt x="4109" y="39"/>
                    </a:lnTo>
                    <a:lnTo>
                      <a:pt x="3950" y="0"/>
                    </a:lnTo>
                    <a:lnTo>
                      <a:pt x="1401" y="26"/>
                    </a:lnTo>
                    <a:lnTo>
                      <a:pt x="1395" y="32"/>
                    </a:lnTo>
                    <a:lnTo>
                      <a:pt x="1319" y="79"/>
                    </a:lnTo>
                    <a:lnTo>
                      <a:pt x="1218" y="125"/>
                    </a:lnTo>
                    <a:lnTo>
                      <a:pt x="1147" y="154"/>
                    </a:lnTo>
                    <a:lnTo>
                      <a:pt x="1046" y="194"/>
                    </a:lnTo>
                    <a:lnTo>
                      <a:pt x="695" y="356"/>
                    </a:lnTo>
                    <a:lnTo>
                      <a:pt x="117" y="631"/>
                    </a:lnTo>
                    <a:lnTo>
                      <a:pt x="0" y="689"/>
                    </a:lnTo>
                    <a:lnTo>
                      <a:pt x="76" y="1020"/>
                    </a:lnTo>
                    <a:lnTo>
                      <a:pt x="84" y="1050"/>
                    </a:lnTo>
                    <a:lnTo>
                      <a:pt x="163" y="1217"/>
                    </a:lnTo>
                    <a:lnTo>
                      <a:pt x="254" y="1422"/>
                    </a:lnTo>
                    <a:lnTo>
                      <a:pt x="321" y="1590"/>
                    </a:lnTo>
                    <a:lnTo>
                      <a:pt x="390" y="1782"/>
                    </a:lnTo>
                    <a:lnTo>
                      <a:pt x="454" y="1999"/>
                    </a:lnTo>
                    <a:lnTo>
                      <a:pt x="483" y="2118"/>
                    </a:lnTo>
                    <a:close/>
                  </a:path>
                </a:pathLst>
              </a:custGeom>
              <a:solidFill>
                <a:srgbClr val="C0E4D8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34">
                <a:extLst>
                  <a:ext uri="{FF2B5EF4-FFF2-40B4-BE49-F238E27FC236}">
                    <a16:creationId xmlns:a16="http://schemas.microsoft.com/office/drawing/2014/main" xmlns="" id="{C344434F-17C3-4531-AFC2-432F9B88E1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17575" y="-1784350"/>
                <a:ext cx="1174750" cy="1619250"/>
              </a:xfrm>
              <a:custGeom>
                <a:avLst/>
                <a:gdLst>
                  <a:gd name="T0" fmla="*/ 1912 w 2218"/>
                  <a:gd name="T1" fmla="*/ 0 h 3060"/>
                  <a:gd name="T2" fmla="*/ 2218 w 2218"/>
                  <a:gd name="T3" fmla="*/ 1503 h 3060"/>
                  <a:gd name="T4" fmla="*/ 1733 w 2218"/>
                  <a:gd name="T5" fmla="*/ 3060 h 3060"/>
                  <a:gd name="T6" fmla="*/ 408 w 2218"/>
                  <a:gd name="T7" fmla="*/ 1912 h 3060"/>
                  <a:gd name="T8" fmla="*/ 0 w 2218"/>
                  <a:gd name="T9" fmla="*/ 305 h 3060"/>
                  <a:gd name="T10" fmla="*/ 163 w 2218"/>
                  <a:gd name="T11" fmla="*/ 257 h 3060"/>
                  <a:gd name="T12" fmla="*/ 405 w 2218"/>
                  <a:gd name="T13" fmla="*/ 188 h 3060"/>
                  <a:gd name="T14" fmla="*/ 560 w 2218"/>
                  <a:gd name="T15" fmla="*/ 150 h 3060"/>
                  <a:gd name="T16" fmla="*/ 706 w 2218"/>
                  <a:gd name="T17" fmla="*/ 125 h 3060"/>
                  <a:gd name="T18" fmla="*/ 840 w 2218"/>
                  <a:gd name="T19" fmla="*/ 113 h 3060"/>
                  <a:gd name="T20" fmla="*/ 957 w 2218"/>
                  <a:gd name="T21" fmla="*/ 120 h 3060"/>
                  <a:gd name="T22" fmla="*/ 1032 w 2218"/>
                  <a:gd name="T23" fmla="*/ 142 h 3060"/>
                  <a:gd name="T24" fmla="*/ 1076 w 2218"/>
                  <a:gd name="T25" fmla="*/ 163 h 3060"/>
                  <a:gd name="T26" fmla="*/ 1096 w 2218"/>
                  <a:gd name="T27" fmla="*/ 178 h 3060"/>
                  <a:gd name="T28" fmla="*/ 1912 w 2218"/>
                  <a:gd name="T29" fmla="*/ 0 h 3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18" h="3060">
                    <a:moveTo>
                      <a:pt x="1912" y="0"/>
                    </a:moveTo>
                    <a:lnTo>
                      <a:pt x="2218" y="1503"/>
                    </a:lnTo>
                    <a:lnTo>
                      <a:pt x="1733" y="3060"/>
                    </a:lnTo>
                    <a:lnTo>
                      <a:pt x="408" y="1912"/>
                    </a:lnTo>
                    <a:lnTo>
                      <a:pt x="0" y="305"/>
                    </a:lnTo>
                    <a:lnTo>
                      <a:pt x="163" y="257"/>
                    </a:lnTo>
                    <a:lnTo>
                      <a:pt x="405" y="188"/>
                    </a:lnTo>
                    <a:lnTo>
                      <a:pt x="560" y="150"/>
                    </a:lnTo>
                    <a:lnTo>
                      <a:pt x="706" y="125"/>
                    </a:lnTo>
                    <a:lnTo>
                      <a:pt x="840" y="113"/>
                    </a:lnTo>
                    <a:lnTo>
                      <a:pt x="957" y="120"/>
                    </a:lnTo>
                    <a:lnTo>
                      <a:pt x="1032" y="142"/>
                    </a:lnTo>
                    <a:lnTo>
                      <a:pt x="1076" y="163"/>
                    </a:lnTo>
                    <a:lnTo>
                      <a:pt x="1096" y="178"/>
                    </a:lnTo>
                    <a:lnTo>
                      <a:pt x="1912" y="0"/>
                    </a:lnTo>
                    <a:close/>
                  </a:path>
                </a:pathLst>
              </a:custGeom>
              <a:solidFill>
                <a:schemeClr val="bg1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38">
                <a:extLst>
                  <a:ext uri="{FF2B5EF4-FFF2-40B4-BE49-F238E27FC236}">
                    <a16:creationId xmlns:a16="http://schemas.microsoft.com/office/drawing/2014/main" xmlns="" id="{0AA5CBE7-474F-4B32-BCCC-88C01C881D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" y="-2930525"/>
                <a:ext cx="192088" cy="430213"/>
              </a:xfrm>
              <a:custGeom>
                <a:avLst/>
                <a:gdLst>
                  <a:gd name="T0" fmla="*/ 214 w 362"/>
                  <a:gd name="T1" fmla="*/ 0 h 813"/>
                  <a:gd name="T2" fmla="*/ 231 w 362"/>
                  <a:gd name="T3" fmla="*/ 3 h 813"/>
                  <a:gd name="T4" fmla="*/ 266 w 362"/>
                  <a:gd name="T5" fmla="*/ 23 h 813"/>
                  <a:gd name="T6" fmla="*/ 294 w 362"/>
                  <a:gd name="T7" fmla="*/ 56 h 813"/>
                  <a:gd name="T8" fmla="*/ 320 w 362"/>
                  <a:gd name="T9" fmla="*/ 102 h 813"/>
                  <a:gd name="T10" fmla="*/ 339 w 362"/>
                  <a:gd name="T11" fmla="*/ 159 h 813"/>
                  <a:gd name="T12" fmla="*/ 353 w 362"/>
                  <a:gd name="T13" fmla="*/ 225 h 813"/>
                  <a:gd name="T14" fmla="*/ 360 w 362"/>
                  <a:gd name="T15" fmla="*/ 300 h 813"/>
                  <a:gd name="T16" fmla="*/ 362 w 362"/>
                  <a:gd name="T17" fmla="*/ 380 h 813"/>
                  <a:gd name="T18" fmla="*/ 359 w 362"/>
                  <a:gd name="T19" fmla="*/ 422 h 813"/>
                  <a:gd name="T20" fmla="*/ 355 w 362"/>
                  <a:gd name="T21" fmla="*/ 463 h 813"/>
                  <a:gd name="T22" fmla="*/ 340 w 362"/>
                  <a:gd name="T23" fmla="*/ 542 h 813"/>
                  <a:gd name="T24" fmla="*/ 322 w 362"/>
                  <a:gd name="T25" fmla="*/ 614 h 813"/>
                  <a:gd name="T26" fmla="*/ 297 w 362"/>
                  <a:gd name="T27" fmla="*/ 677 h 813"/>
                  <a:gd name="T28" fmla="*/ 269 w 362"/>
                  <a:gd name="T29" fmla="*/ 730 h 813"/>
                  <a:gd name="T30" fmla="*/ 236 w 362"/>
                  <a:gd name="T31" fmla="*/ 772 h 813"/>
                  <a:gd name="T32" fmla="*/ 201 w 362"/>
                  <a:gd name="T33" fmla="*/ 800 h 813"/>
                  <a:gd name="T34" fmla="*/ 165 w 362"/>
                  <a:gd name="T35" fmla="*/ 813 h 813"/>
                  <a:gd name="T36" fmla="*/ 147 w 362"/>
                  <a:gd name="T37" fmla="*/ 813 h 813"/>
                  <a:gd name="T38" fmla="*/ 129 w 362"/>
                  <a:gd name="T39" fmla="*/ 810 h 813"/>
                  <a:gd name="T40" fmla="*/ 96 w 362"/>
                  <a:gd name="T41" fmla="*/ 792 h 813"/>
                  <a:gd name="T42" fmla="*/ 66 w 362"/>
                  <a:gd name="T43" fmla="*/ 759 h 813"/>
                  <a:gd name="T44" fmla="*/ 42 w 362"/>
                  <a:gd name="T45" fmla="*/ 711 h 813"/>
                  <a:gd name="T46" fmla="*/ 22 w 362"/>
                  <a:gd name="T47" fmla="*/ 655 h 813"/>
                  <a:gd name="T48" fmla="*/ 8 w 362"/>
                  <a:gd name="T49" fmla="*/ 588 h 813"/>
                  <a:gd name="T50" fmla="*/ 0 w 362"/>
                  <a:gd name="T51" fmla="*/ 515 h 813"/>
                  <a:gd name="T52" fmla="*/ 0 w 362"/>
                  <a:gd name="T53" fmla="*/ 435 h 813"/>
                  <a:gd name="T54" fmla="*/ 3 w 362"/>
                  <a:gd name="T55" fmla="*/ 393 h 813"/>
                  <a:gd name="T56" fmla="*/ 6 w 362"/>
                  <a:gd name="T57" fmla="*/ 351 h 813"/>
                  <a:gd name="T58" fmla="*/ 20 w 362"/>
                  <a:gd name="T59" fmla="*/ 272 h 813"/>
                  <a:gd name="T60" fmla="*/ 39 w 362"/>
                  <a:gd name="T61" fmla="*/ 201 h 813"/>
                  <a:gd name="T62" fmla="*/ 65 w 362"/>
                  <a:gd name="T63" fmla="*/ 136 h 813"/>
                  <a:gd name="T64" fmla="*/ 92 w 362"/>
                  <a:gd name="T65" fmla="*/ 83 h 813"/>
                  <a:gd name="T66" fmla="*/ 125 w 362"/>
                  <a:gd name="T67" fmla="*/ 41 h 813"/>
                  <a:gd name="T68" fmla="*/ 160 w 362"/>
                  <a:gd name="T69" fmla="*/ 14 h 813"/>
                  <a:gd name="T70" fmla="*/ 195 w 362"/>
                  <a:gd name="T71" fmla="*/ 0 h 813"/>
                  <a:gd name="T72" fmla="*/ 214 w 362"/>
                  <a:gd name="T73" fmla="*/ 0 h 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62" h="813">
                    <a:moveTo>
                      <a:pt x="214" y="0"/>
                    </a:moveTo>
                    <a:lnTo>
                      <a:pt x="231" y="3"/>
                    </a:lnTo>
                    <a:lnTo>
                      <a:pt x="266" y="23"/>
                    </a:lnTo>
                    <a:lnTo>
                      <a:pt x="294" y="56"/>
                    </a:lnTo>
                    <a:lnTo>
                      <a:pt x="320" y="102"/>
                    </a:lnTo>
                    <a:lnTo>
                      <a:pt x="339" y="159"/>
                    </a:lnTo>
                    <a:lnTo>
                      <a:pt x="353" y="225"/>
                    </a:lnTo>
                    <a:lnTo>
                      <a:pt x="360" y="300"/>
                    </a:lnTo>
                    <a:lnTo>
                      <a:pt x="362" y="380"/>
                    </a:lnTo>
                    <a:lnTo>
                      <a:pt x="359" y="422"/>
                    </a:lnTo>
                    <a:lnTo>
                      <a:pt x="355" y="463"/>
                    </a:lnTo>
                    <a:lnTo>
                      <a:pt x="340" y="542"/>
                    </a:lnTo>
                    <a:lnTo>
                      <a:pt x="322" y="614"/>
                    </a:lnTo>
                    <a:lnTo>
                      <a:pt x="297" y="677"/>
                    </a:lnTo>
                    <a:lnTo>
                      <a:pt x="269" y="730"/>
                    </a:lnTo>
                    <a:lnTo>
                      <a:pt x="236" y="772"/>
                    </a:lnTo>
                    <a:lnTo>
                      <a:pt x="201" y="800"/>
                    </a:lnTo>
                    <a:lnTo>
                      <a:pt x="165" y="813"/>
                    </a:lnTo>
                    <a:lnTo>
                      <a:pt x="147" y="813"/>
                    </a:lnTo>
                    <a:lnTo>
                      <a:pt x="129" y="810"/>
                    </a:lnTo>
                    <a:lnTo>
                      <a:pt x="96" y="792"/>
                    </a:lnTo>
                    <a:lnTo>
                      <a:pt x="66" y="759"/>
                    </a:lnTo>
                    <a:lnTo>
                      <a:pt x="42" y="711"/>
                    </a:lnTo>
                    <a:lnTo>
                      <a:pt x="22" y="655"/>
                    </a:lnTo>
                    <a:lnTo>
                      <a:pt x="8" y="588"/>
                    </a:lnTo>
                    <a:lnTo>
                      <a:pt x="0" y="515"/>
                    </a:lnTo>
                    <a:lnTo>
                      <a:pt x="0" y="435"/>
                    </a:lnTo>
                    <a:lnTo>
                      <a:pt x="3" y="393"/>
                    </a:lnTo>
                    <a:lnTo>
                      <a:pt x="6" y="351"/>
                    </a:lnTo>
                    <a:lnTo>
                      <a:pt x="20" y="272"/>
                    </a:lnTo>
                    <a:lnTo>
                      <a:pt x="39" y="201"/>
                    </a:lnTo>
                    <a:lnTo>
                      <a:pt x="65" y="136"/>
                    </a:lnTo>
                    <a:lnTo>
                      <a:pt x="92" y="83"/>
                    </a:lnTo>
                    <a:lnTo>
                      <a:pt x="125" y="41"/>
                    </a:lnTo>
                    <a:lnTo>
                      <a:pt x="160" y="14"/>
                    </a:lnTo>
                    <a:lnTo>
                      <a:pt x="195" y="0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bg1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39">
                <a:extLst>
                  <a:ext uri="{FF2B5EF4-FFF2-40B4-BE49-F238E27FC236}">
                    <a16:creationId xmlns:a16="http://schemas.microsoft.com/office/drawing/2014/main" xmlns="" id="{DF74AFB2-2EA6-40C8-871F-B21B90ABDF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52513" y="-2865438"/>
                <a:ext cx="215900" cy="422275"/>
              </a:xfrm>
              <a:custGeom>
                <a:avLst/>
                <a:gdLst>
                  <a:gd name="T0" fmla="*/ 26 w 409"/>
                  <a:gd name="T1" fmla="*/ 412 h 798"/>
                  <a:gd name="T2" fmla="*/ 36 w 409"/>
                  <a:gd name="T3" fmla="*/ 455 h 798"/>
                  <a:gd name="T4" fmla="*/ 62 w 409"/>
                  <a:gd name="T5" fmla="*/ 535 h 798"/>
                  <a:gd name="T6" fmla="*/ 94 w 409"/>
                  <a:gd name="T7" fmla="*/ 607 h 798"/>
                  <a:gd name="T8" fmla="*/ 129 w 409"/>
                  <a:gd name="T9" fmla="*/ 672 h 798"/>
                  <a:gd name="T10" fmla="*/ 167 w 409"/>
                  <a:gd name="T11" fmla="*/ 723 h 798"/>
                  <a:gd name="T12" fmla="*/ 207 w 409"/>
                  <a:gd name="T13" fmla="*/ 763 h 798"/>
                  <a:gd name="T14" fmla="*/ 247 w 409"/>
                  <a:gd name="T15" fmla="*/ 789 h 798"/>
                  <a:gd name="T16" fmla="*/ 287 w 409"/>
                  <a:gd name="T17" fmla="*/ 798 h 798"/>
                  <a:gd name="T18" fmla="*/ 307 w 409"/>
                  <a:gd name="T19" fmla="*/ 794 h 798"/>
                  <a:gd name="T20" fmla="*/ 326 w 409"/>
                  <a:gd name="T21" fmla="*/ 788 h 798"/>
                  <a:gd name="T22" fmla="*/ 356 w 409"/>
                  <a:gd name="T23" fmla="*/ 765 h 798"/>
                  <a:gd name="T24" fmla="*/ 380 w 409"/>
                  <a:gd name="T25" fmla="*/ 730 h 798"/>
                  <a:gd name="T26" fmla="*/ 398 w 409"/>
                  <a:gd name="T27" fmla="*/ 685 h 798"/>
                  <a:gd name="T28" fmla="*/ 406 w 409"/>
                  <a:gd name="T29" fmla="*/ 629 h 798"/>
                  <a:gd name="T30" fmla="*/ 409 w 409"/>
                  <a:gd name="T31" fmla="*/ 567 h 798"/>
                  <a:gd name="T32" fmla="*/ 400 w 409"/>
                  <a:gd name="T33" fmla="*/ 462 h 798"/>
                  <a:gd name="T34" fmla="*/ 383 w 409"/>
                  <a:gd name="T35" fmla="*/ 386 h 798"/>
                  <a:gd name="T36" fmla="*/ 373 w 409"/>
                  <a:gd name="T37" fmla="*/ 343 h 798"/>
                  <a:gd name="T38" fmla="*/ 347 w 409"/>
                  <a:gd name="T39" fmla="*/ 263 h 798"/>
                  <a:gd name="T40" fmla="*/ 317 w 409"/>
                  <a:gd name="T41" fmla="*/ 190 h 798"/>
                  <a:gd name="T42" fmla="*/ 281 w 409"/>
                  <a:gd name="T43" fmla="*/ 126 h 798"/>
                  <a:gd name="T44" fmla="*/ 243 w 409"/>
                  <a:gd name="T45" fmla="*/ 73 h 798"/>
                  <a:gd name="T46" fmla="*/ 203 w 409"/>
                  <a:gd name="T47" fmla="*/ 35 h 798"/>
                  <a:gd name="T48" fmla="*/ 162 w 409"/>
                  <a:gd name="T49" fmla="*/ 9 h 798"/>
                  <a:gd name="T50" fmla="*/ 122 w 409"/>
                  <a:gd name="T51" fmla="*/ 0 h 798"/>
                  <a:gd name="T52" fmla="*/ 104 w 409"/>
                  <a:gd name="T53" fmla="*/ 3 h 798"/>
                  <a:gd name="T54" fmla="*/ 85 w 409"/>
                  <a:gd name="T55" fmla="*/ 4 h 798"/>
                  <a:gd name="T56" fmla="*/ 53 w 409"/>
                  <a:gd name="T57" fmla="*/ 20 h 798"/>
                  <a:gd name="T58" fmla="*/ 29 w 409"/>
                  <a:gd name="T59" fmla="*/ 52 h 798"/>
                  <a:gd name="T60" fmla="*/ 13 w 409"/>
                  <a:gd name="T61" fmla="*/ 95 h 798"/>
                  <a:gd name="T62" fmla="*/ 3 w 409"/>
                  <a:gd name="T63" fmla="*/ 149 h 798"/>
                  <a:gd name="T64" fmla="*/ 0 w 409"/>
                  <a:gd name="T65" fmla="*/ 215 h 798"/>
                  <a:gd name="T66" fmla="*/ 10 w 409"/>
                  <a:gd name="T67" fmla="*/ 327 h 798"/>
                  <a:gd name="T68" fmla="*/ 26 w 409"/>
                  <a:gd name="T69" fmla="*/ 412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09" h="798">
                    <a:moveTo>
                      <a:pt x="26" y="412"/>
                    </a:moveTo>
                    <a:lnTo>
                      <a:pt x="36" y="455"/>
                    </a:lnTo>
                    <a:lnTo>
                      <a:pt x="62" y="535"/>
                    </a:lnTo>
                    <a:lnTo>
                      <a:pt x="94" y="607"/>
                    </a:lnTo>
                    <a:lnTo>
                      <a:pt x="129" y="672"/>
                    </a:lnTo>
                    <a:lnTo>
                      <a:pt x="167" y="723"/>
                    </a:lnTo>
                    <a:lnTo>
                      <a:pt x="207" y="763"/>
                    </a:lnTo>
                    <a:lnTo>
                      <a:pt x="247" y="789"/>
                    </a:lnTo>
                    <a:lnTo>
                      <a:pt x="287" y="798"/>
                    </a:lnTo>
                    <a:lnTo>
                      <a:pt x="307" y="794"/>
                    </a:lnTo>
                    <a:lnTo>
                      <a:pt x="326" y="788"/>
                    </a:lnTo>
                    <a:lnTo>
                      <a:pt x="356" y="765"/>
                    </a:lnTo>
                    <a:lnTo>
                      <a:pt x="380" y="730"/>
                    </a:lnTo>
                    <a:lnTo>
                      <a:pt x="398" y="685"/>
                    </a:lnTo>
                    <a:lnTo>
                      <a:pt x="406" y="629"/>
                    </a:lnTo>
                    <a:lnTo>
                      <a:pt x="409" y="567"/>
                    </a:lnTo>
                    <a:lnTo>
                      <a:pt x="400" y="462"/>
                    </a:lnTo>
                    <a:lnTo>
                      <a:pt x="383" y="386"/>
                    </a:lnTo>
                    <a:lnTo>
                      <a:pt x="373" y="343"/>
                    </a:lnTo>
                    <a:lnTo>
                      <a:pt x="347" y="263"/>
                    </a:lnTo>
                    <a:lnTo>
                      <a:pt x="317" y="190"/>
                    </a:lnTo>
                    <a:lnTo>
                      <a:pt x="281" y="126"/>
                    </a:lnTo>
                    <a:lnTo>
                      <a:pt x="243" y="73"/>
                    </a:lnTo>
                    <a:lnTo>
                      <a:pt x="203" y="35"/>
                    </a:lnTo>
                    <a:lnTo>
                      <a:pt x="162" y="9"/>
                    </a:lnTo>
                    <a:lnTo>
                      <a:pt x="122" y="0"/>
                    </a:lnTo>
                    <a:lnTo>
                      <a:pt x="104" y="3"/>
                    </a:lnTo>
                    <a:lnTo>
                      <a:pt x="85" y="4"/>
                    </a:lnTo>
                    <a:lnTo>
                      <a:pt x="53" y="20"/>
                    </a:lnTo>
                    <a:lnTo>
                      <a:pt x="29" y="52"/>
                    </a:lnTo>
                    <a:lnTo>
                      <a:pt x="13" y="95"/>
                    </a:lnTo>
                    <a:lnTo>
                      <a:pt x="3" y="149"/>
                    </a:lnTo>
                    <a:lnTo>
                      <a:pt x="0" y="215"/>
                    </a:lnTo>
                    <a:lnTo>
                      <a:pt x="10" y="327"/>
                    </a:lnTo>
                    <a:lnTo>
                      <a:pt x="26" y="412"/>
                    </a:lnTo>
                    <a:close/>
                  </a:path>
                </a:pathLst>
              </a:custGeom>
              <a:solidFill>
                <a:schemeClr val="bg1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40">
                <a:extLst>
                  <a:ext uri="{FF2B5EF4-FFF2-40B4-BE49-F238E27FC236}">
                    <a16:creationId xmlns:a16="http://schemas.microsoft.com/office/drawing/2014/main" xmlns="" id="{DA858C0B-3D61-4E59-9444-305CF37D1F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11239" y="-3538537"/>
                <a:ext cx="1068388" cy="1876425"/>
              </a:xfrm>
              <a:custGeom>
                <a:avLst/>
                <a:gdLst>
                  <a:gd name="T0" fmla="*/ 1861 w 2019"/>
                  <a:gd name="T1" fmla="*/ 2882 h 3546"/>
                  <a:gd name="T2" fmla="*/ 1861 w 2019"/>
                  <a:gd name="T3" fmla="*/ 2373 h 3546"/>
                  <a:gd name="T4" fmla="*/ 1869 w 2019"/>
                  <a:gd name="T5" fmla="*/ 2353 h 3546"/>
                  <a:gd name="T6" fmla="*/ 1925 w 2019"/>
                  <a:gd name="T7" fmla="*/ 2202 h 3546"/>
                  <a:gd name="T8" fmla="*/ 1968 w 2019"/>
                  <a:gd name="T9" fmla="*/ 2040 h 3546"/>
                  <a:gd name="T10" fmla="*/ 1988 w 2019"/>
                  <a:gd name="T11" fmla="*/ 1939 h 3546"/>
                  <a:gd name="T12" fmla="*/ 1997 w 2019"/>
                  <a:gd name="T13" fmla="*/ 1883 h 3546"/>
                  <a:gd name="T14" fmla="*/ 2010 w 2019"/>
                  <a:gd name="T15" fmla="*/ 1749 h 3546"/>
                  <a:gd name="T16" fmla="*/ 2019 w 2019"/>
                  <a:gd name="T17" fmla="*/ 1516 h 3546"/>
                  <a:gd name="T18" fmla="*/ 2017 w 2019"/>
                  <a:gd name="T19" fmla="*/ 1078 h 3546"/>
                  <a:gd name="T20" fmla="*/ 2013 w 2019"/>
                  <a:gd name="T21" fmla="*/ 995 h 3546"/>
                  <a:gd name="T22" fmla="*/ 2013 w 2019"/>
                  <a:gd name="T23" fmla="*/ 977 h 3546"/>
                  <a:gd name="T24" fmla="*/ 2003 w 2019"/>
                  <a:gd name="T25" fmla="*/ 855 h 3546"/>
                  <a:gd name="T26" fmla="*/ 1984 w 2019"/>
                  <a:gd name="T27" fmla="*/ 741 h 3546"/>
                  <a:gd name="T28" fmla="*/ 1951 w 2019"/>
                  <a:gd name="T29" fmla="*/ 615 h 3546"/>
                  <a:gd name="T30" fmla="*/ 1898 w 2019"/>
                  <a:gd name="T31" fmla="*/ 486 h 3546"/>
                  <a:gd name="T32" fmla="*/ 1844 w 2019"/>
                  <a:gd name="T33" fmla="*/ 396 h 3546"/>
                  <a:gd name="T34" fmla="*/ 1799 w 2019"/>
                  <a:gd name="T35" fmla="*/ 340 h 3546"/>
                  <a:gd name="T36" fmla="*/ 1748 w 2019"/>
                  <a:gd name="T37" fmla="*/ 289 h 3546"/>
                  <a:gd name="T38" fmla="*/ 1689 w 2019"/>
                  <a:gd name="T39" fmla="*/ 248 h 3546"/>
                  <a:gd name="T40" fmla="*/ 1656 w 2019"/>
                  <a:gd name="T41" fmla="*/ 229 h 3546"/>
                  <a:gd name="T42" fmla="*/ 1590 w 2019"/>
                  <a:gd name="T43" fmla="*/ 193 h 3546"/>
                  <a:gd name="T44" fmla="*/ 1455 w 2019"/>
                  <a:gd name="T45" fmla="*/ 132 h 3546"/>
                  <a:gd name="T46" fmla="*/ 1326 w 2019"/>
                  <a:gd name="T47" fmla="*/ 86 h 3546"/>
                  <a:gd name="T48" fmla="*/ 1207 w 2019"/>
                  <a:gd name="T49" fmla="*/ 51 h 3546"/>
                  <a:gd name="T50" fmla="*/ 1054 w 2019"/>
                  <a:gd name="T51" fmla="*/ 18 h 3546"/>
                  <a:gd name="T52" fmla="*/ 929 w 2019"/>
                  <a:gd name="T53" fmla="*/ 1 h 3546"/>
                  <a:gd name="T54" fmla="*/ 917 w 2019"/>
                  <a:gd name="T55" fmla="*/ 0 h 3546"/>
                  <a:gd name="T56" fmla="*/ 834 w 2019"/>
                  <a:gd name="T57" fmla="*/ 23 h 3546"/>
                  <a:gd name="T58" fmla="*/ 456 w 2019"/>
                  <a:gd name="T59" fmla="*/ 129 h 3546"/>
                  <a:gd name="T60" fmla="*/ 258 w 2019"/>
                  <a:gd name="T61" fmla="*/ 190 h 3546"/>
                  <a:gd name="T62" fmla="*/ 229 w 2019"/>
                  <a:gd name="T63" fmla="*/ 205 h 3546"/>
                  <a:gd name="T64" fmla="*/ 102 w 2019"/>
                  <a:gd name="T65" fmla="*/ 408 h 3546"/>
                  <a:gd name="T66" fmla="*/ 0 w 2019"/>
                  <a:gd name="T67" fmla="*/ 586 h 3546"/>
                  <a:gd name="T68" fmla="*/ 4 w 2019"/>
                  <a:gd name="T69" fmla="*/ 629 h 3546"/>
                  <a:gd name="T70" fmla="*/ 49 w 2019"/>
                  <a:gd name="T71" fmla="*/ 1038 h 3546"/>
                  <a:gd name="T72" fmla="*/ 112 w 2019"/>
                  <a:gd name="T73" fmla="*/ 1486 h 3546"/>
                  <a:gd name="T74" fmla="*/ 163 w 2019"/>
                  <a:gd name="T75" fmla="*/ 1794 h 3546"/>
                  <a:gd name="T76" fmla="*/ 225 w 2019"/>
                  <a:gd name="T77" fmla="*/ 2086 h 3546"/>
                  <a:gd name="T78" fmla="*/ 275 w 2019"/>
                  <a:gd name="T79" fmla="*/ 2272 h 3546"/>
                  <a:gd name="T80" fmla="*/ 312 w 2019"/>
                  <a:gd name="T81" fmla="*/ 2378 h 3546"/>
                  <a:gd name="T82" fmla="*/ 331 w 2019"/>
                  <a:gd name="T83" fmla="*/ 2423 h 3546"/>
                  <a:gd name="T84" fmla="*/ 331 w 2019"/>
                  <a:gd name="T85" fmla="*/ 2832 h 3546"/>
                  <a:gd name="T86" fmla="*/ 361 w 2019"/>
                  <a:gd name="T87" fmla="*/ 2883 h 3546"/>
                  <a:gd name="T88" fmla="*/ 434 w 2019"/>
                  <a:gd name="T89" fmla="*/ 2984 h 3546"/>
                  <a:gd name="T90" fmla="*/ 523 w 2019"/>
                  <a:gd name="T91" fmla="*/ 3080 h 3546"/>
                  <a:gd name="T92" fmla="*/ 628 w 2019"/>
                  <a:gd name="T93" fmla="*/ 3173 h 3546"/>
                  <a:gd name="T94" fmla="*/ 744 w 2019"/>
                  <a:gd name="T95" fmla="*/ 3261 h 3546"/>
                  <a:gd name="T96" fmla="*/ 874 w 2019"/>
                  <a:gd name="T97" fmla="*/ 3347 h 3546"/>
                  <a:gd name="T98" fmla="*/ 1016 w 2019"/>
                  <a:gd name="T99" fmla="*/ 3429 h 3546"/>
                  <a:gd name="T100" fmla="*/ 1168 w 2019"/>
                  <a:gd name="T101" fmla="*/ 3508 h 3546"/>
                  <a:gd name="T102" fmla="*/ 1249 w 2019"/>
                  <a:gd name="T103" fmla="*/ 3546 h 3546"/>
                  <a:gd name="T104" fmla="*/ 1249 w 2019"/>
                  <a:gd name="T105" fmla="*/ 3546 h 3546"/>
                  <a:gd name="T106" fmla="*/ 1296 w 2019"/>
                  <a:gd name="T107" fmla="*/ 3516 h 3546"/>
                  <a:gd name="T108" fmla="*/ 1386 w 2019"/>
                  <a:gd name="T109" fmla="*/ 3452 h 3546"/>
                  <a:gd name="T110" fmla="*/ 1472 w 2019"/>
                  <a:gd name="T111" fmla="*/ 3381 h 3546"/>
                  <a:gd name="T112" fmla="*/ 1554 w 2019"/>
                  <a:gd name="T113" fmla="*/ 3304 h 3546"/>
                  <a:gd name="T114" fmla="*/ 1630 w 2019"/>
                  <a:gd name="T115" fmla="*/ 3219 h 3546"/>
                  <a:gd name="T116" fmla="*/ 1702 w 2019"/>
                  <a:gd name="T117" fmla="*/ 3130 h 3546"/>
                  <a:gd name="T118" fmla="*/ 1769 w 2019"/>
                  <a:gd name="T119" fmla="*/ 3036 h 3546"/>
                  <a:gd name="T120" fmla="*/ 1831 w 2019"/>
                  <a:gd name="T121" fmla="*/ 2935 h 3546"/>
                  <a:gd name="T122" fmla="*/ 1861 w 2019"/>
                  <a:gd name="T123" fmla="*/ 2882 h 3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19" h="3546">
                    <a:moveTo>
                      <a:pt x="1861" y="2882"/>
                    </a:moveTo>
                    <a:lnTo>
                      <a:pt x="1861" y="2373"/>
                    </a:lnTo>
                    <a:lnTo>
                      <a:pt x="1869" y="2353"/>
                    </a:lnTo>
                    <a:lnTo>
                      <a:pt x="1925" y="2202"/>
                    </a:lnTo>
                    <a:lnTo>
                      <a:pt x="1968" y="2040"/>
                    </a:lnTo>
                    <a:lnTo>
                      <a:pt x="1988" y="1939"/>
                    </a:lnTo>
                    <a:lnTo>
                      <a:pt x="1997" y="1883"/>
                    </a:lnTo>
                    <a:lnTo>
                      <a:pt x="2010" y="1749"/>
                    </a:lnTo>
                    <a:lnTo>
                      <a:pt x="2019" y="1516"/>
                    </a:lnTo>
                    <a:lnTo>
                      <a:pt x="2017" y="1078"/>
                    </a:lnTo>
                    <a:lnTo>
                      <a:pt x="2013" y="995"/>
                    </a:lnTo>
                    <a:lnTo>
                      <a:pt x="2013" y="977"/>
                    </a:lnTo>
                    <a:lnTo>
                      <a:pt x="2003" y="855"/>
                    </a:lnTo>
                    <a:lnTo>
                      <a:pt x="1984" y="741"/>
                    </a:lnTo>
                    <a:lnTo>
                      <a:pt x="1951" y="615"/>
                    </a:lnTo>
                    <a:lnTo>
                      <a:pt x="1898" y="486"/>
                    </a:lnTo>
                    <a:lnTo>
                      <a:pt x="1844" y="396"/>
                    </a:lnTo>
                    <a:lnTo>
                      <a:pt x="1799" y="340"/>
                    </a:lnTo>
                    <a:lnTo>
                      <a:pt x="1748" y="289"/>
                    </a:lnTo>
                    <a:lnTo>
                      <a:pt x="1689" y="248"/>
                    </a:lnTo>
                    <a:lnTo>
                      <a:pt x="1656" y="229"/>
                    </a:lnTo>
                    <a:lnTo>
                      <a:pt x="1590" y="193"/>
                    </a:lnTo>
                    <a:lnTo>
                      <a:pt x="1455" y="132"/>
                    </a:lnTo>
                    <a:lnTo>
                      <a:pt x="1326" y="86"/>
                    </a:lnTo>
                    <a:lnTo>
                      <a:pt x="1207" y="51"/>
                    </a:lnTo>
                    <a:lnTo>
                      <a:pt x="1054" y="18"/>
                    </a:lnTo>
                    <a:lnTo>
                      <a:pt x="929" y="1"/>
                    </a:lnTo>
                    <a:lnTo>
                      <a:pt x="917" y="0"/>
                    </a:lnTo>
                    <a:lnTo>
                      <a:pt x="834" y="23"/>
                    </a:lnTo>
                    <a:lnTo>
                      <a:pt x="456" y="129"/>
                    </a:lnTo>
                    <a:lnTo>
                      <a:pt x="258" y="190"/>
                    </a:lnTo>
                    <a:lnTo>
                      <a:pt x="229" y="205"/>
                    </a:lnTo>
                    <a:lnTo>
                      <a:pt x="102" y="408"/>
                    </a:lnTo>
                    <a:lnTo>
                      <a:pt x="0" y="586"/>
                    </a:lnTo>
                    <a:lnTo>
                      <a:pt x="4" y="629"/>
                    </a:lnTo>
                    <a:lnTo>
                      <a:pt x="49" y="1038"/>
                    </a:lnTo>
                    <a:lnTo>
                      <a:pt x="112" y="1486"/>
                    </a:lnTo>
                    <a:lnTo>
                      <a:pt x="163" y="1794"/>
                    </a:lnTo>
                    <a:lnTo>
                      <a:pt x="225" y="2086"/>
                    </a:lnTo>
                    <a:lnTo>
                      <a:pt x="275" y="2272"/>
                    </a:lnTo>
                    <a:lnTo>
                      <a:pt x="312" y="2378"/>
                    </a:lnTo>
                    <a:lnTo>
                      <a:pt x="331" y="2423"/>
                    </a:lnTo>
                    <a:lnTo>
                      <a:pt x="331" y="2832"/>
                    </a:lnTo>
                    <a:lnTo>
                      <a:pt x="361" y="2883"/>
                    </a:lnTo>
                    <a:lnTo>
                      <a:pt x="434" y="2984"/>
                    </a:lnTo>
                    <a:lnTo>
                      <a:pt x="523" y="3080"/>
                    </a:lnTo>
                    <a:lnTo>
                      <a:pt x="628" y="3173"/>
                    </a:lnTo>
                    <a:lnTo>
                      <a:pt x="744" y="3261"/>
                    </a:lnTo>
                    <a:lnTo>
                      <a:pt x="874" y="3347"/>
                    </a:lnTo>
                    <a:lnTo>
                      <a:pt x="1016" y="3429"/>
                    </a:lnTo>
                    <a:lnTo>
                      <a:pt x="1168" y="3508"/>
                    </a:lnTo>
                    <a:lnTo>
                      <a:pt x="1249" y="3546"/>
                    </a:lnTo>
                    <a:lnTo>
                      <a:pt x="1249" y="3546"/>
                    </a:lnTo>
                    <a:lnTo>
                      <a:pt x="1296" y="3516"/>
                    </a:lnTo>
                    <a:lnTo>
                      <a:pt x="1386" y="3452"/>
                    </a:lnTo>
                    <a:lnTo>
                      <a:pt x="1472" y="3381"/>
                    </a:lnTo>
                    <a:lnTo>
                      <a:pt x="1554" y="3304"/>
                    </a:lnTo>
                    <a:lnTo>
                      <a:pt x="1630" y="3219"/>
                    </a:lnTo>
                    <a:lnTo>
                      <a:pt x="1702" y="3130"/>
                    </a:lnTo>
                    <a:lnTo>
                      <a:pt x="1769" y="3036"/>
                    </a:lnTo>
                    <a:lnTo>
                      <a:pt x="1831" y="2935"/>
                    </a:lnTo>
                    <a:lnTo>
                      <a:pt x="1861" y="2882"/>
                    </a:lnTo>
                    <a:close/>
                  </a:path>
                </a:pathLst>
              </a:custGeom>
              <a:solidFill>
                <a:schemeClr val="bg1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41">
                <a:extLst>
                  <a:ext uri="{FF2B5EF4-FFF2-40B4-BE49-F238E27FC236}">
                    <a16:creationId xmlns:a16="http://schemas.microsoft.com/office/drawing/2014/main" xmlns="" id="{C3EA4D51-36F8-457B-A086-7AAF14319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43494" y="-2282825"/>
                <a:ext cx="816507" cy="626739"/>
              </a:xfrm>
              <a:custGeom>
                <a:avLst/>
                <a:gdLst>
                  <a:gd name="T0" fmla="*/ 1071 w 1530"/>
                  <a:gd name="T1" fmla="*/ 586 h 1147"/>
                  <a:gd name="T2" fmla="*/ 969 w 1530"/>
                  <a:gd name="T3" fmla="*/ 602 h 1147"/>
                  <a:gd name="T4" fmla="*/ 806 w 1530"/>
                  <a:gd name="T5" fmla="*/ 608 h 1147"/>
                  <a:gd name="T6" fmla="*/ 687 w 1530"/>
                  <a:gd name="T7" fmla="*/ 594 h 1147"/>
                  <a:gd name="T8" fmla="*/ 608 w 1530"/>
                  <a:gd name="T9" fmla="*/ 571 h 1147"/>
                  <a:gd name="T10" fmla="*/ 586 w 1530"/>
                  <a:gd name="T11" fmla="*/ 561 h 1147"/>
                  <a:gd name="T12" fmla="*/ 558 w 1530"/>
                  <a:gd name="T13" fmla="*/ 545 h 1147"/>
                  <a:gd name="T14" fmla="*/ 427 w 1530"/>
                  <a:gd name="T15" fmla="*/ 465 h 1147"/>
                  <a:gd name="T16" fmla="*/ 297 w 1530"/>
                  <a:gd name="T17" fmla="*/ 367 h 1147"/>
                  <a:gd name="T18" fmla="*/ 205 w 1530"/>
                  <a:gd name="T19" fmla="*/ 288 h 1147"/>
                  <a:gd name="T20" fmla="*/ 116 w 1530"/>
                  <a:gd name="T21" fmla="*/ 201 h 1147"/>
                  <a:gd name="T22" fmla="*/ 34 w 1530"/>
                  <a:gd name="T23" fmla="*/ 103 h 1147"/>
                  <a:gd name="T24" fmla="*/ 0 w 1530"/>
                  <a:gd name="T25" fmla="*/ 50 h 1147"/>
                  <a:gd name="T26" fmla="*/ 1 w 1530"/>
                  <a:gd name="T27" fmla="*/ 60 h 1147"/>
                  <a:gd name="T28" fmla="*/ 19 w 1530"/>
                  <a:gd name="T29" fmla="*/ 132 h 1147"/>
                  <a:gd name="T30" fmla="*/ 47 w 1530"/>
                  <a:gd name="T31" fmla="*/ 206 h 1147"/>
                  <a:gd name="T32" fmla="*/ 96 w 1530"/>
                  <a:gd name="T33" fmla="*/ 300 h 1147"/>
                  <a:gd name="T34" fmla="*/ 168 w 1530"/>
                  <a:gd name="T35" fmla="*/ 409 h 1147"/>
                  <a:gd name="T36" fmla="*/ 268 w 1530"/>
                  <a:gd name="T37" fmla="*/ 533 h 1147"/>
                  <a:gd name="T38" fmla="*/ 401 w 1530"/>
                  <a:gd name="T39" fmla="*/ 668 h 1147"/>
                  <a:gd name="T40" fmla="*/ 485 w 1530"/>
                  <a:gd name="T41" fmla="*/ 739 h 1147"/>
                  <a:gd name="T42" fmla="*/ 528 w 1530"/>
                  <a:gd name="T43" fmla="*/ 777 h 1147"/>
                  <a:gd name="T44" fmla="*/ 625 w 1530"/>
                  <a:gd name="T45" fmla="*/ 846 h 1147"/>
                  <a:gd name="T46" fmla="*/ 730 w 1530"/>
                  <a:gd name="T47" fmla="*/ 909 h 1147"/>
                  <a:gd name="T48" fmla="*/ 842 w 1530"/>
                  <a:gd name="T49" fmla="*/ 965 h 1147"/>
                  <a:gd name="T50" fmla="*/ 1014 w 1530"/>
                  <a:gd name="T51" fmla="*/ 1040 h 1147"/>
                  <a:gd name="T52" fmla="*/ 1243 w 1530"/>
                  <a:gd name="T53" fmla="*/ 1117 h 1147"/>
                  <a:gd name="T54" fmla="*/ 1351 w 1530"/>
                  <a:gd name="T55" fmla="*/ 1147 h 1147"/>
                  <a:gd name="T56" fmla="*/ 1402 w 1530"/>
                  <a:gd name="T57" fmla="*/ 1147 h 1147"/>
                  <a:gd name="T58" fmla="*/ 1530 w 1530"/>
                  <a:gd name="T59" fmla="*/ 509 h 1147"/>
                  <a:gd name="T60" fmla="*/ 1530 w 1530"/>
                  <a:gd name="T61" fmla="*/ 0 h 1147"/>
                  <a:gd name="T62" fmla="*/ 1523 w 1530"/>
                  <a:gd name="T63" fmla="*/ 24 h 1147"/>
                  <a:gd name="T64" fmla="*/ 1454 w 1530"/>
                  <a:gd name="T65" fmla="*/ 180 h 1147"/>
                  <a:gd name="T66" fmla="*/ 1364 w 1530"/>
                  <a:gd name="T67" fmla="*/ 334 h 1147"/>
                  <a:gd name="T68" fmla="*/ 1290 w 1530"/>
                  <a:gd name="T69" fmla="*/ 433 h 1147"/>
                  <a:gd name="T70" fmla="*/ 1207 w 1530"/>
                  <a:gd name="T71" fmla="*/ 516 h 1147"/>
                  <a:gd name="T72" fmla="*/ 1141 w 1530"/>
                  <a:gd name="T73" fmla="*/ 561 h 1147"/>
                  <a:gd name="T74" fmla="*/ 1094 w 1530"/>
                  <a:gd name="T75" fmla="*/ 581 h 1147"/>
                  <a:gd name="T76" fmla="*/ 1071 w 1530"/>
                  <a:gd name="T77" fmla="*/ 586 h 1147"/>
                  <a:gd name="connsiteX0" fmla="*/ 7000 w 10000"/>
                  <a:gd name="connsiteY0" fmla="*/ 5109 h 12733"/>
                  <a:gd name="connsiteX1" fmla="*/ 6333 w 10000"/>
                  <a:gd name="connsiteY1" fmla="*/ 5248 h 12733"/>
                  <a:gd name="connsiteX2" fmla="*/ 5268 w 10000"/>
                  <a:gd name="connsiteY2" fmla="*/ 5301 h 12733"/>
                  <a:gd name="connsiteX3" fmla="*/ 4490 w 10000"/>
                  <a:gd name="connsiteY3" fmla="*/ 5179 h 12733"/>
                  <a:gd name="connsiteX4" fmla="*/ 3974 w 10000"/>
                  <a:gd name="connsiteY4" fmla="*/ 4978 h 12733"/>
                  <a:gd name="connsiteX5" fmla="*/ 3830 w 10000"/>
                  <a:gd name="connsiteY5" fmla="*/ 4891 h 12733"/>
                  <a:gd name="connsiteX6" fmla="*/ 3647 w 10000"/>
                  <a:gd name="connsiteY6" fmla="*/ 4752 h 12733"/>
                  <a:gd name="connsiteX7" fmla="*/ 2791 w 10000"/>
                  <a:gd name="connsiteY7" fmla="*/ 4054 h 12733"/>
                  <a:gd name="connsiteX8" fmla="*/ 1941 w 10000"/>
                  <a:gd name="connsiteY8" fmla="*/ 3200 h 12733"/>
                  <a:gd name="connsiteX9" fmla="*/ 1340 w 10000"/>
                  <a:gd name="connsiteY9" fmla="*/ 2511 h 12733"/>
                  <a:gd name="connsiteX10" fmla="*/ 758 w 10000"/>
                  <a:gd name="connsiteY10" fmla="*/ 1752 h 12733"/>
                  <a:gd name="connsiteX11" fmla="*/ 222 w 10000"/>
                  <a:gd name="connsiteY11" fmla="*/ 898 h 12733"/>
                  <a:gd name="connsiteX12" fmla="*/ 0 w 10000"/>
                  <a:gd name="connsiteY12" fmla="*/ 436 h 12733"/>
                  <a:gd name="connsiteX13" fmla="*/ 7 w 10000"/>
                  <a:gd name="connsiteY13" fmla="*/ 523 h 12733"/>
                  <a:gd name="connsiteX14" fmla="*/ 124 w 10000"/>
                  <a:gd name="connsiteY14" fmla="*/ 1151 h 12733"/>
                  <a:gd name="connsiteX15" fmla="*/ 307 w 10000"/>
                  <a:gd name="connsiteY15" fmla="*/ 1796 h 12733"/>
                  <a:gd name="connsiteX16" fmla="*/ 627 w 10000"/>
                  <a:gd name="connsiteY16" fmla="*/ 2616 h 12733"/>
                  <a:gd name="connsiteX17" fmla="*/ 1098 w 10000"/>
                  <a:gd name="connsiteY17" fmla="*/ 3566 h 12733"/>
                  <a:gd name="connsiteX18" fmla="*/ 1752 w 10000"/>
                  <a:gd name="connsiteY18" fmla="*/ 4647 h 12733"/>
                  <a:gd name="connsiteX19" fmla="*/ 2621 w 10000"/>
                  <a:gd name="connsiteY19" fmla="*/ 5824 h 12733"/>
                  <a:gd name="connsiteX20" fmla="*/ 3170 w 10000"/>
                  <a:gd name="connsiteY20" fmla="*/ 6443 h 12733"/>
                  <a:gd name="connsiteX21" fmla="*/ 3451 w 10000"/>
                  <a:gd name="connsiteY21" fmla="*/ 6774 h 12733"/>
                  <a:gd name="connsiteX22" fmla="*/ 4085 w 10000"/>
                  <a:gd name="connsiteY22" fmla="*/ 7376 h 12733"/>
                  <a:gd name="connsiteX23" fmla="*/ 4771 w 10000"/>
                  <a:gd name="connsiteY23" fmla="*/ 7925 h 12733"/>
                  <a:gd name="connsiteX24" fmla="*/ 5503 w 10000"/>
                  <a:gd name="connsiteY24" fmla="*/ 8413 h 12733"/>
                  <a:gd name="connsiteX25" fmla="*/ 5990 w 10000"/>
                  <a:gd name="connsiteY25" fmla="*/ 12733 h 12733"/>
                  <a:gd name="connsiteX26" fmla="*/ 8124 w 10000"/>
                  <a:gd name="connsiteY26" fmla="*/ 9738 h 12733"/>
                  <a:gd name="connsiteX27" fmla="*/ 8830 w 10000"/>
                  <a:gd name="connsiteY27" fmla="*/ 10000 h 12733"/>
                  <a:gd name="connsiteX28" fmla="*/ 9163 w 10000"/>
                  <a:gd name="connsiteY28" fmla="*/ 10000 h 12733"/>
                  <a:gd name="connsiteX29" fmla="*/ 10000 w 10000"/>
                  <a:gd name="connsiteY29" fmla="*/ 4438 h 12733"/>
                  <a:gd name="connsiteX30" fmla="*/ 10000 w 10000"/>
                  <a:gd name="connsiteY30" fmla="*/ 0 h 12733"/>
                  <a:gd name="connsiteX31" fmla="*/ 9954 w 10000"/>
                  <a:gd name="connsiteY31" fmla="*/ 209 h 12733"/>
                  <a:gd name="connsiteX32" fmla="*/ 9503 w 10000"/>
                  <a:gd name="connsiteY32" fmla="*/ 1569 h 12733"/>
                  <a:gd name="connsiteX33" fmla="*/ 8915 w 10000"/>
                  <a:gd name="connsiteY33" fmla="*/ 2912 h 12733"/>
                  <a:gd name="connsiteX34" fmla="*/ 8431 w 10000"/>
                  <a:gd name="connsiteY34" fmla="*/ 3775 h 12733"/>
                  <a:gd name="connsiteX35" fmla="*/ 7889 w 10000"/>
                  <a:gd name="connsiteY35" fmla="*/ 4499 h 12733"/>
                  <a:gd name="connsiteX36" fmla="*/ 7458 w 10000"/>
                  <a:gd name="connsiteY36" fmla="*/ 4891 h 12733"/>
                  <a:gd name="connsiteX37" fmla="*/ 7150 w 10000"/>
                  <a:gd name="connsiteY37" fmla="*/ 5065 h 12733"/>
                  <a:gd name="connsiteX38" fmla="*/ 7000 w 10000"/>
                  <a:gd name="connsiteY38" fmla="*/ 5109 h 12733"/>
                  <a:gd name="connsiteX0" fmla="*/ 7000 w 10000"/>
                  <a:gd name="connsiteY0" fmla="*/ 5109 h 12733"/>
                  <a:gd name="connsiteX1" fmla="*/ 6333 w 10000"/>
                  <a:gd name="connsiteY1" fmla="*/ 5248 h 12733"/>
                  <a:gd name="connsiteX2" fmla="*/ 5268 w 10000"/>
                  <a:gd name="connsiteY2" fmla="*/ 5301 h 12733"/>
                  <a:gd name="connsiteX3" fmla="*/ 4490 w 10000"/>
                  <a:gd name="connsiteY3" fmla="*/ 5179 h 12733"/>
                  <a:gd name="connsiteX4" fmla="*/ 3974 w 10000"/>
                  <a:gd name="connsiteY4" fmla="*/ 4978 h 12733"/>
                  <a:gd name="connsiteX5" fmla="*/ 3830 w 10000"/>
                  <a:gd name="connsiteY5" fmla="*/ 4891 h 12733"/>
                  <a:gd name="connsiteX6" fmla="*/ 3647 w 10000"/>
                  <a:gd name="connsiteY6" fmla="*/ 4752 h 12733"/>
                  <a:gd name="connsiteX7" fmla="*/ 2791 w 10000"/>
                  <a:gd name="connsiteY7" fmla="*/ 4054 h 12733"/>
                  <a:gd name="connsiteX8" fmla="*/ 1941 w 10000"/>
                  <a:gd name="connsiteY8" fmla="*/ 3200 h 12733"/>
                  <a:gd name="connsiteX9" fmla="*/ 1340 w 10000"/>
                  <a:gd name="connsiteY9" fmla="*/ 2511 h 12733"/>
                  <a:gd name="connsiteX10" fmla="*/ 758 w 10000"/>
                  <a:gd name="connsiteY10" fmla="*/ 1752 h 12733"/>
                  <a:gd name="connsiteX11" fmla="*/ 222 w 10000"/>
                  <a:gd name="connsiteY11" fmla="*/ 898 h 12733"/>
                  <a:gd name="connsiteX12" fmla="*/ 0 w 10000"/>
                  <a:gd name="connsiteY12" fmla="*/ 436 h 12733"/>
                  <a:gd name="connsiteX13" fmla="*/ 7 w 10000"/>
                  <a:gd name="connsiteY13" fmla="*/ 523 h 12733"/>
                  <a:gd name="connsiteX14" fmla="*/ 124 w 10000"/>
                  <a:gd name="connsiteY14" fmla="*/ 1151 h 12733"/>
                  <a:gd name="connsiteX15" fmla="*/ 307 w 10000"/>
                  <a:gd name="connsiteY15" fmla="*/ 1796 h 12733"/>
                  <a:gd name="connsiteX16" fmla="*/ 627 w 10000"/>
                  <a:gd name="connsiteY16" fmla="*/ 2616 h 12733"/>
                  <a:gd name="connsiteX17" fmla="*/ 1098 w 10000"/>
                  <a:gd name="connsiteY17" fmla="*/ 3566 h 12733"/>
                  <a:gd name="connsiteX18" fmla="*/ 1752 w 10000"/>
                  <a:gd name="connsiteY18" fmla="*/ 4647 h 12733"/>
                  <a:gd name="connsiteX19" fmla="*/ 2621 w 10000"/>
                  <a:gd name="connsiteY19" fmla="*/ 5824 h 12733"/>
                  <a:gd name="connsiteX20" fmla="*/ 3170 w 10000"/>
                  <a:gd name="connsiteY20" fmla="*/ 6443 h 12733"/>
                  <a:gd name="connsiteX21" fmla="*/ 3451 w 10000"/>
                  <a:gd name="connsiteY21" fmla="*/ 6774 h 12733"/>
                  <a:gd name="connsiteX22" fmla="*/ 4085 w 10000"/>
                  <a:gd name="connsiteY22" fmla="*/ 7376 h 12733"/>
                  <a:gd name="connsiteX23" fmla="*/ 4771 w 10000"/>
                  <a:gd name="connsiteY23" fmla="*/ 7925 h 12733"/>
                  <a:gd name="connsiteX24" fmla="*/ 4866 w 10000"/>
                  <a:gd name="connsiteY24" fmla="*/ 9591 h 12733"/>
                  <a:gd name="connsiteX25" fmla="*/ 5990 w 10000"/>
                  <a:gd name="connsiteY25" fmla="*/ 12733 h 12733"/>
                  <a:gd name="connsiteX26" fmla="*/ 8124 w 10000"/>
                  <a:gd name="connsiteY26" fmla="*/ 9738 h 12733"/>
                  <a:gd name="connsiteX27" fmla="*/ 8830 w 10000"/>
                  <a:gd name="connsiteY27" fmla="*/ 10000 h 12733"/>
                  <a:gd name="connsiteX28" fmla="*/ 9163 w 10000"/>
                  <a:gd name="connsiteY28" fmla="*/ 10000 h 12733"/>
                  <a:gd name="connsiteX29" fmla="*/ 10000 w 10000"/>
                  <a:gd name="connsiteY29" fmla="*/ 4438 h 12733"/>
                  <a:gd name="connsiteX30" fmla="*/ 10000 w 10000"/>
                  <a:gd name="connsiteY30" fmla="*/ 0 h 12733"/>
                  <a:gd name="connsiteX31" fmla="*/ 9954 w 10000"/>
                  <a:gd name="connsiteY31" fmla="*/ 209 h 12733"/>
                  <a:gd name="connsiteX32" fmla="*/ 9503 w 10000"/>
                  <a:gd name="connsiteY32" fmla="*/ 1569 h 12733"/>
                  <a:gd name="connsiteX33" fmla="*/ 8915 w 10000"/>
                  <a:gd name="connsiteY33" fmla="*/ 2912 h 12733"/>
                  <a:gd name="connsiteX34" fmla="*/ 8431 w 10000"/>
                  <a:gd name="connsiteY34" fmla="*/ 3775 h 12733"/>
                  <a:gd name="connsiteX35" fmla="*/ 7889 w 10000"/>
                  <a:gd name="connsiteY35" fmla="*/ 4499 h 12733"/>
                  <a:gd name="connsiteX36" fmla="*/ 7458 w 10000"/>
                  <a:gd name="connsiteY36" fmla="*/ 4891 h 12733"/>
                  <a:gd name="connsiteX37" fmla="*/ 7150 w 10000"/>
                  <a:gd name="connsiteY37" fmla="*/ 5065 h 12733"/>
                  <a:gd name="connsiteX38" fmla="*/ 7000 w 10000"/>
                  <a:gd name="connsiteY38" fmla="*/ 5109 h 12733"/>
                  <a:gd name="connsiteX0" fmla="*/ 7000 w 10000"/>
                  <a:gd name="connsiteY0" fmla="*/ 5109 h 12733"/>
                  <a:gd name="connsiteX1" fmla="*/ 6333 w 10000"/>
                  <a:gd name="connsiteY1" fmla="*/ 5248 h 12733"/>
                  <a:gd name="connsiteX2" fmla="*/ 5268 w 10000"/>
                  <a:gd name="connsiteY2" fmla="*/ 5301 h 12733"/>
                  <a:gd name="connsiteX3" fmla="*/ 4490 w 10000"/>
                  <a:gd name="connsiteY3" fmla="*/ 5179 h 12733"/>
                  <a:gd name="connsiteX4" fmla="*/ 3974 w 10000"/>
                  <a:gd name="connsiteY4" fmla="*/ 4978 h 12733"/>
                  <a:gd name="connsiteX5" fmla="*/ 3830 w 10000"/>
                  <a:gd name="connsiteY5" fmla="*/ 4891 h 12733"/>
                  <a:gd name="connsiteX6" fmla="*/ 3647 w 10000"/>
                  <a:gd name="connsiteY6" fmla="*/ 4752 h 12733"/>
                  <a:gd name="connsiteX7" fmla="*/ 2791 w 10000"/>
                  <a:gd name="connsiteY7" fmla="*/ 4054 h 12733"/>
                  <a:gd name="connsiteX8" fmla="*/ 1941 w 10000"/>
                  <a:gd name="connsiteY8" fmla="*/ 3200 h 12733"/>
                  <a:gd name="connsiteX9" fmla="*/ 1340 w 10000"/>
                  <a:gd name="connsiteY9" fmla="*/ 2511 h 12733"/>
                  <a:gd name="connsiteX10" fmla="*/ 758 w 10000"/>
                  <a:gd name="connsiteY10" fmla="*/ 1752 h 12733"/>
                  <a:gd name="connsiteX11" fmla="*/ 222 w 10000"/>
                  <a:gd name="connsiteY11" fmla="*/ 898 h 12733"/>
                  <a:gd name="connsiteX12" fmla="*/ 0 w 10000"/>
                  <a:gd name="connsiteY12" fmla="*/ 436 h 12733"/>
                  <a:gd name="connsiteX13" fmla="*/ 7 w 10000"/>
                  <a:gd name="connsiteY13" fmla="*/ 523 h 12733"/>
                  <a:gd name="connsiteX14" fmla="*/ 124 w 10000"/>
                  <a:gd name="connsiteY14" fmla="*/ 1151 h 12733"/>
                  <a:gd name="connsiteX15" fmla="*/ 307 w 10000"/>
                  <a:gd name="connsiteY15" fmla="*/ 1796 h 12733"/>
                  <a:gd name="connsiteX16" fmla="*/ 627 w 10000"/>
                  <a:gd name="connsiteY16" fmla="*/ 2616 h 12733"/>
                  <a:gd name="connsiteX17" fmla="*/ 1098 w 10000"/>
                  <a:gd name="connsiteY17" fmla="*/ 3566 h 12733"/>
                  <a:gd name="connsiteX18" fmla="*/ 1752 w 10000"/>
                  <a:gd name="connsiteY18" fmla="*/ 4647 h 12733"/>
                  <a:gd name="connsiteX19" fmla="*/ 2621 w 10000"/>
                  <a:gd name="connsiteY19" fmla="*/ 5824 h 12733"/>
                  <a:gd name="connsiteX20" fmla="*/ 3170 w 10000"/>
                  <a:gd name="connsiteY20" fmla="*/ 6443 h 12733"/>
                  <a:gd name="connsiteX21" fmla="*/ 3451 w 10000"/>
                  <a:gd name="connsiteY21" fmla="*/ 6774 h 12733"/>
                  <a:gd name="connsiteX22" fmla="*/ 4085 w 10000"/>
                  <a:gd name="connsiteY22" fmla="*/ 7376 h 12733"/>
                  <a:gd name="connsiteX23" fmla="*/ 3496 w 10000"/>
                  <a:gd name="connsiteY23" fmla="*/ 9758 h 12733"/>
                  <a:gd name="connsiteX24" fmla="*/ 4866 w 10000"/>
                  <a:gd name="connsiteY24" fmla="*/ 9591 h 12733"/>
                  <a:gd name="connsiteX25" fmla="*/ 5990 w 10000"/>
                  <a:gd name="connsiteY25" fmla="*/ 12733 h 12733"/>
                  <a:gd name="connsiteX26" fmla="*/ 8124 w 10000"/>
                  <a:gd name="connsiteY26" fmla="*/ 9738 h 12733"/>
                  <a:gd name="connsiteX27" fmla="*/ 8830 w 10000"/>
                  <a:gd name="connsiteY27" fmla="*/ 10000 h 12733"/>
                  <a:gd name="connsiteX28" fmla="*/ 9163 w 10000"/>
                  <a:gd name="connsiteY28" fmla="*/ 10000 h 12733"/>
                  <a:gd name="connsiteX29" fmla="*/ 10000 w 10000"/>
                  <a:gd name="connsiteY29" fmla="*/ 4438 h 12733"/>
                  <a:gd name="connsiteX30" fmla="*/ 10000 w 10000"/>
                  <a:gd name="connsiteY30" fmla="*/ 0 h 12733"/>
                  <a:gd name="connsiteX31" fmla="*/ 9954 w 10000"/>
                  <a:gd name="connsiteY31" fmla="*/ 209 h 12733"/>
                  <a:gd name="connsiteX32" fmla="*/ 9503 w 10000"/>
                  <a:gd name="connsiteY32" fmla="*/ 1569 h 12733"/>
                  <a:gd name="connsiteX33" fmla="*/ 8915 w 10000"/>
                  <a:gd name="connsiteY33" fmla="*/ 2912 h 12733"/>
                  <a:gd name="connsiteX34" fmla="*/ 8431 w 10000"/>
                  <a:gd name="connsiteY34" fmla="*/ 3775 h 12733"/>
                  <a:gd name="connsiteX35" fmla="*/ 7889 w 10000"/>
                  <a:gd name="connsiteY35" fmla="*/ 4499 h 12733"/>
                  <a:gd name="connsiteX36" fmla="*/ 7458 w 10000"/>
                  <a:gd name="connsiteY36" fmla="*/ 4891 h 12733"/>
                  <a:gd name="connsiteX37" fmla="*/ 7150 w 10000"/>
                  <a:gd name="connsiteY37" fmla="*/ 5065 h 12733"/>
                  <a:gd name="connsiteX38" fmla="*/ 7000 w 10000"/>
                  <a:gd name="connsiteY38" fmla="*/ 5109 h 12733"/>
                  <a:gd name="connsiteX0" fmla="*/ 7000 w 10000"/>
                  <a:gd name="connsiteY0" fmla="*/ 5109 h 12733"/>
                  <a:gd name="connsiteX1" fmla="*/ 6333 w 10000"/>
                  <a:gd name="connsiteY1" fmla="*/ 5248 h 12733"/>
                  <a:gd name="connsiteX2" fmla="*/ 5268 w 10000"/>
                  <a:gd name="connsiteY2" fmla="*/ 5301 h 12733"/>
                  <a:gd name="connsiteX3" fmla="*/ 4490 w 10000"/>
                  <a:gd name="connsiteY3" fmla="*/ 5179 h 12733"/>
                  <a:gd name="connsiteX4" fmla="*/ 3974 w 10000"/>
                  <a:gd name="connsiteY4" fmla="*/ 4978 h 12733"/>
                  <a:gd name="connsiteX5" fmla="*/ 3830 w 10000"/>
                  <a:gd name="connsiteY5" fmla="*/ 4891 h 12733"/>
                  <a:gd name="connsiteX6" fmla="*/ 3647 w 10000"/>
                  <a:gd name="connsiteY6" fmla="*/ 4752 h 12733"/>
                  <a:gd name="connsiteX7" fmla="*/ 2791 w 10000"/>
                  <a:gd name="connsiteY7" fmla="*/ 4054 h 12733"/>
                  <a:gd name="connsiteX8" fmla="*/ 1941 w 10000"/>
                  <a:gd name="connsiteY8" fmla="*/ 3200 h 12733"/>
                  <a:gd name="connsiteX9" fmla="*/ 1340 w 10000"/>
                  <a:gd name="connsiteY9" fmla="*/ 2511 h 12733"/>
                  <a:gd name="connsiteX10" fmla="*/ 758 w 10000"/>
                  <a:gd name="connsiteY10" fmla="*/ 1752 h 12733"/>
                  <a:gd name="connsiteX11" fmla="*/ 222 w 10000"/>
                  <a:gd name="connsiteY11" fmla="*/ 898 h 12733"/>
                  <a:gd name="connsiteX12" fmla="*/ 0 w 10000"/>
                  <a:gd name="connsiteY12" fmla="*/ 436 h 12733"/>
                  <a:gd name="connsiteX13" fmla="*/ 7 w 10000"/>
                  <a:gd name="connsiteY13" fmla="*/ 523 h 12733"/>
                  <a:gd name="connsiteX14" fmla="*/ 124 w 10000"/>
                  <a:gd name="connsiteY14" fmla="*/ 1151 h 12733"/>
                  <a:gd name="connsiteX15" fmla="*/ 307 w 10000"/>
                  <a:gd name="connsiteY15" fmla="*/ 1796 h 12733"/>
                  <a:gd name="connsiteX16" fmla="*/ 627 w 10000"/>
                  <a:gd name="connsiteY16" fmla="*/ 2616 h 12733"/>
                  <a:gd name="connsiteX17" fmla="*/ 1098 w 10000"/>
                  <a:gd name="connsiteY17" fmla="*/ 3566 h 12733"/>
                  <a:gd name="connsiteX18" fmla="*/ 1752 w 10000"/>
                  <a:gd name="connsiteY18" fmla="*/ 4647 h 12733"/>
                  <a:gd name="connsiteX19" fmla="*/ 2621 w 10000"/>
                  <a:gd name="connsiteY19" fmla="*/ 5824 h 12733"/>
                  <a:gd name="connsiteX20" fmla="*/ 3170 w 10000"/>
                  <a:gd name="connsiteY20" fmla="*/ 6443 h 12733"/>
                  <a:gd name="connsiteX21" fmla="*/ 3451 w 10000"/>
                  <a:gd name="connsiteY21" fmla="*/ 6774 h 12733"/>
                  <a:gd name="connsiteX22" fmla="*/ 3006 w 10000"/>
                  <a:gd name="connsiteY22" fmla="*/ 8751 h 12733"/>
                  <a:gd name="connsiteX23" fmla="*/ 3496 w 10000"/>
                  <a:gd name="connsiteY23" fmla="*/ 9758 h 12733"/>
                  <a:gd name="connsiteX24" fmla="*/ 4866 w 10000"/>
                  <a:gd name="connsiteY24" fmla="*/ 9591 h 12733"/>
                  <a:gd name="connsiteX25" fmla="*/ 5990 w 10000"/>
                  <a:gd name="connsiteY25" fmla="*/ 12733 h 12733"/>
                  <a:gd name="connsiteX26" fmla="*/ 8124 w 10000"/>
                  <a:gd name="connsiteY26" fmla="*/ 9738 h 12733"/>
                  <a:gd name="connsiteX27" fmla="*/ 8830 w 10000"/>
                  <a:gd name="connsiteY27" fmla="*/ 10000 h 12733"/>
                  <a:gd name="connsiteX28" fmla="*/ 9163 w 10000"/>
                  <a:gd name="connsiteY28" fmla="*/ 10000 h 12733"/>
                  <a:gd name="connsiteX29" fmla="*/ 10000 w 10000"/>
                  <a:gd name="connsiteY29" fmla="*/ 4438 h 12733"/>
                  <a:gd name="connsiteX30" fmla="*/ 10000 w 10000"/>
                  <a:gd name="connsiteY30" fmla="*/ 0 h 12733"/>
                  <a:gd name="connsiteX31" fmla="*/ 9954 w 10000"/>
                  <a:gd name="connsiteY31" fmla="*/ 209 h 12733"/>
                  <a:gd name="connsiteX32" fmla="*/ 9503 w 10000"/>
                  <a:gd name="connsiteY32" fmla="*/ 1569 h 12733"/>
                  <a:gd name="connsiteX33" fmla="*/ 8915 w 10000"/>
                  <a:gd name="connsiteY33" fmla="*/ 2912 h 12733"/>
                  <a:gd name="connsiteX34" fmla="*/ 8431 w 10000"/>
                  <a:gd name="connsiteY34" fmla="*/ 3775 h 12733"/>
                  <a:gd name="connsiteX35" fmla="*/ 7889 w 10000"/>
                  <a:gd name="connsiteY35" fmla="*/ 4499 h 12733"/>
                  <a:gd name="connsiteX36" fmla="*/ 7458 w 10000"/>
                  <a:gd name="connsiteY36" fmla="*/ 4891 h 12733"/>
                  <a:gd name="connsiteX37" fmla="*/ 7150 w 10000"/>
                  <a:gd name="connsiteY37" fmla="*/ 5065 h 12733"/>
                  <a:gd name="connsiteX38" fmla="*/ 7000 w 10000"/>
                  <a:gd name="connsiteY38" fmla="*/ 5109 h 12733"/>
                  <a:gd name="connsiteX0" fmla="*/ 7000 w 10000"/>
                  <a:gd name="connsiteY0" fmla="*/ 5109 h 12733"/>
                  <a:gd name="connsiteX1" fmla="*/ 6333 w 10000"/>
                  <a:gd name="connsiteY1" fmla="*/ 5248 h 12733"/>
                  <a:gd name="connsiteX2" fmla="*/ 5268 w 10000"/>
                  <a:gd name="connsiteY2" fmla="*/ 5301 h 12733"/>
                  <a:gd name="connsiteX3" fmla="*/ 4490 w 10000"/>
                  <a:gd name="connsiteY3" fmla="*/ 5179 h 12733"/>
                  <a:gd name="connsiteX4" fmla="*/ 3974 w 10000"/>
                  <a:gd name="connsiteY4" fmla="*/ 4978 h 12733"/>
                  <a:gd name="connsiteX5" fmla="*/ 3830 w 10000"/>
                  <a:gd name="connsiteY5" fmla="*/ 4891 h 12733"/>
                  <a:gd name="connsiteX6" fmla="*/ 3647 w 10000"/>
                  <a:gd name="connsiteY6" fmla="*/ 4752 h 12733"/>
                  <a:gd name="connsiteX7" fmla="*/ 2791 w 10000"/>
                  <a:gd name="connsiteY7" fmla="*/ 4054 h 12733"/>
                  <a:gd name="connsiteX8" fmla="*/ 1941 w 10000"/>
                  <a:gd name="connsiteY8" fmla="*/ 3200 h 12733"/>
                  <a:gd name="connsiteX9" fmla="*/ 1340 w 10000"/>
                  <a:gd name="connsiteY9" fmla="*/ 2511 h 12733"/>
                  <a:gd name="connsiteX10" fmla="*/ 758 w 10000"/>
                  <a:gd name="connsiteY10" fmla="*/ 1752 h 12733"/>
                  <a:gd name="connsiteX11" fmla="*/ 222 w 10000"/>
                  <a:gd name="connsiteY11" fmla="*/ 898 h 12733"/>
                  <a:gd name="connsiteX12" fmla="*/ 0 w 10000"/>
                  <a:gd name="connsiteY12" fmla="*/ 436 h 12733"/>
                  <a:gd name="connsiteX13" fmla="*/ 7 w 10000"/>
                  <a:gd name="connsiteY13" fmla="*/ 523 h 12733"/>
                  <a:gd name="connsiteX14" fmla="*/ 124 w 10000"/>
                  <a:gd name="connsiteY14" fmla="*/ 1151 h 12733"/>
                  <a:gd name="connsiteX15" fmla="*/ 307 w 10000"/>
                  <a:gd name="connsiteY15" fmla="*/ 1796 h 12733"/>
                  <a:gd name="connsiteX16" fmla="*/ 627 w 10000"/>
                  <a:gd name="connsiteY16" fmla="*/ 2616 h 12733"/>
                  <a:gd name="connsiteX17" fmla="*/ 1098 w 10000"/>
                  <a:gd name="connsiteY17" fmla="*/ 3566 h 12733"/>
                  <a:gd name="connsiteX18" fmla="*/ 1752 w 10000"/>
                  <a:gd name="connsiteY18" fmla="*/ 4647 h 12733"/>
                  <a:gd name="connsiteX19" fmla="*/ 2621 w 10000"/>
                  <a:gd name="connsiteY19" fmla="*/ 5824 h 12733"/>
                  <a:gd name="connsiteX20" fmla="*/ 3170 w 10000"/>
                  <a:gd name="connsiteY20" fmla="*/ 6443 h 12733"/>
                  <a:gd name="connsiteX21" fmla="*/ 2667 w 10000"/>
                  <a:gd name="connsiteY21" fmla="*/ 8149 h 12733"/>
                  <a:gd name="connsiteX22" fmla="*/ 3006 w 10000"/>
                  <a:gd name="connsiteY22" fmla="*/ 8751 h 12733"/>
                  <a:gd name="connsiteX23" fmla="*/ 3496 w 10000"/>
                  <a:gd name="connsiteY23" fmla="*/ 9758 h 12733"/>
                  <a:gd name="connsiteX24" fmla="*/ 4866 w 10000"/>
                  <a:gd name="connsiteY24" fmla="*/ 9591 h 12733"/>
                  <a:gd name="connsiteX25" fmla="*/ 5990 w 10000"/>
                  <a:gd name="connsiteY25" fmla="*/ 12733 h 12733"/>
                  <a:gd name="connsiteX26" fmla="*/ 8124 w 10000"/>
                  <a:gd name="connsiteY26" fmla="*/ 9738 h 12733"/>
                  <a:gd name="connsiteX27" fmla="*/ 8830 w 10000"/>
                  <a:gd name="connsiteY27" fmla="*/ 10000 h 12733"/>
                  <a:gd name="connsiteX28" fmla="*/ 9163 w 10000"/>
                  <a:gd name="connsiteY28" fmla="*/ 10000 h 12733"/>
                  <a:gd name="connsiteX29" fmla="*/ 10000 w 10000"/>
                  <a:gd name="connsiteY29" fmla="*/ 4438 h 12733"/>
                  <a:gd name="connsiteX30" fmla="*/ 10000 w 10000"/>
                  <a:gd name="connsiteY30" fmla="*/ 0 h 12733"/>
                  <a:gd name="connsiteX31" fmla="*/ 9954 w 10000"/>
                  <a:gd name="connsiteY31" fmla="*/ 209 h 12733"/>
                  <a:gd name="connsiteX32" fmla="*/ 9503 w 10000"/>
                  <a:gd name="connsiteY32" fmla="*/ 1569 h 12733"/>
                  <a:gd name="connsiteX33" fmla="*/ 8915 w 10000"/>
                  <a:gd name="connsiteY33" fmla="*/ 2912 h 12733"/>
                  <a:gd name="connsiteX34" fmla="*/ 8431 w 10000"/>
                  <a:gd name="connsiteY34" fmla="*/ 3775 h 12733"/>
                  <a:gd name="connsiteX35" fmla="*/ 7889 w 10000"/>
                  <a:gd name="connsiteY35" fmla="*/ 4499 h 12733"/>
                  <a:gd name="connsiteX36" fmla="*/ 7458 w 10000"/>
                  <a:gd name="connsiteY36" fmla="*/ 4891 h 12733"/>
                  <a:gd name="connsiteX37" fmla="*/ 7150 w 10000"/>
                  <a:gd name="connsiteY37" fmla="*/ 5065 h 12733"/>
                  <a:gd name="connsiteX38" fmla="*/ 7000 w 10000"/>
                  <a:gd name="connsiteY38" fmla="*/ 5109 h 12733"/>
                  <a:gd name="connsiteX0" fmla="*/ 7000 w 10000"/>
                  <a:gd name="connsiteY0" fmla="*/ 5109 h 12733"/>
                  <a:gd name="connsiteX1" fmla="*/ 6333 w 10000"/>
                  <a:gd name="connsiteY1" fmla="*/ 5248 h 12733"/>
                  <a:gd name="connsiteX2" fmla="*/ 5268 w 10000"/>
                  <a:gd name="connsiteY2" fmla="*/ 5301 h 12733"/>
                  <a:gd name="connsiteX3" fmla="*/ 4490 w 10000"/>
                  <a:gd name="connsiteY3" fmla="*/ 5179 h 12733"/>
                  <a:gd name="connsiteX4" fmla="*/ 3974 w 10000"/>
                  <a:gd name="connsiteY4" fmla="*/ 4978 h 12733"/>
                  <a:gd name="connsiteX5" fmla="*/ 3830 w 10000"/>
                  <a:gd name="connsiteY5" fmla="*/ 4891 h 12733"/>
                  <a:gd name="connsiteX6" fmla="*/ 3647 w 10000"/>
                  <a:gd name="connsiteY6" fmla="*/ 4752 h 12733"/>
                  <a:gd name="connsiteX7" fmla="*/ 2791 w 10000"/>
                  <a:gd name="connsiteY7" fmla="*/ 4054 h 12733"/>
                  <a:gd name="connsiteX8" fmla="*/ 1941 w 10000"/>
                  <a:gd name="connsiteY8" fmla="*/ 3200 h 12733"/>
                  <a:gd name="connsiteX9" fmla="*/ 1340 w 10000"/>
                  <a:gd name="connsiteY9" fmla="*/ 2511 h 12733"/>
                  <a:gd name="connsiteX10" fmla="*/ 758 w 10000"/>
                  <a:gd name="connsiteY10" fmla="*/ 1752 h 12733"/>
                  <a:gd name="connsiteX11" fmla="*/ 222 w 10000"/>
                  <a:gd name="connsiteY11" fmla="*/ 898 h 12733"/>
                  <a:gd name="connsiteX12" fmla="*/ 0 w 10000"/>
                  <a:gd name="connsiteY12" fmla="*/ 436 h 12733"/>
                  <a:gd name="connsiteX13" fmla="*/ 7 w 10000"/>
                  <a:gd name="connsiteY13" fmla="*/ 523 h 12733"/>
                  <a:gd name="connsiteX14" fmla="*/ 124 w 10000"/>
                  <a:gd name="connsiteY14" fmla="*/ 1151 h 12733"/>
                  <a:gd name="connsiteX15" fmla="*/ 307 w 10000"/>
                  <a:gd name="connsiteY15" fmla="*/ 1796 h 12733"/>
                  <a:gd name="connsiteX16" fmla="*/ 627 w 10000"/>
                  <a:gd name="connsiteY16" fmla="*/ 2616 h 12733"/>
                  <a:gd name="connsiteX17" fmla="*/ 1098 w 10000"/>
                  <a:gd name="connsiteY17" fmla="*/ 3566 h 12733"/>
                  <a:gd name="connsiteX18" fmla="*/ 1752 w 10000"/>
                  <a:gd name="connsiteY18" fmla="*/ 4647 h 12733"/>
                  <a:gd name="connsiteX19" fmla="*/ 2621 w 10000"/>
                  <a:gd name="connsiteY19" fmla="*/ 5824 h 12733"/>
                  <a:gd name="connsiteX20" fmla="*/ 2386 w 10000"/>
                  <a:gd name="connsiteY20" fmla="*/ 7490 h 12733"/>
                  <a:gd name="connsiteX21" fmla="*/ 2667 w 10000"/>
                  <a:gd name="connsiteY21" fmla="*/ 8149 h 12733"/>
                  <a:gd name="connsiteX22" fmla="*/ 3006 w 10000"/>
                  <a:gd name="connsiteY22" fmla="*/ 8751 h 12733"/>
                  <a:gd name="connsiteX23" fmla="*/ 3496 w 10000"/>
                  <a:gd name="connsiteY23" fmla="*/ 9758 h 12733"/>
                  <a:gd name="connsiteX24" fmla="*/ 4866 w 10000"/>
                  <a:gd name="connsiteY24" fmla="*/ 9591 h 12733"/>
                  <a:gd name="connsiteX25" fmla="*/ 5990 w 10000"/>
                  <a:gd name="connsiteY25" fmla="*/ 12733 h 12733"/>
                  <a:gd name="connsiteX26" fmla="*/ 8124 w 10000"/>
                  <a:gd name="connsiteY26" fmla="*/ 9738 h 12733"/>
                  <a:gd name="connsiteX27" fmla="*/ 8830 w 10000"/>
                  <a:gd name="connsiteY27" fmla="*/ 10000 h 12733"/>
                  <a:gd name="connsiteX28" fmla="*/ 9163 w 10000"/>
                  <a:gd name="connsiteY28" fmla="*/ 10000 h 12733"/>
                  <a:gd name="connsiteX29" fmla="*/ 10000 w 10000"/>
                  <a:gd name="connsiteY29" fmla="*/ 4438 h 12733"/>
                  <a:gd name="connsiteX30" fmla="*/ 10000 w 10000"/>
                  <a:gd name="connsiteY30" fmla="*/ 0 h 12733"/>
                  <a:gd name="connsiteX31" fmla="*/ 9954 w 10000"/>
                  <a:gd name="connsiteY31" fmla="*/ 209 h 12733"/>
                  <a:gd name="connsiteX32" fmla="*/ 9503 w 10000"/>
                  <a:gd name="connsiteY32" fmla="*/ 1569 h 12733"/>
                  <a:gd name="connsiteX33" fmla="*/ 8915 w 10000"/>
                  <a:gd name="connsiteY33" fmla="*/ 2912 h 12733"/>
                  <a:gd name="connsiteX34" fmla="*/ 8431 w 10000"/>
                  <a:gd name="connsiteY34" fmla="*/ 3775 h 12733"/>
                  <a:gd name="connsiteX35" fmla="*/ 7889 w 10000"/>
                  <a:gd name="connsiteY35" fmla="*/ 4499 h 12733"/>
                  <a:gd name="connsiteX36" fmla="*/ 7458 w 10000"/>
                  <a:gd name="connsiteY36" fmla="*/ 4891 h 12733"/>
                  <a:gd name="connsiteX37" fmla="*/ 7150 w 10000"/>
                  <a:gd name="connsiteY37" fmla="*/ 5065 h 12733"/>
                  <a:gd name="connsiteX38" fmla="*/ 7000 w 10000"/>
                  <a:gd name="connsiteY38" fmla="*/ 5109 h 12733"/>
                  <a:gd name="connsiteX0" fmla="*/ 7000 w 10000"/>
                  <a:gd name="connsiteY0" fmla="*/ 5109 h 12733"/>
                  <a:gd name="connsiteX1" fmla="*/ 6333 w 10000"/>
                  <a:gd name="connsiteY1" fmla="*/ 5248 h 12733"/>
                  <a:gd name="connsiteX2" fmla="*/ 5268 w 10000"/>
                  <a:gd name="connsiteY2" fmla="*/ 5301 h 12733"/>
                  <a:gd name="connsiteX3" fmla="*/ 4490 w 10000"/>
                  <a:gd name="connsiteY3" fmla="*/ 5179 h 12733"/>
                  <a:gd name="connsiteX4" fmla="*/ 3974 w 10000"/>
                  <a:gd name="connsiteY4" fmla="*/ 4978 h 12733"/>
                  <a:gd name="connsiteX5" fmla="*/ 3830 w 10000"/>
                  <a:gd name="connsiteY5" fmla="*/ 4891 h 12733"/>
                  <a:gd name="connsiteX6" fmla="*/ 3647 w 10000"/>
                  <a:gd name="connsiteY6" fmla="*/ 4752 h 12733"/>
                  <a:gd name="connsiteX7" fmla="*/ 2791 w 10000"/>
                  <a:gd name="connsiteY7" fmla="*/ 4054 h 12733"/>
                  <a:gd name="connsiteX8" fmla="*/ 1941 w 10000"/>
                  <a:gd name="connsiteY8" fmla="*/ 3200 h 12733"/>
                  <a:gd name="connsiteX9" fmla="*/ 1340 w 10000"/>
                  <a:gd name="connsiteY9" fmla="*/ 2511 h 12733"/>
                  <a:gd name="connsiteX10" fmla="*/ 758 w 10000"/>
                  <a:gd name="connsiteY10" fmla="*/ 1752 h 12733"/>
                  <a:gd name="connsiteX11" fmla="*/ 222 w 10000"/>
                  <a:gd name="connsiteY11" fmla="*/ 898 h 12733"/>
                  <a:gd name="connsiteX12" fmla="*/ 0 w 10000"/>
                  <a:gd name="connsiteY12" fmla="*/ 436 h 12733"/>
                  <a:gd name="connsiteX13" fmla="*/ 7 w 10000"/>
                  <a:gd name="connsiteY13" fmla="*/ 523 h 12733"/>
                  <a:gd name="connsiteX14" fmla="*/ 124 w 10000"/>
                  <a:gd name="connsiteY14" fmla="*/ 1151 h 12733"/>
                  <a:gd name="connsiteX15" fmla="*/ 307 w 10000"/>
                  <a:gd name="connsiteY15" fmla="*/ 1796 h 12733"/>
                  <a:gd name="connsiteX16" fmla="*/ 627 w 10000"/>
                  <a:gd name="connsiteY16" fmla="*/ 2616 h 12733"/>
                  <a:gd name="connsiteX17" fmla="*/ 1098 w 10000"/>
                  <a:gd name="connsiteY17" fmla="*/ 3566 h 12733"/>
                  <a:gd name="connsiteX18" fmla="*/ 1752 w 10000"/>
                  <a:gd name="connsiteY18" fmla="*/ 4647 h 12733"/>
                  <a:gd name="connsiteX19" fmla="*/ 1984 w 10000"/>
                  <a:gd name="connsiteY19" fmla="*/ 7657 h 12733"/>
                  <a:gd name="connsiteX20" fmla="*/ 2386 w 10000"/>
                  <a:gd name="connsiteY20" fmla="*/ 7490 h 12733"/>
                  <a:gd name="connsiteX21" fmla="*/ 2667 w 10000"/>
                  <a:gd name="connsiteY21" fmla="*/ 8149 h 12733"/>
                  <a:gd name="connsiteX22" fmla="*/ 3006 w 10000"/>
                  <a:gd name="connsiteY22" fmla="*/ 8751 h 12733"/>
                  <a:gd name="connsiteX23" fmla="*/ 3496 w 10000"/>
                  <a:gd name="connsiteY23" fmla="*/ 9758 h 12733"/>
                  <a:gd name="connsiteX24" fmla="*/ 4866 w 10000"/>
                  <a:gd name="connsiteY24" fmla="*/ 9591 h 12733"/>
                  <a:gd name="connsiteX25" fmla="*/ 5990 w 10000"/>
                  <a:gd name="connsiteY25" fmla="*/ 12733 h 12733"/>
                  <a:gd name="connsiteX26" fmla="*/ 8124 w 10000"/>
                  <a:gd name="connsiteY26" fmla="*/ 9738 h 12733"/>
                  <a:gd name="connsiteX27" fmla="*/ 8830 w 10000"/>
                  <a:gd name="connsiteY27" fmla="*/ 10000 h 12733"/>
                  <a:gd name="connsiteX28" fmla="*/ 9163 w 10000"/>
                  <a:gd name="connsiteY28" fmla="*/ 10000 h 12733"/>
                  <a:gd name="connsiteX29" fmla="*/ 10000 w 10000"/>
                  <a:gd name="connsiteY29" fmla="*/ 4438 h 12733"/>
                  <a:gd name="connsiteX30" fmla="*/ 10000 w 10000"/>
                  <a:gd name="connsiteY30" fmla="*/ 0 h 12733"/>
                  <a:gd name="connsiteX31" fmla="*/ 9954 w 10000"/>
                  <a:gd name="connsiteY31" fmla="*/ 209 h 12733"/>
                  <a:gd name="connsiteX32" fmla="*/ 9503 w 10000"/>
                  <a:gd name="connsiteY32" fmla="*/ 1569 h 12733"/>
                  <a:gd name="connsiteX33" fmla="*/ 8915 w 10000"/>
                  <a:gd name="connsiteY33" fmla="*/ 2912 h 12733"/>
                  <a:gd name="connsiteX34" fmla="*/ 8431 w 10000"/>
                  <a:gd name="connsiteY34" fmla="*/ 3775 h 12733"/>
                  <a:gd name="connsiteX35" fmla="*/ 7889 w 10000"/>
                  <a:gd name="connsiteY35" fmla="*/ 4499 h 12733"/>
                  <a:gd name="connsiteX36" fmla="*/ 7458 w 10000"/>
                  <a:gd name="connsiteY36" fmla="*/ 4891 h 12733"/>
                  <a:gd name="connsiteX37" fmla="*/ 7150 w 10000"/>
                  <a:gd name="connsiteY37" fmla="*/ 5065 h 12733"/>
                  <a:gd name="connsiteX38" fmla="*/ 7000 w 10000"/>
                  <a:gd name="connsiteY38" fmla="*/ 5109 h 12733"/>
                  <a:gd name="connsiteX0" fmla="*/ 7000 w 10000"/>
                  <a:gd name="connsiteY0" fmla="*/ 5109 h 12733"/>
                  <a:gd name="connsiteX1" fmla="*/ 6333 w 10000"/>
                  <a:gd name="connsiteY1" fmla="*/ 5248 h 12733"/>
                  <a:gd name="connsiteX2" fmla="*/ 5268 w 10000"/>
                  <a:gd name="connsiteY2" fmla="*/ 5301 h 12733"/>
                  <a:gd name="connsiteX3" fmla="*/ 4490 w 10000"/>
                  <a:gd name="connsiteY3" fmla="*/ 5179 h 12733"/>
                  <a:gd name="connsiteX4" fmla="*/ 3974 w 10000"/>
                  <a:gd name="connsiteY4" fmla="*/ 4978 h 12733"/>
                  <a:gd name="connsiteX5" fmla="*/ 3830 w 10000"/>
                  <a:gd name="connsiteY5" fmla="*/ 4891 h 12733"/>
                  <a:gd name="connsiteX6" fmla="*/ 3647 w 10000"/>
                  <a:gd name="connsiteY6" fmla="*/ 4752 h 12733"/>
                  <a:gd name="connsiteX7" fmla="*/ 2791 w 10000"/>
                  <a:gd name="connsiteY7" fmla="*/ 4054 h 12733"/>
                  <a:gd name="connsiteX8" fmla="*/ 1941 w 10000"/>
                  <a:gd name="connsiteY8" fmla="*/ 3200 h 12733"/>
                  <a:gd name="connsiteX9" fmla="*/ 1340 w 10000"/>
                  <a:gd name="connsiteY9" fmla="*/ 2511 h 12733"/>
                  <a:gd name="connsiteX10" fmla="*/ 758 w 10000"/>
                  <a:gd name="connsiteY10" fmla="*/ 1752 h 12733"/>
                  <a:gd name="connsiteX11" fmla="*/ 222 w 10000"/>
                  <a:gd name="connsiteY11" fmla="*/ 898 h 12733"/>
                  <a:gd name="connsiteX12" fmla="*/ 0 w 10000"/>
                  <a:gd name="connsiteY12" fmla="*/ 436 h 12733"/>
                  <a:gd name="connsiteX13" fmla="*/ 7 w 10000"/>
                  <a:gd name="connsiteY13" fmla="*/ 523 h 12733"/>
                  <a:gd name="connsiteX14" fmla="*/ 124 w 10000"/>
                  <a:gd name="connsiteY14" fmla="*/ 1151 h 12733"/>
                  <a:gd name="connsiteX15" fmla="*/ 307 w 10000"/>
                  <a:gd name="connsiteY15" fmla="*/ 1796 h 12733"/>
                  <a:gd name="connsiteX16" fmla="*/ 627 w 10000"/>
                  <a:gd name="connsiteY16" fmla="*/ 2616 h 12733"/>
                  <a:gd name="connsiteX17" fmla="*/ 1098 w 10000"/>
                  <a:gd name="connsiteY17" fmla="*/ 3566 h 12733"/>
                  <a:gd name="connsiteX18" fmla="*/ 1311 w 10000"/>
                  <a:gd name="connsiteY18" fmla="*/ 6938 h 12733"/>
                  <a:gd name="connsiteX19" fmla="*/ 1984 w 10000"/>
                  <a:gd name="connsiteY19" fmla="*/ 7657 h 12733"/>
                  <a:gd name="connsiteX20" fmla="*/ 2386 w 10000"/>
                  <a:gd name="connsiteY20" fmla="*/ 7490 h 12733"/>
                  <a:gd name="connsiteX21" fmla="*/ 2667 w 10000"/>
                  <a:gd name="connsiteY21" fmla="*/ 8149 h 12733"/>
                  <a:gd name="connsiteX22" fmla="*/ 3006 w 10000"/>
                  <a:gd name="connsiteY22" fmla="*/ 8751 h 12733"/>
                  <a:gd name="connsiteX23" fmla="*/ 3496 w 10000"/>
                  <a:gd name="connsiteY23" fmla="*/ 9758 h 12733"/>
                  <a:gd name="connsiteX24" fmla="*/ 4866 w 10000"/>
                  <a:gd name="connsiteY24" fmla="*/ 9591 h 12733"/>
                  <a:gd name="connsiteX25" fmla="*/ 5990 w 10000"/>
                  <a:gd name="connsiteY25" fmla="*/ 12733 h 12733"/>
                  <a:gd name="connsiteX26" fmla="*/ 8124 w 10000"/>
                  <a:gd name="connsiteY26" fmla="*/ 9738 h 12733"/>
                  <a:gd name="connsiteX27" fmla="*/ 8830 w 10000"/>
                  <a:gd name="connsiteY27" fmla="*/ 10000 h 12733"/>
                  <a:gd name="connsiteX28" fmla="*/ 9163 w 10000"/>
                  <a:gd name="connsiteY28" fmla="*/ 10000 h 12733"/>
                  <a:gd name="connsiteX29" fmla="*/ 10000 w 10000"/>
                  <a:gd name="connsiteY29" fmla="*/ 4438 h 12733"/>
                  <a:gd name="connsiteX30" fmla="*/ 10000 w 10000"/>
                  <a:gd name="connsiteY30" fmla="*/ 0 h 12733"/>
                  <a:gd name="connsiteX31" fmla="*/ 9954 w 10000"/>
                  <a:gd name="connsiteY31" fmla="*/ 209 h 12733"/>
                  <a:gd name="connsiteX32" fmla="*/ 9503 w 10000"/>
                  <a:gd name="connsiteY32" fmla="*/ 1569 h 12733"/>
                  <a:gd name="connsiteX33" fmla="*/ 8915 w 10000"/>
                  <a:gd name="connsiteY33" fmla="*/ 2912 h 12733"/>
                  <a:gd name="connsiteX34" fmla="*/ 8431 w 10000"/>
                  <a:gd name="connsiteY34" fmla="*/ 3775 h 12733"/>
                  <a:gd name="connsiteX35" fmla="*/ 7889 w 10000"/>
                  <a:gd name="connsiteY35" fmla="*/ 4499 h 12733"/>
                  <a:gd name="connsiteX36" fmla="*/ 7458 w 10000"/>
                  <a:gd name="connsiteY36" fmla="*/ 4891 h 12733"/>
                  <a:gd name="connsiteX37" fmla="*/ 7150 w 10000"/>
                  <a:gd name="connsiteY37" fmla="*/ 5065 h 12733"/>
                  <a:gd name="connsiteX38" fmla="*/ 7000 w 10000"/>
                  <a:gd name="connsiteY38" fmla="*/ 5109 h 12733"/>
                  <a:gd name="connsiteX0" fmla="*/ 7000 w 10000"/>
                  <a:gd name="connsiteY0" fmla="*/ 5109 h 12733"/>
                  <a:gd name="connsiteX1" fmla="*/ 6333 w 10000"/>
                  <a:gd name="connsiteY1" fmla="*/ 5248 h 12733"/>
                  <a:gd name="connsiteX2" fmla="*/ 5268 w 10000"/>
                  <a:gd name="connsiteY2" fmla="*/ 5301 h 12733"/>
                  <a:gd name="connsiteX3" fmla="*/ 4490 w 10000"/>
                  <a:gd name="connsiteY3" fmla="*/ 5179 h 12733"/>
                  <a:gd name="connsiteX4" fmla="*/ 3974 w 10000"/>
                  <a:gd name="connsiteY4" fmla="*/ 4978 h 12733"/>
                  <a:gd name="connsiteX5" fmla="*/ 3830 w 10000"/>
                  <a:gd name="connsiteY5" fmla="*/ 4891 h 12733"/>
                  <a:gd name="connsiteX6" fmla="*/ 3647 w 10000"/>
                  <a:gd name="connsiteY6" fmla="*/ 4752 h 12733"/>
                  <a:gd name="connsiteX7" fmla="*/ 2791 w 10000"/>
                  <a:gd name="connsiteY7" fmla="*/ 4054 h 12733"/>
                  <a:gd name="connsiteX8" fmla="*/ 1941 w 10000"/>
                  <a:gd name="connsiteY8" fmla="*/ 3200 h 12733"/>
                  <a:gd name="connsiteX9" fmla="*/ 1340 w 10000"/>
                  <a:gd name="connsiteY9" fmla="*/ 2511 h 12733"/>
                  <a:gd name="connsiteX10" fmla="*/ 758 w 10000"/>
                  <a:gd name="connsiteY10" fmla="*/ 1752 h 12733"/>
                  <a:gd name="connsiteX11" fmla="*/ 222 w 10000"/>
                  <a:gd name="connsiteY11" fmla="*/ 898 h 12733"/>
                  <a:gd name="connsiteX12" fmla="*/ 0 w 10000"/>
                  <a:gd name="connsiteY12" fmla="*/ 436 h 12733"/>
                  <a:gd name="connsiteX13" fmla="*/ 7 w 10000"/>
                  <a:gd name="connsiteY13" fmla="*/ 523 h 12733"/>
                  <a:gd name="connsiteX14" fmla="*/ 124 w 10000"/>
                  <a:gd name="connsiteY14" fmla="*/ 1151 h 12733"/>
                  <a:gd name="connsiteX15" fmla="*/ 307 w 10000"/>
                  <a:gd name="connsiteY15" fmla="*/ 1796 h 12733"/>
                  <a:gd name="connsiteX16" fmla="*/ 627 w 10000"/>
                  <a:gd name="connsiteY16" fmla="*/ 2616 h 12733"/>
                  <a:gd name="connsiteX17" fmla="*/ 314 w 10000"/>
                  <a:gd name="connsiteY17" fmla="*/ 6184 h 12733"/>
                  <a:gd name="connsiteX18" fmla="*/ 1311 w 10000"/>
                  <a:gd name="connsiteY18" fmla="*/ 6938 h 12733"/>
                  <a:gd name="connsiteX19" fmla="*/ 1984 w 10000"/>
                  <a:gd name="connsiteY19" fmla="*/ 7657 h 12733"/>
                  <a:gd name="connsiteX20" fmla="*/ 2386 w 10000"/>
                  <a:gd name="connsiteY20" fmla="*/ 7490 h 12733"/>
                  <a:gd name="connsiteX21" fmla="*/ 2667 w 10000"/>
                  <a:gd name="connsiteY21" fmla="*/ 8149 h 12733"/>
                  <a:gd name="connsiteX22" fmla="*/ 3006 w 10000"/>
                  <a:gd name="connsiteY22" fmla="*/ 8751 h 12733"/>
                  <a:gd name="connsiteX23" fmla="*/ 3496 w 10000"/>
                  <a:gd name="connsiteY23" fmla="*/ 9758 h 12733"/>
                  <a:gd name="connsiteX24" fmla="*/ 4866 w 10000"/>
                  <a:gd name="connsiteY24" fmla="*/ 9591 h 12733"/>
                  <a:gd name="connsiteX25" fmla="*/ 5990 w 10000"/>
                  <a:gd name="connsiteY25" fmla="*/ 12733 h 12733"/>
                  <a:gd name="connsiteX26" fmla="*/ 8124 w 10000"/>
                  <a:gd name="connsiteY26" fmla="*/ 9738 h 12733"/>
                  <a:gd name="connsiteX27" fmla="*/ 8830 w 10000"/>
                  <a:gd name="connsiteY27" fmla="*/ 10000 h 12733"/>
                  <a:gd name="connsiteX28" fmla="*/ 9163 w 10000"/>
                  <a:gd name="connsiteY28" fmla="*/ 10000 h 12733"/>
                  <a:gd name="connsiteX29" fmla="*/ 10000 w 10000"/>
                  <a:gd name="connsiteY29" fmla="*/ 4438 h 12733"/>
                  <a:gd name="connsiteX30" fmla="*/ 10000 w 10000"/>
                  <a:gd name="connsiteY30" fmla="*/ 0 h 12733"/>
                  <a:gd name="connsiteX31" fmla="*/ 9954 w 10000"/>
                  <a:gd name="connsiteY31" fmla="*/ 209 h 12733"/>
                  <a:gd name="connsiteX32" fmla="*/ 9503 w 10000"/>
                  <a:gd name="connsiteY32" fmla="*/ 1569 h 12733"/>
                  <a:gd name="connsiteX33" fmla="*/ 8915 w 10000"/>
                  <a:gd name="connsiteY33" fmla="*/ 2912 h 12733"/>
                  <a:gd name="connsiteX34" fmla="*/ 8431 w 10000"/>
                  <a:gd name="connsiteY34" fmla="*/ 3775 h 12733"/>
                  <a:gd name="connsiteX35" fmla="*/ 7889 w 10000"/>
                  <a:gd name="connsiteY35" fmla="*/ 4499 h 12733"/>
                  <a:gd name="connsiteX36" fmla="*/ 7458 w 10000"/>
                  <a:gd name="connsiteY36" fmla="*/ 4891 h 12733"/>
                  <a:gd name="connsiteX37" fmla="*/ 7150 w 10000"/>
                  <a:gd name="connsiteY37" fmla="*/ 5065 h 12733"/>
                  <a:gd name="connsiteX38" fmla="*/ 7000 w 10000"/>
                  <a:gd name="connsiteY38" fmla="*/ 5109 h 12733"/>
                  <a:gd name="connsiteX0" fmla="*/ 7000 w 10000"/>
                  <a:gd name="connsiteY0" fmla="*/ 5109 h 12733"/>
                  <a:gd name="connsiteX1" fmla="*/ 6333 w 10000"/>
                  <a:gd name="connsiteY1" fmla="*/ 5248 h 12733"/>
                  <a:gd name="connsiteX2" fmla="*/ 5268 w 10000"/>
                  <a:gd name="connsiteY2" fmla="*/ 5301 h 12733"/>
                  <a:gd name="connsiteX3" fmla="*/ 4490 w 10000"/>
                  <a:gd name="connsiteY3" fmla="*/ 5179 h 12733"/>
                  <a:gd name="connsiteX4" fmla="*/ 3974 w 10000"/>
                  <a:gd name="connsiteY4" fmla="*/ 4978 h 12733"/>
                  <a:gd name="connsiteX5" fmla="*/ 3830 w 10000"/>
                  <a:gd name="connsiteY5" fmla="*/ 4891 h 12733"/>
                  <a:gd name="connsiteX6" fmla="*/ 3647 w 10000"/>
                  <a:gd name="connsiteY6" fmla="*/ 4752 h 12733"/>
                  <a:gd name="connsiteX7" fmla="*/ 2791 w 10000"/>
                  <a:gd name="connsiteY7" fmla="*/ 4054 h 12733"/>
                  <a:gd name="connsiteX8" fmla="*/ 1941 w 10000"/>
                  <a:gd name="connsiteY8" fmla="*/ 3200 h 12733"/>
                  <a:gd name="connsiteX9" fmla="*/ 1340 w 10000"/>
                  <a:gd name="connsiteY9" fmla="*/ 2511 h 12733"/>
                  <a:gd name="connsiteX10" fmla="*/ 758 w 10000"/>
                  <a:gd name="connsiteY10" fmla="*/ 1752 h 12733"/>
                  <a:gd name="connsiteX11" fmla="*/ 222 w 10000"/>
                  <a:gd name="connsiteY11" fmla="*/ 898 h 12733"/>
                  <a:gd name="connsiteX12" fmla="*/ 0 w 10000"/>
                  <a:gd name="connsiteY12" fmla="*/ 436 h 12733"/>
                  <a:gd name="connsiteX13" fmla="*/ 7 w 10000"/>
                  <a:gd name="connsiteY13" fmla="*/ 523 h 12733"/>
                  <a:gd name="connsiteX14" fmla="*/ 124 w 10000"/>
                  <a:gd name="connsiteY14" fmla="*/ 1151 h 12733"/>
                  <a:gd name="connsiteX15" fmla="*/ 307 w 10000"/>
                  <a:gd name="connsiteY15" fmla="*/ 1796 h 12733"/>
                  <a:gd name="connsiteX16" fmla="*/ 39 w 10000"/>
                  <a:gd name="connsiteY16" fmla="*/ 5431 h 12733"/>
                  <a:gd name="connsiteX17" fmla="*/ 314 w 10000"/>
                  <a:gd name="connsiteY17" fmla="*/ 6184 h 12733"/>
                  <a:gd name="connsiteX18" fmla="*/ 1311 w 10000"/>
                  <a:gd name="connsiteY18" fmla="*/ 6938 h 12733"/>
                  <a:gd name="connsiteX19" fmla="*/ 1984 w 10000"/>
                  <a:gd name="connsiteY19" fmla="*/ 7657 h 12733"/>
                  <a:gd name="connsiteX20" fmla="*/ 2386 w 10000"/>
                  <a:gd name="connsiteY20" fmla="*/ 7490 h 12733"/>
                  <a:gd name="connsiteX21" fmla="*/ 2667 w 10000"/>
                  <a:gd name="connsiteY21" fmla="*/ 8149 h 12733"/>
                  <a:gd name="connsiteX22" fmla="*/ 3006 w 10000"/>
                  <a:gd name="connsiteY22" fmla="*/ 8751 h 12733"/>
                  <a:gd name="connsiteX23" fmla="*/ 3496 w 10000"/>
                  <a:gd name="connsiteY23" fmla="*/ 9758 h 12733"/>
                  <a:gd name="connsiteX24" fmla="*/ 4866 w 10000"/>
                  <a:gd name="connsiteY24" fmla="*/ 9591 h 12733"/>
                  <a:gd name="connsiteX25" fmla="*/ 5990 w 10000"/>
                  <a:gd name="connsiteY25" fmla="*/ 12733 h 12733"/>
                  <a:gd name="connsiteX26" fmla="*/ 8124 w 10000"/>
                  <a:gd name="connsiteY26" fmla="*/ 9738 h 12733"/>
                  <a:gd name="connsiteX27" fmla="*/ 8830 w 10000"/>
                  <a:gd name="connsiteY27" fmla="*/ 10000 h 12733"/>
                  <a:gd name="connsiteX28" fmla="*/ 9163 w 10000"/>
                  <a:gd name="connsiteY28" fmla="*/ 10000 h 12733"/>
                  <a:gd name="connsiteX29" fmla="*/ 10000 w 10000"/>
                  <a:gd name="connsiteY29" fmla="*/ 4438 h 12733"/>
                  <a:gd name="connsiteX30" fmla="*/ 10000 w 10000"/>
                  <a:gd name="connsiteY30" fmla="*/ 0 h 12733"/>
                  <a:gd name="connsiteX31" fmla="*/ 9954 w 10000"/>
                  <a:gd name="connsiteY31" fmla="*/ 209 h 12733"/>
                  <a:gd name="connsiteX32" fmla="*/ 9503 w 10000"/>
                  <a:gd name="connsiteY32" fmla="*/ 1569 h 12733"/>
                  <a:gd name="connsiteX33" fmla="*/ 8915 w 10000"/>
                  <a:gd name="connsiteY33" fmla="*/ 2912 h 12733"/>
                  <a:gd name="connsiteX34" fmla="*/ 8431 w 10000"/>
                  <a:gd name="connsiteY34" fmla="*/ 3775 h 12733"/>
                  <a:gd name="connsiteX35" fmla="*/ 7889 w 10000"/>
                  <a:gd name="connsiteY35" fmla="*/ 4499 h 12733"/>
                  <a:gd name="connsiteX36" fmla="*/ 7458 w 10000"/>
                  <a:gd name="connsiteY36" fmla="*/ 4891 h 12733"/>
                  <a:gd name="connsiteX37" fmla="*/ 7150 w 10000"/>
                  <a:gd name="connsiteY37" fmla="*/ 5065 h 12733"/>
                  <a:gd name="connsiteX38" fmla="*/ 7000 w 10000"/>
                  <a:gd name="connsiteY38" fmla="*/ 5109 h 12733"/>
                  <a:gd name="connsiteX0" fmla="*/ 7085 w 10085"/>
                  <a:gd name="connsiteY0" fmla="*/ 5109 h 12733"/>
                  <a:gd name="connsiteX1" fmla="*/ 6418 w 10085"/>
                  <a:gd name="connsiteY1" fmla="*/ 5248 h 12733"/>
                  <a:gd name="connsiteX2" fmla="*/ 5353 w 10085"/>
                  <a:gd name="connsiteY2" fmla="*/ 5301 h 12733"/>
                  <a:gd name="connsiteX3" fmla="*/ 4575 w 10085"/>
                  <a:gd name="connsiteY3" fmla="*/ 5179 h 12733"/>
                  <a:gd name="connsiteX4" fmla="*/ 4059 w 10085"/>
                  <a:gd name="connsiteY4" fmla="*/ 4978 h 12733"/>
                  <a:gd name="connsiteX5" fmla="*/ 3915 w 10085"/>
                  <a:gd name="connsiteY5" fmla="*/ 4891 h 12733"/>
                  <a:gd name="connsiteX6" fmla="*/ 3732 w 10085"/>
                  <a:gd name="connsiteY6" fmla="*/ 4752 h 12733"/>
                  <a:gd name="connsiteX7" fmla="*/ 2876 w 10085"/>
                  <a:gd name="connsiteY7" fmla="*/ 4054 h 12733"/>
                  <a:gd name="connsiteX8" fmla="*/ 2026 w 10085"/>
                  <a:gd name="connsiteY8" fmla="*/ 3200 h 12733"/>
                  <a:gd name="connsiteX9" fmla="*/ 1425 w 10085"/>
                  <a:gd name="connsiteY9" fmla="*/ 2511 h 12733"/>
                  <a:gd name="connsiteX10" fmla="*/ 843 w 10085"/>
                  <a:gd name="connsiteY10" fmla="*/ 1752 h 12733"/>
                  <a:gd name="connsiteX11" fmla="*/ 307 w 10085"/>
                  <a:gd name="connsiteY11" fmla="*/ 898 h 12733"/>
                  <a:gd name="connsiteX12" fmla="*/ 85 w 10085"/>
                  <a:gd name="connsiteY12" fmla="*/ 436 h 12733"/>
                  <a:gd name="connsiteX13" fmla="*/ 92 w 10085"/>
                  <a:gd name="connsiteY13" fmla="*/ 523 h 12733"/>
                  <a:gd name="connsiteX14" fmla="*/ 209 w 10085"/>
                  <a:gd name="connsiteY14" fmla="*/ 1151 h 12733"/>
                  <a:gd name="connsiteX15" fmla="*/ 0 w 10085"/>
                  <a:gd name="connsiteY15" fmla="*/ 5789 h 12733"/>
                  <a:gd name="connsiteX16" fmla="*/ 124 w 10085"/>
                  <a:gd name="connsiteY16" fmla="*/ 5431 h 12733"/>
                  <a:gd name="connsiteX17" fmla="*/ 399 w 10085"/>
                  <a:gd name="connsiteY17" fmla="*/ 6184 h 12733"/>
                  <a:gd name="connsiteX18" fmla="*/ 1396 w 10085"/>
                  <a:gd name="connsiteY18" fmla="*/ 6938 h 12733"/>
                  <a:gd name="connsiteX19" fmla="*/ 2069 w 10085"/>
                  <a:gd name="connsiteY19" fmla="*/ 7657 h 12733"/>
                  <a:gd name="connsiteX20" fmla="*/ 2471 w 10085"/>
                  <a:gd name="connsiteY20" fmla="*/ 7490 h 12733"/>
                  <a:gd name="connsiteX21" fmla="*/ 2752 w 10085"/>
                  <a:gd name="connsiteY21" fmla="*/ 8149 h 12733"/>
                  <a:gd name="connsiteX22" fmla="*/ 3091 w 10085"/>
                  <a:gd name="connsiteY22" fmla="*/ 8751 h 12733"/>
                  <a:gd name="connsiteX23" fmla="*/ 3581 w 10085"/>
                  <a:gd name="connsiteY23" fmla="*/ 9758 h 12733"/>
                  <a:gd name="connsiteX24" fmla="*/ 4951 w 10085"/>
                  <a:gd name="connsiteY24" fmla="*/ 9591 h 12733"/>
                  <a:gd name="connsiteX25" fmla="*/ 6075 w 10085"/>
                  <a:gd name="connsiteY25" fmla="*/ 12733 h 12733"/>
                  <a:gd name="connsiteX26" fmla="*/ 8209 w 10085"/>
                  <a:gd name="connsiteY26" fmla="*/ 9738 h 12733"/>
                  <a:gd name="connsiteX27" fmla="*/ 8915 w 10085"/>
                  <a:gd name="connsiteY27" fmla="*/ 10000 h 12733"/>
                  <a:gd name="connsiteX28" fmla="*/ 9248 w 10085"/>
                  <a:gd name="connsiteY28" fmla="*/ 10000 h 12733"/>
                  <a:gd name="connsiteX29" fmla="*/ 10085 w 10085"/>
                  <a:gd name="connsiteY29" fmla="*/ 4438 h 12733"/>
                  <a:gd name="connsiteX30" fmla="*/ 10085 w 10085"/>
                  <a:gd name="connsiteY30" fmla="*/ 0 h 12733"/>
                  <a:gd name="connsiteX31" fmla="*/ 10039 w 10085"/>
                  <a:gd name="connsiteY31" fmla="*/ 209 h 12733"/>
                  <a:gd name="connsiteX32" fmla="*/ 9588 w 10085"/>
                  <a:gd name="connsiteY32" fmla="*/ 1569 h 12733"/>
                  <a:gd name="connsiteX33" fmla="*/ 9000 w 10085"/>
                  <a:gd name="connsiteY33" fmla="*/ 2912 h 12733"/>
                  <a:gd name="connsiteX34" fmla="*/ 8516 w 10085"/>
                  <a:gd name="connsiteY34" fmla="*/ 3775 h 12733"/>
                  <a:gd name="connsiteX35" fmla="*/ 7974 w 10085"/>
                  <a:gd name="connsiteY35" fmla="*/ 4499 h 12733"/>
                  <a:gd name="connsiteX36" fmla="*/ 7543 w 10085"/>
                  <a:gd name="connsiteY36" fmla="*/ 4891 h 12733"/>
                  <a:gd name="connsiteX37" fmla="*/ 7235 w 10085"/>
                  <a:gd name="connsiteY37" fmla="*/ 5065 h 12733"/>
                  <a:gd name="connsiteX38" fmla="*/ 7085 w 10085"/>
                  <a:gd name="connsiteY38" fmla="*/ 5109 h 12733"/>
                  <a:gd name="connsiteX0" fmla="*/ 7085 w 10085"/>
                  <a:gd name="connsiteY0" fmla="*/ 5109 h 10311"/>
                  <a:gd name="connsiteX1" fmla="*/ 6418 w 10085"/>
                  <a:gd name="connsiteY1" fmla="*/ 5248 h 10311"/>
                  <a:gd name="connsiteX2" fmla="*/ 5353 w 10085"/>
                  <a:gd name="connsiteY2" fmla="*/ 5301 h 10311"/>
                  <a:gd name="connsiteX3" fmla="*/ 4575 w 10085"/>
                  <a:gd name="connsiteY3" fmla="*/ 5179 h 10311"/>
                  <a:gd name="connsiteX4" fmla="*/ 4059 w 10085"/>
                  <a:gd name="connsiteY4" fmla="*/ 4978 h 10311"/>
                  <a:gd name="connsiteX5" fmla="*/ 3915 w 10085"/>
                  <a:gd name="connsiteY5" fmla="*/ 4891 h 10311"/>
                  <a:gd name="connsiteX6" fmla="*/ 3732 w 10085"/>
                  <a:gd name="connsiteY6" fmla="*/ 4752 h 10311"/>
                  <a:gd name="connsiteX7" fmla="*/ 2876 w 10085"/>
                  <a:gd name="connsiteY7" fmla="*/ 4054 h 10311"/>
                  <a:gd name="connsiteX8" fmla="*/ 2026 w 10085"/>
                  <a:gd name="connsiteY8" fmla="*/ 3200 h 10311"/>
                  <a:gd name="connsiteX9" fmla="*/ 1425 w 10085"/>
                  <a:gd name="connsiteY9" fmla="*/ 2511 h 10311"/>
                  <a:gd name="connsiteX10" fmla="*/ 843 w 10085"/>
                  <a:gd name="connsiteY10" fmla="*/ 1752 h 10311"/>
                  <a:gd name="connsiteX11" fmla="*/ 307 w 10085"/>
                  <a:gd name="connsiteY11" fmla="*/ 898 h 10311"/>
                  <a:gd name="connsiteX12" fmla="*/ 85 w 10085"/>
                  <a:gd name="connsiteY12" fmla="*/ 436 h 10311"/>
                  <a:gd name="connsiteX13" fmla="*/ 92 w 10085"/>
                  <a:gd name="connsiteY13" fmla="*/ 523 h 10311"/>
                  <a:gd name="connsiteX14" fmla="*/ 209 w 10085"/>
                  <a:gd name="connsiteY14" fmla="*/ 1151 h 10311"/>
                  <a:gd name="connsiteX15" fmla="*/ 0 w 10085"/>
                  <a:gd name="connsiteY15" fmla="*/ 5789 h 10311"/>
                  <a:gd name="connsiteX16" fmla="*/ 124 w 10085"/>
                  <a:gd name="connsiteY16" fmla="*/ 5431 h 10311"/>
                  <a:gd name="connsiteX17" fmla="*/ 399 w 10085"/>
                  <a:gd name="connsiteY17" fmla="*/ 6184 h 10311"/>
                  <a:gd name="connsiteX18" fmla="*/ 1396 w 10085"/>
                  <a:gd name="connsiteY18" fmla="*/ 6938 h 10311"/>
                  <a:gd name="connsiteX19" fmla="*/ 2069 w 10085"/>
                  <a:gd name="connsiteY19" fmla="*/ 7657 h 10311"/>
                  <a:gd name="connsiteX20" fmla="*/ 2471 w 10085"/>
                  <a:gd name="connsiteY20" fmla="*/ 7490 h 10311"/>
                  <a:gd name="connsiteX21" fmla="*/ 2752 w 10085"/>
                  <a:gd name="connsiteY21" fmla="*/ 8149 h 10311"/>
                  <a:gd name="connsiteX22" fmla="*/ 3091 w 10085"/>
                  <a:gd name="connsiteY22" fmla="*/ 8751 h 10311"/>
                  <a:gd name="connsiteX23" fmla="*/ 3581 w 10085"/>
                  <a:gd name="connsiteY23" fmla="*/ 9758 h 10311"/>
                  <a:gd name="connsiteX24" fmla="*/ 4951 w 10085"/>
                  <a:gd name="connsiteY24" fmla="*/ 9591 h 10311"/>
                  <a:gd name="connsiteX25" fmla="*/ 6712 w 10085"/>
                  <a:gd name="connsiteY25" fmla="*/ 10311 h 10311"/>
                  <a:gd name="connsiteX26" fmla="*/ 8209 w 10085"/>
                  <a:gd name="connsiteY26" fmla="*/ 9738 h 10311"/>
                  <a:gd name="connsiteX27" fmla="*/ 8915 w 10085"/>
                  <a:gd name="connsiteY27" fmla="*/ 10000 h 10311"/>
                  <a:gd name="connsiteX28" fmla="*/ 9248 w 10085"/>
                  <a:gd name="connsiteY28" fmla="*/ 10000 h 10311"/>
                  <a:gd name="connsiteX29" fmla="*/ 10085 w 10085"/>
                  <a:gd name="connsiteY29" fmla="*/ 4438 h 10311"/>
                  <a:gd name="connsiteX30" fmla="*/ 10085 w 10085"/>
                  <a:gd name="connsiteY30" fmla="*/ 0 h 10311"/>
                  <a:gd name="connsiteX31" fmla="*/ 10039 w 10085"/>
                  <a:gd name="connsiteY31" fmla="*/ 209 h 10311"/>
                  <a:gd name="connsiteX32" fmla="*/ 9588 w 10085"/>
                  <a:gd name="connsiteY32" fmla="*/ 1569 h 10311"/>
                  <a:gd name="connsiteX33" fmla="*/ 9000 w 10085"/>
                  <a:gd name="connsiteY33" fmla="*/ 2912 h 10311"/>
                  <a:gd name="connsiteX34" fmla="*/ 8516 w 10085"/>
                  <a:gd name="connsiteY34" fmla="*/ 3775 h 10311"/>
                  <a:gd name="connsiteX35" fmla="*/ 7974 w 10085"/>
                  <a:gd name="connsiteY35" fmla="*/ 4499 h 10311"/>
                  <a:gd name="connsiteX36" fmla="*/ 7543 w 10085"/>
                  <a:gd name="connsiteY36" fmla="*/ 4891 h 10311"/>
                  <a:gd name="connsiteX37" fmla="*/ 7235 w 10085"/>
                  <a:gd name="connsiteY37" fmla="*/ 5065 h 10311"/>
                  <a:gd name="connsiteX38" fmla="*/ 7085 w 10085"/>
                  <a:gd name="connsiteY38" fmla="*/ 5109 h 10311"/>
                  <a:gd name="connsiteX0" fmla="*/ 7085 w 10085"/>
                  <a:gd name="connsiteY0" fmla="*/ 5109 h 10335"/>
                  <a:gd name="connsiteX1" fmla="*/ 6418 w 10085"/>
                  <a:gd name="connsiteY1" fmla="*/ 5248 h 10335"/>
                  <a:gd name="connsiteX2" fmla="*/ 5353 w 10085"/>
                  <a:gd name="connsiteY2" fmla="*/ 5301 h 10335"/>
                  <a:gd name="connsiteX3" fmla="*/ 4575 w 10085"/>
                  <a:gd name="connsiteY3" fmla="*/ 5179 h 10335"/>
                  <a:gd name="connsiteX4" fmla="*/ 4059 w 10085"/>
                  <a:gd name="connsiteY4" fmla="*/ 4978 h 10335"/>
                  <a:gd name="connsiteX5" fmla="*/ 3915 w 10085"/>
                  <a:gd name="connsiteY5" fmla="*/ 4891 h 10335"/>
                  <a:gd name="connsiteX6" fmla="*/ 3732 w 10085"/>
                  <a:gd name="connsiteY6" fmla="*/ 4752 h 10335"/>
                  <a:gd name="connsiteX7" fmla="*/ 2876 w 10085"/>
                  <a:gd name="connsiteY7" fmla="*/ 4054 h 10335"/>
                  <a:gd name="connsiteX8" fmla="*/ 2026 w 10085"/>
                  <a:gd name="connsiteY8" fmla="*/ 3200 h 10335"/>
                  <a:gd name="connsiteX9" fmla="*/ 1425 w 10085"/>
                  <a:gd name="connsiteY9" fmla="*/ 2511 h 10335"/>
                  <a:gd name="connsiteX10" fmla="*/ 843 w 10085"/>
                  <a:gd name="connsiteY10" fmla="*/ 1752 h 10335"/>
                  <a:gd name="connsiteX11" fmla="*/ 307 w 10085"/>
                  <a:gd name="connsiteY11" fmla="*/ 898 h 10335"/>
                  <a:gd name="connsiteX12" fmla="*/ 85 w 10085"/>
                  <a:gd name="connsiteY12" fmla="*/ 436 h 10335"/>
                  <a:gd name="connsiteX13" fmla="*/ 92 w 10085"/>
                  <a:gd name="connsiteY13" fmla="*/ 523 h 10335"/>
                  <a:gd name="connsiteX14" fmla="*/ 209 w 10085"/>
                  <a:gd name="connsiteY14" fmla="*/ 1151 h 10335"/>
                  <a:gd name="connsiteX15" fmla="*/ 0 w 10085"/>
                  <a:gd name="connsiteY15" fmla="*/ 5789 h 10335"/>
                  <a:gd name="connsiteX16" fmla="*/ 124 w 10085"/>
                  <a:gd name="connsiteY16" fmla="*/ 5431 h 10335"/>
                  <a:gd name="connsiteX17" fmla="*/ 399 w 10085"/>
                  <a:gd name="connsiteY17" fmla="*/ 6184 h 10335"/>
                  <a:gd name="connsiteX18" fmla="*/ 1396 w 10085"/>
                  <a:gd name="connsiteY18" fmla="*/ 6938 h 10335"/>
                  <a:gd name="connsiteX19" fmla="*/ 2069 w 10085"/>
                  <a:gd name="connsiteY19" fmla="*/ 7657 h 10335"/>
                  <a:gd name="connsiteX20" fmla="*/ 2471 w 10085"/>
                  <a:gd name="connsiteY20" fmla="*/ 7490 h 10335"/>
                  <a:gd name="connsiteX21" fmla="*/ 2752 w 10085"/>
                  <a:gd name="connsiteY21" fmla="*/ 8149 h 10335"/>
                  <a:gd name="connsiteX22" fmla="*/ 3091 w 10085"/>
                  <a:gd name="connsiteY22" fmla="*/ 8751 h 10335"/>
                  <a:gd name="connsiteX23" fmla="*/ 3581 w 10085"/>
                  <a:gd name="connsiteY23" fmla="*/ 9758 h 10335"/>
                  <a:gd name="connsiteX24" fmla="*/ 4951 w 10085"/>
                  <a:gd name="connsiteY24" fmla="*/ 9591 h 10335"/>
                  <a:gd name="connsiteX25" fmla="*/ 6712 w 10085"/>
                  <a:gd name="connsiteY25" fmla="*/ 10311 h 10335"/>
                  <a:gd name="connsiteX26" fmla="*/ 8209 w 10085"/>
                  <a:gd name="connsiteY26" fmla="*/ 9738 h 10335"/>
                  <a:gd name="connsiteX27" fmla="*/ 8915 w 10085"/>
                  <a:gd name="connsiteY27" fmla="*/ 10000 h 10335"/>
                  <a:gd name="connsiteX28" fmla="*/ 9248 w 10085"/>
                  <a:gd name="connsiteY28" fmla="*/ 10000 h 10335"/>
                  <a:gd name="connsiteX29" fmla="*/ 10085 w 10085"/>
                  <a:gd name="connsiteY29" fmla="*/ 4438 h 10335"/>
                  <a:gd name="connsiteX30" fmla="*/ 10085 w 10085"/>
                  <a:gd name="connsiteY30" fmla="*/ 0 h 10335"/>
                  <a:gd name="connsiteX31" fmla="*/ 10039 w 10085"/>
                  <a:gd name="connsiteY31" fmla="*/ 209 h 10335"/>
                  <a:gd name="connsiteX32" fmla="*/ 9588 w 10085"/>
                  <a:gd name="connsiteY32" fmla="*/ 1569 h 10335"/>
                  <a:gd name="connsiteX33" fmla="*/ 9000 w 10085"/>
                  <a:gd name="connsiteY33" fmla="*/ 2912 h 10335"/>
                  <a:gd name="connsiteX34" fmla="*/ 8516 w 10085"/>
                  <a:gd name="connsiteY34" fmla="*/ 3775 h 10335"/>
                  <a:gd name="connsiteX35" fmla="*/ 7974 w 10085"/>
                  <a:gd name="connsiteY35" fmla="*/ 4499 h 10335"/>
                  <a:gd name="connsiteX36" fmla="*/ 7543 w 10085"/>
                  <a:gd name="connsiteY36" fmla="*/ 4891 h 10335"/>
                  <a:gd name="connsiteX37" fmla="*/ 7235 w 10085"/>
                  <a:gd name="connsiteY37" fmla="*/ 5065 h 10335"/>
                  <a:gd name="connsiteX38" fmla="*/ 7085 w 10085"/>
                  <a:gd name="connsiteY38" fmla="*/ 5109 h 10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0085" h="10335">
                    <a:moveTo>
                      <a:pt x="7085" y="5109"/>
                    </a:moveTo>
                    <a:lnTo>
                      <a:pt x="6418" y="5248"/>
                    </a:lnTo>
                    <a:lnTo>
                      <a:pt x="5353" y="5301"/>
                    </a:lnTo>
                    <a:lnTo>
                      <a:pt x="4575" y="5179"/>
                    </a:lnTo>
                    <a:lnTo>
                      <a:pt x="4059" y="4978"/>
                    </a:lnTo>
                    <a:lnTo>
                      <a:pt x="3915" y="4891"/>
                    </a:lnTo>
                    <a:lnTo>
                      <a:pt x="3732" y="4752"/>
                    </a:lnTo>
                    <a:lnTo>
                      <a:pt x="2876" y="4054"/>
                    </a:lnTo>
                    <a:lnTo>
                      <a:pt x="2026" y="3200"/>
                    </a:lnTo>
                    <a:lnTo>
                      <a:pt x="1425" y="2511"/>
                    </a:lnTo>
                    <a:lnTo>
                      <a:pt x="843" y="1752"/>
                    </a:lnTo>
                    <a:lnTo>
                      <a:pt x="307" y="898"/>
                    </a:lnTo>
                    <a:lnTo>
                      <a:pt x="85" y="436"/>
                    </a:lnTo>
                    <a:cubicBezTo>
                      <a:pt x="87" y="465"/>
                      <a:pt x="90" y="494"/>
                      <a:pt x="92" y="523"/>
                    </a:cubicBezTo>
                    <a:lnTo>
                      <a:pt x="209" y="1151"/>
                    </a:lnTo>
                    <a:cubicBezTo>
                      <a:pt x="139" y="2697"/>
                      <a:pt x="70" y="4243"/>
                      <a:pt x="0" y="5789"/>
                    </a:cubicBezTo>
                    <a:cubicBezTo>
                      <a:pt x="107" y="6062"/>
                      <a:pt x="17" y="5158"/>
                      <a:pt x="124" y="5431"/>
                    </a:cubicBezTo>
                    <a:cubicBezTo>
                      <a:pt x="20" y="6620"/>
                      <a:pt x="503" y="4995"/>
                      <a:pt x="399" y="6184"/>
                    </a:cubicBezTo>
                    <a:lnTo>
                      <a:pt x="1396" y="6938"/>
                    </a:lnTo>
                    <a:cubicBezTo>
                      <a:pt x="1473" y="7941"/>
                      <a:pt x="1992" y="6654"/>
                      <a:pt x="2069" y="7657"/>
                    </a:cubicBezTo>
                    <a:cubicBezTo>
                      <a:pt x="1991" y="8212"/>
                      <a:pt x="2549" y="6935"/>
                      <a:pt x="2471" y="7490"/>
                    </a:cubicBezTo>
                    <a:lnTo>
                      <a:pt x="2752" y="8149"/>
                    </a:lnTo>
                    <a:cubicBezTo>
                      <a:pt x="2604" y="8808"/>
                      <a:pt x="3239" y="8092"/>
                      <a:pt x="3091" y="8751"/>
                    </a:cubicBezTo>
                    <a:lnTo>
                      <a:pt x="3581" y="9758"/>
                    </a:lnTo>
                    <a:cubicBezTo>
                      <a:pt x="3613" y="10313"/>
                      <a:pt x="4919" y="9036"/>
                      <a:pt x="4951" y="9591"/>
                    </a:cubicBezTo>
                    <a:cubicBezTo>
                      <a:pt x="5113" y="11031"/>
                      <a:pt x="5324" y="9853"/>
                      <a:pt x="6712" y="10311"/>
                    </a:cubicBezTo>
                    <a:lnTo>
                      <a:pt x="8209" y="9738"/>
                    </a:lnTo>
                    <a:lnTo>
                      <a:pt x="8915" y="10000"/>
                    </a:lnTo>
                    <a:lnTo>
                      <a:pt x="9248" y="10000"/>
                    </a:lnTo>
                    <a:lnTo>
                      <a:pt x="10085" y="4438"/>
                    </a:lnTo>
                    <a:lnTo>
                      <a:pt x="10085" y="0"/>
                    </a:lnTo>
                    <a:cubicBezTo>
                      <a:pt x="10070" y="70"/>
                      <a:pt x="10054" y="139"/>
                      <a:pt x="10039" y="209"/>
                    </a:cubicBezTo>
                    <a:lnTo>
                      <a:pt x="9588" y="1569"/>
                    </a:lnTo>
                    <a:lnTo>
                      <a:pt x="9000" y="2912"/>
                    </a:lnTo>
                    <a:lnTo>
                      <a:pt x="8516" y="3775"/>
                    </a:lnTo>
                    <a:lnTo>
                      <a:pt x="7974" y="4499"/>
                    </a:lnTo>
                    <a:lnTo>
                      <a:pt x="7543" y="4891"/>
                    </a:lnTo>
                    <a:lnTo>
                      <a:pt x="7235" y="5065"/>
                    </a:lnTo>
                    <a:lnTo>
                      <a:pt x="7085" y="5109"/>
                    </a:lnTo>
                    <a:close/>
                  </a:path>
                </a:pathLst>
              </a:custGeom>
              <a:solidFill>
                <a:schemeClr val="bg1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43">
                <a:extLst>
                  <a:ext uri="{FF2B5EF4-FFF2-40B4-BE49-F238E27FC236}">
                    <a16:creationId xmlns:a16="http://schemas.microsoft.com/office/drawing/2014/main" xmlns="" id="{AACEA0E6-452A-4022-8288-865C0D6AB4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538" y="-2081213"/>
                <a:ext cx="512763" cy="581025"/>
              </a:xfrm>
              <a:custGeom>
                <a:avLst/>
                <a:gdLst>
                  <a:gd name="T0" fmla="*/ 638 w 969"/>
                  <a:gd name="T1" fmla="*/ 0 h 1098"/>
                  <a:gd name="T2" fmla="*/ 638 w 969"/>
                  <a:gd name="T3" fmla="*/ 13 h 1098"/>
                  <a:gd name="T4" fmla="*/ 613 w 969"/>
                  <a:gd name="T5" fmla="*/ 95 h 1098"/>
                  <a:gd name="T6" fmla="*/ 570 w 969"/>
                  <a:gd name="T7" fmla="*/ 167 h 1098"/>
                  <a:gd name="T8" fmla="*/ 536 w 969"/>
                  <a:gd name="T9" fmla="*/ 205 h 1098"/>
                  <a:gd name="T10" fmla="*/ 216 w 969"/>
                  <a:gd name="T11" fmla="*/ 550 h 1098"/>
                  <a:gd name="T12" fmla="*/ 0 w 969"/>
                  <a:gd name="T13" fmla="*/ 792 h 1098"/>
                  <a:gd name="T14" fmla="*/ 44 w 969"/>
                  <a:gd name="T15" fmla="*/ 792 h 1098"/>
                  <a:gd name="T16" fmla="*/ 287 w 969"/>
                  <a:gd name="T17" fmla="*/ 815 h 1098"/>
                  <a:gd name="T18" fmla="*/ 420 w 969"/>
                  <a:gd name="T19" fmla="*/ 845 h 1098"/>
                  <a:gd name="T20" fmla="*/ 500 w 969"/>
                  <a:gd name="T21" fmla="*/ 876 h 1098"/>
                  <a:gd name="T22" fmla="*/ 536 w 969"/>
                  <a:gd name="T23" fmla="*/ 894 h 1098"/>
                  <a:gd name="T24" fmla="*/ 601 w 969"/>
                  <a:gd name="T25" fmla="*/ 931 h 1098"/>
                  <a:gd name="T26" fmla="*/ 704 w 969"/>
                  <a:gd name="T27" fmla="*/ 1003 h 1098"/>
                  <a:gd name="T28" fmla="*/ 803 w 969"/>
                  <a:gd name="T29" fmla="*/ 1085 h 1098"/>
                  <a:gd name="T30" fmla="*/ 816 w 969"/>
                  <a:gd name="T31" fmla="*/ 1098 h 1098"/>
                  <a:gd name="T32" fmla="*/ 969 w 969"/>
                  <a:gd name="T33" fmla="*/ 511 h 1098"/>
                  <a:gd name="T34" fmla="*/ 946 w 969"/>
                  <a:gd name="T35" fmla="*/ 488 h 1098"/>
                  <a:gd name="T36" fmla="*/ 834 w 969"/>
                  <a:gd name="T37" fmla="*/ 365 h 1098"/>
                  <a:gd name="T38" fmla="*/ 763 w 969"/>
                  <a:gd name="T39" fmla="*/ 271 h 1098"/>
                  <a:gd name="T40" fmla="*/ 740 w 969"/>
                  <a:gd name="T41" fmla="*/ 230 h 1098"/>
                  <a:gd name="T42" fmla="*/ 708 w 969"/>
                  <a:gd name="T43" fmla="*/ 154 h 1098"/>
                  <a:gd name="T44" fmla="*/ 679 w 969"/>
                  <a:gd name="T45" fmla="*/ 58 h 1098"/>
                  <a:gd name="T46" fmla="*/ 661 w 969"/>
                  <a:gd name="T47" fmla="*/ 23 h 1098"/>
                  <a:gd name="T48" fmla="*/ 646 w 969"/>
                  <a:gd name="T49" fmla="*/ 6 h 1098"/>
                  <a:gd name="T50" fmla="*/ 638 w 969"/>
                  <a:gd name="T51" fmla="*/ 0 h 10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69" h="1098">
                    <a:moveTo>
                      <a:pt x="638" y="0"/>
                    </a:moveTo>
                    <a:lnTo>
                      <a:pt x="638" y="13"/>
                    </a:lnTo>
                    <a:lnTo>
                      <a:pt x="613" y="95"/>
                    </a:lnTo>
                    <a:lnTo>
                      <a:pt x="570" y="167"/>
                    </a:lnTo>
                    <a:lnTo>
                      <a:pt x="536" y="205"/>
                    </a:lnTo>
                    <a:lnTo>
                      <a:pt x="216" y="550"/>
                    </a:lnTo>
                    <a:lnTo>
                      <a:pt x="0" y="792"/>
                    </a:lnTo>
                    <a:lnTo>
                      <a:pt x="44" y="792"/>
                    </a:lnTo>
                    <a:lnTo>
                      <a:pt x="287" y="815"/>
                    </a:lnTo>
                    <a:lnTo>
                      <a:pt x="420" y="845"/>
                    </a:lnTo>
                    <a:lnTo>
                      <a:pt x="500" y="876"/>
                    </a:lnTo>
                    <a:lnTo>
                      <a:pt x="536" y="894"/>
                    </a:lnTo>
                    <a:lnTo>
                      <a:pt x="601" y="931"/>
                    </a:lnTo>
                    <a:lnTo>
                      <a:pt x="704" y="1003"/>
                    </a:lnTo>
                    <a:lnTo>
                      <a:pt x="803" y="1085"/>
                    </a:lnTo>
                    <a:lnTo>
                      <a:pt x="816" y="1098"/>
                    </a:lnTo>
                    <a:lnTo>
                      <a:pt x="969" y="511"/>
                    </a:lnTo>
                    <a:lnTo>
                      <a:pt x="946" y="488"/>
                    </a:lnTo>
                    <a:lnTo>
                      <a:pt x="834" y="365"/>
                    </a:lnTo>
                    <a:lnTo>
                      <a:pt x="763" y="271"/>
                    </a:lnTo>
                    <a:lnTo>
                      <a:pt x="740" y="230"/>
                    </a:lnTo>
                    <a:lnTo>
                      <a:pt x="708" y="154"/>
                    </a:lnTo>
                    <a:lnTo>
                      <a:pt x="679" y="58"/>
                    </a:lnTo>
                    <a:lnTo>
                      <a:pt x="661" y="23"/>
                    </a:lnTo>
                    <a:lnTo>
                      <a:pt x="646" y="6"/>
                    </a:lnTo>
                    <a:lnTo>
                      <a:pt x="638" y="0"/>
                    </a:lnTo>
                    <a:close/>
                  </a:path>
                </a:pathLst>
              </a:custGeom>
              <a:solidFill>
                <a:schemeClr val="bg1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44">
                <a:extLst>
                  <a:ext uri="{FF2B5EF4-FFF2-40B4-BE49-F238E27FC236}">
                    <a16:creationId xmlns:a16="http://schemas.microsoft.com/office/drawing/2014/main" xmlns="" id="{ABED2C86-2C6F-458F-81A3-95BC28769E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50838" y="-1960563"/>
                <a:ext cx="917575" cy="2349500"/>
              </a:xfrm>
              <a:custGeom>
                <a:avLst/>
                <a:gdLst>
                  <a:gd name="T0" fmla="*/ 739 w 1733"/>
                  <a:gd name="T1" fmla="*/ 0 h 4439"/>
                  <a:gd name="T2" fmla="*/ 747 w 1733"/>
                  <a:gd name="T3" fmla="*/ 33 h 4439"/>
                  <a:gd name="T4" fmla="*/ 787 w 1733"/>
                  <a:gd name="T5" fmla="*/ 267 h 4439"/>
                  <a:gd name="T6" fmla="*/ 817 w 1733"/>
                  <a:gd name="T7" fmla="*/ 496 h 4439"/>
                  <a:gd name="T8" fmla="*/ 844 w 1733"/>
                  <a:gd name="T9" fmla="*/ 773 h 4439"/>
                  <a:gd name="T10" fmla="*/ 858 w 1733"/>
                  <a:gd name="T11" fmla="*/ 1085 h 4439"/>
                  <a:gd name="T12" fmla="*/ 853 w 1733"/>
                  <a:gd name="T13" fmla="*/ 1415 h 4439"/>
                  <a:gd name="T14" fmla="*/ 830 w 1733"/>
                  <a:gd name="T15" fmla="*/ 1666 h 4439"/>
                  <a:gd name="T16" fmla="*/ 805 w 1733"/>
                  <a:gd name="T17" fmla="*/ 1832 h 4439"/>
                  <a:gd name="T18" fmla="*/ 790 w 1733"/>
                  <a:gd name="T19" fmla="*/ 1914 h 4439"/>
                  <a:gd name="T20" fmla="*/ 752 w 1733"/>
                  <a:gd name="T21" fmla="*/ 2082 h 4439"/>
                  <a:gd name="T22" fmla="*/ 652 w 1733"/>
                  <a:gd name="T23" fmla="*/ 2468 h 4439"/>
                  <a:gd name="T24" fmla="*/ 527 w 1733"/>
                  <a:gd name="T25" fmla="*/ 2884 h 4439"/>
                  <a:gd name="T26" fmla="*/ 394 w 1733"/>
                  <a:gd name="T27" fmla="*/ 3301 h 4439"/>
                  <a:gd name="T28" fmla="*/ 76 w 1733"/>
                  <a:gd name="T29" fmla="*/ 4231 h 4439"/>
                  <a:gd name="T30" fmla="*/ 0 w 1733"/>
                  <a:gd name="T31" fmla="*/ 4439 h 4439"/>
                  <a:gd name="T32" fmla="*/ 34 w 1733"/>
                  <a:gd name="T33" fmla="*/ 4397 h 4439"/>
                  <a:gd name="T34" fmla="*/ 261 w 1733"/>
                  <a:gd name="T35" fmla="*/ 4110 h 4439"/>
                  <a:gd name="T36" fmla="*/ 470 w 1733"/>
                  <a:gd name="T37" fmla="*/ 3829 h 4439"/>
                  <a:gd name="T38" fmla="*/ 704 w 1733"/>
                  <a:gd name="T39" fmla="*/ 3492 h 4439"/>
                  <a:gd name="T40" fmla="*/ 942 w 1733"/>
                  <a:gd name="T41" fmla="*/ 3118 h 4439"/>
                  <a:gd name="T42" fmla="*/ 1108 w 1733"/>
                  <a:gd name="T43" fmla="*/ 2823 h 4439"/>
                  <a:gd name="T44" fmla="*/ 1208 w 1733"/>
                  <a:gd name="T45" fmla="*/ 2625 h 4439"/>
                  <a:gd name="T46" fmla="*/ 1297 w 1733"/>
                  <a:gd name="T47" fmla="*/ 2429 h 4439"/>
                  <a:gd name="T48" fmla="*/ 1372 w 1733"/>
                  <a:gd name="T49" fmla="*/ 2237 h 4439"/>
                  <a:gd name="T50" fmla="*/ 1402 w 1733"/>
                  <a:gd name="T51" fmla="*/ 2143 h 4439"/>
                  <a:gd name="T52" fmla="*/ 1456 w 1733"/>
                  <a:gd name="T53" fmla="*/ 1961 h 4439"/>
                  <a:gd name="T54" fmla="*/ 1547 w 1733"/>
                  <a:gd name="T55" fmla="*/ 1635 h 4439"/>
                  <a:gd name="T56" fmla="*/ 1614 w 1733"/>
                  <a:gd name="T57" fmla="*/ 1357 h 4439"/>
                  <a:gd name="T58" fmla="*/ 1664 w 1733"/>
                  <a:gd name="T59" fmla="*/ 1126 h 4439"/>
                  <a:gd name="T60" fmla="*/ 1710 w 1733"/>
                  <a:gd name="T61" fmla="*/ 862 h 4439"/>
                  <a:gd name="T62" fmla="*/ 1732 w 1733"/>
                  <a:gd name="T63" fmla="*/ 679 h 4439"/>
                  <a:gd name="T64" fmla="*/ 1733 w 1733"/>
                  <a:gd name="T65" fmla="*/ 664 h 4439"/>
                  <a:gd name="T66" fmla="*/ 1223 w 1733"/>
                  <a:gd name="T67" fmla="*/ 689 h 4439"/>
                  <a:gd name="T68" fmla="*/ 1504 w 1733"/>
                  <a:gd name="T69" fmla="*/ 587 h 4439"/>
                  <a:gd name="T70" fmla="*/ 1472 w 1733"/>
                  <a:gd name="T71" fmla="*/ 552 h 4439"/>
                  <a:gd name="T72" fmla="*/ 1287 w 1733"/>
                  <a:gd name="T73" fmla="*/ 376 h 4439"/>
                  <a:gd name="T74" fmla="*/ 1177 w 1733"/>
                  <a:gd name="T75" fmla="*/ 291 h 4439"/>
                  <a:gd name="T76" fmla="*/ 1104 w 1733"/>
                  <a:gd name="T77" fmla="*/ 247 h 4439"/>
                  <a:gd name="T78" fmla="*/ 1071 w 1733"/>
                  <a:gd name="T79" fmla="*/ 229 h 4439"/>
                  <a:gd name="T80" fmla="*/ 1038 w 1733"/>
                  <a:gd name="T81" fmla="*/ 219 h 4439"/>
                  <a:gd name="T82" fmla="*/ 983 w 1733"/>
                  <a:gd name="T83" fmla="*/ 195 h 4439"/>
                  <a:gd name="T84" fmla="*/ 920 w 1733"/>
                  <a:gd name="T85" fmla="*/ 149 h 4439"/>
                  <a:gd name="T86" fmla="*/ 853 w 1733"/>
                  <a:gd name="T87" fmla="*/ 82 h 4439"/>
                  <a:gd name="T88" fmla="*/ 801 w 1733"/>
                  <a:gd name="T89" fmla="*/ 36 h 4439"/>
                  <a:gd name="T90" fmla="*/ 762 w 1733"/>
                  <a:gd name="T91" fmla="*/ 11 h 4439"/>
                  <a:gd name="T92" fmla="*/ 739 w 1733"/>
                  <a:gd name="T93" fmla="*/ 0 h 4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733" h="4439">
                    <a:moveTo>
                      <a:pt x="739" y="0"/>
                    </a:moveTo>
                    <a:lnTo>
                      <a:pt x="747" y="33"/>
                    </a:lnTo>
                    <a:lnTo>
                      <a:pt x="787" y="267"/>
                    </a:lnTo>
                    <a:lnTo>
                      <a:pt x="817" y="496"/>
                    </a:lnTo>
                    <a:lnTo>
                      <a:pt x="844" y="773"/>
                    </a:lnTo>
                    <a:lnTo>
                      <a:pt x="858" y="1085"/>
                    </a:lnTo>
                    <a:lnTo>
                      <a:pt x="853" y="1415"/>
                    </a:lnTo>
                    <a:lnTo>
                      <a:pt x="830" y="1666"/>
                    </a:lnTo>
                    <a:lnTo>
                      <a:pt x="805" y="1832"/>
                    </a:lnTo>
                    <a:lnTo>
                      <a:pt x="790" y="1914"/>
                    </a:lnTo>
                    <a:lnTo>
                      <a:pt x="752" y="2082"/>
                    </a:lnTo>
                    <a:lnTo>
                      <a:pt x="652" y="2468"/>
                    </a:lnTo>
                    <a:lnTo>
                      <a:pt x="527" y="2884"/>
                    </a:lnTo>
                    <a:lnTo>
                      <a:pt x="394" y="3301"/>
                    </a:lnTo>
                    <a:lnTo>
                      <a:pt x="76" y="4231"/>
                    </a:lnTo>
                    <a:lnTo>
                      <a:pt x="0" y="4439"/>
                    </a:lnTo>
                    <a:lnTo>
                      <a:pt x="34" y="4397"/>
                    </a:lnTo>
                    <a:lnTo>
                      <a:pt x="261" y="4110"/>
                    </a:lnTo>
                    <a:lnTo>
                      <a:pt x="470" y="3829"/>
                    </a:lnTo>
                    <a:lnTo>
                      <a:pt x="704" y="3492"/>
                    </a:lnTo>
                    <a:lnTo>
                      <a:pt x="942" y="3118"/>
                    </a:lnTo>
                    <a:lnTo>
                      <a:pt x="1108" y="2823"/>
                    </a:lnTo>
                    <a:lnTo>
                      <a:pt x="1208" y="2625"/>
                    </a:lnTo>
                    <a:lnTo>
                      <a:pt x="1297" y="2429"/>
                    </a:lnTo>
                    <a:lnTo>
                      <a:pt x="1372" y="2237"/>
                    </a:lnTo>
                    <a:lnTo>
                      <a:pt x="1402" y="2143"/>
                    </a:lnTo>
                    <a:lnTo>
                      <a:pt x="1456" y="1961"/>
                    </a:lnTo>
                    <a:lnTo>
                      <a:pt x="1547" y="1635"/>
                    </a:lnTo>
                    <a:lnTo>
                      <a:pt x="1614" y="1357"/>
                    </a:lnTo>
                    <a:lnTo>
                      <a:pt x="1664" y="1126"/>
                    </a:lnTo>
                    <a:lnTo>
                      <a:pt x="1710" y="862"/>
                    </a:lnTo>
                    <a:lnTo>
                      <a:pt x="1732" y="679"/>
                    </a:lnTo>
                    <a:lnTo>
                      <a:pt x="1733" y="664"/>
                    </a:lnTo>
                    <a:lnTo>
                      <a:pt x="1223" y="689"/>
                    </a:lnTo>
                    <a:lnTo>
                      <a:pt x="1504" y="587"/>
                    </a:lnTo>
                    <a:lnTo>
                      <a:pt x="1472" y="552"/>
                    </a:lnTo>
                    <a:lnTo>
                      <a:pt x="1287" y="376"/>
                    </a:lnTo>
                    <a:lnTo>
                      <a:pt x="1177" y="291"/>
                    </a:lnTo>
                    <a:lnTo>
                      <a:pt x="1104" y="247"/>
                    </a:lnTo>
                    <a:lnTo>
                      <a:pt x="1071" y="229"/>
                    </a:lnTo>
                    <a:lnTo>
                      <a:pt x="1038" y="219"/>
                    </a:lnTo>
                    <a:lnTo>
                      <a:pt x="983" y="195"/>
                    </a:lnTo>
                    <a:lnTo>
                      <a:pt x="920" y="149"/>
                    </a:lnTo>
                    <a:lnTo>
                      <a:pt x="853" y="82"/>
                    </a:lnTo>
                    <a:lnTo>
                      <a:pt x="801" y="36"/>
                    </a:lnTo>
                    <a:lnTo>
                      <a:pt x="762" y="11"/>
                    </a:lnTo>
                    <a:lnTo>
                      <a:pt x="739" y="0"/>
                    </a:lnTo>
                    <a:close/>
                  </a:path>
                </a:pathLst>
              </a:custGeom>
              <a:solidFill>
                <a:srgbClr val="C0E4D8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45">
                <a:extLst>
                  <a:ext uri="{FF2B5EF4-FFF2-40B4-BE49-F238E27FC236}">
                    <a16:creationId xmlns:a16="http://schemas.microsoft.com/office/drawing/2014/main" xmlns="" id="{17BB0E68-D8D4-48A5-BCCF-0C63AC26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71550" y="-2054225"/>
                <a:ext cx="620713" cy="608013"/>
              </a:xfrm>
              <a:custGeom>
                <a:avLst/>
                <a:gdLst>
                  <a:gd name="T0" fmla="*/ 255 w 1173"/>
                  <a:gd name="T1" fmla="*/ 0 h 1148"/>
                  <a:gd name="T2" fmla="*/ 268 w 1173"/>
                  <a:gd name="T3" fmla="*/ 19 h 1148"/>
                  <a:gd name="T4" fmla="*/ 397 w 1173"/>
                  <a:gd name="T5" fmla="*/ 148 h 1148"/>
                  <a:gd name="T6" fmla="*/ 555 w 1173"/>
                  <a:gd name="T7" fmla="*/ 265 h 1148"/>
                  <a:gd name="T8" fmla="*/ 662 w 1173"/>
                  <a:gd name="T9" fmla="*/ 331 h 1148"/>
                  <a:gd name="T10" fmla="*/ 774 w 1173"/>
                  <a:gd name="T11" fmla="*/ 399 h 1148"/>
                  <a:gd name="T12" fmla="*/ 960 w 1173"/>
                  <a:gd name="T13" fmla="*/ 532 h 1148"/>
                  <a:gd name="T14" fmla="*/ 1147 w 1173"/>
                  <a:gd name="T15" fmla="*/ 689 h 1148"/>
                  <a:gd name="T16" fmla="*/ 1173 w 1173"/>
                  <a:gd name="T17" fmla="*/ 714 h 1148"/>
                  <a:gd name="T18" fmla="*/ 1164 w 1173"/>
                  <a:gd name="T19" fmla="*/ 713 h 1148"/>
                  <a:gd name="T20" fmla="*/ 1084 w 1173"/>
                  <a:gd name="T21" fmla="*/ 713 h 1148"/>
                  <a:gd name="T22" fmla="*/ 985 w 1173"/>
                  <a:gd name="T23" fmla="*/ 726 h 1148"/>
                  <a:gd name="T24" fmla="*/ 910 w 1173"/>
                  <a:gd name="T25" fmla="*/ 743 h 1148"/>
                  <a:gd name="T26" fmla="*/ 831 w 1173"/>
                  <a:gd name="T27" fmla="*/ 772 h 1148"/>
                  <a:gd name="T28" fmla="*/ 753 w 1173"/>
                  <a:gd name="T29" fmla="*/ 815 h 1148"/>
                  <a:gd name="T30" fmla="*/ 714 w 1173"/>
                  <a:gd name="T31" fmla="*/ 842 h 1148"/>
                  <a:gd name="T32" fmla="*/ 639 w 1173"/>
                  <a:gd name="T33" fmla="*/ 900 h 1148"/>
                  <a:gd name="T34" fmla="*/ 510 w 1173"/>
                  <a:gd name="T35" fmla="*/ 1007 h 1148"/>
                  <a:gd name="T36" fmla="*/ 375 w 1173"/>
                  <a:gd name="T37" fmla="*/ 1129 h 1148"/>
                  <a:gd name="T38" fmla="*/ 357 w 1173"/>
                  <a:gd name="T39" fmla="*/ 1148 h 1148"/>
                  <a:gd name="T40" fmla="*/ 0 w 1173"/>
                  <a:gd name="T41" fmla="*/ 561 h 1148"/>
                  <a:gd name="T42" fmla="*/ 0 w 1173"/>
                  <a:gd name="T43" fmla="*/ 545 h 1148"/>
                  <a:gd name="T44" fmla="*/ 13 w 1173"/>
                  <a:gd name="T45" fmla="*/ 443 h 1148"/>
                  <a:gd name="T46" fmla="*/ 34 w 1173"/>
                  <a:gd name="T47" fmla="*/ 354 h 1148"/>
                  <a:gd name="T48" fmla="*/ 51 w 1173"/>
                  <a:gd name="T49" fmla="*/ 306 h 1148"/>
                  <a:gd name="T50" fmla="*/ 109 w 1173"/>
                  <a:gd name="T51" fmla="*/ 211 h 1148"/>
                  <a:gd name="T52" fmla="*/ 189 w 1173"/>
                  <a:gd name="T53" fmla="*/ 85 h 1148"/>
                  <a:gd name="T54" fmla="*/ 235 w 1173"/>
                  <a:gd name="T55" fmla="*/ 21 h 1148"/>
                  <a:gd name="T56" fmla="*/ 255 w 1173"/>
                  <a:gd name="T57" fmla="*/ 0 h 1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73" h="1148">
                    <a:moveTo>
                      <a:pt x="255" y="0"/>
                    </a:moveTo>
                    <a:lnTo>
                      <a:pt x="268" y="19"/>
                    </a:lnTo>
                    <a:lnTo>
                      <a:pt x="397" y="148"/>
                    </a:lnTo>
                    <a:lnTo>
                      <a:pt x="555" y="265"/>
                    </a:lnTo>
                    <a:lnTo>
                      <a:pt x="662" y="331"/>
                    </a:lnTo>
                    <a:lnTo>
                      <a:pt x="774" y="399"/>
                    </a:lnTo>
                    <a:lnTo>
                      <a:pt x="960" y="532"/>
                    </a:lnTo>
                    <a:lnTo>
                      <a:pt x="1147" y="689"/>
                    </a:lnTo>
                    <a:lnTo>
                      <a:pt x="1173" y="714"/>
                    </a:lnTo>
                    <a:lnTo>
                      <a:pt x="1164" y="713"/>
                    </a:lnTo>
                    <a:lnTo>
                      <a:pt x="1084" y="713"/>
                    </a:lnTo>
                    <a:lnTo>
                      <a:pt x="985" y="726"/>
                    </a:lnTo>
                    <a:lnTo>
                      <a:pt x="910" y="743"/>
                    </a:lnTo>
                    <a:lnTo>
                      <a:pt x="831" y="772"/>
                    </a:lnTo>
                    <a:lnTo>
                      <a:pt x="753" y="815"/>
                    </a:lnTo>
                    <a:lnTo>
                      <a:pt x="714" y="842"/>
                    </a:lnTo>
                    <a:lnTo>
                      <a:pt x="639" y="900"/>
                    </a:lnTo>
                    <a:lnTo>
                      <a:pt x="510" y="1007"/>
                    </a:lnTo>
                    <a:lnTo>
                      <a:pt x="375" y="1129"/>
                    </a:lnTo>
                    <a:lnTo>
                      <a:pt x="357" y="1148"/>
                    </a:lnTo>
                    <a:lnTo>
                      <a:pt x="0" y="561"/>
                    </a:lnTo>
                    <a:lnTo>
                      <a:pt x="0" y="545"/>
                    </a:lnTo>
                    <a:lnTo>
                      <a:pt x="13" y="443"/>
                    </a:lnTo>
                    <a:lnTo>
                      <a:pt x="34" y="354"/>
                    </a:lnTo>
                    <a:lnTo>
                      <a:pt x="51" y="306"/>
                    </a:lnTo>
                    <a:lnTo>
                      <a:pt x="109" y="211"/>
                    </a:lnTo>
                    <a:lnTo>
                      <a:pt x="189" y="85"/>
                    </a:lnTo>
                    <a:lnTo>
                      <a:pt x="235" y="21"/>
                    </a:lnTo>
                    <a:lnTo>
                      <a:pt x="255" y="0"/>
                    </a:lnTo>
                    <a:close/>
                  </a:path>
                </a:pathLst>
              </a:custGeom>
              <a:solidFill>
                <a:schemeClr val="bg1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46">
                <a:extLst>
                  <a:ext uri="{FF2B5EF4-FFF2-40B4-BE49-F238E27FC236}">
                    <a16:creationId xmlns:a16="http://schemas.microsoft.com/office/drawing/2014/main" xmlns="" id="{8B960DCA-ABC1-45CB-9934-F8082E09EE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322388" y="-1985963"/>
                <a:ext cx="1039813" cy="2200275"/>
              </a:xfrm>
              <a:custGeom>
                <a:avLst/>
                <a:gdLst>
                  <a:gd name="T0" fmla="*/ 816 w 1963"/>
                  <a:gd name="T1" fmla="*/ 0 h 4158"/>
                  <a:gd name="T2" fmla="*/ 826 w 1963"/>
                  <a:gd name="T3" fmla="*/ 102 h 4158"/>
                  <a:gd name="T4" fmla="*/ 911 w 1963"/>
                  <a:gd name="T5" fmla="*/ 687 h 4158"/>
                  <a:gd name="T6" fmla="*/ 981 w 1963"/>
                  <a:gd name="T7" fmla="*/ 1028 h 4158"/>
                  <a:gd name="T8" fmla="*/ 1038 w 1963"/>
                  <a:gd name="T9" fmla="*/ 1249 h 4158"/>
                  <a:gd name="T10" fmla="*/ 1071 w 1963"/>
                  <a:gd name="T11" fmla="*/ 1351 h 4158"/>
                  <a:gd name="T12" fmla="*/ 1606 w 1963"/>
                  <a:gd name="T13" fmla="*/ 3023 h 4158"/>
                  <a:gd name="T14" fmla="*/ 1963 w 1963"/>
                  <a:gd name="T15" fmla="*/ 4158 h 4158"/>
                  <a:gd name="T16" fmla="*/ 0 w 1963"/>
                  <a:gd name="T17" fmla="*/ 816 h 4158"/>
                  <a:gd name="T18" fmla="*/ 511 w 1963"/>
                  <a:gd name="T19" fmla="*/ 790 h 4158"/>
                  <a:gd name="T20" fmla="*/ 230 w 1963"/>
                  <a:gd name="T21" fmla="*/ 739 h 4158"/>
                  <a:gd name="T22" fmla="*/ 228 w 1963"/>
                  <a:gd name="T23" fmla="*/ 734 h 4158"/>
                  <a:gd name="T24" fmla="*/ 223 w 1963"/>
                  <a:gd name="T25" fmla="*/ 678 h 4158"/>
                  <a:gd name="T26" fmla="*/ 231 w 1963"/>
                  <a:gd name="T27" fmla="*/ 615 h 4158"/>
                  <a:gd name="T28" fmla="*/ 248 w 1963"/>
                  <a:gd name="T29" fmla="*/ 569 h 4158"/>
                  <a:gd name="T30" fmla="*/ 279 w 1963"/>
                  <a:gd name="T31" fmla="*/ 522 h 4158"/>
                  <a:gd name="T32" fmla="*/ 326 w 1963"/>
                  <a:gd name="T33" fmla="*/ 479 h 4158"/>
                  <a:gd name="T34" fmla="*/ 357 w 1963"/>
                  <a:gd name="T35" fmla="*/ 459 h 4158"/>
                  <a:gd name="T36" fmla="*/ 395 w 1963"/>
                  <a:gd name="T37" fmla="*/ 429 h 4158"/>
                  <a:gd name="T38" fmla="*/ 469 w 1963"/>
                  <a:gd name="T39" fmla="*/ 361 h 4158"/>
                  <a:gd name="T40" fmla="*/ 572 w 1963"/>
                  <a:gd name="T41" fmla="*/ 252 h 4158"/>
                  <a:gd name="T42" fmla="*/ 691 w 1963"/>
                  <a:gd name="T43" fmla="*/ 114 h 4158"/>
                  <a:gd name="T44" fmla="*/ 763 w 1963"/>
                  <a:gd name="T45" fmla="*/ 37 h 4158"/>
                  <a:gd name="T46" fmla="*/ 800 w 1963"/>
                  <a:gd name="T47" fmla="*/ 7 h 4158"/>
                  <a:gd name="T48" fmla="*/ 816 w 1963"/>
                  <a:gd name="T49" fmla="*/ 0 h 4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63" h="4158">
                    <a:moveTo>
                      <a:pt x="816" y="0"/>
                    </a:moveTo>
                    <a:lnTo>
                      <a:pt x="826" y="102"/>
                    </a:lnTo>
                    <a:lnTo>
                      <a:pt x="911" y="687"/>
                    </a:lnTo>
                    <a:lnTo>
                      <a:pt x="981" y="1028"/>
                    </a:lnTo>
                    <a:lnTo>
                      <a:pt x="1038" y="1249"/>
                    </a:lnTo>
                    <a:lnTo>
                      <a:pt x="1071" y="1351"/>
                    </a:lnTo>
                    <a:lnTo>
                      <a:pt x="1606" y="3023"/>
                    </a:lnTo>
                    <a:lnTo>
                      <a:pt x="1963" y="4158"/>
                    </a:lnTo>
                    <a:lnTo>
                      <a:pt x="0" y="816"/>
                    </a:lnTo>
                    <a:lnTo>
                      <a:pt x="511" y="790"/>
                    </a:lnTo>
                    <a:lnTo>
                      <a:pt x="230" y="739"/>
                    </a:lnTo>
                    <a:lnTo>
                      <a:pt x="228" y="734"/>
                    </a:lnTo>
                    <a:lnTo>
                      <a:pt x="223" y="678"/>
                    </a:lnTo>
                    <a:lnTo>
                      <a:pt x="231" y="615"/>
                    </a:lnTo>
                    <a:lnTo>
                      <a:pt x="248" y="569"/>
                    </a:lnTo>
                    <a:lnTo>
                      <a:pt x="279" y="522"/>
                    </a:lnTo>
                    <a:lnTo>
                      <a:pt x="326" y="479"/>
                    </a:lnTo>
                    <a:lnTo>
                      <a:pt x="357" y="459"/>
                    </a:lnTo>
                    <a:lnTo>
                      <a:pt x="395" y="429"/>
                    </a:lnTo>
                    <a:lnTo>
                      <a:pt x="469" y="361"/>
                    </a:lnTo>
                    <a:lnTo>
                      <a:pt x="572" y="252"/>
                    </a:lnTo>
                    <a:lnTo>
                      <a:pt x="691" y="114"/>
                    </a:lnTo>
                    <a:lnTo>
                      <a:pt x="763" y="37"/>
                    </a:lnTo>
                    <a:lnTo>
                      <a:pt x="800" y="7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rgbClr val="C0E4D8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47">
                <a:extLst>
                  <a:ext uri="{FF2B5EF4-FFF2-40B4-BE49-F238E27FC236}">
                    <a16:creationId xmlns:a16="http://schemas.microsoft.com/office/drawing/2014/main" xmlns="" id="{D86E2609-8DEB-479F-807C-BF20A35190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57325" y="928688"/>
                <a:ext cx="441325" cy="419100"/>
              </a:xfrm>
              <a:custGeom>
                <a:avLst/>
                <a:gdLst>
                  <a:gd name="T0" fmla="*/ 485 w 833"/>
                  <a:gd name="T1" fmla="*/ 791 h 791"/>
                  <a:gd name="T2" fmla="*/ 816 w 833"/>
                  <a:gd name="T3" fmla="*/ 791 h 791"/>
                  <a:gd name="T4" fmla="*/ 826 w 833"/>
                  <a:gd name="T5" fmla="*/ 729 h 791"/>
                  <a:gd name="T6" fmla="*/ 833 w 833"/>
                  <a:gd name="T7" fmla="*/ 610 h 791"/>
                  <a:gd name="T8" fmla="*/ 830 w 833"/>
                  <a:gd name="T9" fmla="*/ 521 h 791"/>
                  <a:gd name="T10" fmla="*/ 819 w 833"/>
                  <a:gd name="T11" fmla="*/ 428 h 791"/>
                  <a:gd name="T12" fmla="*/ 794 w 833"/>
                  <a:gd name="T13" fmla="*/ 333 h 791"/>
                  <a:gd name="T14" fmla="*/ 756 w 833"/>
                  <a:gd name="T15" fmla="*/ 237 h 791"/>
                  <a:gd name="T16" fmla="*/ 700 w 833"/>
                  <a:gd name="T17" fmla="*/ 145 h 791"/>
                  <a:gd name="T18" fmla="*/ 663 w 833"/>
                  <a:gd name="T19" fmla="*/ 102 h 791"/>
                  <a:gd name="T20" fmla="*/ 640 w 833"/>
                  <a:gd name="T21" fmla="*/ 75 h 791"/>
                  <a:gd name="T22" fmla="*/ 588 w 833"/>
                  <a:gd name="T23" fmla="*/ 35 h 791"/>
                  <a:gd name="T24" fmla="*/ 535 w 833"/>
                  <a:gd name="T25" fmla="*/ 12 h 791"/>
                  <a:gd name="T26" fmla="*/ 480 w 833"/>
                  <a:gd name="T27" fmla="*/ 0 h 791"/>
                  <a:gd name="T28" fmla="*/ 425 w 833"/>
                  <a:gd name="T29" fmla="*/ 3 h 791"/>
                  <a:gd name="T30" fmla="*/ 369 w 833"/>
                  <a:gd name="T31" fmla="*/ 14 h 791"/>
                  <a:gd name="T32" fmla="*/ 287 w 833"/>
                  <a:gd name="T33" fmla="*/ 46 h 791"/>
                  <a:gd name="T34" fmla="*/ 187 w 833"/>
                  <a:gd name="T35" fmla="*/ 109 h 791"/>
                  <a:gd name="T36" fmla="*/ 102 w 833"/>
                  <a:gd name="T37" fmla="*/ 178 h 791"/>
                  <a:gd name="T38" fmla="*/ 13 w 833"/>
                  <a:gd name="T39" fmla="*/ 266 h 791"/>
                  <a:gd name="T40" fmla="*/ 0 w 833"/>
                  <a:gd name="T41" fmla="*/ 280 h 791"/>
                  <a:gd name="T42" fmla="*/ 307 w 833"/>
                  <a:gd name="T43" fmla="*/ 739 h 791"/>
                  <a:gd name="T44" fmla="*/ 485 w 833"/>
                  <a:gd name="T45" fmla="*/ 791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33" h="791">
                    <a:moveTo>
                      <a:pt x="485" y="791"/>
                    </a:moveTo>
                    <a:lnTo>
                      <a:pt x="816" y="791"/>
                    </a:lnTo>
                    <a:lnTo>
                      <a:pt x="826" y="729"/>
                    </a:lnTo>
                    <a:lnTo>
                      <a:pt x="833" y="610"/>
                    </a:lnTo>
                    <a:lnTo>
                      <a:pt x="830" y="521"/>
                    </a:lnTo>
                    <a:lnTo>
                      <a:pt x="819" y="428"/>
                    </a:lnTo>
                    <a:lnTo>
                      <a:pt x="794" y="333"/>
                    </a:lnTo>
                    <a:lnTo>
                      <a:pt x="756" y="237"/>
                    </a:lnTo>
                    <a:lnTo>
                      <a:pt x="700" y="145"/>
                    </a:lnTo>
                    <a:lnTo>
                      <a:pt x="663" y="102"/>
                    </a:lnTo>
                    <a:lnTo>
                      <a:pt x="640" y="75"/>
                    </a:lnTo>
                    <a:lnTo>
                      <a:pt x="588" y="35"/>
                    </a:lnTo>
                    <a:lnTo>
                      <a:pt x="535" y="12"/>
                    </a:lnTo>
                    <a:lnTo>
                      <a:pt x="480" y="0"/>
                    </a:lnTo>
                    <a:lnTo>
                      <a:pt x="425" y="3"/>
                    </a:lnTo>
                    <a:lnTo>
                      <a:pt x="369" y="14"/>
                    </a:lnTo>
                    <a:lnTo>
                      <a:pt x="287" y="46"/>
                    </a:lnTo>
                    <a:lnTo>
                      <a:pt x="187" y="109"/>
                    </a:lnTo>
                    <a:lnTo>
                      <a:pt x="102" y="178"/>
                    </a:lnTo>
                    <a:lnTo>
                      <a:pt x="13" y="266"/>
                    </a:lnTo>
                    <a:lnTo>
                      <a:pt x="0" y="280"/>
                    </a:lnTo>
                    <a:lnTo>
                      <a:pt x="307" y="739"/>
                    </a:lnTo>
                    <a:lnTo>
                      <a:pt x="485" y="791"/>
                    </a:lnTo>
                    <a:close/>
                  </a:path>
                </a:pathLst>
              </a:custGeom>
              <a:solidFill>
                <a:srgbClr val="31455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48">
                <a:extLst>
                  <a:ext uri="{FF2B5EF4-FFF2-40B4-BE49-F238E27FC236}">
                    <a16:creationId xmlns:a16="http://schemas.microsoft.com/office/drawing/2014/main" xmlns="" id="{BDCD2239-79B7-49CD-B8A4-BEC9F153E8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322388" y="901700"/>
                <a:ext cx="255588" cy="338138"/>
              </a:xfrm>
              <a:custGeom>
                <a:avLst/>
                <a:gdLst>
                  <a:gd name="T0" fmla="*/ 433 w 481"/>
                  <a:gd name="T1" fmla="*/ 639 h 639"/>
                  <a:gd name="T2" fmla="*/ 441 w 481"/>
                  <a:gd name="T3" fmla="*/ 632 h 639"/>
                  <a:gd name="T4" fmla="*/ 471 w 481"/>
                  <a:gd name="T5" fmla="*/ 574 h 639"/>
                  <a:gd name="T6" fmla="*/ 481 w 481"/>
                  <a:gd name="T7" fmla="*/ 511 h 639"/>
                  <a:gd name="T8" fmla="*/ 471 w 481"/>
                  <a:gd name="T9" fmla="*/ 431 h 639"/>
                  <a:gd name="T10" fmla="*/ 442 w 481"/>
                  <a:gd name="T11" fmla="*/ 356 h 639"/>
                  <a:gd name="T12" fmla="*/ 410 w 481"/>
                  <a:gd name="T13" fmla="*/ 302 h 639"/>
                  <a:gd name="T14" fmla="*/ 367 w 481"/>
                  <a:gd name="T15" fmla="*/ 243 h 639"/>
                  <a:gd name="T16" fmla="*/ 311 w 481"/>
                  <a:gd name="T17" fmla="*/ 180 h 639"/>
                  <a:gd name="T18" fmla="*/ 241 w 481"/>
                  <a:gd name="T19" fmla="*/ 111 h 639"/>
                  <a:gd name="T20" fmla="*/ 154 w 481"/>
                  <a:gd name="T21" fmla="*/ 39 h 639"/>
                  <a:gd name="T22" fmla="*/ 102 w 481"/>
                  <a:gd name="T23" fmla="*/ 0 h 639"/>
                  <a:gd name="T24" fmla="*/ 0 w 481"/>
                  <a:gd name="T25" fmla="*/ 180 h 639"/>
                  <a:gd name="T26" fmla="*/ 12 w 481"/>
                  <a:gd name="T27" fmla="*/ 193 h 639"/>
                  <a:gd name="T28" fmla="*/ 59 w 481"/>
                  <a:gd name="T29" fmla="*/ 309 h 639"/>
                  <a:gd name="T30" fmla="*/ 128 w 481"/>
                  <a:gd name="T31" fmla="*/ 431 h 639"/>
                  <a:gd name="T32" fmla="*/ 191 w 481"/>
                  <a:gd name="T33" fmla="*/ 510 h 639"/>
                  <a:gd name="T34" fmla="*/ 250 w 481"/>
                  <a:gd name="T35" fmla="*/ 561 h 639"/>
                  <a:gd name="T36" fmla="*/ 296 w 481"/>
                  <a:gd name="T37" fmla="*/ 592 h 639"/>
                  <a:gd name="T38" fmla="*/ 347 w 481"/>
                  <a:gd name="T39" fmla="*/ 616 h 639"/>
                  <a:gd name="T40" fmla="*/ 403 w 481"/>
                  <a:gd name="T41" fmla="*/ 633 h 639"/>
                  <a:gd name="T42" fmla="*/ 433 w 481"/>
                  <a:gd name="T43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81" h="639">
                    <a:moveTo>
                      <a:pt x="433" y="639"/>
                    </a:moveTo>
                    <a:lnTo>
                      <a:pt x="441" y="632"/>
                    </a:lnTo>
                    <a:lnTo>
                      <a:pt x="471" y="574"/>
                    </a:lnTo>
                    <a:lnTo>
                      <a:pt x="481" y="511"/>
                    </a:lnTo>
                    <a:lnTo>
                      <a:pt x="471" y="431"/>
                    </a:lnTo>
                    <a:lnTo>
                      <a:pt x="442" y="356"/>
                    </a:lnTo>
                    <a:lnTo>
                      <a:pt x="410" y="302"/>
                    </a:lnTo>
                    <a:lnTo>
                      <a:pt x="367" y="243"/>
                    </a:lnTo>
                    <a:lnTo>
                      <a:pt x="311" y="180"/>
                    </a:lnTo>
                    <a:lnTo>
                      <a:pt x="241" y="111"/>
                    </a:lnTo>
                    <a:lnTo>
                      <a:pt x="154" y="39"/>
                    </a:lnTo>
                    <a:lnTo>
                      <a:pt x="102" y="0"/>
                    </a:lnTo>
                    <a:lnTo>
                      <a:pt x="0" y="180"/>
                    </a:lnTo>
                    <a:lnTo>
                      <a:pt x="12" y="193"/>
                    </a:lnTo>
                    <a:lnTo>
                      <a:pt x="59" y="309"/>
                    </a:lnTo>
                    <a:lnTo>
                      <a:pt x="128" y="431"/>
                    </a:lnTo>
                    <a:lnTo>
                      <a:pt x="191" y="510"/>
                    </a:lnTo>
                    <a:lnTo>
                      <a:pt x="250" y="561"/>
                    </a:lnTo>
                    <a:lnTo>
                      <a:pt x="296" y="592"/>
                    </a:lnTo>
                    <a:lnTo>
                      <a:pt x="347" y="616"/>
                    </a:lnTo>
                    <a:lnTo>
                      <a:pt x="403" y="633"/>
                    </a:lnTo>
                    <a:lnTo>
                      <a:pt x="433" y="639"/>
                    </a:lnTo>
                    <a:close/>
                  </a:path>
                </a:pathLst>
              </a:custGeom>
              <a:solidFill>
                <a:srgbClr val="C0CCD5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49">
                <a:extLst>
                  <a:ext uri="{FF2B5EF4-FFF2-40B4-BE49-F238E27FC236}">
                    <a16:creationId xmlns:a16="http://schemas.microsoft.com/office/drawing/2014/main" xmlns="" id="{F12A09B9-6BCA-4B5B-BEAE-64C0EBC1BB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063750" y="-1423987"/>
                <a:ext cx="971550" cy="2790825"/>
              </a:xfrm>
              <a:custGeom>
                <a:avLst/>
                <a:gdLst>
                  <a:gd name="T0" fmla="*/ 1107 w 1835"/>
                  <a:gd name="T1" fmla="*/ 5254 h 5274"/>
                  <a:gd name="T2" fmla="*/ 1503 w 1835"/>
                  <a:gd name="T3" fmla="*/ 5274 h 5274"/>
                  <a:gd name="T4" fmla="*/ 1835 w 1835"/>
                  <a:gd name="T5" fmla="*/ 5237 h 5274"/>
                  <a:gd name="T6" fmla="*/ 1719 w 1835"/>
                  <a:gd name="T7" fmla="*/ 5115 h 5274"/>
                  <a:gd name="T8" fmla="*/ 1602 w 1835"/>
                  <a:gd name="T9" fmla="*/ 4933 h 5274"/>
                  <a:gd name="T10" fmla="*/ 1520 w 1835"/>
                  <a:gd name="T11" fmla="*/ 4742 h 5274"/>
                  <a:gd name="T12" fmla="*/ 1445 w 1835"/>
                  <a:gd name="T13" fmla="*/ 4423 h 5274"/>
                  <a:gd name="T14" fmla="*/ 1427 w 1835"/>
                  <a:gd name="T15" fmla="*/ 4112 h 5274"/>
                  <a:gd name="T16" fmla="*/ 1121 w 1835"/>
                  <a:gd name="T17" fmla="*/ 4037 h 5274"/>
                  <a:gd name="T18" fmla="*/ 1100 w 1835"/>
                  <a:gd name="T19" fmla="*/ 3627 h 5274"/>
                  <a:gd name="T20" fmla="*/ 1094 w 1835"/>
                  <a:gd name="T21" fmla="*/ 3265 h 5274"/>
                  <a:gd name="T22" fmla="*/ 992 w 1835"/>
                  <a:gd name="T23" fmla="*/ 2426 h 5274"/>
                  <a:gd name="T24" fmla="*/ 766 w 1835"/>
                  <a:gd name="T25" fmla="*/ 927 h 5274"/>
                  <a:gd name="T26" fmla="*/ 694 w 1835"/>
                  <a:gd name="T27" fmla="*/ 714 h 5274"/>
                  <a:gd name="T28" fmla="*/ 541 w 1835"/>
                  <a:gd name="T29" fmla="*/ 215 h 5274"/>
                  <a:gd name="T30" fmla="*/ 486 w 1835"/>
                  <a:gd name="T31" fmla="*/ 74 h 5274"/>
                  <a:gd name="T32" fmla="*/ 453 w 1835"/>
                  <a:gd name="T33" fmla="*/ 4 h 5274"/>
                  <a:gd name="T34" fmla="*/ 417 w 1835"/>
                  <a:gd name="T35" fmla="*/ 7 h 5274"/>
                  <a:gd name="T36" fmla="*/ 307 w 1835"/>
                  <a:gd name="T37" fmla="*/ 59 h 5274"/>
                  <a:gd name="T38" fmla="*/ 281 w 1835"/>
                  <a:gd name="T39" fmla="*/ 93 h 5274"/>
                  <a:gd name="T40" fmla="*/ 227 w 1835"/>
                  <a:gd name="T41" fmla="*/ 338 h 5274"/>
                  <a:gd name="T42" fmla="*/ 156 w 1835"/>
                  <a:gd name="T43" fmla="*/ 993 h 5274"/>
                  <a:gd name="T44" fmla="*/ 49 w 1835"/>
                  <a:gd name="T45" fmla="*/ 2762 h 5274"/>
                  <a:gd name="T46" fmla="*/ 0 w 1835"/>
                  <a:gd name="T47" fmla="*/ 3961 h 5274"/>
                  <a:gd name="T48" fmla="*/ 62 w 1835"/>
                  <a:gd name="T49" fmla="*/ 4320 h 5274"/>
                  <a:gd name="T50" fmla="*/ 142 w 1835"/>
                  <a:gd name="T51" fmla="*/ 4571 h 5274"/>
                  <a:gd name="T52" fmla="*/ 229 w 1835"/>
                  <a:gd name="T53" fmla="*/ 4726 h 5274"/>
                  <a:gd name="T54" fmla="*/ 301 w 1835"/>
                  <a:gd name="T55" fmla="*/ 4834 h 5274"/>
                  <a:gd name="T56" fmla="*/ 416 w 1835"/>
                  <a:gd name="T57" fmla="*/ 4950 h 5274"/>
                  <a:gd name="T58" fmla="*/ 638 w 1835"/>
                  <a:gd name="T59" fmla="*/ 5096 h 5274"/>
                  <a:gd name="T60" fmla="*/ 873 w 1835"/>
                  <a:gd name="T61" fmla="*/ 5189 h 5274"/>
                  <a:gd name="T62" fmla="*/ 1020 w 1835"/>
                  <a:gd name="T63" fmla="*/ 5237 h 5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35" h="5274">
                    <a:moveTo>
                      <a:pt x="1020" y="5237"/>
                    </a:moveTo>
                    <a:lnTo>
                      <a:pt x="1107" y="5254"/>
                    </a:lnTo>
                    <a:lnTo>
                      <a:pt x="1298" y="5274"/>
                    </a:lnTo>
                    <a:lnTo>
                      <a:pt x="1503" y="5274"/>
                    </a:lnTo>
                    <a:lnTo>
                      <a:pt x="1722" y="5254"/>
                    </a:lnTo>
                    <a:lnTo>
                      <a:pt x="1835" y="5237"/>
                    </a:lnTo>
                    <a:lnTo>
                      <a:pt x="1794" y="5198"/>
                    </a:lnTo>
                    <a:lnTo>
                      <a:pt x="1719" y="5115"/>
                    </a:lnTo>
                    <a:lnTo>
                      <a:pt x="1655" y="5026"/>
                    </a:lnTo>
                    <a:lnTo>
                      <a:pt x="1602" y="4933"/>
                    </a:lnTo>
                    <a:lnTo>
                      <a:pt x="1557" y="4838"/>
                    </a:lnTo>
                    <a:lnTo>
                      <a:pt x="1520" y="4742"/>
                    </a:lnTo>
                    <a:lnTo>
                      <a:pt x="1478" y="4600"/>
                    </a:lnTo>
                    <a:lnTo>
                      <a:pt x="1445" y="4423"/>
                    </a:lnTo>
                    <a:lnTo>
                      <a:pt x="1430" y="4271"/>
                    </a:lnTo>
                    <a:lnTo>
                      <a:pt x="1427" y="4112"/>
                    </a:lnTo>
                    <a:lnTo>
                      <a:pt x="1428" y="4089"/>
                    </a:lnTo>
                    <a:lnTo>
                      <a:pt x="1121" y="4037"/>
                    </a:lnTo>
                    <a:lnTo>
                      <a:pt x="1118" y="4000"/>
                    </a:lnTo>
                    <a:lnTo>
                      <a:pt x="1100" y="3627"/>
                    </a:lnTo>
                    <a:lnTo>
                      <a:pt x="1097" y="3349"/>
                    </a:lnTo>
                    <a:lnTo>
                      <a:pt x="1094" y="3265"/>
                    </a:lnTo>
                    <a:lnTo>
                      <a:pt x="1067" y="2990"/>
                    </a:lnTo>
                    <a:lnTo>
                      <a:pt x="992" y="2426"/>
                    </a:lnTo>
                    <a:lnTo>
                      <a:pt x="806" y="1194"/>
                    </a:lnTo>
                    <a:lnTo>
                      <a:pt x="766" y="927"/>
                    </a:lnTo>
                    <a:lnTo>
                      <a:pt x="751" y="899"/>
                    </a:lnTo>
                    <a:lnTo>
                      <a:pt x="694" y="714"/>
                    </a:lnTo>
                    <a:lnTo>
                      <a:pt x="618" y="456"/>
                    </a:lnTo>
                    <a:lnTo>
                      <a:pt x="541" y="215"/>
                    </a:lnTo>
                    <a:lnTo>
                      <a:pt x="511" y="135"/>
                    </a:lnTo>
                    <a:lnTo>
                      <a:pt x="486" y="74"/>
                    </a:lnTo>
                    <a:lnTo>
                      <a:pt x="465" y="23"/>
                    </a:lnTo>
                    <a:lnTo>
                      <a:pt x="453" y="4"/>
                    </a:lnTo>
                    <a:lnTo>
                      <a:pt x="439" y="0"/>
                    </a:lnTo>
                    <a:lnTo>
                      <a:pt x="417" y="7"/>
                    </a:lnTo>
                    <a:lnTo>
                      <a:pt x="366" y="31"/>
                    </a:lnTo>
                    <a:lnTo>
                      <a:pt x="307" y="59"/>
                    </a:lnTo>
                    <a:lnTo>
                      <a:pt x="298" y="64"/>
                    </a:lnTo>
                    <a:lnTo>
                      <a:pt x="281" y="93"/>
                    </a:lnTo>
                    <a:lnTo>
                      <a:pt x="257" y="171"/>
                    </a:lnTo>
                    <a:lnTo>
                      <a:pt x="227" y="338"/>
                    </a:lnTo>
                    <a:lnTo>
                      <a:pt x="198" y="567"/>
                    </a:lnTo>
                    <a:lnTo>
                      <a:pt x="156" y="993"/>
                    </a:lnTo>
                    <a:lnTo>
                      <a:pt x="108" y="1676"/>
                    </a:lnTo>
                    <a:lnTo>
                      <a:pt x="49" y="2762"/>
                    </a:lnTo>
                    <a:lnTo>
                      <a:pt x="4" y="3842"/>
                    </a:lnTo>
                    <a:lnTo>
                      <a:pt x="0" y="3961"/>
                    </a:lnTo>
                    <a:lnTo>
                      <a:pt x="7" y="4029"/>
                    </a:lnTo>
                    <a:lnTo>
                      <a:pt x="62" y="4320"/>
                    </a:lnTo>
                    <a:lnTo>
                      <a:pt x="98" y="4448"/>
                    </a:lnTo>
                    <a:lnTo>
                      <a:pt x="142" y="4571"/>
                    </a:lnTo>
                    <a:lnTo>
                      <a:pt x="198" y="4681"/>
                    </a:lnTo>
                    <a:lnTo>
                      <a:pt x="229" y="4726"/>
                    </a:lnTo>
                    <a:lnTo>
                      <a:pt x="252" y="4765"/>
                    </a:lnTo>
                    <a:lnTo>
                      <a:pt x="301" y="4834"/>
                    </a:lnTo>
                    <a:lnTo>
                      <a:pt x="357" y="4895"/>
                    </a:lnTo>
                    <a:lnTo>
                      <a:pt x="416" y="4950"/>
                    </a:lnTo>
                    <a:lnTo>
                      <a:pt x="509" y="5021"/>
                    </a:lnTo>
                    <a:lnTo>
                      <a:pt x="638" y="5096"/>
                    </a:lnTo>
                    <a:lnTo>
                      <a:pt x="763" y="5151"/>
                    </a:lnTo>
                    <a:lnTo>
                      <a:pt x="873" y="5189"/>
                    </a:lnTo>
                    <a:lnTo>
                      <a:pt x="995" y="5225"/>
                    </a:lnTo>
                    <a:lnTo>
                      <a:pt x="1020" y="5237"/>
                    </a:lnTo>
                    <a:close/>
                  </a:path>
                </a:pathLst>
              </a:custGeom>
              <a:solidFill>
                <a:srgbClr val="C0E4D8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50">
                <a:extLst>
                  <a:ext uri="{FF2B5EF4-FFF2-40B4-BE49-F238E27FC236}">
                    <a16:creationId xmlns:a16="http://schemas.microsoft.com/office/drawing/2014/main" xmlns="" id="{CA461BFC-5702-42F0-B6D7-447E54826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837" y="-1550988"/>
                <a:ext cx="1241425" cy="2514600"/>
              </a:xfrm>
              <a:custGeom>
                <a:avLst/>
                <a:gdLst>
                  <a:gd name="T0" fmla="*/ 1228 w 2346"/>
                  <a:gd name="T1" fmla="*/ 38 h 4752"/>
                  <a:gd name="T2" fmla="*/ 1199 w 2346"/>
                  <a:gd name="T3" fmla="*/ 551 h 4752"/>
                  <a:gd name="T4" fmla="*/ 1158 w 2346"/>
                  <a:gd name="T5" fmla="*/ 870 h 4752"/>
                  <a:gd name="T6" fmla="*/ 1043 w 2346"/>
                  <a:gd name="T7" fmla="*/ 1446 h 4752"/>
                  <a:gd name="T8" fmla="*/ 868 w 2346"/>
                  <a:gd name="T9" fmla="*/ 2109 h 4752"/>
                  <a:gd name="T10" fmla="*/ 879 w 2346"/>
                  <a:gd name="T11" fmla="*/ 2807 h 4752"/>
                  <a:gd name="T12" fmla="*/ 909 w 2346"/>
                  <a:gd name="T13" fmla="*/ 3177 h 4752"/>
                  <a:gd name="T14" fmla="*/ 897 w 2346"/>
                  <a:gd name="T15" fmla="*/ 3200 h 4752"/>
                  <a:gd name="T16" fmla="*/ 689 w 2346"/>
                  <a:gd name="T17" fmla="*/ 3155 h 4752"/>
                  <a:gd name="T18" fmla="*/ 613 w 2346"/>
                  <a:gd name="T19" fmla="*/ 3108 h 4752"/>
                  <a:gd name="T20" fmla="*/ 409 w 2346"/>
                  <a:gd name="T21" fmla="*/ 3053 h 4752"/>
                  <a:gd name="T22" fmla="*/ 21 w 2346"/>
                  <a:gd name="T23" fmla="*/ 2957 h 4752"/>
                  <a:gd name="T24" fmla="*/ 12 w 2346"/>
                  <a:gd name="T25" fmla="*/ 2954 h 4752"/>
                  <a:gd name="T26" fmla="*/ 134 w 2346"/>
                  <a:gd name="T27" fmla="*/ 3030 h 4752"/>
                  <a:gd name="T28" fmla="*/ 248 w 2346"/>
                  <a:gd name="T29" fmla="*/ 3178 h 4752"/>
                  <a:gd name="T30" fmla="*/ 296 w 2346"/>
                  <a:gd name="T31" fmla="*/ 3322 h 4752"/>
                  <a:gd name="T32" fmla="*/ 309 w 2346"/>
                  <a:gd name="T33" fmla="*/ 3471 h 4752"/>
                  <a:gd name="T34" fmla="*/ 300 w 2346"/>
                  <a:gd name="T35" fmla="*/ 3599 h 4752"/>
                  <a:gd name="T36" fmla="*/ 243 w 2346"/>
                  <a:gd name="T37" fmla="*/ 3930 h 4752"/>
                  <a:gd name="T38" fmla="*/ 104 w 2346"/>
                  <a:gd name="T39" fmla="*/ 4373 h 4752"/>
                  <a:gd name="T40" fmla="*/ 151 w 2346"/>
                  <a:gd name="T41" fmla="*/ 4444 h 4752"/>
                  <a:gd name="T42" fmla="*/ 796 w 2346"/>
                  <a:gd name="T43" fmla="*/ 4580 h 4752"/>
                  <a:gd name="T44" fmla="*/ 968 w 2346"/>
                  <a:gd name="T45" fmla="*/ 4636 h 4752"/>
                  <a:gd name="T46" fmla="*/ 1269 w 2346"/>
                  <a:gd name="T47" fmla="*/ 4706 h 4752"/>
                  <a:gd name="T48" fmla="*/ 1530 w 2346"/>
                  <a:gd name="T49" fmla="*/ 4736 h 4752"/>
                  <a:gd name="T50" fmla="*/ 1748 w 2346"/>
                  <a:gd name="T51" fmla="*/ 4752 h 4752"/>
                  <a:gd name="T52" fmla="*/ 1897 w 2346"/>
                  <a:gd name="T53" fmla="*/ 4726 h 4752"/>
                  <a:gd name="T54" fmla="*/ 2028 w 2346"/>
                  <a:gd name="T55" fmla="*/ 4636 h 4752"/>
                  <a:gd name="T56" fmla="*/ 2117 w 2346"/>
                  <a:gd name="T57" fmla="*/ 4507 h 4752"/>
                  <a:gd name="T58" fmla="*/ 2303 w 2346"/>
                  <a:gd name="T59" fmla="*/ 4187 h 4752"/>
                  <a:gd name="T60" fmla="*/ 2346 w 2346"/>
                  <a:gd name="T61" fmla="*/ 3997 h 4752"/>
                  <a:gd name="T62" fmla="*/ 2322 w 2346"/>
                  <a:gd name="T63" fmla="*/ 3754 h 4752"/>
                  <a:gd name="T64" fmla="*/ 2270 w 2346"/>
                  <a:gd name="T65" fmla="*/ 3513 h 4752"/>
                  <a:gd name="T66" fmla="*/ 2211 w 2346"/>
                  <a:gd name="T67" fmla="*/ 3249 h 4752"/>
                  <a:gd name="T68" fmla="*/ 2135 w 2346"/>
                  <a:gd name="T69" fmla="*/ 3058 h 4752"/>
                  <a:gd name="T70" fmla="*/ 2100 w 2346"/>
                  <a:gd name="T71" fmla="*/ 2999 h 4752"/>
                  <a:gd name="T72" fmla="*/ 2057 w 2346"/>
                  <a:gd name="T73" fmla="*/ 2821 h 4752"/>
                  <a:gd name="T74" fmla="*/ 2016 w 2346"/>
                  <a:gd name="T75" fmla="*/ 2462 h 4752"/>
                  <a:gd name="T76" fmla="*/ 1963 w 2346"/>
                  <a:gd name="T77" fmla="*/ 2263 h 4752"/>
                  <a:gd name="T78" fmla="*/ 1808 w 2346"/>
                  <a:gd name="T79" fmla="*/ 1676 h 4752"/>
                  <a:gd name="T80" fmla="*/ 1606 w 2346"/>
                  <a:gd name="T81" fmla="*/ 758 h 4752"/>
                  <a:gd name="T82" fmla="*/ 1548 w 2346"/>
                  <a:gd name="T83" fmla="*/ 448 h 4752"/>
                  <a:gd name="T84" fmla="*/ 1470 w 2346"/>
                  <a:gd name="T85" fmla="*/ 182 h 4752"/>
                  <a:gd name="T86" fmla="*/ 1401 w 2346"/>
                  <a:gd name="T87" fmla="*/ 62 h 4752"/>
                  <a:gd name="T88" fmla="*/ 1332 w 2346"/>
                  <a:gd name="T89" fmla="*/ 7 h 4752"/>
                  <a:gd name="T90" fmla="*/ 1248 w 2346"/>
                  <a:gd name="T91" fmla="*/ 7 h 4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46" h="4752">
                    <a:moveTo>
                      <a:pt x="1225" y="19"/>
                    </a:moveTo>
                    <a:lnTo>
                      <a:pt x="1228" y="38"/>
                    </a:lnTo>
                    <a:lnTo>
                      <a:pt x="1223" y="261"/>
                    </a:lnTo>
                    <a:lnTo>
                      <a:pt x="1199" y="551"/>
                    </a:lnTo>
                    <a:lnTo>
                      <a:pt x="1173" y="758"/>
                    </a:lnTo>
                    <a:lnTo>
                      <a:pt x="1158" y="870"/>
                    </a:lnTo>
                    <a:lnTo>
                      <a:pt x="1117" y="1101"/>
                    </a:lnTo>
                    <a:lnTo>
                      <a:pt x="1043" y="1446"/>
                    </a:lnTo>
                    <a:lnTo>
                      <a:pt x="897" y="2015"/>
                    </a:lnTo>
                    <a:lnTo>
                      <a:pt x="868" y="2109"/>
                    </a:lnTo>
                    <a:lnTo>
                      <a:pt x="868" y="2231"/>
                    </a:lnTo>
                    <a:lnTo>
                      <a:pt x="879" y="2807"/>
                    </a:lnTo>
                    <a:lnTo>
                      <a:pt x="895" y="3061"/>
                    </a:lnTo>
                    <a:lnTo>
                      <a:pt x="909" y="3177"/>
                    </a:lnTo>
                    <a:lnTo>
                      <a:pt x="918" y="3207"/>
                    </a:lnTo>
                    <a:lnTo>
                      <a:pt x="897" y="3200"/>
                    </a:lnTo>
                    <a:lnTo>
                      <a:pt x="743" y="3162"/>
                    </a:lnTo>
                    <a:lnTo>
                      <a:pt x="689" y="3155"/>
                    </a:lnTo>
                    <a:lnTo>
                      <a:pt x="686" y="3150"/>
                    </a:lnTo>
                    <a:lnTo>
                      <a:pt x="613" y="3108"/>
                    </a:lnTo>
                    <a:lnTo>
                      <a:pt x="498" y="3072"/>
                    </a:lnTo>
                    <a:lnTo>
                      <a:pt x="409" y="3053"/>
                    </a:lnTo>
                    <a:lnTo>
                      <a:pt x="230" y="3015"/>
                    </a:lnTo>
                    <a:lnTo>
                      <a:pt x="21" y="2957"/>
                    </a:lnTo>
                    <a:lnTo>
                      <a:pt x="0" y="2952"/>
                    </a:lnTo>
                    <a:lnTo>
                      <a:pt x="12" y="2954"/>
                    </a:lnTo>
                    <a:lnTo>
                      <a:pt x="76" y="2989"/>
                    </a:lnTo>
                    <a:lnTo>
                      <a:pt x="134" y="3030"/>
                    </a:lnTo>
                    <a:lnTo>
                      <a:pt x="194" y="3092"/>
                    </a:lnTo>
                    <a:lnTo>
                      <a:pt x="248" y="3178"/>
                    </a:lnTo>
                    <a:lnTo>
                      <a:pt x="280" y="3260"/>
                    </a:lnTo>
                    <a:lnTo>
                      <a:pt x="296" y="3322"/>
                    </a:lnTo>
                    <a:lnTo>
                      <a:pt x="306" y="3392"/>
                    </a:lnTo>
                    <a:lnTo>
                      <a:pt x="309" y="3471"/>
                    </a:lnTo>
                    <a:lnTo>
                      <a:pt x="307" y="3513"/>
                    </a:lnTo>
                    <a:lnTo>
                      <a:pt x="300" y="3599"/>
                    </a:lnTo>
                    <a:lnTo>
                      <a:pt x="277" y="3768"/>
                    </a:lnTo>
                    <a:lnTo>
                      <a:pt x="243" y="3930"/>
                    </a:lnTo>
                    <a:lnTo>
                      <a:pt x="203" y="4078"/>
                    </a:lnTo>
                    <a:lnTo>
                      <a:pt x="104" y="4373"/>
                    </a:lnTo>
                    <a:lnTo>
                      <a:pt x="78" y="4431"/>
                    </a:lnTo>
                    <a:lnTo>
                      <a:pt x="151" y="4444"/>
                    </a:lnTo>
                    <a:lnTo>
                      <a:pt x="534" y="4520"/>
                    </a:lnTo>
                    <a:lnTo>
                      <a:pt x="796" y="4580"/>
                    </a:lnTo>
                    <a:lnTo>
                      <a:pt x="894" y="4610"/>
                    </a:lnTo>
                    <a:lnTo>
                      <a:pt x="968" y="4636"/>
                    </a:lnTo>
                    <a:lnTo>
                      <a:pt x="1117" y="4678"/>
                    </a:lnTo>
                    <a:lnTo>
                      <a:pt x="1269" y="4706"/>
                    </a:lnTo>
                    <a:lnTo>
                      <a:pt x="1437" y="4728"/>
                    </a:lnTo>
                    <a:lnTo>
                      <a:pt x="1530" y="4736"/>
                    </a:lnTo>
                    <a:lnTo>
                      <a:pt x="1624" y="4746"/>
                    </a:lnTo>
                    <a:lnTo>
                      <a:pt x="1748" y="4752"/>
                    </a:lnTo>
                    <a:lnTo>
                      <a:pt x="1826" y="4745"/>
                    </a:lnTo>
                    <a:lnTo>
                      <a:pt x="1897" y="4726"/>
                    </a:lnTo>
                    <a:lnTo>
                      <a:pt x="1965" y="4690"/>
                    </a:lnTo>
                    <a:lnTo>
                      <a:pt x="2028" y="4636"/>
                    </a:lnTo>
                    <a:lnTo>
                      <a:pt x="2088" y="4557"/>
                    </a:lnTo>
                    <a:lnTo>
                      <a:pt x="2117" y="4507"/>
                    </a:lnTo>
                    <a:lnTo>
                      <a:pt x="2219" y="4332"/>
                    </a:lnTo>
                    <a:lnTo>
                      <a:pt x="2303" y="4187"/>
                    </a:lnTo>
                    <a:lnTo>
                      <a:pt x="2336" y="4076"/>
                    </a:lnTo>
                    <a:lnTo>
                      <a:pt x="2346" y="3997"/>
                    </a:lnTo>
                    <a:lnTo>
                      <a:pt x="2343" y="3919"/>
                    </a:lnTo>
                    <a:lnTo>
                      <a:pt x="2322" y="3754"/>
                    </a:lnTo>
                    <a:lnTo>
                      <a:pt x="2279" y="3548"/>
                    </a:lnTo>
                    <a:lnTo>
                      <a:pt x="2270" y="3513"/>
                    </a:lnTo>
                    <a:lnTo>
                      <a:pt x="2263" y="3471"/>
                    </a:lnTo>
                    <a:lnTo>
                      <a:pt x="2211" y="3249"/>
                    </a:lnTo>
                    <a:lnTo>
                      <a:pt x="2168" y="3129"/>
                    </a:lnTo>
                    <a:lnTo>
                      <a:pt x="2135" y="3058"/>
                    </a:lnTo>
                    <a:lnTo>
                      <a:pt x="2117" y="3028"/>
                    </a:lnTo>
                    <a:lnTo>
                      <a:pt x="2100" y="2999"/>
                    </a:lnTo>
                    <a:lnTo>
                      <a:pt x="2075" y="2934"/>
                    </a:lnTo>
                    <a:lnTo>
                      <a:pt x="2057" y="2821"/>
                    </a:lnTo>
                    <a:lnTo>
                      <a:pt x="2042" y="2634"/>
                    </a:lnTo>
                    <a:lnTo>
                      <a:pt x="2016" y="2462"/>
                    </a:lnTo>
                    <a:lnTo>
                      <a:pt x="1986" y="2333"/>
                    </a:lnTo>
                    <a:lnTo>
                      <a:pt x="1963" y="2263"/>
                    </a:lnTo>
                    <a:lnTo>
                      <a:pt x="1915" y="2096"/>
                    </a:lnTo>
                    <a:lnTo>
                      <a:pt x="1808" y="1676"/>
                    </a:lnTo>
                    <a:lnTo>
                      <a:pt x="1661" y="1023"/>
                    </a:lnTo>
                    <a:lnTo>
                      <a:pt x="1606" y="758"/>
                    </a:lnTo>
                    <a:lnTo>
                      <a:pt x="1588" y="652"/>
                    </a:lnTo>
                    <a:lnTo>
                      <a:pt x="1548" y="448"/>
                    </a:lnTo>
                    <a:lnTo>
                      <a:pt x="1513" y="310"/>
                    </a:lnTo>
                    <a:lnTo>
                      <a:pt x="1470" y="182"/>
                    </a:lnTo>
                    <a:lnTo>
                      <a:pt x="1430" y="104"/>
                    </a:lnTo>
                    <a:lnTo>
                      <a:pt x="1401" y="62"/>
                    </a:lnTo>
                    <a:lnTo>
                      <a:pt x="1368" y="29"/>
                    </a:lnTo>
                    <a:lnTo>
                      <a:pt x="1332" y="7"/>
                    </a:lnTo>
                    <a:lnTo>
                      <a:pt x="1292" y="0"/>
                    </a:lnTo>
                    <a:lnTo>
                      <a:pt x="1248" y="7"/>
                    </a:lnTo>
                    <a:lnTo>
                      <a:pt x="1225" y="19"/>
                    </a:lnTo>
                    <a:close/>
                  </a:path>
                </a:pathLst>
              </a:custGeom>
              <a:solidFill>
                <a:srgbClr val="C0E4D8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51">
                <a:extLst>
                  <a:ext uri="{FF2B5EF4-FFF2-40B4-BE49-F238E27FC236}">
                    <a16:creationId xmlns:a16="http://schemas.microsoft.com/office/drawing/2014/main" xmlns="" id="{D7F6D018-2884-43C1-8FF5-276AA6395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81113" y="7127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89D35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53">
                <a:extLst>
                  <a:ext uri="{FF2B5EF4-FFF2-40B4-BE49-F238E27FC236}">
                    <a16:creationId xmlns:a16="http://schemas.microsoft.com/office/drawing/2014/main" xmlns="" id="{DDCA8DEE-A863-4CBD-87AF-1F86BD70A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17725" y="-1068387"/>
                <a:ext cx="2657476" cy="1714500"/>
              </a:xfrm>
              <a:custGeom>
                <a:avLst/>
                <a:gdLst>
                  <a:gd name="T0" fmla="*/ 5021 w 5021"/>
                  <a:gd name="T1" fmla="*/ 230 h 3240"/>
                  <a:gd name="T2" fmla="*/ 5021 w 5021"/>
                  <a:gd name="T3" fmla="*/ 3010 h 3240"/>
                  <a:gd name="T4" fmla="*/ 5021 w 5021"/>
                  <a:gd name="T5" fmla="*/ 3033 h 3240"/>
                  <a:gd name="T6" fmla="*/ 5011 w 5021"/>
                  <a:gd name="T7" fmla="*/ 3078 h 3240"/>
                  <a:gd name="T8" fmla="*/ 4994 w 5021"/>
                  <a:gd name="T9" fmla="*/ 3119 h 3240"/>
                  <a:gd name="T10" fmla="*/ 4970 w 5021"/>
                  <a:gd name="T11" fmla="*/ 3157 h 3240"/>
                  <a:gd name="T12" fmla="*/ 4938 w 5021"/>
                  <a:gd name="T13" fmla="*/ 3187 h 3240"/>
                  <a:gd name="T14" fmla="*/ 4902 w 5021"/>
                  <a:gd name="T15" fmla="*/ 3213 h 3240"/>
                  <a:gd name="T16" fmla="*/ 4861 w 5021"/>
                  <a:gd name="T17" fmla="*/ 3230 h 3240"/>
                  <a:gd name="T18" fmla="*/ 4816 w 5021"/>
                  <a:gd name="T19" fmla="*/ 3239 h 3240"/>
                  <a:gd name="T20" fmla="*/ 4792 w 5021"/>
                  <a:gd name="T21" fmla="*/ 3240 h 3240"/>
                  <a:gd name="T22" fmla="*/ 230 w 5021"/>
                  <a:gd name="T23" fmla="*/ 3240 h 3240"/>
                  <a:gd name="T24" fmla="*/ 207 w 5021"/>
                  <a:gd name="T25" fmla="*/ 3239 h 3240"/>
                  <a:gd name="T26" fmla="*/ 161 w 5021"/>
                  <a:gd name="T27" fmla="*/ 3230 h 3240"/>
                  <a:gd name="T28" fmla="*/ 119 w 5021"/>
                  <a:gd name="T29" fmla="*/ 3213 h 3240"/>
                  <a:gd name="T30" fmla="*/ 83 w 5021"/>
                  <a:gd name="T31" fmla="*/ 3187 h 3240"/>
                  <a:gd name="T32" fmla="*/ 52 w 5021"/>
                  <a:gd name="T33" fmla="*/ 3157 h 3240"/>
                  <a:gd name="T34" fmla="*/ 28 w 5021"/>
                  <a:gd name="T35" fmla="*/ 3119 h 3240"/>
                  <a:gd name="T36" fmla="*/ 10 w 5021"/>
                  <a:gd name="T37" fmla="*/ 3078 h 3240"/>
                  <a:gd name="T38" fmla="*/ 2 w 5021"/>
                  <a:gd name="T39" fmla="*/ 3033 h 3240"/>
                  <a:gd name="T40" fmla="*/ 0 w 5021"/>
                  <a:gd name="T41" fmla="*/ 3010 h 3240"/>
                  <a:gd name="T42" fmla="*/ 0 w 5021"/>
                  <a:gd name="T43" fmla="*/ 230 h 3240"/>
                  <a:gd name="T44" fmla="*/ 2 w 5021"/>
                  <a:gd name="T45" fmla="*/ 205 h 3240"/>
                  <a:gd name="T46" fmla="*/ 10 w 5021"/>
                  <a:gd name="T47" fmla="*/ 161 h 3240"/>
                  <a:gd name="T48" fmla="*/ 28 w 5021"/>
                  <a:gd name="T49" fmla="*/ 119 h 3240"/>
                  <a:gd name="T50" fmla="*/ 52 w 5021"/>
                  <a:gd name="T51" fmla="*/ 83 h 3240"/>
                  <a:gd name="T52" fmla="*/ 83 w 5021"/>
                  <a:gd name="T53" fmla="*/ 52 h 3240"/>
                  <a:gd name="T54" fmla="*/ 119 w 5021"/>
                  <a:gd name="T55" fmla="*/ 28 h 3240"/>
                  <a:gd name="T56" fmla="*/ 161 w 5021"/>
                  <a:gd name="T57" fmla="*/ 10 h 3240"/>
                  <a:gd name="T58" fmla="*/ 207 w 5021"/>
                  <a:gd name="T59" fmla="*/ 0 h 3240"/>
                  <a:gd name="T60" fmla="*/ 230 w 5021"/>
                  <a:gd name="T61" fmla="*/ 0 h 3240"/>
                  <a:gd name="T62" fmla="*/ 4792 w 5021"/>
                  <a:gd name="T63" fmla="*/ 0 h 3240"/>
                  <a:gd name="T64" fmla="*/ 4816 w 5021"/>
                  <a:gd name="T65" fmla="*/ 0 h 3240"/>
                  <a:gd name="T66" fmla="*/ 4861 w 5021"/>
                  <a:gd name="T67" fmla="*/ 10 h 3240"/>
                  <a:gd name="T68" fmla="*/ 4902 w 5021"/>
                  <a:gd name="T69" fmla="*/ 28 h 3240"/>
                  <a:gd name="T70" fmla="*/ 4938 w 5021"/>
                  <a:gd name="T71" fmla="*/ 52 h 3240"/>
                  <a:gd name="T72" fmla="*/ 4970 w 5021"/>
                  <a:gd name="T73" fmla="*/ 83 h 3240"/>
                  <a:gd name="T74" fmla="*/ 4994 w 5021"/>
                  <a:gd name="T75" fmla="*/ 119 h 3240"/>
                  <a:gd name="T76" fmla="*/ 5011 w 5021"/>
                  <a:gd name="T77" fmla="*/ 161 h 3240"/>
                  <a:gd name="T78" fmla="*/ 5021 w 5021"/>
                  <a:gd name="T79" fmla="*/ 205 h 3240"/>
                  <a:gd name="T80" fmla="*/ 5021 w 5021"/>
                  <a:gd name="T81" fmla="*/ 23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021" h="3240">
                    <a:moveTo>
                      <a:pt x="5021" y="230"/>
                    </a:moveTo>
                    <a:lnTo>
                      <a:pt x="5021" y="3010"/>
                    </a:lnTo>
                    <a:lnTo>
                      <a:pt x="5021" y="3033"/>
                    </a:lnTo>
                    <a:lnTo>
                      <a:pt x="5011" y="3078"/>
                    </a:lnTo>
                    <a:lnTo>
                      <a:pt x="4994" y="3119"/>
                    </a:lnTo>
                    <a:lnTo>
                      <a:pt x="4970" y="3157"/>
                    </a:lnTo>
                    <a:lnTo>
                      <a:pt x="4938" y="3187"/>
                    </a:lnTo>
                    <a:lnTo>
                      <a:pt x="4902" y="3213"/>
                    </a:lnTo>
                    <a:lnTo>
                      <a:pt x="4861" y="3230"/>
                    </a:lnTo>
                    <a:lnTo>
                      <a:pt x="4816" y="3239"/>
                    </a:lnTo>
                    <a:lnTo>
                      <a:pt x="4792" y="3240"/>
                    </a:lnTo>
                    <a:lnTo>
                      <a:pt x="230" y="3240"/>
                    </a:lnTo>
                    <a:lnTo>
                      <a:pt x="207" y="3239"/>
                    </a:lnTo>
                    <a:lnTo>
                      <a:pt x="161" y="3230"/>
                    </a:lnTo>
                    <a:lnTo>
                      <a:pt x="119" y="3213"/>
                    </a:lnTo>
                    <a:lnTo>
                      <a:pt x="83" y="3187"/>
                    </a:lnTo>
                    <a:lnTo>
                      <a:pt x="52" y="3157"/>
                    </a:lnTo>
                    <a:lnTo>
                      <a:pt x="28" y="3119"/>
                    </a:lnTo>
                    <a:lnTo>
                      <a:pt x="10" y="3078"/>
                    </a:lnTo>
                    <a:lnTo>
                      <a:pt x="2" y="3033"/>
                    </a:lnTo>
                    <a:lnTo>
                      <a:pt x="0" y="3010"/>
                    </a:lnTo>
                    <a:lnTo>
                      <a:pt x="0" y="230"/>
                    </a:lnTo>
                    <a:lnTo>
                      <a:pt x="2" y="205"/>
                    </a:lnTo>
                    <a:lnTo>
                      <a:pt x="10" y="161"/>
                    </a:lnTo>
                    <a:lnTo>
                      <a:pt x="28" y="119"/>
                    </a:lnTo>
                    <a:lnTo>
                      <a:pt x="52" y="83"/>
                    </a:lnTo>
                    <a:lnTo>
                      <a:pt x="83" y="52"/>
                    </a:lnTo>
                    <a:lnTo>
                      <a:pt x="119" y="28"/>
                    </a:lnTo>
                    <a:lnTo>
                      <a:pt x="161" y="10"/>
                    </a:lnTo>
                    <a:lnTo>
                      <a:pt x="207" y="0"/>
                    </a:lnTo>
                    <a:lnTo>
                      <a:pt x="230" y="0"/>
                    </a:lnTo>
                    <a:lnTo>
                      <a:pt x="4792" y="0"/>
                    </a:lnTo>
                    <a:lnTo>
                      <a:pt x="4816" y="0"/>
                    </a:lnTo>
                    <a:lnTo>
                      <a:pt x="4861" y="10"/>
                    </a:lnTo>
                    <a:lnTo>
                      <a:pt x="4902" y="28"/>
                    </a:lnTo>
                    <a:lnTo>
                      <a:pt x="4938" y="52"/>
                    </a:lnTo>
                    <a:lnTo>
                      <a:pt x="4970" y="83"/>
                    </a:lnTo>
                    <a:lnTo>
                      <a:pt x="4994" y="119"/>
                    </a:lnTo>
                    <a:lnTo>
                      <a:pt x="5011" y="161"/>
                    </a:lnTo>
                    <a:lnTo>
                      <a:pt x="5021" y="205"/>
                    </a:lnTo>
                    <a:lnTo>
                      <a:pt x="5021" y="230"/>
                    </a:lnTo>
                    <a:close/>
                  </a:path>
                </a:pathLst>
              </a:custGeom>
              <a:solidFill>
                <a:srgbClr val="05D686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ko-KR" altLang="en-US" sz="2800" b="1" dirty="0" smtClean="0">
                    <a:solidFill>
                      <a:prstClr val="white"/>
                    </a:solidFill>
                  </a:rPr>
                  <a:t>이홍</a:t>
                </a:r>
                <a:r>
                  <a:rPr lang="ko-KR" altLang="en-US" sz="2800" b="1" dirty="0">
                    <a:solidFill>
                      <a:prstClr val="white"/>
                    </a:solidFill>
                  </a:rPr>
                  <a:t>구</a:t>
                </a:r>
              </a:p>
            </p:txBody>
          </p:sp>
          <p:sp>
            <p:nvSpPr>
              <p:cNvPr id="68" name="Freeform 54">
                <a:extLst>
                  <a:ext uri="{FF2B5EF4-FFF2-40B4-BE49-F238E27FC236}">
                    <a16:creationId xmlns:a16="http://schemas.microsoft.com/office/drawing/2014/main" xmlns="" id="{F2B8F5D8-3A23-4646-996C-C6065D8EF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57325" y="457200"/>
                <a:ext cx="1322388" cy="703263"/>
              </a:xfrm>
              <a:custGeom>
                <a:avLst/>
                <a:gdLst>
                  <a:gd name="T0" fmla="*/ 60 w 2498"/>
                  <a:gd name="T1" fmla="*/ 330 h 1331"/>
                  <a:gd name="T2" fmla="*/ 267 w 2498"/>
                  <a:gd name="T3" fmla="*/ 350 h 1331"/>
                  <a:gd name="T4" fmla="*/ 331 w 2498"/>
                  <a:gd name="T5" fmla="*/ 459 h 1331"/>
                  <a:gd name="T6" fmla="*/ 357 w 2498"/>
                  <a:gd name="T7" fmla="*/ 509 h 1331"/>
                  <a:gd name="T8" fmla="*/ 479 w 2498"/>
                  <a:gd name="T9" fmla="*/ 508 h 1331"/>
                  <a:gd name="T10" fmla="*/ 724 w 2498"/>
                  <a:gd name="T11" fmla="*/ 500 h 1331"/>
                  <a:gd name="T12" fmla="*/ 816 w 2498"/>
                  <a:gd name="T13" fmla="*/ 535 h 1331"/>
                  <a:gd name="T14" fmla="*/ 1004 w 2498"/>
                  <a:gd name="T15" fmla="*/ 196 h 1331"/>
                  <a:gd name="T16" fmla="*/ 1104 w 2498"/>
                  <a:gd name="T17" fmla="*/ 53 h 1331"/>
                  <a:gd name="T18" fmla="*/ 1225 w 2498"/>
                  <a:gd name="T19" fmla="*/ 0 h 1331"/>
                  <a:gd name="T20" fmla="*/ 1291 w 2498"/>
                  <a:gd name="T21" fmla="*/ 31 h 1331"/>
                  <a:gd name="T22" fmla="*/ 1322 w 2498"/>
                  <a:gd name="T23" fmla="*/ 117 h 1331"/>
                  <a:gd name="T24" fmla="*/ 1253 w 2498"/>
                  <a:gd name="T25" fmla="*/ 315 h 1331"/>
                  <a:gd name="T26" fmla="*/ 1199 w 2498"/>
                  <a:gd name="T27" fmla="*/ 459 h 1331"/>
                  <a:gd name="T28" fmla="*/ 1174 w 2498"/>
                  <a:gd name="T29" fmla="*/ 597 h 1331"/>
                  <a:gd name="T30" fmla="*/ 1084 w 2498"/>
                  <a:gd name="T31" fmla="*/ 701 h 1331"/>
                  <a:gd name="T32" fmla="*/ 1129 w 2498"/>
                  <a:gd name="T33" fmla="*/ 640 h 1331"/>
                  <a:gd name="T34" fmla="*/ 1313 w 2498"/>
                  <a:gd name="T35" fmla="*/ 512 h 1331"/>
                  <a:gd name="T36" fmla="*/ 1491 w 2498"/>
                  <a:gd name="T37" fmla="*/ 300 h 1331"/>
                  <a:gd name="T38" fmla="*/ 1708 w 2498"/>
                  <a:gd name="T39" fmla="*/ 102 h 1331"/>
                  <a:gd name="T40" fmla="*/ 1805 w 2498"/>
                  <a:gd name="T41" fmla="*/ 102 h 1331"/>
                  <a:gd name="T42" fmla="*/ 1887 w 2498"/>
                  <a:gd name="T43" fmla="*/ 163 h 1331"/>
                  <a:gd name="T44" fmla="*/ 1877 w 2498"/>
                  <a:gd name="T45" fmla="*/ 231 h 1331"/>
                  <a:gd name="T46" fmla="*/ 1734 w 2498"/>
                  <a:gd name="T47" fmla="*/ 407 h 1331"/>
                  <a:gd name="T48" fmla="*/ 1556 w 2498"/>
                  <a:gd name="T49" fmla="*/ 611 h 1331"/>
                  <a:gd name="T50" fmla="*/ 1757 w 2498"/>
                  <a:gd name="T51" fmla="*/ 490 h 1331"/>
                  <a:gd name="T52" fmla="*/ 1913 w 2498"/>
                  <a:gd name="T53" fmla="*/ 331 h 1331"/>
                  <a:gd name="T54" fmla="*/ 2066 w 2498"/>
                  <a:gd name="T55" fmla="*/ 229 h 1331"/>
                  <a:gd name="T56" fmla="*/ 2167 w 2498"/>
                  <a:gd name="T57" fmla="*/ 229 h 1331"/>
                  <a:gd name="T58" fmla="*/ 2200 w 2498"/>
                  <a:gd name="T59" fmla="*/ 324 h 1331"/>
                  <a:gd name="T60" fmla="*/ 2132 w 2498"/>
                  <a:gd name="T61" fmla="*/ 394 h 1331"/>
                  <a:gd name="T62" fmla="*/ 2347 w 2498"/>
                  <a:gd name="T63" fmla="*/ 307 h 1331"/>
                  <a:gd name="T64" fmla="*/ 2469 w 2498"/>
                  <a:gd name="T65" fmla="*/ 323 h 1331"/>
                  <a:gd name="T66" fmla="*/ 2498 w 2498"/>
                  <a:gd name="T67" fmla="*/ 381 h 1331"/>
                  <a:gd name="T68" fmla="*/ 2372 w 2498"/>
                  <a:gd name="T69" fmla="*/ 472 h 1331"/>
                  <a:gd name="T70" fmla="*/ 2257 w 2498"/>
                  <a:gd name="T71" fmla="*/ 513 h 1331"/>
                  <a:gd name="T72" fmla="*/ 2128 w 2498"/>
                  <a:gd name="T73" fmla="*/ 579 h 1331"/>
                  <a:gd name="T74" fmla="*/ 1937 w 2498"/>
                  <a:gd name="T75" fmla="*/ 637 h 1331"/>
                  <a:gd name="T76" fmla="*/ 1845 w 2498"/>
                  <a:gd name="T77" fmla="*/ 744 h 1331"/>
                  <a:gd name="T78" fmla="*/ 1696 w 2498"/>
                  <a:gd name="T79" fmla="*/ 819 h 1331"/>
                  <a:gd name="T80" fmla="*/ 1549 w 2498"/>
                  <a:gd name="T81" fmla="*/ 882 h 1331"/>
                  <a:gd name="T82" fmla="*/ 1400 w 2498"/>
                  <a:gd name="T83" fmla="*/ 1014 h 1331"/>
                  <a:gd name="T84" fmla="*/ 1225 w 2498"/>
                  <a:gd name="T85" fmla="*/ 1046 h 1331"/>
                  <a:gd name="T86" fmla="*/ 790 w 2498"/>
                  <a:gd name="T87" fmla="*/ 1258 h 1331"/>
                  <a:gd name="T88" fmla="*/ 594 w 2498"/>
                  <a:gd name="T89" fmla="*/ 1317 h 1331"/>
                  <a:gd name="T90" fmla="*/ 459 w 2498"/>
                  <a:gd name="T91" fmla="*/ 1325 h 1331"/>
                  <a:gd name="T92" fmla="*/ 287 w 2498"/>
                  <a:gd name="T93" fmla="*/ 952 h 1331"/>
                  <a:gd name="T94" fmla="*/ 204 w 2498"/>
                  <a:gd name="T95" fmla="*/ 840 h 1331"/>
                  <a:gd name="T96" fmla="*/ 154 w 2498"/>
                  <a:gd name="T97" fmla="*/ 816 h 1331"/>
                  <a:gd name="T98" fmla="*/ 39 w 2498"/>
                  <a:gd name="T99" fmla="*/ 756 h 1331"/>
                  <a:gd name="T100" fmla="*/ 16 w 2498"/>
                  <a:gd name="T101" fmla="*/ 608 h 1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98" h="1331">
                    <a:moveTo>
                      <a:pt x="26" y="459"/>
                    </a:moveTo>
                    <a:lnTo>
                      <a:pt x="52" y="331"/>
                    </a:lnTo>
                    <a:lnTo>
                      <a:pt x="60" y="330"/>
                    </a:lnTo>
                    <a:lnTo>
                      <a:pt x="139" y="324"/>
                    </a:lnTo>
                    <a:lnTo>
                      <a:pt x="218" y="333"/>
                    </a:lnTo>
                    <a:lnTo>
                      <a:pt x="267" y="350"/>
                    </a:lnTo>
                    <a:lnTo>
                      <a:pt x="307" y="380"/>
                    </a:lnTo>
                    <a:lnTo>
                      <a:pt x="330" y="427"/>
                    </a:lnTo>
                    <a:lnTo>
                      <a:pt x="331" y="459"/>
                    </a:lnTo>
                    <a:lnTo>
                      <a:pt x="331" y="462"/>
                    </a:lnTo>
                    <a:lnTo>
                      <a:pt x="341" y="490"/>
                    </a:lnTo>
                    <a:lnTo>
                      <a:pt x="357" y="509"/>
                    </a:lnTo>
                    <a:lnTo>
                      <a:pt x="369" y="513"/>
                    </a:lnTo>
                    <a:lnTo>
                      <a:pt x="404" y="515"/>
                    </a:lnTo>
                    <a:lnTo>
                      <a:pt x="479" y="508"/>
                    </a:lnTo>
                    <a:lnTo>
                      <a:pt x="599" y="493"/>
                    </a:lnTo>
                    <a:lnTo>
                      <a:pt x="681" y="492"/>
                    </a:lnTo>
                    <a:lnTo>
                      <a:pt x="724" y="500"/>
                    </a:lnTo>
                    <a:lnTo>
                      <a:pt x="740" y="509"/>
                    </a:lnTo>
                    <a:lnTo>
                      <a:pt x="790" y="561"/>
                    </a:lnTo>
                    <a:lnTo>
                      <a:pt x="816" y="535"/>
                    </a:lnTo>
                    <a:lnTo>
                      <a:pt x="892" y="459"/>
                    </a:lnTo>
                    <a:lnTo>
                      <a:pt x="918" y="389"/>
                    </a:lnTo>
                    <a:lnTo>
                      <a:pt x="1004" y="196"/>
                    </a:lnTo>
                    <a:lnTo>
                      <a:pt x="1045" y="127"/>
                    </a:lnTo>
                    <a:lnTo>
                      <a:pt x="1064" y="99"/>
                    </a:lnTo>
                    <a:lnTo>
                      <a:pt x="1104" y="53"/>
                    </a:lnTo>
                    <a:lnTo>
                      <a:pt x="1147" y="18"/>
                    </a:lnTo>
                    <a:lnTo>
                      <a:pt x="1196" y="1"/>
                    </a:lnTo>
                    <a:lnTo>
                      <a:pt x="1225" y="0"/>
                    </a:lnTo>
                    <a:lnTo>
                      <a:pt x="1237" y="0"/>
                    </a:lnTo>
                    <a:lnTo>
                      <a:pt x="1262" y="8"/>
                    </a:lnTo>
                    <a:lnTo>
                      <a:pt x="1291" y="31"/>
                    </a:lnTo>
                    <a:lnTo>
                      <a:pt x="1322" y="89"/>
                    </a:lnTo>
                    <a:lnTo>
                      <a:pt x="1326" y="102"/>
                    </a:lnTo>
                    <a:lnTo>
                      <a:pt x="1322" y="117"/>
                    </a:lnTo>
                    <a:lnTo>
                      <a:pt x="1293" y="232"/>
                    </a:lnTo>
                    <a:lnTo>
                      <a:pt x="1275" y="279"/>
                    </a:lnTo>
                    <a:lnTo>
                      <a:pt x="1253" y="315"/>
                    </a:lnTo>
                    <a:lnTo>
                      <a:pt x="1216" y="370"/>
                    </a:lnTo>
                    <a:lnTo>
                      <a:pt x="1200" y="423"/>
                    </a:lnTo>
                    <a:lnTo>
                      <a:pt x="1199" y="459"/>
                    </a:lnTo>
                    <a:lnTo>
                      <a:pt x="1197" y="495"/>
                    </a:lnTo>
                    <a:lnTo>
                      <a:pt x="1189" y="554"/>
                    </a:lnTo>
                    <a:lnTo>
                      <a:pt x="1174" y="597"/>
                    </a:lnTo>
                    <a:lnTo>
                      <a:pt x="1157" y="627"/>
                    </a:lnTo>
                    <a:lnTo>
                      <a:pt x="1147" y="637"/>
                    </a:lnTo>
                    <a:lnTo>
                      <a:pt x="1084" y="701"/>
                    </a:lnTo>
                    <a:lnTo>
                      <a:pt x="1045" y="739"/>
                    </a:lnTo>
                    <a:lnTo>
                      <a:pt x="1055" y="723"/>
                    </a:lnTo>
                    <a:lnTo>
                      <a:pt x="1129" y="640"/>
                    </a:lnTo>
                    <a:lnTo>
                      <a:pt x="1203" y="582"/>
                    </a:lnTo>
                    <a:lnTo>
                      <a:pt x="1249" y="561"/>
                    </a:lnTo>
                    <a:lnTo>
                      <a:pt x="1313" y="512"/>
                    </a:lnTo>
                    <a:lnTo>
                      <a:pt x="1379" y="446"/>
                    </a:lnTo>
                    <a:lnTo>
                      <a:pt x="1428" y="381"/>
                    </a:lnTo>
                    <a:lnTo>
                      <a:pt x="1491" y="300"/>
                    </a:lnTo>
                    <a:lnTo>
                      <a:pt x="1606" y="173"/>
                    </a:lnTo>
                    <a:lnTo>
                      <a:pt x="1678" y="114"/>
                    </a:lnTo>
                    <a:lnTo>
                      <a:pt x="1708" y="102"/>
                    </a:lnTo>
                    <a:lnTo>
                      <a:pt x="1724" y="97"/>
                    </a:lnTo>
                    <a:lnTo>
                      <a:pt x="1755" y="94"/>
                    </a:lnTo>
                    <a:lnTo>
                      <a:pt x="1805" y="102"/>
                    </a:lnTo>
                    <a:lnTo>
                      <a:pt x="1850" y="122"/>
                    </a:lnTo>
                    <a:lnTo>
                      <a:pt x="1873" y="140"/>
                    </a:lnTo>
                    <a:lnTo>
                      <a:pt x="1887" y="163"/>
                    </a:lnTo>
                    <a:lnTo>
                      <a:pt x="1890" y="189"/>
                    </a:lnTo>
                    <a:lnTo>
                      <a:pt x="1887" y="203"/>
                    </a:lnTo>
                    <a:lnTo>
                      <a:pt x="1877" y="231"/>
                    </a:lnTo>
                    <a:lnTo>
                      <a:pt x="1848" y="281"/>
                    </a:lnTo>
                    <a:lnTo>
                      <a:pt x="1788" y="353"/>
                    </a:lnTo>
                    <a:lnTo>
                      <a:pt x="1734" y="407"/>
                    </a:lnTo>
                    <a:lnTo>
                      <a:pt x="1673" y="483"/>
                    </a:lnTo>
                    <a:lnTo>
                      <a:pt x="1569" y="598"/>
                    </a:lnTo>
                    <a:lnTo>
                      <a:pt x="1556" y="611"/>
                    </a:lnTo>
                    <a:lnTo>
                      <a:pt x="1606" y="587"/>
                    </a:lnTo>
                    <a:lnTo>
                      <a:pt x="1708" y="535"/>
                    </a:lnTo>
                    <a:lnTo>
                      <a:pt x="1757" y="490"/>
                    </a:lnTo>
                    <a:lnTo>
                      <a:pt x="1850" y="404"/>
                    </a:lnTo>
                    <a:lnTo>
                      <a:pt x="1900" y="351"/>
                    </a:lnTo>
                    <a:lnTo>
                      <a:pt x="1913" y="331"/>
                    </a:lnTo>
                    <a:lnTo>
                      <a:pt x="1934" y="302"/>
                    </a:lnTo>
                    <a:lnTo>
                      <a:pt x="1995" y="258"/>
                    </a:lnTo>
                    <a:lnTo>
                      <a:pt x="2066" y="229"/>
                    </a:lnTo>
                    <a:lnTo>
                      <a:pt x="2119" y="222"/>
                    </a:lnTo>
                    <a:lnTo>
                      <a:pt x="2152" y="225"/>
                    </a:lnTo>
                    <a:lnTo>
                      <a:pt x="2167" y="229"/>
                    </a:lnTo>
                    <a:lnTo>
                      <a:pt x="2192" y="248"/>
                    </a:lnTo>
                    <a:lnTo>
                      <a:pt x="2210" y="284"/>
                    </a:lnTo>
                    <a:lnTo>
                      <a:pt x="2200" y="324"/>
                    </a:lnTo>
                    <a:lnTo>
                      <a:pt x="2192" y="331"/>
                    </a:lnTo>
                    <a:lnTo>
                      <a:pt x="2116" y="407"/>
                    </a:lnTo>
                    <a:lnTo>
                      <a:pt x="2132" y="394"/>
                    </a:lnTo>
                    <a:lnTo>
                      <a:pt x="2234" y="337"/>
                    </a:lnTo>
                    <a:lnTo>
                      <a:pt x="2300" y="314"/>
                    </a:lnTo>
                    <a:lnTo>
                      <a:pt x="2347" y="307"/>
                    </a:lnTo>
                    <a:lnTo>
                      <a:pt x="2372" y="305"/>
                    </a:lnTo>
                    <a:lnTo>
                      <a:pt x="2415" y="307"/>
                    </a:lnTo>
                    <a:lnTo>
                      <a:pt x="2469" y="323"/>
                    </a:lnTo>
                    <a:lnTo>
                      <a:pt x="2492" y="347"/>
                    </a:lnTo>
                    <a:lnTo>
                      <a:pt x="2498" y="371"/>
                    </a:lnTo>
                    <a:lnTo>
                      <a:pt x="2498" y="381"/>
                    </a:lnTo>
                    <a:lnTo>
                      <a:pt x="2473" y="394"/>
                    </a:lnTo>
                    <a:lnTo>
                      <a:pt x="2422" y="433"/>
                    </a:lnTo>
                    <a:lnTo>
                      <a:pt x="2372" y="472"/>
                    </a:lnTo>
                    <a:lnTo>
                      <a:pt x="2346" y="483"/>
                    </a:lnTo>
                    <a:lnTo>
                      <a:pt x="2333" y="488"/>
                    </a:lnTo>
                    <a:lnTo>
                      <a:pt x="2257" y="513"/>
                    </a:lnTo>
                    <a:lnTo>
                      <a:pt x="2197" y="542"/>
                    </a:lnTo>
                    <a:lnTo>
                      <a:pt x="2167" y="561"/>
                    </a:lnTo>
                    <a:lnTo>
                      <a:pt x="2128" y="579"/>
                    </a:lnTo>
                    <a:lnTo>
                      <a:pt x="2049" y="608"/>
                    </a:lnTo>
                    <a:lnTo>
                      <a:pt x="1953" y="634"/>
                    </a:lnTo>
                    <a:lnTo>
                      <a:pt x="1937" y="637"/>
                    </a:lnTo>
                    <a:lnTo>
                      <a:pt x="1934" y="647"/>
                    </a:lnTo>
                    <a:lnTo>
                      <a:pt x="1896" y="701"/>
                    </a:lnTo>
                    <a:lnTo>
                      <a:pt x="1845" y="744"/>
                    </a:lnTo>
                    <a:lnTo>
                      <a:pt x="1810" y="764"/>
                    </a:lnTo>
                    <a:lnTo>
                      <a:pt x="1778" y="783"/>
                    </a:lnTo>
                    <a:lnTo>
                      <a:pt x="1696" y="819"/>
                    </a:lnTo>
                    <a:lnTo>
                      <a:pt x="1577" y="861"/>
                    </a:lnTo>
                    <a:lnTo>
                      <a:pt x="1556" y="866"/>
                    </a:lnTo>
                    <a:lnTo>
                      <a:pt x="1549" y="882"/>
                    </a:lnTo>
                    <a:lnTo>
                      <a:pt x="1490" y="960"/>
                    </a:lnTo>
                    <a:lnTo>
                      <a:pt x="1441" y="995"/>
                    </a:lnTo>
                    <a:lnTo>
                      <a:pt x="1400" y="1014"/>
                    </a:lnTo>
                    <a:lnTo>
                      <a:pt x="1377" y="1020"/>
                    </a:lnTo>
                    <a:lnTo>
                      <a:pt x="1236" y="1046"/>
                    </a:lnTo>
                    <a:lnTo>
                      <a:pt x="1225" y="1046"/>
                    </a:lnTo>
                    <a:lnTo>
                      <a:pt x="1179" y="1070"/>
                    </a:lnTo>
                    <a:lnTo>
                      <a:pt x="931" y="1198"/>
                    </a:lnTo>
                    <a:lnTo>
                      <a:pt x="790" y="1258"/>
                    </a:lnTo>
                    <a:lnTo>
                      <a:pt x="703" y="1290"/>
                    </a:lnTo>
                    <a:lnTo>
                      <a:pt x="663" y="1300"/>
                    </a:lnTo>
                    <a:lnTo>
                      <a:pt x="594" y="1317"/>
                    </a:lnTo>
                    <a:lnTo>
                      <a:pt x="508" y="1331"/>
                    </a:lnTo>
                    <a:lnTo>
                      <a:pt x="459" y="1328"/>
                    </a:lnTo>
                    <a:lnTo>
                      <a:pt x="459" y="1325"/>
                    </a:lnTo>
                    <a:lnTo>
                      <a:pt x="409" y="1224"/>
                    </a:lnTo>
                    <a:lnTo>
                      <a:pt x="307" y="994"/>
                    </a:lnTo>
                    <a:lnTo>
                      <a:pt x="287" y="952"/>
                    </a:lnTo>
                    <a:lnTo>
                      <a:pt x="252" y="886"/>
                    </a:lnTo>
                    <a:lnTo>
                      <a:pt x="222" y="852"/>
                    </a:lnTo>
                    <a:lnTo>
                      <a:pt x="204" y="840"/>
                    </a:lnTo>
                    <a:lnTo>
                      <a:pt x="188" y="825"/>
                    </a:lnTo>
                    <a:lnTo>
                      <a:pt x="169" y="816"/>
                    </a:lnTo>
                    <a:lnTo>
                      <a:pt x="154" y="816"/>
                    </a:lnTo>
                    <a:lnTo>
                      <a:pt x="125" y="806"/>
                    </a:lnTo>
                    <a:lnTo>
                      <a:pt x="78" y="785"/>
                    </a:lnTo>
                    <a:lnTo>
                      <a:pt x="39" y="756"/>
                    </a:lnTo>
                    <a:lnTo>
                      <a:pt x="10" y="716"/>
                    </a:lnTo>
                    <a:lnTo>
                      <a:pt x="0" y="688"/>
                    </a:lnTo>
                    <a:lnTo>
                      <a:pt x="16" y="608"/>
                    </a:lnTo>
                    <a:lnTo>
                      <a:pt x="26" y="475"/>
                    </a:lnTo>
                    <a:lnTo>
                      <a:pt x="26" y="459"/>
                    </a:lnTo>
                    <a:close/>
                  </a:path>
                </a:pathLst>
              </a:custGeom>
              <a:solidFill>
                <a:schemeClr val="bg1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55">
                <a:extLst>
                  <a:ext uri="{FF2B5EF4-FFF2-40B4-BE49-F238E27FC236}">
                    <a16:creationId xmlns:a16="http://schemas.microsoft.com/office/drawing/2014/main" xmlns="" id="{D570CFEA-7468-40C7-8B99-24E8DF8294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308100" y="889000"/>
                <a:ext cx="215900" cy="363538"/>
              </a:xfrm>
              <a:custGeom>
                <a:avLst/>
                <a:gdLst>
                  <a:gd name="T0" fmla="*/ 407 w 407"/>
                  <a:gd name="T1" fmla="*/ 663 h 689"/>
                  <a:gd name="T2" fmla="*/ 255 w 407"/>
                  <a:gd name="T3" fmla="*/ 689 h 689"/>
                  <a:gd name="T4" fmla="*/ 199 w 407"/>
                  <a:gd name="T5" fmla="*/ 601 h 689"/>
                  <a:gd name="T6" fmla="*/ 112 w 407"/>
                  <a:gd name="T7" fmla="*/ 423 h 689"/>
                  <a:gd name="T8" fmla="*/ 50 w 407"/>
                  <a:gd name="T9" fmla="*/ 247 h 689"/>
                  <a:gd name="T10" fmla="*/ 12 w 407"/>
                  <a:gd name="T11" fmla="*/ 78 h 689"/>
                  <a:gd name="T12" fmla="*/ 0 w 407"/>
                  <a:gd name="T13" fmla="*/ 0 h 689"/>
                  <a:gd name="T14" fmla="*/ 26 w 407"/>
                  <a:gd name="T15" fmla="*/ 0 h 689"/>
                  <a:gd name="T16" fmla="*/ 35 w 407"/>
                  <a:gd name="T17" fmla="*/ 26 h 689"/>
                  <a:gd name="T18" fmla="*/ 118 w 407"/>
                  <a:gd name="T19" fmla="*/ 198 h 689"/>
                  <a:gd name="T20" fmla="*/ 242 w 407"/>
                  <a:gd name="T21" fmla="*/ 428 h 689"/>
                  <a:gd name="T22" fmla="*/ 334 w 407"/>
                  <a:gd name="T23" fmla="*/ 577 h 689"/>
                  <a:gd name="T24" fmla="*/ 387 w 407"/>
                  <a:gd name="T25" fmla="*/ 644 h 689"/>
                  <a:gd name="T26" fmla="*/ 407 w 407"/>
                  <a:gd name="T27" fmla="*/ 663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7" h="689">
                    <a:moveTo>
                      <a:pt x="407" y="663"/>
                    </a:moveTo>
                    <a:lnTo>
                      <a:pt x="255" y="689"/>
                    </a:lnTo>
                    <a:lnTo>
                      <a:pt x="199" y="601"/>
                    </a:lnTo>
                    <a:lnTo>
                      <a:pt x="112" y="423"/>
                    </a:lnTo>
                    <a:lnTo>
                      <a:pt x="50" y="247"/>
                    </a:lnTo>
                    <a:lnTo>
                      <a:pt x="12" y="78"/>
                    </a:lnTo>
                    <a:lnTo>
                      <a:pt x="0" y="0"/>
                    </a:lnTo>
                    <a:lnTo>
                      <a:pt x="26" y="0"/>
                    </a:lnTo>
                    <a:lnTo>
                      <a:pt x="35" y="26"/>
                    </a:lnTo>
                    <a:lnTo>
                      <a:pt x="118" y="198"/>
                    </a:lnTo>
                    <a:lnTo>
                      <a:pt x="242" y="428"/>
                    </a:lnTo>
                    <a:lnTo>
                      <a:pt x="334" y="577"/>
                    </a:lnTo>
                    <a:lnTo>
                      <a:pt x="387" y="644"/>
                    </a:lnTo>
                    <a:lnTo>
                      <a:pt x="407" y="663"/>
                    </a:lnTo>
                    <a:close/>
                  </a:path>
                </a:pathLst>
              </a:custGeom>
              <a:solidFill>
                <a:srgbClr val="E0E2DE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56">
                <a:extLst>
                  <a:ext uri="{FF2B5EF4-FFF2-40B4-BE49-F238E27FC236}">
                    <a16:creationId xmlns:a16="http://schemas.microsoft.com/office/drawing/2014/main" xmlns="" id="{EFAC4DBD-F095-4CB0-BA5C-4AF2B0B12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308100" y="712788"/>
                <a:ext cx="282575" cy="120650"/>
              </a:xfrm>
              <a:custGeom>
                <a:avLst/>
                <a:gdLst>
                  <a:gd name="T0" fmla="*/ 50 w 535"/>
                  <a:gd name="T1" fmla="*/ 230 h 230"/>
                  <a:gd name="T2" fmla="*/ 60 w 535"/>
                  <a:gd name="T3" fmla="*/ 230 h 230"/>
                  <a:gd name="T4" fmla="*/ 128 w 535"/>
                  <a:gd name="T5" fmla="*/ 218 h 230"/>
                  <a:gd name="T6" fmla="*/ 192 w 535"/>
                  <a:gd name="T7" fmla="*/ 197 h 230"/>
                  <a:gd name="T8" fmla="*/ 230 w 535"/>
                  <a:gd name="T9" fmla="*/ 180 h 230"/>
                  <a:gd name="T10" fmla="*/ 230 w 535"/>
                  <a:gd name="T11" fmla="*/ 180 h 230"/>
                  <a:gd name="T12" fmla="*/ 230 w 535"/>
                  <a:gd name="T13" fmla="*/ 190 h 230"/>
                  <a:gd name="T14" fmla="*/ 238 w 535"/>
                  <a:gd name="T15" fmla="*/ 207 h 230"/>
                  <a:gd name="T16" fmla="*/ 253 w 535"/>
                  <a:gd name="T17" fmla="*/ 221 h 230"/>
                  <a:gd name="T18" fmla="*/ 271 w 535"/>
                  <a:gd name="T19" fmla="*/ 230 h 230"/>
                  <a:gd name="T20" fmla="*/ 280 w 535"/>
                  <a:gd name="T21" fmla="*/ 230 h 230"/>
                  <a:gd name="T22" fmla="*/ 318 w 535"/>
                  <a:gd name="T23" fmla="*/ 220 h 230"/>
                  <a:gd name="T24" fmla="*/ 393 w 535"/>
                  <a:gd name="T25" fmla="*/ 191 h 230"/>
                  <a:gd name="T26" fmla="*/ 459 w 535"/>
                  <a:gd name="T27" fmla="*/ 154 h 230"/>
                  <a:gd name="T28" fmla="*/ 515 w 535"/>
                  <a:gd name="T29" fmla="*/ 105 h 230"/>
                  <a:gd name="T30" fmla="*/ 535 w 535"/>
                  <a:gd name="T31" fmla="*/ 78 h 230"/>
                  <a:gd name="T32" fmla="*/ 535 w 535"/>
                  <a:gd name="T33" fmla="*/ 78 h 230"/>
                  <a:gd name="T34" fmla="*/ 535 w 535"/>
                  <a:gd name="T35" fmla="*/ 78 h 230"/>
                  <a:gd name="T36" fmla="*/ 485 w 535"/>
                  <a:gd name="T37" fmla="*/ 26 h 230"/>
                  <a:gd name="T38" fmla="*/ 473 w 535"/>
                  <a:gd name="T39" fmla="*/ 17 h 230"/>
                  <a:gd name="T40" fmla="*/ 435 w 535"/>
                  <a:gd name="T41" fmla="*/ 9 h 230"/>
                  <a:gd name="T42" fmla="*/ 356 w 535"/>
                  <a:gd name="T43" fmla="*/ 10 h 230"/>
                  <a:gd name="T44" fmla="*/ 231 w 535"/>
                  <a:gd name="T45" fmla="*/ 25 h 230"/>
                  <a:gd name="T46" fmla="*/ 151 w 535"/>
                  <a:gd name="T47" fmla="*/ 32 h 230"/>
                  <a:gd name="T48" fmla="*/ 113 w 535"/>
                  <a:gd name="T49" fmla="*/ 30 h 230"/>
                  <a:gd name="T50" fmla="*/ 102 w 535"/>
                  <a:gd name="T51" fmla="*/ 26 h 230"/>
                  <a:gd name="T52" fmla="*/ 93 w 535"/>
                  <a:gd name="T53" fmla="*/ 26 h 230"/>
                  <a:gd name="T54" fmla="*/ 82 w 535"/>
                  <a:gd name="T55" fmla="*/ 19 h 230"/>
                  <a:gd name="T56" fmla="*/ 76 w 535"/>
                  <a:gd name="T57" fmla="*/ 5 h 230"/>
                  <a:gd name="T58" fmla="*/ 76 w 535"/>
                  <a:gd name="T59" fmla="*/ 0 h 230"/>
                  <a:gd name="T60" fmla="*/ 79 w 535"/>
                  <a:gd name="T61" fmla="*/ 7 h 230"/>
                  <a:gd name="T62" fmla="*/ 88 w 535"/>
                  <a:gd name="T63" fmla="*/ 48 h 230"/>
                  <a:gd name="T64" fmla="*/ 85 w 535"/>
                  <a:gd name="T65" fmla="*/ 83 h 230"/>
                  <a:gd name="T66" fmla="*/ 76 w 535"/>
                  <a:gd name="T67" fmla="*/ 104 h 230"/>
                  <a:gd name="T68" fmla="*/ 66 w 535"/>
                  <a:gd name="T69" fmla="*/ 129 h 230"/>
                  <a:gd name="T70" fmla="*/ 40 w 535"/>
                  <a:gd name="T71" fmla="*/ 161 h 230"/>
                  <a:gd name="T72" fmla="*/ 6 w 535"/>
                  <a:gd name="T73" fmla="*/ 180 h 230"/>
                  <a:gd name="T74" fmla="*/ 0 w 535"/>
                  <a:gd name="T75" fmla="*/ 180 h 230"/>
                  <a:gd name="T76" fmla="*/ 37 w 535"/>
                  <a:gd name="T77" fmla="*/ 167 h 230"/>
                  <a:gd name="T78" fmla="*/ 178 w 535"/>
                  <a:gd name="T79" fmla="*/ 104 h 230"/>
                  <a:gd name="T80" fmla="*/ 156 w 535"/>
                  <a:gd name="T81" fmla="*/ 128 h 230"/>
                  <a:gd name="T82" fmla="*/ 106 w 535"/>
                  <a:gd name="T83" fmla="*/ 185 h 230"/>
                  <a:gd name="T84" fmla="*/ 70 w 535"/>
                  <a:gd name="T85" fmla="*/ 220 h 230"/>
                  <a:gd name="T86" fmla="*/ 50 w 535"/>
                  <a:gd name="T87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35" h="230">
                    <a:moveTo>
                      <a:pt x="50" y="230"/>
                    </a:moveTo>
                    <a:lnTo>
                      <a:pt x="60" y="230"/>
                    </a:lnTo>
                    <a:lnTo>
                      <a:pt x="128" y="218"/>
                    </a:lnTo>
                    <a:lnTo>
                      <a:pt x="192" y="197"/>
                    </a:lnTo>
                    <a:lnTo>
                      <a:pt x="230" y="180"/>
                    </a:lnTo>
                    <a:lnTo>
                      <a:pt x="230" y="180"/>
                    </a:lnTo>
                    <a:lnTo>
                      <a:pt x="230" y="190"/>
                    </a:lnTo>
                    <a:lnTo>
                      <a:pt x="238" y="207"/>
                    </a:lnTo>
                    <a:lnTo>
                      <a:pt x="253" y="221"/>
                    </a:lnTo>
                    <a:lnTo>
                      <a:pt x="271" y="230"/>
                    </a:lnTo>
                    <a:lnTo>
                      <a:pt x="280" y="230"/>
                    </a:lnTo>
                    <a:lnTo>
                      <a:pt x="318" y="220"/>
                    </a:lnTo>
                    <a:lnTo>
                      <a:pt x="393" y="191"/>
                    </a:lnTo>
                    <a:lnTo>
                      <a:pt x="459" y="154"/>
                    </a:lnTo>
                    <a:lnTo>
                      <a:pt x="515" y="105"/>
                    </a:lnTo>
                    <a:lnTo>
                      <a:pt x="535" y="78"/>
                    </a:lnTo>
                    <a:lnTo>
                      <a:pt x="535" y="78"/>
                    </a:lnTo>
                    <a:lnTo>
                      <a:pt x="535" y="78"/>
                    </a:lnTo>
                    <a:lnTo>
                      <a:pt x="485" y="26"/>
                    </a:lnTo>
                    <a:lnTo>
                      <a:pt x="473" y="17"/>
                    </a:lnTo>
                    <a:lnTo>
                      <a:pt x="435" y="9"/>
                    </a:lnTo>
                    <a:lnTo>
                      <a:pt x="356" y="10"/>
                    </a:lnTo>
                    <a:lnTo>
                      <a:pt x="231" y="25"/>
                    </a:lnTo>
                    <a:lnTo>
                      <a:pt x="151" y="32"/>
                    </a:lnTo>
                    <a:lnTo>
                      <a:pt x="113" y="30"/>
                    </a:lnTo>
                    <a:lnTo>
                      <a:pt x="102" y="26"/>
                    </a:lnTo>
                    <a:lnTo>
                      <a:pt x="93" y="26"/>
                    </a:lnTo>
                    <a:lnTo>
                      <a:pt x="82" y="19"/>
                    </a:lnTo>
                    <a:lnTo>
                      <a:pt x="76" y="5"/>
                    </a:lnTo>
                    <a:lnTo>
                      <a:pt x="76" y="0"/>
                    </a:lnTo>
                    <a:lnTo>
                      <a:pt x="79" y="7"/>
                    </a:lnTo>
                    <a:lnTo>
                      <a:pt x="88" y="48"/>
                    </a:lnTo>
                    <a:lnTo>
                      <a:pt x="85" y="83"/>
                    </a:lnTo>
                    <a:lnTo>
                      <a:pt x="76" y="104"/>
                    </a:lnTo>
                    <a:lnTo>
                      <a:pt x="66" y="129"/>
                    </a:lnTo>
                    <a:lnTo>
                      <a:pt x="40" y="161"/>
                    </a:lnTo>
                    <a:lnTo>
                      <a:pt x="6" y="180"/>
                    </a:lnTo>
                    <a:lnTo>
                      <a:pt x="0" y="180"/>
                    </a:lnTo>
                    <a:lnTo>
                      <a:pt x="37" y="167"/>
                    </a:lnTo>
                    <a:lnTo>
                      <a:pt x="178" y="104"/>
                    </a:lnTo>
                    <a:lnTo>
                      <a:pt x="156" y="128"/>
                    </a:lnTo>
                    <a:lnTo>
                      <a:pt x="106" y="185"/>
                    </a:lnTo>
                    <a:lnTo>
                      <a:pt x="70" y="220"/>
                    </a:lnTo>
                    <a:lnTo>
                      <a:pt x="50" y="23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57">
                <a:extLst>
                  <a:ext uri="{FF2B5EF4-FFF2-40B4-BE49-F238E27FC236}">
                    <a16:creationId xmlns:a16="http://schemas.microsoft.com/office/drawing/2014/main" xmlns="" id="{6213AB3F-FF47-4DFD-B453-0EE71068F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30275" y="646113"/>
                <a:ext cx="242888" cy="231775"/>
              </a:xfrm>
              <a:custGeom>
                <a:avLst/>
                <a:gdLst>
                  <a:gd name="T0" fmla="*/ 459 w 459"/>
                  <a:gd name="T1" fmla="*/ 0 h 438"/>
                  <a:gd name="T2" fmla="*/ 459 w 459"/>
                  <a:gd name="T3" fmla="*/ 1 h 438"/>
                  <a:gd name="T4" fmla="*/ 459 w 459"/>
                  <a:gd name="T5" fmla="*/ 11 h 438"/>
                  <a:gd name="T6" fmla="*/ 459 w 459"/>
                  <a:gd name="T7" fmla="*/ 0 h 438"/>
                  <a:gd name="T8" fmla="*/ 397 w 459"/>
                  <a:gd name="T9" fmla="*/ 66 h 438"/>
                  <a:gd name="T10" fmla="*/ 349 w 459"/>
                  <a:gd name="T11" fmla="*/ 126 h 438"/>
                  <a:gd name="T12" fmla="*/ 297 w 459"/>
                  <a:gd name="T13" fmla="*/ 159 h 438"/>
                  <a:gd name="T14" fmla="*/ 254 w 459"/>
                  <a:gd name="T15" fmla="*/ 178 h 438"/>
                  <a:gd name="T16" fmla="*/ 225 w 459"/>
                  <a:gd name="T17" fmla="*/ 198 h 438"/>
                  <a:gd name="T18" fmla="*/ 171 w 459"/>
                  <a:gd name="T19" fmla="*/ 244 h 438"/>
                  <a:gd name="T20" fmla="*/ 123 w 459"/>
                  <a:gd name="T21" fmla="*/ 291 h 438"/>
                  <a:gd name="T22" fmla="*/ 88 w 459"/>
                  <a:gd name="T23" fmla="*/ 337 h 438"/>
                  <a:gd name="T24" fmla="*/ 76 w 459"/>
                  <a:gd name="T25" fmla="*/ 356 h 438"/>
                  <a:gd name="T26" fmla="*/ 95 w 459"/>
                  <a:gd name="T27" fmla="*/ 337 h 438"/>
                  <a:gd name="T28" fmla="*/ 123 w 459"/>
                  <a:gd name="T29" fmla="*/ 298 h 438"/>
                  <a:gd name="T30" fmla="*/ 126 w 459"/>
                  <a:gd name="T31" fmla="*/ 280 h 438"/>
                  <a:gd name="T32" fmla="*/ 105 w 459"/>
                  <a:gd name="T33" fmla="*/ 318 h 438"/>
                  <a:gd name="T34" fmla="*/ 58 w 459"/>
                  <a:gd name="T35" fmla="*/ 376 h 438"/>
                  <a:gd name="T36" fmla="*/ 50 w 459"/>
                  <a:gd name="T37" fmla="*/ 382 h 438"/>
                  <a:gd name="T38" fmla="*/ 37 w 459"/>
                  <a:gd name="T39" fmla="*/ 395 h 438"/>
                  <a:gd name="T40" fmla="*/ 0 w 459"/>
                  <a:gd name="T41" fmla="*/ 433 h 438"/>
                  <a:gd name="T42" fmla="*/ 3 w 459"/>
                  <a:gd name="T43" fmla="*/ 438 h 438"/>
                  <a:gd name="T44" fmla="*/ 16 w 459"/>
                  <a:gd name="T45" fmla="*/ 436 h 438"/>
                  <a:gd name="T46" fmla="*/ 49 w 459"/>
                  <a:gd name="T47" fmla="*/ 422 h 438"/>
                  <a:gd name="T48" fmla="*/ 148 w 459"/>
                  <a:gd name="T49" fmla="*/ 347 h 438"/>
                  <a:gd name="T50" fmla="*/ 310 w 459"/>
                  <a:gd name="T51" fmla="*/ 195 h 438"/>
                  <a:gd name="T52" fmla="*/ 410 w 459"/>
                  <a:gd name="T53" fmla="*/ 82 h 438"/>
                  <a:gd name="T54" fmla="*/ 450 w 459"/>
                  <a:gd name="T55" fmla="*/ 20 h 438"/>
                  <a:gd name="T56" fmla="*/ 459 w 459"/>
                  <a:gd name="T57" fmla="*/ 0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59" h="438">
                    <a:moveTo>
                      <a:pt x="459" y="0"/>
                    </a:moveTo>
                    <a:lnTo>
                      <a:pt x="459" y="1"/>
                    </a:lnTo>
                    <a:lnTo>
                      <a:pt x="459" y="11"/>
                    </a:lnTo>
                    <a:lnTo>
                      <a:pt x="459" y="0"/>
                    </a:lnTo>
                    <a:lnTo>
                      <a:pt x="397" y="66"/>
                    </a:lnTo>
                    <a:lnTo>
                      <a:pt x="349" y="126"/>
                    </a:lnTo>
                    <a:lnTo>
                      <a:pt x="297" y="159"/>
                    </a:lnTo>
                    <a:lnTo>
                      <a:pt x="254" y="178"/>
                    </a:lnTo>
                    <a:lnTo>
                      <a:pt x="225" y="198"/>
                    </a:lnTo>
                    <a:lnTo>
                      <a:pt x="171" y="244"/>
                    </a:lnTo>
                    <a:lnTo>
                      <a:pt x="123" y="291"/>
                    </a:lnTo>
                    <a:lnTo>
                      <a:pt x="88" y="337"/>
                    </a:lnTo>
                    <a:lnTo>
                      <a:pt x="76" y="356"/>
                    </a:lnTo>
                    <a:lnTo>
                      <a:pt x="95" y="337"/>
                    </a:lnTo>
                    <a:lnTo>
                      <a:pt x="123" y="298"/>
                    </a:lnTo>
                    <a:lnTo>
                      <a:pt x="126" y="280"/>
                    </a:lnTo>
                    <a:lnTo>
                      <a:pt x="105" y="318"/>
                    </a:lnTo>
                    <a:lnTo>
                      <a:pt x="58" y="376"/>
                    </a:lnTo>
                    <a:lnTo>
                      <a:pt x="50" y="382"/>
                    </a:lnTo>
                    <a:lnTo>
                      <a:pt x="37" y="395"/>
                    </a:lnTo>
                    <a:lnTo>
                      <a:pt x="0" y="433"/>
                    </a:lnTo>
                    <a:lnTo>
                      <a:pt x="3" y="438"/>
                    </a:lnTo>
                    <a:lnTo>
                      <a:pt x="16" y="436"/>
                    </a:lnTo>
                    <a:lnTo>
                      <a:pt x="49" y="422"/>
                    </a:lnTo>
                    <a:lnTo>
                      <a:pt x="148" y="347"/>
                    </a:lnTo>
                    <a:lnTo>
                      <a:pt x="310" y="195"/>
                    </a:lnTo>
                    <a:lnTo>
                      <a:pt x="410" y="82"/>
                    </a:lnTo>
                    <a:lnTo>
                      <a:pt x="450" y="20"/>
                    </a:lnTo>
                    <a:lnTo>
                      <a:pt x="459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58">
                <a:extLst>
                  <a:ext uri="{FF2B5EF4-FFF2-40B4-BE49-F238E27FC236}">
                    <a16:creationId xmlns:a16="http://schemas.microsoft.com/office/drawing/2014/main" xmlns="" id="{999DC960-B689-4E07-82E0-E9CA5CCB70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31800" y="671513"/>
                <a:ext cx="107950" cy="122238"/>
              </a:xfrm>
              <a:custGeom>
                <a:avLst/>
                <a:gdLst>
                  <a:gd name="T0" fmla="*/ 205 w 205"/>
                  <a:gd name="T1" fmla="*/ 0 h 230"/>
                  <a:gd name="T2" fmla="*/ 205 w 205"/>
                  <a:gd name="T3" fmla="*/ 3 h 230"/>
                  <a:gd name="T4" fmla="*/ 195 w 205"/>
                  <a:gd name="T5" fmla="*/ 32 h 230"/>
                  <a:gd name="T6" fmla="*/ 179 w 205"/>
                  <a:gd name="T7" fmla="*/ 52 h 230"/>
                  <a:gd name="T8" fmla="*/ 141 w 205"/>
                  <a:gd name="T9" fmla="*/ 89 h 230"/>
                  <a:gd name="T10" fmla="*/ 102 w 205"/>
                  <a:gd name="T11" fmla="*/ 128 h 230"/>
                  <a:gd name="T12" fmla="*/ 65 w 205"/>
                  <a:gd name="T13" fmla="*/ 167 h 230"/>
                  <a:gd name="T14" fmla="*/ 26 w 205"/>
                  <a:gd name="T15" fmla="*/ 204 h 230"/>
                  <a:gd name="T16" fmla="*/ 0 w 205"/>
                  <a:gd name="T17" fmla="*/ 230 h 230"/>
                  <a:gd name="T18" fmla="*/ 0 w 205"/>
                  <a:gd name="T19" fmla="*/ 227 h 230"/>
                  <a:gd name="T20" fmla="*/ 10 w 205"/>
                  <a:gd name="T21" fmla="*/ 198 h 230"/>
                  <a:gd name="T22" fmla="*/ 26 w 205"/>
                  <a:gd name="T23" fmla="*/ 180 h 230"/>
                  <a:gd name="T24" fmla="*/ 42 w 205"/>
                  <a:gd name="T25" fmla="*/ 159 h 230"/>
                  <a:gd name="T26" fmla="*/ 62 w 205"/>
                  <a:gd name="T27" fmla="*/ 112 h 230"/>
                  <a:gd name="T28" fmla="*/ 78 w 205"/>
                  <a:gd name="T29" fmla="*/ 76 h 230"/>
                  <a:gd name="T30" fmla="*/ 115 w 205"/>
                  <a:gd name="T31" fmla="*/ 39 h 230"/>
                  <a:gd name="T32" fmla="*/ 154 w 205"/>
                  <a:gd name="T33" fmla="*/ 0 h 230"/>
                  <a:gd name="T34" fmla="*/ 205 w 205"/>
                  <a:gd name="T35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5" h="230">
                    <a:moveTo>
                      <a:pt x="205" y="0"/>
                    </a:moveTo>
                    <a:lnTo>
                      <a:pt x="205" y="3"/>
                    </a:lnTo>
                    <a:lnTo>
                      <a:pt x="195" y="32"/>
                    </a:lnTo>
                    <a:lnTo>
                      <a:pt x="179" y="52"/>
                    </a:lnTo>
                    <a:lnTo>
                      <a:pt x="141" y="89"/>
                    </a:lnTo>
                    <a:lnTo>
                      <a:pt x="102" y="128"/>
                    </a:lnTo>
                    <a:lnTo>
                      <a:pt x="65" y="167"/>
                    </a:lnTo>
                    <a:lnTo>
                      <a:pt x="26" y="204"/>
                    </a:lnTo>
                    <a:lnTo>
                      <a:pt x="0" y="230"/>
                    </a:lnTo>
                    <a:lnTo>
                      <a:pt x="0" y="227"/>
                    </a:lnTo>
                    <a:lnTo>
                      <a:pt x="10" y="198"/>
                    </a:lnTo>
                    <a:lnTo>
                      <a:pt x="26" y="180"/>
                    </a:lnTo>
                    <a:lnTo>
                      <a:pt x="42" y="159"/>
                    </a:lnTo>
                    <a:lnTo>
                      <a:pt x="62" y="112"/>
                    </a:lnTo>
                    <a:lnTo>
                      <a:pt x="78" y="76"/>
                    </a:lnTo>
                    <a:lnTo>
                      <a:pt x="115" y="39"/>
                    </a:lnTo>
                    <a:lnTo>
                      <a:pt x="154" y="0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59">
                <a:extLst>
                  <a:ext uri="{FF2B5EF4-FFF2-40B4-BE49-F238E27FC236}">
                    <a16:creationId xmlns:a16="http://schemas.microsoft.com/office/drawing/2014/main" xmlns="" id="{939959A6-632F-40F8-8873-1804359D83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74688" y="631825"/>
                <a:ext cx="242888" cy="215900"/>
              </a:xfrm>
              <a:custGeom>
                <a:avLst/>
                <a:gdLst>
                  <a:gd name="T0" fmla="*/ 459 w 459"/>
                  <a:gd name="T1" fmla="*/ 0 h 408"/>
                  <a:gd name="T2" fmla="*/ 438 w 459"/>
                  <a:gd name="T3" fmla="*/ 29 h 408"/>
                  <a:gd name="T4" fmla="*/ 380 w 459"/>
                  <a:gd name="T5" fmla="*/ 92 h 408"/>
                  <a:gd name="T6" fmla="*/ 287 w 459"/>
                  <a:gd name="T7" fmla="*/ 175 h 408"/>
                  <a:gd name="T8" fmla="*/ 256 w 459"/>
                  <a:gd name="T9" fmla="*/ 204 h 408"/>
                  <a:gd name="T10" fmla="*/ 236 w 459"/>
                  <a:gd name="T11" fmla="*/ 223 h 408"/>
                  <a:gd name="T12" fmla="*/ 185 w 459"/>
                  <a:gd name="T13" fmla="*/ 251 h 408"/>
                  <a:gd name="T14" fmla="*/ 115 w 459"/>
                  <a:gd name="T15" fmla="*/ 277 h 408"/>
                  <a:gd name="T16" fmla="*/ 102 w 459"/>
                  <a:gd name="T17" fmla="*/ 280 h 408"/>
                  <a:gd name="T18" fmla="*/ 0 w 459"/>
                  <a:gd name="T19" fmla="*/ 408 h 408"/>
                  <a:gd name="T20" fmla="*/ 20 w 459"/>
                  <a:gd name="T21" fmla="*/ 400 h 408"/>
                  <a:gd name="T22" fmla="*/ 129 w 459"/>
                  <a:gd name="T23" fmla="*/ 327 h 408"/>
                  <a:gd name="T24" fmla="*/ 277 w 459"/>
                  <a:gd name="T25" fmla="*/ 208 h 408"/>
                  <a:gd name="T26" fmla="*/ 382 w 459"/>
                  <a:gd name="T27" fmla="*/ 103 h 408"/>
                  <a:gd name="T28" fmla="*/ 439 w 459"/>
                  <a:gd name="T29" fmla="*/ 33 h 408"/>
                  <a:gd name="T30" fmla="*/ 459 w 459"/>
                  <a:gd name="T31" fmla="*/ 0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59" h="408">
                    <a:moveTo>
                      <a:pt x="459" y="0"/>
                    </a:moveTo>
                    <a:lnTo>
                      <a:pt x="438" y="29"/>
                    </a:lnTo>
                    <a:lnTo>
                      <a:pt x="380" y="92"/>
                    </a:lnTo>
                    <a:lnTo>
                      <a:pt x="287" y="175"/>
                    </a:lnTo>
                    <a:lnTo>
                      <a:pt x="256" y="204"/>
                    </a:lnTo>
                    <a:lnTo>
                      <a:pt x="236" y="223"/>
                    </a:lnTo>
                    <a:lnTo>
                      <a:pt x="185" y="251"/>
                    </a:lnTo>
                    <a:lnTo>
                      <a:pt x="115" y="277"/>
                    </a:lnTo>
                    <a:lnTo>
                      <a:pt x="102" y="280"/>
                    </a:lnTo>
                    <a:lnTo>
                      <a:pt x="0" y="408"/>
                    </a:lnTo>
                    <a:lnTo>
                      <a:pt x="20" y="400"/>
                    </a:lnTo>
                    <a:lnTo>
                      <a:pt x="129" y="327"/>
                    </a:lnTo>
                    <a:lnTo>
                      <a:pt x="277" y="208"/>
                    </a:lnTo>
                    <a:lnTo>
                      <a:pt x="382" y="103"/>
                    </a:lnTo>
                    <a:lnTo>
                      <a:pt x="439" y="33"/>
                    </a:lnTo>
                    <a:lnTo>
                      <a:pt x="459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31">
                <a:extLst>
                  <a:ext uri="{FF2B5EF4-FFF2-40B4-BE49-F238E27FC236}">
                    <a16:creationId xmlns:a16="http://schemas.microsoft.com/office/drawing/2014/main" xmlns="" id="{15D5DD9C-CD4E-4C6F-BE19-A18AEDDD39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12837" y="-3767932"/>
                <a:ext cx="1317625" cy="1152525"/>
              </a:xfrm>
              <a:custGeom>
                <a:avLst/>
                <a:gdLst>
                  <a:gd name="T0" fmla="*/ 322 w 2489"/>
                  <a:gd name="T1" fmla="*/ 2102 h 2178"/>
                  <a:gd name="T2" fmla="*/ 299 w 2489"/>
                  <a:gd name="T3" fmla="*/ 1752 h 2178"/>
                  <a:gd name="T4" fmla="*/ 298 w 2489"/>
                  <a:gd name="T5" fmla="*/ 1684 h 2178"/>
                  <a:gd name="T6" fmla="*/ 345 w 2489"/>
                  <a:gd name="T7" fmla="*/ 1630 h 2178"/>
                  <a:gd name="T8" fmla="*/ 414 w 2489"/>
                  <a:gd name="T9" fmla="*/ 1548 h 2178"/>
                  <a:gd name="T10" fmla="*/ 448 w 2489"/>
                  <a:gd name="T11" fmla="*/ 1446 h 2178"/>
                  <a:gd name="T12" fmla="*/ 450 w 2489"/>
                  <a:gd name="T13" fmla="*/ 1353 h 2178"/>
                  <a:gd name="T14" fmla="*/ 467 w 2489"/>
                  <a:gd name="T15" fmla="*/ 1188 h 2178"/>
                  <a:gd name="T16" fmla="*/ 486 w 2489"/>
                  <a:gd name="T17" fmla="*/ 1122 h 2178"/>
                  <a:gd name="T18" fmla="*/ 576 w 2489"/>
                  <a:gd name="T19" fmla="*/ 1026 h 2178"/>
                  <a:gd name="T20" fmla="*/ 679 w 2489"/>
                  <a:gd name="T21" fmla="*/ 1006 h 2178"/>
                  <a:gd name="T22" fmla="*/ 887 w 2489"/>
                  <a:gd name="T23" fmla="*/ 1020 h 2178"/>
                  <a:gd name="T24" fmla="*/ 1527 w 2489"/>
                  <a:gd name="T25" fmla="*/ 1007 h 2178"/>
                  <a:gd name="T26" fmla="*/ 1924 w 2489"/>
                  <a:gd name="T27" fmla="*/ 1039 h 2178"/>
                  <a:gd name="T28" fmla="*/ 2014 w 2489"/>
                  <a:gd name="T29" fmla="*/ 1072 h 2178"/>
                  <a:gd name="T30" fmla="*/ 2073 w 2489"/>
                  <a:gd name="T31" fmla="*/ 1158 h 2178"/>
                  <a:gd name="T32" fmla="*/ 2057 w 2489"/>
                  <a:gd name="T33" fmla="*/ 1287 h 2178"/>
                  <a:gd name="T34" fmla="*/ 2064 w 2489"/>
                  <a:gd name="T35" fmla="*/ 1397 h 2178"/>
                  <a:gd name="T36" fmla="*/ 2116 w 2489"/>
                  <a:gd name="T37" fmla="*/ 1446 h 2178"/>
                  <a:gd name="T38" fmla="*/ 2178 w 2489"/>
                  <a:gd name="T39" fmla="*/ 1488 h 2178"/>
                  <a:gd name="T40" fmla="*/ 2183 w 2489"/>
                  <a:gd name="T41" fmla="*/ 1515 h 2178"/>
                  <a:gd name="T42" fmla="*/ 2209 w 2489"/>
                  <a:gd name="T43" fmla="*/ 2178 h 2178"/>
                  <a:gd name="T44" fmla="*/ 2324 w 2489"/>
                  <a:gd name="T45" fmla="*/ 1859 h 2178"/>
                  <a:gd name="T46" fmla="*/ 2460 w 2489"/>
                  <a:gd name="T47" fmla="*/ 1251 h 2178"/>
                  <a:gd name="T48" fmla="*/ 2489 w 2489"/>
                  <a:gd name="T49" fmla="*/ 935 h 2178"/>
                  <a:gd name="T50" fmla="*/ 2423 w 2489"/>
                  <a:gd name="T51" fmla="*/ 654 h 2178"/>
                  <a:gd name="T52" fmla="*/ 2255 w 2489"/>
                  <a:gd name="T53" fmla="*/ 406 h 2178"/>
                  <a:gd name="T54" fmla="*/ 2056 w 2489"/>
                  <a:gd name="T55" fmla="*/ 240 h 2178"/>
                  <a:gd name="T56" fmla="*/ 1944 w 2489"/>
                  <a:gd name="T57" fmla="*/ 168 h 2178"/>
                  <a:gd name="T58" fmla="*/ 1663 w 2489"/>
                  <a:gd name="T59" fmla="*/ 53 h 2178"/>
                  <a:gd name="T60" fmla="*/ 1324 w 2489"/>
                  <a:gd name="T61" fmla="*/ 0 h 2178"/>
                  <a:gd name="T62" fmla="*/ 998 w 2489"/>
                  <a:gd name="T63" fmla="*/ 16 h 2178"/>
                  <a:gd name="T64" fmla="*/ 781 w 2489"/>
                  <a:gd name="T65" fmla="*/ 62 h 2178"/>
                  <a:gd name="T66" fmla="*/ 615 w 2489"/>
                  <a:gd name="T67" fmla="*/ 136 h 2178"/>
                  <a:gd name="T68" fmla="*/ 460 w 2489"/>
                  <a:gd name="T69" fmla="*/ 250 h 2178"/>
                  <a:gd name="T70" fmla="*/ 378 w 2489"/>
                  <a:gd name="T71" fmla="*/ 384 h 2178"/>
                  <a:gd name="T72" fmla="*/ 365 w 2489"/>
                  <a:gd name="T73" fmla="*/ 549 h 2178"/>
                  <a:gd name="T74" fmla="*/ 368 w 2489"/>
                  <a:gd name="T75" fmla="*/ 597 h 2178"/>
                  <a:gd name="T76" fmla="*/ 288 w 2489"/>
                  <a:gd name="T77" fmla="*/ 611 h 2178"/>
                  <a:gd name="T78" fmla="*/ 186 w 2489"/>
                  <a:gd name="T79" fmla="*/ 676 h 2178"/>
                  <a:gd name="T80" fmla="*/ 71 w 2489"/>
                  <a:gd name="T81" fmla="*/ 822 h 2178"/>
                  <a:gd name="T82" fmla="*/ 28 w 2489"/>
                  <a:gd name="T83" fmla="*/ 907 h 2178"/>
                  <a:gd name="T84" fmla="*/ 1 w 2489"/>
                  <a:gd name="T85" fmla="*/ 1042 h 2178"/>
                  <a:gd name="T86" fmla="*/ 10 w 2489"/>
                  <a:gd name="T87" fmla="*/ 1235 h 2178"/>
                  <a:gd name="T88" fmla="*/ 113 w 2489"/>
                  <a:gd name="T89" fmla="*/ 1631 h 2178"/>
                  <a:gd name="T90" fmla="*/ 220 w 2489"/>
                  <a:gd name="T91" fmla="*/ 1924 h 2178"/>
                  <a:gd name="T92" fmla="*/ 202 w 2489"/>
                  <a:gd name="T93" fmla="*/ 1970 h 2178"/>
                  <a:gd name="T94" fmla="*/ 212 w 2489"/>
                  <a:gd name="T95" fmla="*/ 2073 h 2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89" h="2178">
                    <a:moveTo>
                      <a:pt x="220" y="2102"/>
                    </a:moveTo>
                    <a:lnTo>
                      <a:pt x="322" y="2102"/>
                    </a:lnTo>
                    <a:lnTo>
                      <a:pt x="319" y="1981"/>
                    </a:lnTo>
                    <a:lnTo>
                      <a:pt x="299" y="1752"/>
                    </a:lnTo>
                    <a:lnTo>
                      <a:pt x="296" y="1694"/>
                    </a:lnTo>
                    <a:lnTo>
                      <a:pt x="298" y="1684"/>
                    </a:lnTo>
                    <a:lnTo>
                      <a:pt x="311" y="1664"/>
                    </a:lnTo>
                    <a:lnTo>
                      <a:pt x="345" y="1630"/>
                    </a:lnTo>
                    <a:lnTo>
                      <a:pt x="388" y="1585"/>
                    </a:lnTo>
                    <a:lnTo>
                      <a:pt x="414" y="1548"/>
                    </a:lnTo>
                    <a:lnTo>
                      <a:pt x="436" y="1501"/>
                    </a:lnTo>
                    <a:lnTo>
                      <a:pt x="448" y="1446"/>
                    </a:lnTo>
                    <a:lnTo>
                      <a:pt x="450" y="1413"/>
                    </a:lnTo>
                    <a:lnTo>
                      <a:pt x="450" y="1353"/>
                    </a:lnTo>
                    <a:lnTo>
                      <a:pt x="456" y="1253"/>
                    </a:lnTo>
                    <a:lnTo>
                      <a:pt x="467" y="1188"/>
                    </a:lnTo>
                    <a:lnTo>
                      <a:pt x="476" y="1158"/>
                    </a:lnTo>
                    <a:lnTo>
                      <a:pt x="486" y="1122"/>
                    </a:lnTo>
                    <a:lnTo>
                      <a:pt x="523" y="1065"/>
                    </a:lnTo>
                    <a:lnTo>
                      <a:pt x="576" y="1026"/>
                    </a:lnTo>
                    <a:lnTo>
                      <a:pt x="642" y="1007"/>
                    </a:lnTo>
                    <a:lnTo>
                      <a:pt x="679" y="1006"/>
                    </a:lnTo>
                    <a:lnTo>
                      <a:pt x="740" y="1013"/>
                    </a:lnTo>
                    <a:lnTo>
                      <a:pt x="887" y="1020"/>
                    </a:lnTo>
                    <a:lnTo>
                      <a:pt x="1150" y="1017"/>
                    </a:lnTo>
                    <a:lnTo>
                      <a:pt x="1527" y="1007"/>
                    </a:lnTo>
                    <a:lnTo>
                      <a:pt x="1782" y="1017"/>
                    </a:lnTo>
                    <a:lnTo>
                      <a:pt x="1924" y="1039"/>
                    </a:lnTo>
                    <a:lnTo>
                      <a:pt x="1980" y="1056"/>
                    </a:lnTo>
                    <a:lnTo>
                      <a:pt x="2014" y="1072"/>
                    </a:lnTo>
                    <a:lnTo>
                      <a:pt x="2057" y="1110"/>
                    </a:lnTo>
                    <a:lnTo>
                      <a:pt x="2073" y="1158"/>
                    </a:lnTo>
                    <a:lnTo>
                      <a:pt x="2073" y="1208"/>
                    </a:lnTo>
                    <a:lnTo>
                      <a:pt x="2057" y="1287"/>
                    </a:lnTo>
                    <a:lnTo>
                      <a:pt x="2050" y="1359"/>
                    </a:lnTo>
                    <a:lnTo>
                      <a:pt x="2064" y="1397"/>
                    </a:lnTo>
                    <a:lnTo>
                      <a:pt x="2082" y="1413"/>
                    </a:lnTo>
                    <a:lnTo>
                      <a:pt x="2116" y="1446"/>
                    </a:lnTo>
                    <a:lnTo>
                      <a:pt x="2159" y="1478"/>
                    </a:lnTo>
                    <a:lnTo>
                      <a:pt x="2178" y="1488"/>
                    </a:lnTo>
                    <a:lnTo>
                      <a:pt x="2183" y="1499"/>
                    </a:lnTo>
                    <a:lnTo>
                      <a:pt x="2183" y="1515"/>
                    </a:lnTo>
                    <a:lnTo>
                      <a:pt x="2196" y="1821"/>
                    </a:lnTo>
                    <a:lnTo>
                      <a:pt x="2209" y="2178"/>
                    </a:lnTo>
                    <a:lnTo>
                      <a:pt x="2259" y="2178"/>
                    </a:lnTo>
                    <a:lnTo>
                      <a:pt x="2324" y="1859"/>
                    </a:lnTo>
                    <a:lnTo>
                      <a:pt x="2439" y="1337"/>
                    </a:lnTo>
                    <a:lnTo>
                      <a:pt x="2460" y="1251"/>
                    </a:lnTo>
                    <a:lnTo>
                      <a:pt x="2486" y="1089"/>
                    </a:lnTo>
                    <a:lnTo>
                      <a:pt x="2489" y="935"/>
                    </a:lnTo>
                    <a:lnTo>
                      <a:pt x="2469" y="791"/>
                    </a:lnTo>
                    <a:lnTo>
                      <a:pt x="2423" y="654"/>
                    </a:lnTo>
                    <a:lnTo>
                      <a:pt x="2351" y="525"/>
                    </a:lnTo>
                    <a:lnTo>
                      <a:pt x="2255" y="406"/>
                    </a:lnTo>
                    <a:lnTo>
                      <a:pt x="2130" y="293"/>
                    </a:lnTo>
                    <a:lnTo>
                      <a:pt x="2056" y="240"/>
                    </a:lnTo>
                    <a:lnTo>
                      <a:pt x="2020" y="214"/>
                    </a:lnTo>
                    <a:lnTo>
                      <a:pt x="1944" y="168"/>
                    </a:lnTo>
                    <a:lnTo>
                      <a:pt x="1826" y="109"/>
                    </a:lnTo>
                    <a:lnTo>
                      <a:pt x="1663" y="53"/>
                    </a:lnTo>
                    <a:lnTo>
                      <a:pt x="1494" y="17"/>
                    </a:lnTo>
                    <a:lnTo>
                      <a:pt x="1324" y="0"/>
                    </a:lnTo>
                    <a:lnTo>
                      <a:pt x="1158" y="0"/>
                    </a:lnTo>
                    <a:lnTo>
                      <a:pt x="998" y="16"/>
                    </a:lnTo>
                    <a:lnTo>
                      <a:pt x="850" y="43"/>
                    </a:lnTo>
                    <a:lnTo>
                      <a:pt x="781" y="62"/>
                    </a:lnTo>
                    <a:lnTo>
                      <a:pt x="721" y="86"/>
                    </a:lnTo>
                    <a:lnTo>
                      <a:pt x="615" y="136"/>
                    </a:lnTo>
                    <a:lnTo>
                      <a:pt x="529" y="191"/>
                    </a:lnTo>
                    <a:lnTo>
                      <a:pt x="460" y="250"/>
                    </a:lnTo>
                    <a:lnTo>
                      <a:pt x="410" y="314"/>
                    </a:lnTo>
                    <a:lnTo>
                      <a:pt x="378" y="384"/>
                    </a:lnTo>
                    <a:lnTo>
                      <a:pt x="362" y="463"/>
                    </a:lnTo>
                    <a:lnTo>
                      <a:pt x="365" y="549"/>
                    </a:lnTo>
                    <a:lnTo>
                      <a:pt x="374" y="597"/>
                    </a:lnTo>
                    <a:lnTo>
                      <a:pt x="368" y="597"/>
                    </a:lnTo>
                    <a:lnTo>
                      <a:pt x="328" y="600"/>
                    </a:lnTo>
                    <a:lnTo>
                      <a:pt x="288" y="611"/>
                    </a:lnTo>
                    <a:lnTo>
                      <a:pt x="241" y="636"/>
                    </a:lnTo>
                    <a:lnTo>
                      <a:pt x="186" y="676"/>
                    </a:lnTo>
                    <a:lnTo>
                      <a:pt x="129" y="737"/>
                    </a:lnTo>
                    <a:lnTo>
                      <a:pt x="71" y="822"/>
                    </a:lnTo>
                    <a:lnTo>
                      <a:pt x="41" y="878"/>
                    </a:lnTo>
                    <a:lnTo>
                      <a:pt x="28" y="907"/>
                    </a:lnTo>
                    <a:lnTo>
                      <a:pt x="10" y="971"/>
                    </a:lnTo>
                    <a:lnTo>
                      <a:pt x="1" y="1042"/>
                    </a:lnTo>
                    <a:lnTo>
                      <a:pt x="0" y="1116"/>
                    </a:lnTo>
                    <a:lnTo>
                      <a:pt x="10" y="1235"/>
                    </a:lnTo>
                    <a:lnTo>
                      <a:pt x="43" y="1397"/>
                    </a:lnTo>
                    <a:lnTo>
                      <a:pt x="113" y="1631"/>
                    </a:lnTo>
                    <a:lnTo>
                      <a:pt x="202" y="1868"/>
                    </a:lnTo>
                    <a:lnTo>
                      <a:pt x="220" y="1924"/>
                    </a:lnTo>
                    <a:lnTo>
                      <a:pt x="212" y="1934"/>
                    </a:lnTo>
                    <a:lnTo>
                      <a:pt x="202" y="1970"/>
                    </a:lnTo>
                    <a:lnTo>
                      <a:pt x="202" y="2019"/>
                    </a:lnTo>
                    <a:lnTo>
                      <a:pt x="212" y="2073"/>
                    </a:lnTo>
                    <a:lnTo>
                      <a:pt x="220" y="2102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0" name="Group 4">
              <a:extLst>
                <a:ext uri="{FF2B5EF4-FFF2-40B4-BE49-F238E27FC236}">
                  <a16:creationId xmlns:a16="http://schemas.microsoft.com/office/drawing/2014/main" xmlns="" id="{46E746EC-934E-4BCE-84B1-C87DCFAC3CD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85367" y="880309"/>
              <a:ext cx="435946" cy="428584"/>
              <a:chOff x="6380" y="628"/>
              <a:chExt cx="237" cy="233"/>
            </a:xfrm>
          </p:grpSpPr>
          <p:sp>
            <p:nvSpPr>
              <p:cNvPr id="231" name="Freeform 10">
                <a:extLst>
                  <a:ext uri="{FF2B5EF4-FFF2-40B4-BE49-F238E27FC236}">
                    <a16:creationId xmlns:a16="http://schemas.microsoft.com/office/drawing/2014/main" xmlns="" id="{E9013A58-1D91-4F00-BBFE-DDFD6CF76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1" y="664"/>
                <a:ext cx="47" cy="51"/>
              </a:xfrm>
              <a:custGeom>
                <a:avLst/>
                <a:gdLst>
                  <a:gd name="T0" fmla="*/ 185 w 185"/>
                  <a:gd name="T1" fmla="*/ 102 h 204"/>
                  <a:gd name="T2" fmla="*/ 184 w 185"/>
                  <a:gd name="T3" fmla="*/ 122 h 204"/>
                  <a:gd name="T4" fmla="*/ 171 w 185"/>
                  <a:gd name="T5" fmla="*/ 159 h 204"/>
                  <a:gd name="T6" fmla="*/ 145 w 185"/>
                  <a:gd name="T7" fmla="*/ 187 h 204"/>
                  <a:gd name="T8" fmla="*/ 112 w 185"/>
                  <a:gd name="T9" fmla="*/ 202 h 204"/>
                  <a:gd name="T10" fmla="*/ 93 w 185"/>
                  <a:gd name="T11" fmla="*/ 204 h 204"/>
                  <a:gd name="T12" fmla="*/ 73 w 185"/>
                  <a:gd name="T13" fmla="*/ 202 h 204"/>
                  <a:gd name="T14" fmla="*/ 40 w 185"/>
                  <a:gd name="T15" fmla="*/ 187 h 204"/>
                  <a:gd name="T16" fmla="*/ 14 w 185"/>
                  <a:gd name="T17" fmla="*/ 159 h 204"/>
                  <a:gd name="T18" fmla="*/ 1 w 185"/>
                  <a:gd name="T19" fmla="*/ 122 h 204"/>
                  <a:gd name="T20" fmla="*/ 0 w 185"/>
                  <a:gd name="T21" fmla="*/ 102 h 204"/>
                  <a:gd name="T22" fmla="*/ 1 w 185"/>
                  <a:gd name="T23" fmla="*/ 81 h 204"/>
                  <a:gd name="T24" fmla="*/ 14 w 185"/>
                  <a:gd name="T25" fmla="*/ 44 h 204"/>
                  <a:gd name="T26" fmla="*/ 40 w 185"/>
                  <a:gd name="T27" fmla="*/ 17 h 204"/>
                  <a:gd name="T28" fmla="*/ 73 w 185"/>
                  <a:gd name="T29" fmla="*/ 1 h 204"/>
                  <a:gd name="T30" fmla="*/ 93 w 185"/>
                  <a:gd name="T31" fmla="*/ 0 h 204"/>
                  <a:gd name="T32" fmla="*/ 112 w 185"/>
                  <a:gd name="T33" fmla="*/ 1 h 204"/>
                  <a:gd name="T34" fmla="*/ 145 w 185"/>
                  <a:gd name="T35" fmla="*/ 17 h 204"/>
                  <a:gd name="T36" fmla="*/ 171 w 185"/>
                  <a:gd name="T37" fmla="*/ 44 h 204"/>
                  <a:gd name="T38" fmla="*/ 184 w 185"/>
                  <a:gd name="T39" fmla="*/ 81 h 204"/>
                  <a:gd name="T40" fmla="*/ 185 w 185"/>
                  <a:gd name="T41" fmla="*/ 10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5" h="204">
                    <a:moveTo>
                      <a:pt x="185" y="102"/>
                    </a:moveTo>
                    <a:lnTo>
                      <a:pt x="184" y="122"/>
                    </a:lnTo>
                    <a:lnTo>
                      <a:pt x="171" y="159"/>
                    </a:lnTo>
                    <a:lnTo>
                      <a:pt x="145" y="187"/>
                    </a:lnTo>
                    <a:lnTo>
                      <a:pt x="112" y="202"/>
                    </a:lnTo>
                    <a:lnTo>
                      <a:pt x="93" y="204"/>
                    </a:lnTo>
                    <a:lnTo>
                      <a:pt x="73" y="202"/>
                    </a:lnTo>
                    <a:lnTo>
                      <a:pt x="40" y="187"/>
                    </a:lnTo>
                    <a:lnTo>
                      <a:pt x="14" y="159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1" y="81"/>
                    </a:lnTo>
                    <a:lnTo>
                      <a:pt x="14" y="44"/>
                    </a:lnTo>
                    <a:lnTo>
                      <a:pt x="40" y="17"/>
                    </a:lnTo>
                    <a:lnTo>
                      <a:pt x="73" y="1"/>
                    </a:lnTo>
                    <a:lnTo>
                      <a:pt x="93" y="0"/>
                    </a:lnTo>
                    <a:lnTo>
                      <a:pt x="112" y="1"/>
                    </a:lnTo>
                    <a:lnTo>
                      <a:pt x="145" y="17"/>
                    </a:lnTo>
                    <a:lnTo>
                      <a:pt x="171" y="44"/>
                    </a:lnTo>
                    <a:lnTo>
                      <a:pt x="184" y="81"/>
                    </a:lnTo>
                    <a:lnTo>
                      <a:pt x="185" y="102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11">
                <a:extLst>
                  <a:ext uri="{FF2B5EF4-FFF2-40B4-BE49-F238E27FC236}">
                    <a16:creationId xmlns:a16="http://schemas.microsoft.com/office/drawing/2014/main" xmlns="" id="{3C100542-C826-4528-B5E8-EEB5187066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8" y="671"/>
                <a:ext cx="14" cy="14"/>
              </a:xfrm>
              <a:custGeom>
                <a:avLst/>
                <a:gdLst>
                  <a:gd name="T0" fmla="*/ 55 w 55"/>
                  <a:gd name="T1" fmla="*/ 28 h 57"/>
                  <a:gd name="T2" fmla="*/ 53 w 55"/>
                  <a:gd name="T3" fmla="*/ 40 h 57"/>
                  <a:gd name="T4" fmla="*/ 38 w 55"/>
                  <a:gd name="T5" fmla="*/ 54 h 57"/>
                  <a:gd name="T6" fmla="*/ 27 w 55"/>
                  <a:gd name="T7" fmla="*/ 57 h 57"/>
                  <a:gd name="T8" fmla="*/ 15 w 55"/>
                  <a:gd name="T9" fmla="*/ 54 h 57"/>
                  <a:gd name="T10" fmla="*/ 1 w 55"/>
                  <a:gd name="T11" fmla="*/ 40 h 57"/>
                  <a:gd name="T12" fmla="*/ 0 w 55"/>
                  <a:gd name="T13" fmla="*/ 28 h 57"/>
                  <a:gd name="T14" fmla="*/ 1 w 55"/>
                  <a:gd name="T15" fmla="*/ 17 h 57"/>
                  <a:gd name="T16" fmla="*/ 15 w 55"/>
                  <a:gd name="T17" fmla="*/ 2 h 57"/>
                  <a:gd name="T18" fmla="*/ 27 w 55"/>
                  <a:gd name="T19" fmla="*/ 0 h 57"/>
                  <a:gd name="T20" fmla="*/ 38 w 55"/>
                  <a:gd name="T21" fmla="*/ 2 h 57"/>
                  <a:gd name="T22" fmla="*/ 53 w 55"/>
                  <a:gd name="T23" fmla="*/ 17 h 57"/>
                  <a:gd name="T24" fmla="*/ 55 w 55"/>
                  <a:gd name="T25" fmla="*/ 2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57">
                    <a:moveTo>
                      <a:pt x="55" y="28"/>
                    </a:moveTo>
                    <a:lnTo>
                      <a:pt x="53" y="40"/>
                    </a:lnTo>
                    <a:lnTo>
                      <a:pt x="38" y="54"/>
                    </a:lnTo>
                    <a:lnTo>
                      <a:pt x="27" y="57"/>
                    </a:lnTo>
                    <a:lnTo>
                      <a:pt x="15" y="54"/>
                    </a:lnTo>
                    <a:lnTo>
                      <a:pt x="1" y="40"/>
                    </a:lnTo>
                    <a:lnTo>
                      <a:pt x="0" y="28"/>
                    </a:lnTo>
                    <a:lnTo>
                      <a:pt x="1" y="17"/>
                    </a:lnTo>
                    <a:lnTo>
                      <a:pt x="15" y="2"/>
                    </a:lnTo>
                    <a:lnTo>
                      <a:pt x="27" y="0"/>
                    </a:lnTo>
                    <a:lnTo>
                      <a:pt x="38" y="2"/>
                    </a:lnTo>
                    <a:lnTo>
                      <a:pt x="53" y="17"/>
                    </a:lnTo>
                    <a:lnTo>
                      <a:pt x="55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Freeform 12">
                <a:extLst>
                  <a:ext uri="{FF2B5EF4-FFF2-40B4-BE49-F238E27FC236}">
                    <a16:creationId xmlns:a16="http://schemas.microsoft.com/office/drawing/2014/main" xmlns="" id="{AC5E28E3-10BF-4C34-9CFC-0410C9953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0" y="628"/>
                <a:ext cx="76" cy="34"/>
              </a:xfrm>
              <a:custGeom>
                <a:avLst/>
                <a:gdLst>
                  <a:gd name="T0" fmla="*/ 9 w 306"/>
                  <a:gd name="T1" fmla="*/ 121 h 132"/>
                  <a:gd name="T2" fmla="*/ 18 w 306"/>
                  <a:gd name="T3" fmla="*/ 124 h 132"/>
                  <a:gd name="T4" fmla="*/ 37 w 306"/>
                  <a:gd name="T5" fmla="*/ 123 h 132"/>
                  <a:gd name="T6" fmla="*/ 73 w 306"/>
                  <a:gd name="T7" fmla="*/ 112 h 132"/>
                  <a:gd name="T8" fmla="*/ 120 w 306"/>
                  <a:gd name="T9" fmla="*/ 99 h 132"/>
                  <a:gd name="T10" fmla="*/ 159 w 306"/>
                  <a:gd name="T11" fmla="*/ 95 h 132"/>
                  <a:gd name="T12" fmla="*/ 204 w 306"/>
                  <a:gd name="T13" fmla="*/ 100 h 132"/>
                  <a:gd name="T14" fmla="*/ 257 w 306"/>
                  <a:gd name="T15" fmla="*/ 116 h 132"/>
                  <a:gd name="T16" fmla="*/ 286 w 306"/>
                  <a:gd name="T17" fmla="*/ 131 h 132"/>
                  <a:gd name="T18" fmla="*/ 292 w 306"/>
                  <a:gd name="T19" fmla="*/ 132 h 132"/>
                  <a:gd name="T20" fmla="*/ 300 w 306"/>
                  <a:gd name="T21" fmla="*/ 124 h 132"/>
                  <a:gd name="T22" fmla="*/ 306 w 306"/>
                  <a:gd name="T23" fmla="*/ 107 h 132"/>
                  <a:gd name="T24" fmla="*/ 303 w 306"/>
                  <a:gd name="T25" fmla="*/ 83 h 132"/>
                  <a:gd name="T26" fmla="*/ 293 w 306"/>
                  <a:gd name="T27" fmla="*/ 57 h 132"/>
                  <a:gd name="T28" fmla="*/ 273 w 306"/>
                  <a:gd name="T29" fmla="*/ 32 h 132"/>
                  <a:gd name="T30" fmla="*/ 239 w 306"/>
                  <a:gd name="T31" fmla="*/ 12 h 132"/>
                  <a:gd name="T32" fmla="*/ 191 w 306"/>
                  <a:gd name="T33" fmla="*/ 1 h 132"/>
                  <a:gd name="T34" fmla="*/ 160 w 306"/>
                  <a:gd name="T35" fmla="*/ 0 h 132"/>
                  <a:gd name="T36" fmla="*/ 133 w 306"/>
                  <a:gd name="T37" fmla="*/ 0 h 132"/>
                  <a:gd name="T38" fmla="*/ 87 w 306"/>
                  <a:gd name="T39" fmla="*/ 9 h 132"/>
                  <a:gd name="T40" fmla="*/ 52 w 306"/>
                  <a:gd name="T41" fmla="*/ 25 h 132"/>
                  <a:gd name="T42" fmla="*/ 27 w 306"/>
                  <a:gd name="T43" fmla="*/ 45 h 132"/>
                  <a:gd name="T44" fmla="*/ 10 w 306"/>
                  <a:gd name="T45" fmla="*/ 66 h 132"/>
                  <a:gd name="T46" fmla="*/ 2 w 306"/>
                  <a:gd name="T47" fmla="*/ 87 h 132"/>
                  <a:gd name="T48" fmla="*/ 0 w 306"/>
                  <a:gd name="T49" fmla="*/ 105 h 132"/>
                  <a:gd name="T50" fmla="*/ 5 w 306"/>
                  <a:gd name="T51" fmla="*/ 119 h 132"/>
                  <a:gd name="T52" fmla="*/ 9 w 306"/>
                  <a:gd name="T53" fmla="*/ 12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6" h="132">
                    <a:moveTo>
                      <a:pt x="9" y="121"/>
                    </a:moveTo>
                    <a:lnTo>
                      <a:pt x="18" y="124"/>
                    </a:lnTo>
                    <a:lnTo>
                      <a:pt x="37" y="123"/>
                    </a:lnTo>
                    <a:lnTo>
                      <a:pt x="73" y="112"/>
                    </a:lnTo>
                    <a:lnTo>
                      <a:pt x="120" y="99"/>
                    </a:lnTo>
                    <a:lnTo>
                      <a:pt x="159" y="95"/>
                    </a:lnTo>
                    <a:lnTo>
                      <a:pt x="204" y="100"/>
                    </a:lnTo>
                    <a:lnTo>
                      <a:pt x="257" y="116"/>
                    </a:lnTo>
                    <a:lnTo>
                      <a:pt x="286" y="131"/>
                    </a:lnTo>
                    <a:lnTo>
                      <a:pt x="292" y="132"/>
                    </a:lnTo>
                    <a:lnTo>
                      <a:pt x="300" y="124"/>
                    </a:lnTo>
                    <a:lnTo>
                      <a:pt x="306" y="107"/>
                    </a:lnTo>
                    <a:lnTo>
                      <a:pt x="303" y="83"/>
                    </a:lnTo>
                    <a:lnTo>
                      <a:pt x="293" y="57"/>
                    </a:lnTo>
                    <a:lnTo>
                      <a:pt x="273" y="32"/>
                    </a:lnTo>
                    <a:lnTo>
                      <a:pt x="239" y="12"/>
                    </a:lnTo>
                    <a:lnTo>
                      <a:pt x="191" y="1"/>
                    </a:lnTo>
                    <a:lnTo>
                      <a:pt x="160" y="0"/>
                    </a:lnTo>
                    <a:lnTo>
                      <a:pt x="133" y="0"/>
                    </a:lnTo>
                    <a:lnTo>
                      <a:pt x="87" y="9"/>
                    </a:lnTo>
                    <a:lnTo>
                      <a:pt x="52" y="25"/>
                    </a:lnTo>
                    <a:lnTo>
                      <a:pt x="27" y="45"/>
                    </a:lnTo>
                    <a:lnTo>
                      <a:pt x="10" y="66"/>
                    </a:lnTo>
                    <a:lnTo>
                      <a:pt x="2" y="87"/>
                    </a:lnTo>
                    <a:lnTo>
                      <a:pt x="0" y="105"/>
                    </a:lnTo>
                    <a:lnTo>
                      <a:pt x="5" y="119"/>
                    </a:lnTo>
                    <a:lnTo>
                      <a:pt x="9" y="12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Freeform 13">
                <a:extLst>
                  <a:ext uri="{FF2B5EF4-FFF2-40B4-BE49-F238E27FC236}">
                    <a16:creationId xmlns:a16="http://schemas.microsoft.com/office/drawing/2014/main" xmlns="" id="{87B08F25-1E89-4306-8E33-F5141DEFC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4" y="664"/>
                <a:ext cx="46" cy="51"/>
              </a:xfrm>
              <a:custGeom>
                <a:avLst/>
                <a:gdLst>
                  <a:gd name="T0" fmla="*/ 185 w 185"/>
                  <a:gd name="T1" fmla="*/ 102 h 204"/>
                  <a:gd name="T2" fmla="*/ 184 w 185"/>
                  <a:gd name="T3" fmla="*/ 122 h 204"/>
                  <a:gd name="T4" fmla="*/ 170 w 185"/>
                  <a:gd name="T5" fmla="*/ 159 h 204"/>
                  <a:gd name="T6" fmla="*/ 144 w 185"/>
                  <a:gd name="T7" fmla="*/ 187 h 204"/>
                  <a:gd name="T8" fmla="*/ 112 w 185"/>
                  <a:gd name="T9" fmla="*/ 202 h 204"/>
                  <a:gd name="T10" fmla="*/ 92 w 185"/>
                  <a:gd name="T11" fmla="*/ 204 h 204"/>
                  <a:gd name="T12" fmla="*/ 73 w 185"/>
                  <a:gd name="T13" fmla="*/ 202 h 204"/>
                  <a:gd name="T14" fmla="*/ 40 w 185"/>
                  <a:gd name="T15" fmla="*/ 187 h 204"/>
                  <a:gd name="T16" fmla="*/ 14 w 185"/>
                  <a:gd name="T17" fmla="*/ 159 h 204"/>
                  <a:gd name="T18" fmla="*/ 1 w 185"/>
                  <a:gd name="T19" fmla="*/ 122 h 204"/>
                  <a:gd name="T20" fmla="*/ 0 w 185"/>
                  <a:gd name="T21" fmla="*/ 102 h 204"/>
                  <a:gd name="T22" fmla="*/ 1 w 185"/>
                  <a:gd name="T23" fmla="*/ 81 h 204"/>
                  <a:gd name="T24" fmla="*/ 14 w 185"/>
                  <a:gd name="T25" fmla="*/ 44 h 204"/>
                  <a:gd name="T26" fmla="*/ 40 w 185"/>
                  <a:gd name="T27" fmla="*/ 17 h 204"/>
                  <a:gd name="T28" fmla="*/ 73 w 185"/>
                  <a:gd name="T29" fmla="*/ 1 h 204"/>
                  <a:gd name="T30" fmla="*/ 92 w 185"/>
                  <a:gd name="T31" fmla="*/ 0 h 204"/>
                  <a:gd name="T32" fmla="*/ 112 w 185"/>
                  <a:gd name="T33" fmla="*/ 1 h 204"/>
                  <a:gd name="T34" fmla="*/ 144 w 185"/>
                  <a:gd name="T35" fmla="*/ 17 h 204"/>
                  <a:gd name="T36" fmla="*/ 170 w 185"/>
                  <a:gd name="T37" fmla="*/ 44 h 204"/>
                  <a:gd name="T38" fmla="*/ 184 w 185"/>
                  <a:gd name="T39" fmla="*/ 81 h 204"/>
                  <a:gd name="T40" fmla="*/ 185 w 185"/>
                  <a:gd name="T41" fmla="*/ 10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5" h="204">
                    <a:moveTo>
                      <a:pt x="185" y="102"/>
                    </a:moveTo>
                    <a:lnTo>
                      <a:pt x="184" y="122"/>
                    </a:lnTo>
                    <a:lnTo>
                      <a:pt x="170" y="159"/>
                    </a:lnTo>
                    <a:lnTo>
                      <a:pt x="144" y="187"/>
                    </a:lnTo>
                    <a:lnTo>
                      <a:pt x="112" y="202"/>
                    </a:lnTo>
                    <a:lnTo>
                      <a:pt x="92" y="204"/>
                    </a:lnTo>
                    <a:lnTo>
                      <a:pt x="73" y="202"/>
                    </a:lnTo>
                    <a:lnTo>
                      <a:pt x="40" y="187"/>
                    </a:lnTo>
                    <a:lnTo>
                      <a:pt x="14" y="159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1" y="81"/>
                    </a:lnTo>
                    <a:lnTo>
                      <a:pt x="14" y="44"/>
                    </a:lnTo>
                    <a:lnTo>
                      <a:pt x="40" y="17"/>
                    </a:lnTo>
                    <a:lnTo>
                      <a:pt x="73" y="1"/>
                    </a:lnTo>
                    <a:lnTo>
                      <a:pt x="92" y="0"/>
                    </a:lnTo>
                    <a:lnTo>
                      <a:pt x="112" y="1"/>
                    </a:lnTo>
                    <a:lnTo>
                      <a:pt x="144" y="17"/>
                    </a:lnTo>
                    <a:lnTo>
                      <a:pt x="170" y="44"/>
                    </a:lnTo>
                    <a:lnTo>
                      <a:pt x="184" y="81"/>
                    </a:lnTo>
                    <a:lnTo>
                      <a:pt x="185" y="102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Freeform 14">
                <a:extLst>
                  <a:ext uri="{FF2B5EF4-FFF2-40B4-BE49-F238E27FC236}">
                    <a16:creationId xmlns:a16="http://schemas.microsoft.com/office/drawing/2014/main" xmlns="" id="{A944A49C-3102-440B-99DB-4EF3725431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2" y="671"/>
                <a:ext cx="14" cy="14"/>
              </a:xfrm>
              <a:custGeom>
                <a:avLst/>
                <a:gdLst>
                  <a:gd name="T0" fmla="*/ 57 w 57"/>
                  <a:gd name="T1" fmla="*/ 28 h 57"/>
                  <a:gd name="T2" fmla="*/ 55 w 57"/>
                  <a:gd name="T3" fmla="*/ 40 h 57"/>
                  <a:gd name="T4" fmla="*/ 40 w 57"/>
                  <a:gd name="T5" fmla="*/ 54 h 57"/>
                  <a:gd name="T6" fmla="*/ 29 w 57"/>
                  <a:gd name="T7" fmla="*/ 57 h 57"/>
                  <a:gd name="T8" fmla="*/ 17 w 57"/>
                  <a:gd name="T9" fmla="*/ 54 h 57"/>
                  <a:gd name="T10" fmla="*/ 3 w 57"/>
                  <a:gd name="T11" fmla="*/ 40 h 57"/>
                  <a:gd name="T12" fmla="*/ 0 w 57"/>
                  <a:gd name="T13" fmla="*/ 28 h 57"/>
                  <a:gd name="T14" fmla="*/ 3 w 57"/>
                  <a:gd name="T15" fmla="*/ 17 h 57"/>
                  <a:gd name="T16" fmla="*/ 17 w 57"/>
                  <a:gd name="T17" fmla="*/ 2 h 57"/>
                  <a:gd name="T18" fmla="*/ 29 w 57"/>
                  <a:gd name="T19" fmla="*/ 0 h 57"/>
                  <a:gd name="T20" fmla="*/ 40 w 57"/>
                  <a:gd name="T21" fmla="*/ 2 h 57"/>
                  <a:gd name="T22" fmla="*/ 55 w 57"/>
                  <a:gd name="T23" fmla="*/ 17 h 57"/>
                  <a:gd name="T24" fmla="*/ 57 w 57"/>
                  <a:gd name="T25" fmla="*/ 2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7" h="57">
                    <a:moveTo>
                      <a:pt x="57" y="28"/>
                    </a:moveTo>
                    <a:lnTo>
                      <a:pt x="55" y="40"/>
                    </a:lnTo>
                    <a:lnTo>
                      <a:pt x="40" y="54"/>
                    </a:lnTo>
                    <a:lnTo>
                      <a:pt x="29" y="57"/>
                    </a:lnTo>
                    <a:lnTo>
                      <a:pt x="17" y="54"/>
                    </a:lnTo>
                    <a:lnTo>
                      <a:pt x="3" y="40"/>
                    </a:lnTo>
                    <a:lnTo>
                      <a:pt x="0" y="28"/>
                    </a:lnTo>
                    <a:lnTo>
                      <a:pt x="3" y="17"/>
                    </a:lnTo>
                    <a:lnTo>
                      <a:pt x="17" y="2"/>
                    </a:lnTo>
                    <a:lnTo>
                      <a:pt x="29" y="0"/>
                    </a:lnTo>
                    <a:lnTo>
                      <a:pt x="40" y="2"/>
                    </a:lnTo>
                    <a:lnTo>
                      <a:pt x="55" y="17"/>
                    </a:lnTo>
                    <a:lnTo>
                      <a:pt x="57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Freeform 15">
                <a:extLst>
                  <a:ext uri="{FF2B5EF4-FFF2-40B4-BE49-F238E27FC236}">
                    <a16:creationId xmlns:a16="http://schemas.microsoft.com/office/drawing/2014/main" xmlns="" id="{3F618F21-A926-4C62-A338-679F8E64BF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0" y="631"/>
                <a:ext cx="77" cy="34"/>
              </a:xfrm>
              <a:custGeom>
                <a:avLst/>
                <a:gdLst>
                  <a:gd name="T0" fmla="*/ 295 w 304"/>
                  <a:gd name="T1" fmla="*/ 121 h 132"/>
                  <a:gd name="T2" fmla="*/ 287 w 304"/>
                  <a:gd name="T3" fmla="*/ 124 h 132"/>
                  <a:gd name="T4" fmla="*/ 268 w 304"/>
                  <a:gd name="T5" fmla="*/ 123 h 132"/>
                  <a:gd name="T6" fmla="*/ 232 w 304"/>
                  <a:gd name="T7" fmla="*/ 112 h 132"/>
                  <a:gd name="T8" fmla="*/ 184 w 304"/>
                  <a:gd name="T9" fmla="*/ 99 h 132"/>
                  <a:gd name="T10" fmla="*/ 146 w 304"/>
                  <a:gd name="T11" fmla="*/ 95 h 132"/>
                  <a:gd name="T12" fmla="*/ 102 w 304"/>
                  <a:gd name="T13" fmla="*/ 100 h 132"/>
                  <a:gd name="T14" fmla="*/ 49 w 304"/>
                  <a:gd name="T15" fmla="*/ 116 h 132"/>
                  <a:gd name="T16" fmla="*/ 19 w 304"/>
                  <a:gd name="T17" fmla="*/ 131 h 132"/>
                  <a:gd name="T18" fmla="*/ 13 w 304"/>
                  <a:gd name="T19" fmla="*/ 132 h 132"/>
                  <a:gd name="T20" fmla="*/ 4 w 304"/>
                  <a:gd name="T21" fmla="*/ 124 h 132"/>
                  <a:gd name="T22" fmla="*/ 0 w 304"/>
                  <a:gd name="T23" fmla="*/ 107 h 132"/>
                  <a:gd name="T24" fmla="*/ 2 w 304"/>
                  <a:gd name="T25" fmla="*/ 83 h 132"/>
                  <a:gd name="T26" fmla="*/ 12 w 304"/>
                  <a:gd name="T27" fmla="*/ 57 h 132"/>
                  <a:gd name="T28" fmla="*/ 33 w 304"/>
                  <a:gd name="T29" fmla="*/ 32 h 132"/>
                  <a:gd name="T30" fmla="*/ 67 w 304"/>
                  <a:gd name="T31" fmla="*/ 12 h 132"/>
                  <a:gd name="T32" fmla="*/ 114 w 304"/>
                  <a:gd name="T33" fmla="*/ 1 h 132"/>
                  <a:gd name="T34" fmla="*/ 146 w 304"/>
                  <a:gd name="T35" fmla="*/ 0 h 132"/>
                  <a:gd name="T36" fmla="*/ 173 w 304"/>
                  <a:gd name="T37" fmla="*/ 0 h 132"/>
                  <a:gd name="T38" fmla="*/ 218 w 304"/>
                  <a:gd name="T39" fmla="*/ 9 h 132"/>
                  <a:gd name="T40" fmla="*/ 252 w 304"/>
                  <a:gd name="T41" fmla="*/ 25 h 132"/>
                  <a:gd name="T42" fmla="*/ 278 w 304"/>
                  <a:gd name="T43" fmla="*/ 45 h 132"/>
                  <a:gd name="T44" fmla="*/ 294 w 304"/>
                  <a:gd name="T45" fmla="*/ 66 h 132"/>
                  <a:gd name="T46" fmla="*/ 303 w 304"/>
                  <a:gd name="T47" fmla="*/ 87 h 132"/>
                  <a:gd name="T48" fmla="*/ 304 w 304"/>
                  <a:gd name="T49" fmla="*/ 105 h 132"/>
                  <a:gd name="T50" fmla="*/ 300 w 304"/>
                  <a:gd name="T51" fmla="*/ 119 h 132"/>
                  <a:gd name="T52" fmla="*/ 295 w 304"/>
                  <a:gd name="T53" fmla="*/ 12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4" h="132">
                    <a:moveTo>
                      <a:pt x="295" y="121"/>
                    </a:moveTo>
                    <a:lnTo>
                      <a:pt x="287" y="124"/>
                    </a:lnTo>
                    <a:lnTo>
                      <a:pt x="268" y="123"/>
                    </a:lnTo>
                    <a:lnTo>
                      <a:pt x="232" y="112"/>
                    </a:lnTo>
                    <a:lnTo>
                      <a:pt x="184" y="99"/>
                    </a:lnTo>
                    <a:lnTo>
                      <a:pt x="146" y="95"/>
                    </a:lnTo>
                    <a:lnTo>
                      <a:pt x="102" y="100"/>
                    </a:lnTo>
                    <a:lnTo>
                      <a:pt x="49" y="116"/>
                    </a:lnTo>
                    <a:lnTo>
                      <a:pt x="19" y="131"/>
                    </a:lnTo>
                    <a:lnTo>
                      <a:pt x="13" y="132"/>
                    </a:lnTo>
                    <a:lnTo>
                      <a:pt x="4" y="124"/>
                    </a:lnTo>
                    <a:lnTo>
                      <a:pt x="0" y="107"/>
                    </a:lnTo>
                    <a:lnTo>
                      <a:pt x="2" y="83"/>
                    </a:lnTo>
                    <a:lnTo>
                      <a:pt x="12" y="57"/>
                    </a:lnTo>
                    <a:lnTo>
                      <a:pt x="33" y="32"/>
                    </a:lnTo>
                    <a:lnTo>
                      <a:pt x="67" y="12"/>
                    </a:lnTo>
                    <a:lnTo>
                      <a:pt x="114" y="1"/>
                    </a:lnTo>
                    <a:lnTo>
                      <a:pt x="146" y="0"/>
                    </a:lnTo>
                    <a:lnTo>
                      <a:pt x="173" y="0"/>
                    </a:lnTo>
                    <a:lnTo>
                      <a:pt x="218" y="9"/>
                    </a:lnTo>
                    <a:lnTo>
                      <a:pt x="252" y="25"/>
                    </a:lnTo>
                    <a:lnTo>
                      <a:pt x="278" y="45"/>
                    </a:lnTo>
                    <a:lnTo>
                      <a:pt x="294" y="66"/>
                    </a:lnTo>
                    <a:lnTo>
                      <a:pt x="303" y="87"/>
                    </a:lnTo>
                    <a:lnTo>
                      <a:pt x="304" y="105"/>
                    </a:lnTo>
                    <a:lnTo>
                      <a:pt x="300" y="119"/>
                    </a:lnTo>
                    <a:lnTo>
                      <a:pt x="295" y="12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Freeform 16">
                <a:extLst>
                  <a:ext uri="{FF2B5EF4-FFF2-40B4-BE49-F238E27FC236}">
                    <a16:creationId xmlns:a16="http://schemas.microsoft.com/office/drawing/2014/main" xmlns="" id="{77A07EAB-A487-4CD7-80D3-90774DB66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9" y="768"/>
                <a:ext cx="73" cy="26"/>
              </a:xfrm>
              <a:custGeom>
                <a:avLst/>
                <a:gdLst>
                  <a:gd name="T0" fmla="*/ 147 w 295"/>
                  <a:gd name="T1" fmla="*/ 46 h 107"/>
                  <a:gd name="T2" fmla="*/ 114 w 295"/>
                  <a:gd name="T3" fmla="*/ 43 h 107"/>
                  <a:gd name="T4" fmla="*/ 60 w 295"/>
                  <a:gd name="T5" fmla="*/ 25 h 107"/>
                  <a:gd name="T6" fmla="*/ 22 w 295"/>
                  <a:gd name="T7" fmla="*/ 6 h 107"/>
                  <a:gd name="T8" fmla="*/ 6 w 295"/>
                  <a:gd name="T9" fmla="*/ 0 h 107"/>
                  <a:gd name="T10" fmla="*/ 0 w 295"/>
                  <a:gd name="T11" fmla="*/ 5 h 107"/>
                  <a:gd name="T12" fmla="*/ 0 w 295"/>
                  <a:gd name="T13" fmla="*/ 11 h 107"/>
                  <a:gd name="T14" fmla="*/ 1 w 295"/>
                  <a:gd name="T15" fmla="*/ 23 h 107"/>
                  <a:gd name="T16" fmla="*/ 14 w 295"/>
                  <a:gd name="T17" fmla="*/ 56 h 107"/>
                  <a:gd name="T18" fmla="*/ 37 w 295"/>
                  <a:gd name="T19" fmla="*/ 79 h 107"/>
                  <a:gd name="T20" fmla="*/ 60 w 295"/>
                  <a:gd name="T21" fmla="*/ 91 h 107"/>
                  <a:gd name="T22" fmla="*/ 88 w 295"/>
                  <a:gd name="T23" fmla="*/ 101 h 107"/>
                  <a:gd name="T24" fmla="*/ 126 w 295"/>
                  <a:gd name="T25" fmla="*/ 106 h 107"/>
                  <a:gd name="T26" fmla="*/ 147 w 295"/>
                  <a:gd name="T27" fmla="*/ 107 h 107"/>
                  <a:gd name="T28" fmla="*/ 170 w 295"/>
                  <a:gd name="T29" fmla="*/ 106 h 107"/>
                  <a:gd name="T30" fmla="*/ 206 w 295"/>
                  <a:gd name="T31" fmla="*/ 101 h 107"/>
                  <a:gd name="T32" fmla="*/ 235 w 295"/>
                  <a:gd name="T33" fmla="*/ 91 h 107"/>
                  <a:gd name="T34" fmla="*/ 258 w 295"/>
                  <a:gd name="T35" fmla="*/ 79 h 107"/>
                  <a:gd name="T36" fmla="*/ 281 w 295"/>
                  <a:gd name="T37" fmla="*/ 56 h 107"/>
                  <a:gd name="T38" fmla="*/ 294 w 295"/>
                  <a:gd name="T39" fmla="*/ 23 h 107"/>
                  <a:gd name="T40" fmla="*/ 295 w 295"/>
                  <a:gd name="T41" fmla="*/ 11 h 107"/>
                  <a:gd name="T42" fmla="*/ 294 w 295"/>
                  <a:gd name="T43" fmla="*/ 5 h 107"/>
                  <a:gd name="T44" fmla="*/ 290 w 295"/>
                  <a:gd name="T45" fmla="*/ 0 h 107"/>
                  <a:gd name="T46" fmla="*/ 274 w 295"/>
                  <a:gd name="T47" fmla="*/ 6 h 107"/>
                  <a:gd name="T48" fmla="*/ 235 w 295"/>
                  <a:gd name="T49" fmla="*/ 25 h 107"/>
                  <a:gd name="T50" fmla="*/ 181 w 295"/>
                  <a:gd name="T51" fmla="*/ 43 h 107"/>
                  <a:gd name="T52" fmla="*/ 147 w 295"/>
                  <a:gd name="T53" fmla="*/ 46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5" h="107">
                    <a:moveTo>
                      <a:pt x="147" y="46"/>
                    </a:moveTo>
                    <a:lnTo>
                      <a:pt x="114" y="43"/>
                    </a:lnTo>
                    <a:lnTo>
                      <a:pt x="60" y="25"/>
                    </a:lnTo>
                    <a:lnTo>
                      <a:pt x="22" y="6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1" y="23"/>
                    </a:lnTo>
                    <a:lnTo>
                      <a:pt x="14" y="56"/>
                    </a:lnTo>
                    <a:lnTo>
                      <a:pt x="37" y="79"/>
                    </a:lnTo>
                    <a:lnTo>
                      <a:pt x="60" y="91"/>
                    </a:lnTo>
                    <a:lnTo>
                      <a:pt x="88" y="101"/>
                    </a:lnTo>
                    <a:lnTo>
                      <a:pt x="126" y="106"/>
                    </a:lnTo>
                    <a:lnTo>
                      <a:pt x="147" y="107"/>
                    </a:lnTo>
                    <a:lnTo>
                      <a:pt x="170" y="106"/>
                    </a:lnTo>
                    <a:lnTo>
                      <a:pt x="206" y="101"/>
                    </a:lnTo>
                    <a:lnTo>
                      <a:pt x="235" y="91"/>
                    </a:lnTo>
                    <a:lnTo>
                      <a:pt x="258" y="79"/>
                    </a:lnTo>
                    <a:lnTo>
                      <a:pt x="281" y="56"/>
                    </a:lnTo>
                    <a:lnTo>
                      <a:pt x="294" y="23"/>
                    </a:lnTo>
                    <a:lnTo>
                      <a:pt x="295" y="11"/>
                    </a:lnTo>
                    <a:lnTo>
                      <a:pt x="294" y="5"/>
                    </a:lnTo>
                    <a:lnTo>
                      <a:pt x="290" y="0"/>
                    </a:lnTo>
                    <a:lnTo>
                      <a:pt x="274" y="6"/>
                    </a:lnTo>
                    <a:lnTo>
                      <a:pt x="235" y="25"/>
                    </a:lnTo>
                    <a:lnTo>
                      <a:pt x="181" y="43"/>
                    </a:lnTo>
                    <a:lnTo>
                      <a:pt x="147" y="4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17">
                <a:extLst>
                  <a:ext uri="{FF2B5EF4-FFF2-40B4-BE49-F238E27FC236}">
                    <a16:creationId xmlns:a16="http://schemas.microsoft.com/office/drawing/2014/main" xmlns="" id="{11482A0E-70F1-4694-B5E4-C07E59CAA0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3" y="852"/>
                <a:ext cx="25" cy="9"/>
              </a:xfrm>
              <a:custGeom>
                <a:avLst/>
                <a:gdLst>
                  <a:gd name="T0" fmla="*/ 51 w 102"/>
                  <a:gd name="T1" fmla="*/ 15 h 36"/>
                  <a:gd name="T2" fmla="*/ 30 w 102"/>
                  <a:gd name="T3" fmla="*/ 12 h 36"/>
                  <a:gd name="T4" fmla="*/ 8 w 102"/>
                  <a:gd name="T5" fmla="*/ 1 h 36"/>
                  <a:gd name="T6" fmla="*/ 1 w 102"/>
                  <a:gd name="T7" fmla="*/ 0 h 36"/>
                  <a:gd name="T8" fmla="*/ 0 w 102"/>
                  <a:gd name="T9" fmla="*/ 2 h 36"/>
                  <a:gd name="T10" fmla="*/ 1 w 102"/>
                  <a:gd name="T11" fmla="*/ 12 h 36"/>
                  <a:gd name="T12" fmla="*/ 17 w 102"/>
                  <a:gd name="T13" fmla="*/ 28 h 36"/>
                  <a:gd name="T14" fmla="*/ 37 w 102"/>
                  <a:gd name="T15" fmla="*/ 35 h 36"/>
                  <a:gd name="T16" fmla="*/ 51 w 102"/>
                  <a:gd name="T17" fmla="*/ 36 h 36"/>
                  <a:gd name="T18" fmla="*/ 66 w 102"/>
                  <a:gd name="T19" fmla="*/ 35 h 36"/>
                  <a:gd name="T20" fmla="*/ 86 w 102"/>
                  <a:gd name="T21" fmla="*/ 28 h 36"/>
                  <a:gd name="T22" fmla="*/ 101 w 102"/>
                  <a:gd name="T23" fmla="*/ 12 h 36"/>
                  <a:gd name="T24" fmla="*/ 102 w 102"/>
                  <a:gd name="T25" fmla="*/ 2 h 36"/>
                  <a:gd name="T26" fmla="*/ 102 w 102"/>
                  <a:gd name="T27" fmla="*/ 0 h 36"/>
                  <a:gd name="T28" fmla="*/ 95 w 102"/>
                  <a:gd name="T29" fmla="*/ 1 h 36"/>
                  <a:gd name="T30" fmla="*/ 74 w 102"/>
                  <a:gd name="T31" fmla="*/ 12 h 36"/>
                  <a:gd name="T32" fmla="*/ 51 w 102"/>
                  <a:gd name="T33" fmla="*/ 1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2" h="36">
                    <a:moveTo>
                      <a:pt x="51" y="15"/>
                    </a:moveTo>
                    <a:lnTo>
                      <a:pt x="30" y="12"/>
                    </a:lnTo>
                    <a:lnTo>
                      <a:pt x="8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1" y="12"/>
                    </a:lnTo>
                    <a:lnTo>
                      <a:pt x="17" y="28"/>
                    </a:lnTo>
                    <a:lnTo>
                      <a:pt x="37" y="35"/>
                    </a:lnTo>
                    <a:lnTo>
                      <a:pt x="51" y="36"/>
                    </a:lnTo>
                    <a:lnTo>
                      <a:pt x="66" y="35"/>
                    </a:lnTo>
                    <a:lnTo>
                      <a:pt x="86" y="28"/>
                    </a:lnTo>
                    <a:lnTo>
                      <a:pt x="101" y="12"/>
                    </a:lnTo>
                    <a:lnTo>
                      <a:pt x="102" y="2"/>
                    </a:lnTo>
                    <a:lnTo>
                      <a:pt x="102" y="0"/>
                    </a:lnTo>
                    <a:lnTo>
                      <a:pt x="95" y="1"/>
                    </a:lnTo>
                    <a:lnTo>
                      <a:pt x="74" y="12"/>
                    </a:lnTo>
                    <a:lnTo>
                      <a:pt x="51" y="15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18">
                <a:extLst>
                  <a:ext uri="{FF2B5EF4-FFF2-40B4-BE49-F238E27FC236}">
                    <a16:creationId xmlns:a16="http://schemas.microsoft.com/office/drawing/2014/main" xmlns="" id="{1C973BA3-A81D-4414-8F9B-23359C1880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7" y="822"/>
                <a:ext cx="117" cy="20"/>
              </a:xfrm>
              <a:custGeom>
                <a:avLst/>
                <a:gdLst>
                  <a:gd name="T0" fmla="*/ 233 w 467"/>
                  <a:gd name="T1" fmla="*/ 48 h 78"/>
                  <a:gd name="T2" fmla="*/ 181 w 467"/>
                  <a:gd name="T3" fmla="*/ 46 h 78"/>
                  <a:gd name="T4" fmla="*/ 94 w 467"/>
                  <a:gd name="T5" fmla="*/ 31 h 78"/>
                  <a:gd name="T6" fmla="*/ 34 w 467"/>
                  <a:gd name="T7" fmla="*/ 10 h 78"/>
                  <a:gd name="T8" fmla="*/ 2 w 467"/>
                  <a:gd name="T9" fmla="*/ 0 h 78"/>
                  <a:gd name="T10" fmla="*/ 0 w 467"/>
                  <a:gd name="T11" fmla="*/ 3 h 78"/>
                  <a:gd name="T12" fmla="*/ 1 w 467"/>
                  <a:gd name="T13" fmla="*/ 10 h 78"/>
                  <a:gd name="T14" fmla="*/ 22 w 467"/>
                  <a:gd name="T15" fmla="*/ 34 h 78"/>
                  <a:gd name="T16" fmla="*/ 74 w 467"/>
                  <a:gd name="T17" fmla="*/ 59 h 78"/>
                  <a:gd name="T18" fmla="*/ 140 w 467"/>
                  <a:gd name="T19" fmla="*/ 72 h 78"/>
                  <a:gd name="T20" fmla="*/ 199 w 467"/>
                  <a:gd name="T21" fmla="*/ 77 h 78"/>
                  <a:gd name="T22" fmla="*/ 233 w 467"/>
                  <a:gd name="T23" fmla="*/ 78 h 78"/>
                  <a:gd name="T24" fmla="*/ 268 w 467"/>
                  <a:gd name="T25" fmla="*/ 77 h 78"/>
                  <a:gd name="T26" fmla="*/ 327 w 467"/>
                  <a:gd name="T27" fmla="*/ 72 h 78"/>
                  <a:gd name="T28" fmla="*/ 394 w 467"/>
                  <a:gd name="T29" fmla="*/ 59 h 78"/>
                  <a:gd name="T30" fmla="*/ 445 w 467"/>
                  <a:gd name="T31" fmla="*/ 34 h 78"/>
                  <a:gd name="T32" fmla="*/ 466 w 467"/>
                  <a:gd name="T33" fmla="*/ 10 h 78"/>
                  <a:gd name="T34" fmla="*/ 467 w 467"/>
                  <a:gd name="T35" fmla="*/ 3 h 78"/>
                  <a:gd name="T36" fmla="*/ 464 w 467"/>
                  <a:gd name="T37" fmla="*/ 0 h 78"/>
                  <a:gd name="T38" fmla="*/ 433 w 467"/>
                  <a:gd name="T39" fmla="*/ 10 h 78"/>
                  <a:gd name="T40" fmla="*/ 372 w 467"/>
                  <a:gd name="T41" fmla="*/ 31 h 78"/>
                  <a:gd name="T42" fmla="*/ 286 w 467"/>
                  <a:gd name="T43" fmla="*/ 46 h 78"/>
                  <a:gd name="T44" fmla="*/ 233 w 467"/>
                  <a:gd name="T45" fmla="*/ 4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67" h="78">
                    <a:moveTo>
                      <a:pt x="233" y="48"/>
                    </a:moveTo>
                    <a:lnTo>
                      <a:pt x="181" y="46"/>
                    </a:lnTo>
                    <a:lnTo>
                      <a:pt x="94" y="31"/>
                    </a:lnTo>
                    <a:lnTo>
                      <a:pt x="34" y="1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" y="10"/>
                    </a:lnTo>
                    <a:lnTo>
                      <a:pt x="22" y="34"/>
                    </a:lnTo>
                    <a:lnTo>
                      <a:pt x="74" y="59"/>
                    </a:lnTo>
                    <a:lnTo>
                      <a:pt x="140" y="72"/>
                    </a:lnTo>
                    <a:lnTo>
                      <a:pt x="199" y="77"/>
                    </a:lnTo>
                    <a:lnTo>
                      <a:pt x="233" y="78"/>
                    </a:lnTo>
                    <a:lnTo>
                      <a:pt x="268" y="77"/>
                    </a:lnTo>
                    <a:lnTo>
                      <a:pt x="327" y="72"/>
                    </a:lnTo>
                    <a:lnTo>
                      <a:pt x="394" y="59"/>
                    </a:lnTo>
                    <a:lnTo>
                      <a:pt x="445" y="34"/>
                    </a:lnTo>
                    <a:lnTo>
                      <a:pt x="466" y="10"/>
                    </a:lnTo>
                    <a:lnTo>
                      <a:pt x="467" y="3"/>
                    </a:lnTo>
                    <a:lnTo>
                      <a:pt x="464" y="0"/>
                    </a:lnTo>
                    <a:lnTo>
                      <a:pt x="433" y="10"/>
                    </a:lnTo>
                    <a:lnTo>
                      <a:pt x="372" y="31"/>
                    </a:lnTo>
                    <a:lnTo>
                      <a:pt x="286" y="46"/>
                    </a:lnTo>
                    <a:lnTo>
                      <a:pt x="233" y="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1026" name="Picture 2" descr="C:\Users\ajx_0\Desktop\finalprj\src\assets\nav_lo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675" y="4645224"/>
            <a:ext cx="2121320" cy="150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ajx_0\OneDrive\바탕 화면\제출준비 이미지\0001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244" y="3740"/>
            <a:ext cx="1909349" cy="183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jx_0\OneDrive\바탕 화면\제출준비 이미지\0002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06" b="95519" l="18600" r="7439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685" y="13304"/>
            <a:ext cx="2079011" cy="192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35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직사각형 154">
            <a:extLst>
              <a:ext uri="{FF2B5EF4-FFF2-40B4-BE49-F238E27FC236}">
                <a16:creationId xmlns:a16="http://schemas.microsoft.com/office/drawing/2014/main" xmlns="" id="{3DCE50AE-09D0-4E18-B518-4EBF4EEF0AE3}"/>
              </a:ext>
            </a:extLst>
          </p:cNvPr>
          <p:cNvSpPr/>
          <p:nvPr/>
        </p:nvSpPr>
        <p:spPr>
          <a:xfrm>
            <a:off x="0" y="-6247"/>
            <a:ext cx="12192000" cy="1081193"/>
          </a:xfrm>
          <a:prstGeom prst="rect">
            <a:avLst/>
          </a:prstGeom>
          <a:solidFill>
            <a:srgbClr val="05D686"/>
          </a:solidFill>
          <a:ln>
            <a:noFill/>
          </a:ln>
          <a:effectLst>
            <a:outerShdw dist="25400" dir="5400000" algn="t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400" b="1" i="1" kern="0" dirty="0" smtClean="0">
                <a:ln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</a:rPr>
              <a:t>쉬는 시간</a:t>
            </a:r>
            <a:endParaRPr lang="en-US" altLang="ko-KR" sz="3400" b="1" i="1" kern="0" dirty="0">
              <a:ln>
                <a:solidFill>
                  <a:prstClr val="black">
                    <a:lumMod val="85000"/>
                    <a:lumOff val="15000"/>
                  </a:prstClr>
                </a:solidFill>
              </a:ln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448911" y="-46370"/>
            <a:ext cx="2457229" cy="1522616"/>
            <a:chOff x="9448911" y="-46370"/>
            <a:chExt cx="2457229" cy="1522616"/>
          </a:xfrm>
        </p:grpSpPr>
        <p:grpSp>
          <p:nvGrpSpPr>
            <p:cNvPr id="274" name="Group 63">
              <a:extLst>
                <a:ext uri="{FF2B5EF4-FFF2-40B4-BE49-F238E27FC236}">
                  <a16:creationId xmlns:a16="http://schemas.microsoft.com/office/drawing/2014/main" xmlns="" id="{C4793DAA-23B7-4A90-BE46-D925B4DC68E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8000000">
              <a:off x="10690212" y="-128523"/>
              <a:ext cx="1077136" cy="1354721"/>
              <a:chOff x="-1824" y="1513"/>
              <a:chExt cx="2887" cy="3631"/>
            </a:xfrm>
          </p:grpSpPr>
          <p:sp>
            <p:nvSpPr>
              <p:cNvPr id="275" name="Freeform 64">
                <a:extLst>
                  <a:ext uri="{FF2B5EF4-FFF2-40B4-BE49-F238E27FC236}">
                    <a16:creationId xmlns:a16="http://schemas.microsoft.com/office/drawing/2014/main" xmlns="" id="{1965C8DE-5135-4053-B97C-83CA3F6BA5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27" y="2629"/>
                <a:ext cx="1116" cy="932"/>
              </a:xfrm>
              <a:custGeom>
                <a:avLst/>
                <a:gdLst>
                  <a:gd name="T0" fmla="*/ 2768 w 3348"/>
                  <a:gd name="T1" fmla="*/ 2485 h 2798"/>
                  <a:gd name="T2" fmla="*/ 1020 w 3348"/>
                  <a:gd name="T3" fmla="*/ 2798 h 2798"/>
                  <a:gd name="T4" fmla="*/ 0 w 3348"/>
                  <a:gd name="T5" fmla="*/ 1450 h 2798"/>
                  <a:gd name="T6" fmla="*/ 1050 w 3348"/>
                  <a:gd name="T7" fmla="*/ 0 h 2798"/>
                  <a:gd name="T8" fmla="*/ 3348 w 3348"/>
                  <a:gd name="T9" fmla="*/ 1546 h 2798"/>
                  <a:gd name="T10" fmla="*/ 2768 w 3348"/>
                  <a:gd name="T11" fmla="*/ 2485 h 2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48" h="2798">
                    <a:moveTo>
                      <a:pt x="2768" y="2485"/>
                    </a:moveTo>
                    <a:lnTo>
                      <a:pt x="1020" y="2798"/>
                    </a:lnTo>
                    <a:lnTo>
                      <a:pt x="0" y="1450"/>
                    </a:lnTo>
                    <a:lnTo>
                      <a:pt x="1050" y="0"/>
                    </a:lnTo>
                    <a:lnTo>
                      <a:pt x="3348" y="1546"/>
                    </a:lnTo>
                    <a:lnTo>
                      <a:pt x="2768" y="248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6" name="Freeform 65">
                <a:extLst>
                  <a:ext uri="{FF2B5EF4-FFF2-40B4-BE49-F238E27FC236}">
                    <a16:creationId xmlns:a16="http://schemas.microsoft.com/office/drawing/2014/main" xmlns="" id="{94ECC028-10E5-4C60-8083-2DF415692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09" y="2700"/>
                <a:ext cx="254" cy="354"/>
              </a:xfrm>
              <a:custGeom>
                <a:avLst/>
                <a:gdLst>
                  <a:gd name="T0" fmla="*/ 99 w 762"/>
                  <a:gd name="T1" fmla="*/ 1061 h 1061"/>
                  <a:gd name="T2" fmla="*/ 762 w 762"/>
                  <a:gd name="T3" fmla="*/ 149 h 1061"/>
                  <a:gd name="T4" fmla="*/ 539 w 762"/>
                  <a:gd name="T5" fmla="*/ 0 h 1061"/>
                  <a:gd name="T6" fmla="*/ 0 w 762"/>
                  <a:gd name="T7" fmla="*/ 743 h 1061"/>
                  <a:gd name="T8" fmla="*/ 99 w 762"/>
                  <a:gd name="T9" fmla="*/ 1061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2" h="1061">
                    <a:moveTo>
                      <a:pt x="99" y="1061"/>
                    </a:moveTo>
                    <a:lnTo>
                      <a:pt x="762" y="149"/>
                    </a:lnTo>
                    <a:lnTo>
                      <a:pt x="539" y="0"/>
                    </a:lnTo>
                    <a:lnTo>
                      <a:pt x="0" y="743"/>
                    </a:lnTo>
                    <a:lnTo>
                      <a:pt x="99" y="10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7" name="Freeform 67">
                <a:extLst>
                  <a:ext uri="{FF2B5EF4-FFF2-40B4-BE49-F238E27FC236}">
                    <a16:creationId xmlns:a16="http://schemas.microsoft.com/office/drawing/2014/main" xmlns="" id="{848A03EA-1B6E-41C2-8A10-20ECBB1C43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1" y="3307"/>
                <a:ext cx="427" cy="939"/>
              </a:xfrm>
              <a:custGeom>
                <a:avLst/>
                <a:gdLst>
                  <a:gd name="T0" fmla="*/ 1147 w 1282"/>
                  <a:gd name="T1" fmla="*/ 2483 h 2819"/>
                  <a:gd name="T2" fmla="*/ 1094 w 1282"/>
                  <a:gd name="T3" fmla="*/ 2376 h 2819"/>
                  <a:gd name="T4" fmla="*/ 1000 w 1282"/>
                  <a:gd name="T5" fmla="*/ 2158 h 2819"/>
                  <a:gd name="T6" fmla="*/ 918 w 1282"/>
                  <a:gd name="T7" fmla="*/ 1938 h 2819"/>
                  <a:gd name="T8" fmla="*/ 846 w 1282"/>
                  <a:gd name="T9" fmla="*/ 1720 h 2819"/>
                  <a:gd name="T10" fmla="*/ 786 w 1282"/>
                  <a:gd name="T11" fmla="*/ 1505 h 2819"/>
                  <a:gd name="T12" fmla="*/ 736 w 1282"/>
                  <a:gd name="T13" fmla="*/ 1296 h 2819"/>
                  <a:gd name="T14" fmla="*/ 674 w 1282"/>
                  <a:gd name="T15" fmla="*/ 995 h 2819"/>
                  <a:gd name="T16" fmla="*/ 621 w 1282"/>
                  <a:gd name="T17" fmla="*/ 636 h 2819"/>
                  <a:gd name="T18" fmla="*/ 591 w 1282"/>
                  <a:gd name="T19" fmla="*/ 341 h 2819"/>
                  <a:gd name="T20" fmla="*/ 574 w 1282"/>
                  <a:gd name="T21" fmla="*/ 41 h 2819"/>
                  <a:gd name="T22" fmla="*/ 574 w 1282"/>
                  <a:gd name="T23" fmla="*/ 0 h 2819"/>
                  <a:gd name="T24" fmla="*/ 0 w 1282"/>
                  <a:gd name="T25" fmla="*/ 0 h 2819"/>
                  <a:gd name="T26" fmla="*/ 3 w 1282"/>
                  <a:gd name="T27" fmla="*/ 20 h 2819"/>
                  <a:gd name="T28" fmla="*/ 40 w 1282"/>
                  <a:gd name="T29" fmla="*/ 236 h 2819"/>
                  <a:gd name="T30" fmla="*/ 81 w 1282"/>
                  <a:gd name="T31" fmla="*/ 418 h 2819"/>
                  <a:gd name="T32" fmla="*/ 124 w 1282"/>
                  <a:gd name="T33" fmla="*/ 592 h 2819"/>
                  <a:gd name="T34" fmla="*/ 218 w 1282"/>
                  <a:gd name="T35" fmla="*/ 906 h 2819"/>
                  <a:gd name="T36" fmla="*/ 297 w 1282"/>
                  <a:gd name="T37" fmla="*/ 1137 h 2819"/>
                  <a:gd name="T38" fmla="*/ 395 w 1282"/>
                  <a:gd name="T39" fmla="*/ 1381 h 2819"/>
                  <a:gd name="T40" fmla="*/ 508 w 1282"/>
                  <a:gd name="T41" fmla="*/ 1634 h 2819"/>
                  <a:gd name="T42" fmla="*/ 641 w 1282"/>
                  <a:gd name="T43" fmla="*/ 1897 h 2819"/>
                  <a:gd name="T44" fmla="*/ 793 w 1282"/>
                  <a:gd name="T45" fmla="*/ 2161 h 2819"/>
                  <a:gd name="T46" fmla="*/ 879 w 1282"/>
                  <a:gd name="T47" fmla="*/ 2293 h 2819"/>
                  <a:gd name="T48" fmla="*/ 969 w 1282"/>
                  <a:gd name="T49" fmla="*/ 2426 h 2819"/>
                  <a:gd name="T50" fmla="*/ 1172 w 1282"/>
                  <a:gd name="T51" fmla="*/ 2690 h 2819"/>
                  <a:gd name="T52" fmla="*/ 1282 w 1282"/>
                  <a:gd name="T53" fmla="*/ 2819 h 2819"/>
                  <a:gd name="T54" fmla="*/ 1147 w 1282"/>
                  <a:gd name="T55" fmla="*/ 2483 h 2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82" h="2819">
                    <a:moveTo>
                      <a:pt x="1147" y="2483"/>
                    </a:moveTo>
                    <a:lnTo>
                      <a:pt x="1094" y="2376"/>
                    </a:lnTo>
                    <a:lnTo>
                      <a:pt x="1000" y="2158"/>
                    </a:lnTo>
                    <a:lnTo>
                      <a:pt x="918" y="1938"/>
                    </a:lnTo>
                    <a:lnTo>
                      <a:pt x="846" y="1720"/>
                    </a:lnTo>
                    <a:lnTo>
                      <a:pt x="786" y="1505"/>
                    </a:lnTo>
                    <a:lnTo>
                      <a:pt x="736" y="1296"/>
                    </a:lnTo>
                    <a:lnTo>
                      <a:pt x="674" y="995"/>
                    </a:lnTo>
                    <a:lnTo>
                      <a:pt x="621" y="636"/>
                    </a:lnTo>
                    <a:lnTo>
                      <a:pt x="591" y="341"/>
                    </a:lnTo>
                    <a:lnTo>
                      <a:pt x="574" y="41"/>
                    </a:lnTo>
                    <a:lnTo>
                      <a:pt x="574" y="0"/>
                    </a:lnTo>
                    <a:lnTo>
                      <a:pt x="0" y="0"/>
                    </a:lnTo>
                    <a:lnTo>
                      <a:pt x="3" y="20"/>
                    </a:lnTo>
                    <a:lnTo>
                      <a:pt x="40" y="236"/>
                    </a:lnTo>
                    <a:lnTo>
                      <a:pt x="81" y="418"/>
                    </a:lnTo>
                    <a:lnTo>
                      <a:pt x="124" y="592"/>
                    </a:lnTo>
                    <a:lnTo>
                      <a:pt x="218" y="906"/>
                    </a:lnTo>
                    <a:lnTo>
                      <a:pt x="297" y="1137"/>
                    </a:lnTo>
                    <a:lnTo>
                      <a:pt x="395" y="1381"/>
                    </a:lnTo>
                    <a:lnTo>
                      <a:pt x="508" y="1634"/>
                    </a:lnTo>
                    <a:lnTo>
                      <a:pt x="641" y="1897"/>
                    </a:lnTo>
                    <a:lnTo>
                      <a:pt x="793" y="2161"/>
                    </a:lnTo>
                    <a:lnTo>
                      <a:pt x="879" y="2293"/>
                    </a:lnTo>
                    <a:lnTo>
                      <a:pt x="969" y="2426"/>
                    </a:lnTo>
                    <a:lnTo>
                      <a:pt x="1172" y="2690"/>
                    </a:lnTo>
                    <a:lnTo>
                      <a:pt x="1282" y="2819"/>
                    </a:lnTo>
                    <a:lnTo>
                      <a:pt x="1147" y="2483"/>
                    </a:lnTo>
                    <a:close/>
                  </a:path>
                </a:pathLst>
              </a:custGeom>
              <a:solidFill>
                <a:srgbClr val="05D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8" name="Freeform 68">
                <a:extLst>
                  <a:ext uri="{FF2B5EF4-FFF2-40B4-BE49-F238E27FC236}">
                    <a16:creationId xmlns:a16="http://schemas.microsoft.com/office/drawing/2014/main" xmlns="" id="{5AC8D8CC-8F03-41E3-A600-DFA6472611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29" y="2947"/>
                <a:ext cx="2760" cy="2038"/>
              </a:xfrm>
              <a:custGeom>
                <a:avLst/>
                <a:gdLst>
                  <a:gd name="T0" fmla="*/ 5613 w 8280"/>
                  <a:gd name="T1" fmla="*/ 3506 h 6114"/>
                  <a:gd name="T2" fmla="*/ 5926 w 8280"/>
                  <a:gd name="T3" fmla="*/ 3899 h 6114"/>
                  <a:gd name="T4" fmla="*/ 6075 w 8280"/>
                  <a:gd name="T5" fmla="*/ 4061 h 6114"/>
                  <a:gd name="T6" fmla="*/ 6340 w 8280"/>
                  <a:gd name="T7" fmla="*/ 4242 h 6114"/>
                  <a:gd name="T8" fmla="*/ 6658 w 8280"/>
                  <a:gd name="T9" fmla="*/ 4391 h 6114"/>
                  <a:gd name="T10" fmla="*/ 7427 w 8280"/>
                  <a:gd name="T11" fmla="*/ 4639 h 6114"/>
                  <a:gd name="T12" fmla="*/ 8005 w 8280"/>
                  <a:gd name="T13" fmla="*/ 4834 h 6114"/>
                  <a:gd name="T14" fmla="*/ 8105 w 8280"/>
                  <a:gd name="T15" fmla="*/ 4901 h 6114"/>
                  <a:gd name="T16" fmla="*/ 8202 w 8280"/>
                  <a:gd name="T17" fmla="*/ 5043 h 6114"/>
                  <a:gd name="T18" fmla="*/ 8265 w 8280"/>
                  <a:gd name="T19" fmla="*/ 5250 h 6114"/>
                  <a:gd name="T20" fmla="*/ 8276 w 8280"/>
                  <a:gd name="T21" fmla="*/ 5511 h 6114"/>
                  <a:gd name="T22" fmla="*/ 8274 w 8280"/>
                  <a:gd name="T23" fmla="*/ 5714 h 6114"/>
                  <a:gd name="T24" fmla="*/ 7742 w 8280"/>
                  <a:gd name="T25" fmla="*/ 5882 h 6114"/>
                  <a:gd name="T26" fmla="*/ 7090 w 8280"/>
                  <a:gd name="T27" fmla="*/ 6024 h 6114"/>
                  <a:gd name="T28" fmla="*/ 6647 w 8280"/>
                  <a:gd name="T29" fmla="*/ 6084 h 6114"/>
                  <a:gd name="T30" fmla="*/ 6168 w 8280"/>
                  <a:gd name="T31" fmla="*/ 6114 h 6114"/>
                  <a:gd name="T32" fmla="*/ 5665 w 8280"/>
                  <a:gd name="T33" fmla="*/ 6102 h 6114"/>
                  <a:gd name="T34" fmla="*/ 5278 w 8280"/>
                  <a:gd name="T35" fmla="*/ 6054 h 6114"/>
                  <a:gd name="T36" fmla="*/ 5053 w 8280"/>
                  <a:gd name="T37" fmla="*/ 6003 h 6114"/>
                  <a:gd name="T38" fmla="*/ 4723 w 8280"/>
                  <a:gd name="T39" fmla="*/ 5885 h 6114"/>
                  <a:gd name="T40" fmla="*/ 4366 w 8280"/>
                  <a:gd name="T41" fmla="*/ 5719 h 6114"/>
                  <a:gd name="T42" fmla="*/ 3694 w 8280"/>
                  <a:gd name="T43" fmla="*/ 5329 h 6114"/>
                  <a:gd name="T44" fmla="*/ 2888 w 8280"/>
                  <a:gd name="T45" fmla="*/ 4766 h 6114"/>
                  <a:gd name="T46" fmla="*/ 2090 w 8280"/>
                  <a:gd name="T47" fmla="*/ 4134 h 6114"/>
                  <a:gd name="T48" fmla="*/ 1347 w 8280"/>
                  <a:gd name="T49" fmla="*/ 3482 h 6114"/>
                  <a:gd name="T50" fmla="*/ 709 w 8280"/>
                  <a:gd name="T51" fmla="*/ 2863 h 6114"/>
                  <a:gd name="T52" fmla="*/ 228 w 8280"/>
                  <a:gd name="T53" fmla="*/ 2331 h 6114"/>
                  <a:gd name="T54" fmla="*/ 0 w 8280"/>
                  <a:gd name="T55" fmla="*/ 2023 h 6114"/>
                  <a:gd name="T56" fmla="*/ 144 w 8280"/>
                  <a:gd name="T57" fmla="*/ 1708 h 6114"/>
                  <a:gd name="T58" fmla="*/ 476 w 8280"/>
                  <a:gd name="T59" fmla="*/ 1229 h 6114"/>
                  <a:gd name="T60" fmla="*/ 782 w 8280"/>
                  <a:gd name="T61" fmla="*/ 844 h 6114"/>
                  <a:gd name="T62" fmla="*/ 1121 w 8280"/>
                  <a:gd name="T63" fmla="*/ 482 h 6114"/>
                  <a:gd name="T64" fmla="*/ 1531 w 8280"/>
                  <a:gd name="T65" fmla="*/ 134 h 6114"/>
                  <a:gd name="T66" fmla="*/ 1756 w 8280"/>
                  <a:gd name="T67" fmla="*/ 0 h 6114"/>
                  <a:gd name="T68" fmla="*/ 1869 w 8280"/>
                  <a:gd name="T69" fmla="*/ 10 h 6114"/>
                  <a:gd name="T70" fmla="*/ 1934 w 8280"/>
                  <a:gd name="T71" fmla="*/ 96 h 6114"/>
                  <a:gd name="T72" fmla="*/ 2020 w 8280"/>
                  <a:gd name="T73" fmla="*/ 357 h 6114"/>
                  <a:gd name="T74" fmla="*/ 2147 w 8280"/>
                  <a:gd name="T75" fmla="*/ 705 h 6114"/>
                  <a:gd name="T76" fmla="*/ 2263 w 8280"/>
                  <a:gd name="T77" fmla="*/ 906 h 6114"/>
                  <a:gd name="T78" fmla="*/ 2431 w 8280"/>
                  <a:gd name="T79" fmla="*/ 1088 h 6114"/>
                  <a:gd name="T80" fmla="*/ 2663 w 8280"/>
                  <a:gd name="T81" fmla="*/ 1240 h 6114"/>
                  <a:gd name="T82" fmla="*/ 2848 w 8280"/>
                  <a:gd name="T83" fmla="*/ 1315 h 6114"/>
                  <a:gd name="T84" fmla="*/ 3304 w 8280"/>
                  <a:gd name="T85" fmla="*/ 1450 h 6114"/>
                  <a:gd name="T86" fmla="*/ 3750 w 8280"/>
                  <a:gd name="T87" fmla="*/ 1526 h 6114"/>
                  <a:gd name="T88" fmla="*/ 4168 w 8280"/>
                  <a:gd name="T89" fmla="*/ 1556 h 6114"/>
                  <a:gd name="T90" fmla="*/ 4454 w 8280"/>
                  <a:gd name="T91" fmla="*/ 1557 h 6114"/>
                  <a:gd name="T92" fmla="*/ 4768 w 8280"/>
                  <a:gd name="T93" fmla="*/ 1672 h 6114"/>
                  <a:gd name="T94" fmla="*/ 4941 w 8280"/>
                  <a:gd name="T95" fmla="*/ 2215 h 6114"/>
                  <a:gd name="T96" fmla="*/ 5152 w 8280"/>
                  <a:gd name="T97" fmla="*/ 2714 h 6114"/>
                  <a:gd name="T98" fmla="*/ 5437 w 8280"/>
                  <a:gd name="T99" fmla="*/ 3241 h 6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280" h="6114">
                    <a:moveTo>
                      <a:pt x="5523" y="3373"/>
                    </a:moveTo>
                    <a:lnTo>
                      <a:pt x="5613" y="3506"/>
                    </a:lnTo>
                    <a:lnTo>
                      <a:pt x="5816" y="3770"/>
                    </a:lnTo>
                    <a:lnTo>
                      <a:pt x="5926" y="3899"/>
                    </a:lnTo>
                    <a:lnTo>
                      <a:pt x="5969" y="3956"/>
                    </a:lnTo>
                    <a:lnTo>
                      <a:pt x="6075" y="4061"/>
                    </a:lnTo>
                    <a:lnTo>
                      <a:pt x="6200" y="4157"/>
                    </a:lnTo>
                    <a:lnTo>
                      <a:pt x="6340" y="4242"/>
                    </a:lnTo>
                    <a:lnTo>
                      <a:pt x="6494" y="4320"/>
                    </a:lnTo>
                    <a:lnTo>
                      <a:pt x="6658" y="4391"/>
                    </a:lnTo>
                    <a:lnTo>
                      <a:pt x="6914" y="4484"/>
                    </a:lnTo>
                    <a:lnTo>
                      <a:pt x="7427" y="4639"/>
                    </a:lnTo>
                    <a:lnTo>
                      <a:pt x="7851" y="4769"/>
                    </a:lnTo>
                    <a:lnTo>
                      <a:pt x="8005" y="4834"/>
                    </a:lnTo>
                    <a:lnTo>
                      <a:pt x="8079" y="4878"/>
                    </a:lnTo>
                    <a:lnTo>
                      <a:pt x="8105" y="4901"/>
                    </a:lnTo>
                    <a:lnTo>
                      <a:pt x="8144" y="4946"/>
                    </a:lnTo>
                    <a:lnTo>
                      <a:pt x="8202" y="5043"/>
                    </a:lnTo>
                    <a:lnTo>
                      <a:pt x="8243" y="5146"/>
                    </a:lnTo>
                    <a:lnTo>
                      <a:pt x="8265" y="5250"/>
                    </a:lnTo>
                    <a:lnTo>
                      <a:pt x="8280" y="5389"/>
                    </a:lnTo>
                    <a:lnTo>
                      <a:pt x="8276" y="5511"/>
                    </a:lnTo>
                    <a:lnTo>
                      <a:pt x="8274" y="5524"/>
                    </a:lnTo>
                    <a:lnTo>
                      <a:pt x="8274" y="5714"/>
                    </a:lnTo>
                    <a:lnTo>
                      <a:pt x="8141" y="5762"/>
                    </a:lnTo>
                    <a:lnTo>
                      <a:pt x="7742" y="5882"/>
                    </a:lnTo>
                    <a:lnTo>
                      <a:pt x="7392" y="5967"/>
                    </a:lnTo>
                    <a:lnTo>
                      <a:pt x="7090" y="6024"/>
                    </a:lnTo>
                    <a:lnTo>
                      <a:pt x="6875" y="6057"/>
                    </a:lnTo>
                    <a:lnTo>
                      <a:pt x="6647" y="6084"/>
                    </a:lnTo>
                    <a:lnTo>
                      <a:pt x="6412" y="6104"/>
                    </a:lnTo>
                    <a:lnTo>
                      <a:pt x="6168" y="6114"/>
                    </a:lnTo>
                    <a:lnTo>
                      <a:pt x="5919" y="6114"/>
                    </a:lnTo>
                    <a:lnTo>
                      <a:pt x="5665" y="6102"/>
                    </a:lnTo>
                    <a:lnTo>
                      <a:pt x="5407" y="6074"/>
                    </a:lnTo>
                    <a:lnTo>
                      <a:pt x="5278" y="6054"/>
                    </a:lnTo>
                    <a:lnTo>
                      <a:pt x="5206" y="6041"/>
                    </a:lnTo>
                    <a:lnTo>
                      <a:pt x="5053" y="6003"/>
                    </a:lnTo>
                    <a:lnTo>
                      <a:pt x="4892" y="5951"/>
                    </a:lnTo>
                    <a:lnTo>
                      <a:pt x="4723" y="5885"/>
                    </a:lnTo>
                    <a:lnTo>
                      <a:pt x="4548" y="5808"/>
                    </a:lnTo>
                    <a:lnTo>
                      <a:pt x="4366" y="5719"/>
                    </a:lnTo>
                    <a:lnTo>
                      <a:pt x="4084" y="5567"/>
                    </a:lnTo>
                    <a:lnTo>
                      <a:pt x="3694" y="5329"/>
                    </a:lnTo>
                    <a:lnTo>
                      <a:pt x="3293" y="5060"/>
                    </a:lnTo>
                    <a:lnTo>
                      <a:pt x="2888" y="4766"/>
                    </a:lnTo>
                    <a:lnTo>
                      <a:pt x="2484" y="4457"/>
                    </a:lnTo>
                    <a:lnTo>
                      <a:pt x="2090" y="4134"/>
                    </a:lnTo>
                    <a:lnTo>
                      <a:pt x="1708" y="3807"/>
                    </a:lnTo>
                    <a:lnTo>
                      <a:pt x="1347" y="3482"/>
                    </a:lnTo>
                    <a:lnTo>
                      <a:pt x="1012" y="3165"/>
                    </a:lnTo>
                    <a:lnTo>
                      <a:pt x="709" y="2863"/>
                    </a:lnTo>
                    <a:lnTo>
                      <a:pt x="447" y="2584"/>
                    </a:lnTo>
                    <a:lnTo>
                      <a:pt x="228" y="2331"/>
                    </a:lnTo>
                    <a:lnTo>
                      <a:pt x="60" y="2115"/>
                    </a:lnTo>
                    <a:lnTo>
                      <a:pt x="0" y="2023"/>
                    </a:lnTo>
                    <a:lnTo>
                      <a:pt x="58" y="1844"/>
                    </a:lnTo>
                    <a:lnTo>
                      <a:pt x="144" y="1708"/>
                    </a:lnTo>
                    <a:lnTo>
                      <a:pt x="314" y="1455"/>
                    </a:lnTo>
                    <a:lnTo>
                      <a:pt x="476" y="1229"/>
                    </a:lnTo>
                    <a:lnTo>
                      <a:pt x="633" y="1025"/>
                    </a:lnTo>
                    <a:lnTo>
                      <a:pt x="782" y="844"/>
                    </a:lnTo>
                    <a:lnTo>
                      <a:pt x="923" y="685"/>
                    </a:lnTo>
                    <a:lnTo>
                      <a:pt x="1121" y="482"/>
                    </a:lnTo>
                    <a:lnTo>
                      <a:pt x="1347" y="276"/>
                    </a:lnTo>
                    <a:lnTo>
                      <a:pt x="1531" y="134"/>
                    </a:lnTo>
                    <a:lnTo>
                      <a:pt x="1717" y="17"/>
                    </a:lnTo>
                    <a:lnTo>
                      <a:pt x="1756" y="0"/>
                    </a:lnTo>
                    <a:lnTo>
                      <a:pt x="1849" y="0"/>
                    </a:lnTo>
                    <a:lnTo>
                      <a:pt x="1869" y="10"/>
                    </a:lnTo>
                    <a:lnTo>
                      <a:pt x="1903" y="46"/>
                    </a:lnTo>
                    <a:lnTo>
                      <a:pt x="1934" y="96"/>
                    </a:lnTo>
                    <a:lnTo>
                      <a:pt x="1959" y="159"/>
                    </a:lnTo>
                    <a:lnTo>
                      <a:pt x="2020" y="357"/>
                    </a:lnTo>
                    <a:lnTo>
                      <a:pt x="2103" y="603"/>
                    </a:lnTo>
                    <a:lnTo>
                      <a:pt x="2147" y="705"/>
                    </a:lnTo>
                    <a:lnTo>
                      <a:pt x="2200" y="807"/>
                    </a:lnTo>
                    <a:lnTo>
                      <a:pt x="2263" y="906"/>
                    </a:lnTo>
                    <a:lnTo>
                      <a:pt x="2341" y="1001"/>
                    </a:lnTo>
                    <a:lnTo>
                      <a:pt x="2431" y="1088"/>
                    </a:lnTo>
                    <a:lnTo>
                      <a:pt x="2538" y="1170"/>
                    </a:lnTo>
                    <a:lnTo>
                      <a:pt x="2663" y="1240"/>
                    </a:lnTo>
                    <a:lnTo>
                      <a:pt x="2733" y="1270"/>
                    </a:lnTo>
                    <a:lnTo>
                      <a:pt x="2848" y="1315"/>
                    </a:lnTo>
                    <a:lnTo>
                      <a:pt x="3076" y="1389"/>
                    </a:lnTo>
                    <a:lnTo>
                      <a:pt x="3304" y="1450"/>
                    </a:lnTo>
                    <a:lnTo>
                      <a:pt x="3529" y="1494"/>
                    </a:lnTo>
                    <a:lnTo>
                      <a:pt x="3750" y="1526"/>
                    </a:lnTo>
                    <a:lnTo>
                      <a:pt x="3963" y="1546"/>
                    </a:lnTo>
                    <a:lnTo>
                      <a:pt x="4168" y="1556"/>
                    </a:lnTo>
                    <a:lnTo>
                      <a:pt x="4362" y="1559"/>
                    </a:lnTo>
                    <a:lnTo>
                      <a:pt x="4454" y="1557"/>
                    </a:lnTo>
                    <a:lnTo>
                      <a:pt x="4725" y="1498"/>
                    </a:lnTo>
                    <a:lnTo>
                      <a:pt x="4768" y="1672"/>
                    </a:lnTo>
                    <a:lnTo>
                      <a:pt x="4862" y="1986"/>
                    </a:lnTo>
                    <a:lnTo>
                      <a:pt x="4941" y="2215"/>
                    </a:lnTo>
                    <a:lnTo>
                      <a:pt x="5039" y="2461"/>
                    </a:lnTo>
                    <a:lnTo>
                      <a:pt x="5152" y="2714"/>
                    </a:lnTo>
                    <a:lnTo>
                      <a:pt x="5285" y="2977"/>
                    </a:lnTo>
                    <a:lnTo>
                      <a:pt x="5437" y="3241"/>
                    </a:lnTo>
                    <a:lnTo>
                      <a:pt x="5523" y="3373"/>
                    </a:lnTo>
                    <a:close/>
                  </a:path>
                </a:pathLst>
              </a:custGeom>
              <a:solidFill>
                <a:srgbClr val="05D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9" name="Freeform 72">
                <a:extLst>
                  <a:ext uri="{FF2B5EF4-FFF2-40B4-BE49-F238E27FC236}">
                    <a16:creationId xmlns:a16="http://schemas.microsoft.com/office/drawing/2014/main" xmlns="" id="{50870A10-7EF5-4F38-84D3-3787B6853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92" y="3621"/>
                <a:ext cx="287" cy="446"/>
              </a:xfrm>
              <a:custGeom>
                <a:avLst/>
                <a:gdLst>
                  <a:gd name="T0" fmla="*/ 191 w 861"/>
                  <a:gd name="T1" fmla="*/ 585 h 1338"/>
                  <a:gd name="T2" fmla="*/ 360 w 861"/>
                  <a:gd name="T3" fmla="*/ 235 h 1338"/>
                  <a:gd name="T4" fmla="*/ 310 w 861"/>
                  <a:gd name="T5" fmla="*/ 171 h 1338"/>
                  <a:gd name="T6" fmla="*/ 224 w 861"/>
                  <a:gd name="T7" fmla="*/ 53 h 1338"/>
                  <a:gd name="T8" fmla="*/ 190 w 861"/>
                  <a:gd name="T9" fmla="*/ 0 h 1338"/>
                  <a:gd name="T10" fmla="*/ 0 w 861"/>
                  <a:gd name="T11" fmla="*/ 394 h 1338"/>
                  <a:gd name="T12" fmla="*/ 76 w 861"/>
                  <a:gd name="T13" fmla="*/ 492 h 1338"/>
                  <a:gd name="T14" fmla="*/ 260 w 861"/>
                  <a:gd name="T15" fmla="*/ 709 h 1338"/>
                  <a:gd name="T16" fmla="*/ 478 w 861"/>
                  <a:gd name="T17" fmla="*/ 947 h 1338"/>
                  <a:gd name="T18" fmla="*/ 726 w 861"/>
                  <a:gd name="T19" fmla="*/ 1203 h 1338"/>
                  <a:gd name="T20" fmla="*/ 861 w 861"/>
                  <a:gd name="T21" fmla="*/ 1338 h 1338"/>
                  <a:gd name="T22" fmla="*/ 757 w 861"/>
                  <a:gd name="T23" fmla="*/ 1232 h 1338"/>
                  <a:gd name="T24" fmla="*/ 567 w 861"/>
                  <a:gd name="T25" fmla="*/ 1028 h 1338"/>
                  <a:gd name="T26" fmla="*/ 398 w 861"/>
                  <a:gd name="T27" fmla="*/ 839 h 1338"/>
                  <a:gd name="T28" fmla="*/ 253 w 861"/>
                  <a:gd name="T29" fmla="*/ 666 h 1338"/>
                  <a:gd name="T30" fmla="*/ 191 w 861"/>
                  <a:gd name="T31" fmla="*/ 585 h 1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61" h="1338">
                    <a:moveTo>
                      <a:pt x="191" y="585"/>
                    </a:moveTo>
                    <a:lnTo>
                      <a:pt x="360" y="235"/>
                    </a:lnTo>
                    <a:lnTo>
                      <a:pt x="310" y="171"/>
                    </a:lnTo>
                    <a:lnTo>
                      <a:pt x="224" y="53"/>
                    </a:lnTo>
                    <a:lnTo>
                      <a:pt x="190" y="0"/>
                    </a:lnTo>
                    <a:lnTo>
                      <a:pt x="0" y="394"/>
                    </a:lnTo>
                    <a:lnTo>
                      <a:pt x="76" y="492"/>
                    </a:lnTo>
                    <a:lnTo>
                      <a:pt x="260" y="709"/>
                    </a:lnTo>
                    <a:lnTo>
                      <a:pt x="478" y="947"/>
                    </a:lnTo>
                    <a:lnTo>
                      <a:pt x="726" y="1203"/>
                    </a:lnTo>
                    <a:lnTo>
                      <a:pt x="861" y="1338"/>
                    </a:lnTo>
                    <a:lnTo>
                      <a:pt x="757" y="1232"/>
                    </a:lnTo>
                    <a:lnTo>
                      <a:pt x="567" y="1028"/>
                    </a:lnTo>
                    <a:lnTo>
                      <a:pt x="398" y="839"/>
                    </a:lnTo>
                    <a:lnTo>
                      <a:pt x="253" y="666"/>
                    </a:lnTo>
                    <a:lnTo>
                      <a:pt x="191" y="5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0" name="Freeform 73">
                <a:extLst>
                  <a:ext uri="{FF2B5EF4-FFF2-40B4-BE49-F238E27FC236}">
                    <a16:creationId xmlns:a16="http://schemas.microsoft.com/office/drawing/2014/main" xmlns="" id="{91DFA46A-A665-4216-A20D-5456062BB0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72" y="1545"/>
                <a:ext cx="1690" cy="1656"/>
              </a:xfrm>
              <a:custGeom>
                <a:avLst/>
                <a:gdLst>
                  <a:gd name="T0" fmla="*/ 2837 w 5071"/>
                  <a:gd name="T1" fmla="*/ 4969 h 4969"/>
                  <a:gd name="T2" fmla="*/ 0 w 5071"/>
                  <a:gd name="T3" fmla="*/ 3057 h 4969"/>
                  <a:gd name="T4" fmla="*/ 2234 w 5071"/>
                  <a:gd name="T5" fmla="*/ 0 h 4969"/>
                  <a:gd name="T6" fmla="*/ 5071 w 5071"/>
                  <a:gd name="T7" fmla="*/ 1910 h 4969"/>
                  <a:gd name="T8" fmla="*/ 2837 w 5071"/>
                  <a:gd name="T9" fmla="*/ 4969 h 4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71" h="4969">
                    <a:moveTo>
                      <a:pt x="2837" y="4969"/>
                    </a:moveTo>
                    <a:lnTo>
                      <a:pt x="0" y="3057"/>
                    </a:lnTo>
                    <a:lnTo>
                      <a:pt x="2234" y="0"/>
                    </a:lnTo>
                    <a:lnTo>
                      <a:pt x="5071" y="1910"/>
                    </a:lnTo>
                    <a:lnTo>
                      <a:pt x="2837" y="4969"/>
                    </a:lnTo>
                    <a:close/>
                  </a:path>
                </a:pathLst>
              </a:custGeom>
              <a:solidFill>
                <a:srgbClr val="05D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1" name="Freeform 78">
                <a:extLst>
                  <a:ext uri="{FF2B5EF4-FFF2-40B4-BE49-F238E27FC236}">
                    <a16:creationId xmlns:a16="http://schemas.microsoft.com/office/drawing/2014/main" xmlns="" id="{0DEA9D71-3251-45DE-9E37-73C6A6700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61" y="3589"/>
                <a:ext cx="2822" cy="1428"/>
              </a:xfrm>
              <a:custGeom>
                <a:avLst/>
                <a:gdLst>
                  <a:gd name="T0" fmla="*/ 6056 w 8466"/>
                  <a:gd name="T1" fmla="*/ 4284 h 4284"/>
                  <a:gd name="T2" fmla="*/ 5661 w 8466"/>
                  <a:gd name="T3" fmla="*/ 4261 h 4284"/>
                  <a:gd name="T4" fmla="*/ 5360 w 8466"/>
                  <a:gd name="T5" fmla="*/ 4222 h 4284"/>
                  <a:gd name="T6" fmla="*/ 5130 w 8466"/>
                  <a:gd name="T7" fmla="*/ 4170 h 4284"/>
                  <a:gd name="T8" fmla="*/ 4796 w 8466"/>
                  <a:gd name="T9" fmla="*/ 4051 h 4284"/>
                  <a:gd name="T10" fmla="*/ 4435 w 8466"/>
                  <a:gd name="T11" fmla="*/ 3882 h 4284"/>
                  <a:gd name="T12" fmla="*/ 3754 w 8466"/>
                  <a:gd name="T13" fmla="*/ 3488 h 4284"/>
                  <a:gd name="T14" fmla="*/ 2938 w 8466"/>
                  <a:gd name="T15" fmla="*/ 2920 h 4284"/>
                  <a:gd name="T16" fmla="*/ 2128 w 8466"/>
                  <a:gd name="T17" fmla="*/ 2280 h 4284"/>
                  <a:gd name="T18" fmla="*/ 1377 w 8466"/>
                  <a:gd name="T19" fmla="*/ 1621 h 4284"/>
                  <a:gd name="T20" fmla="*/ 734 w 8466"/>
                  <a:gd name="T21" fmla="*/ 997 h 4284"/>
                  <a:gd name="T22" fmla="*/ 246 w 8466"/>
                  <a:gd name="T23" fmla="*/ 459 h 4284"/>
                  <a:gd name="T24" fmla="*/ 15 w 8466"/>
                  <a:gd name="T25" fmla="*/ 148 h 4284"/>
                  <a:gd name="T26" fmla="*/ 0 w 8466"/>
                  <a:gd name="T27" fmla="*/ 93 h 4284"/>
                  <a:gd name="T28" fmla="*/ 28 w 8466"/>
                  <a:gd name="T29" fmla="*/ 27 h 4284"/>
                  <a:gd name="T30" fmla="*/ 61 w 8466"/>
                  <a:gd name="T31" fmla="*/ 6 h 4284"/>
                  <a:gd name="T32" fmla="*/ 134 w 8466"/>
                  <a:gd name="T33" fmla="*/ 9 h 4284"/>
                  <a:gd name="T34" fmla="*/ 176 w 8466"/>
                  <a:gd name="T35" fmla="*/ 46 h 4284"/>
                  <a:gd name="T36" fmla="*/ 402 w 8466"/>
                  <a:gd name="T37" fmla="*/ 350 h 4284"/>
                  <a:gd name="T38" fmla="*/ 878 w 8466"/>
                  <a:gd name="T39" fmla="*/ 876 h 4284"/>
                  <a:gd name="T40" fmla="*/ 1508 w 8466"/>
                  <a:gd name="T41" fmla="*/ 1489 h 4284"/>
                  <a:gd name="T42" fmla="*/ 2242 w 8466"/>
                  <a:gd name="T43" fmla="*/ 2134 h 4284"/>
                  <a:gd name="T44" fmla="*/ 3030 w 8466"/>
                  <a:gd name="T45" fmla="*/ 2761 h 4284"/>
                  <a:gd name="T46" fmla="*/ 3827 w 8466"/>
                  <a:gd name="T47" fmla="*/ 3316 h 4284"/>
                  <a:gd name="T48" fmla="*/ 4489 w 8466"/>
                  <a:gd name="T49" fmla="*/ 3701 h 4284"/>
                  <a:gd name="T50" fmla="*/ 4842 w 8466"/>
                  <a:gd name="T51" fmla="*/ 3866 h 4284"/>
                  <a:gd name="T52" fmla="*/ 5168 w 8466"/>
                  <a:gd name="T53" fmla="*/ 3982 h 4284"/>
                  <a:gd name="T54" fmla="*/ 5390 w 8466"/>
                  <a:gd name="T55" fmla="*/ 4033 h 4284"/>
                  <a:gd name="T56" fmla="*/ 5755 w 8466"/>
                  <a:gd name="T57" fmla="*/ 4078 h 4284"/>
                  <a:gd name="T58" fmla="*/ 6233 w 8466"/>
                  <a:gd name="T59" fmla="*/ 4093 h 4284"/>
                  <a:gd name="T60" fmla="*/ 6691 w 8466"/>
                  <a:gd name="T61" fmla="*/ 4067 h 4284"/>
                  <a:gd name="T62" fmla="*/ 7117 w 8466"/>
                  <a:gd name="T63" fmla="*/ 4013 h 4284"/>
                  <a:gd name="T64" fmla="*/ 7759 w 8466"/>
                  <a:gd name="T65" fmla="*/ 3878 h 4284"/>
                  <a:gd name="T66" fmla="*/ 8263 w 8466"/>
                  <a:gd name="T67" fmla="*/ 3724 h 4284"/>
                  <a:gd name="T68" fmla="*/ 8356 w 8466"/>
                  <a:gd name="T69" fmla="*/ 3693 h 4284"/>
                  <a:gd name="T70" fmla="*/ 8427 w 8466"/>
                  <a:gd name="T71" fmla="*/ 3708 h 4284"/>
                  <a:gd name="T72" fmla="*/ 8460 w 8466"/>
                  <a:gd name="T73" fmla="*/ 3754 h 4284"/>
                  <a:gd name="T74" fmla="*/ 8463 w 8466"/>
                  <a:gd name="T75" fmla="*/ 3810 h 4284"/>
                  <a:gd name="T76" fmla="*/ 8422 w 8466"/>
                  <a:gd name="T77" fmla="*/ 3869 h 4284"/>
                  <a:gd name="T78" fmla="*/ 8273 w 8466"/>
                  <a:gd name="T79" fmla="*/ 3924 h 4284"/>
                  <a:gd name="T80" fmla="*/ 7703 w 8466"/>
                  <a:gd name="T81" fmla="*/ 4089 h 4284"/>
                  <a:gd name="T82" fmla="*/ 7078 w 8466"/>
                  <a:gd name="T83" fmla="*/ 4212 h 4284"/>
                  <a:gd name="T84" fmla="*/ 6347 w 8466"/>
                  <a:gd name="T85" fmla="*/ 4282 h 4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466" h="4284">
                    <a:moveTo>
                      <a:pt x="6154" y="4284"/>
                    </a:moveTo>
                    <a:lnTo>
                      <a:pt x="6056" y="4284"/>
                    </a:lnTo>
                    <a:lnTo>
                      <a:pt x="5859" y="4276"/>
                    </a:lnTo>
                    <a:lnTo>
                      <a:pt x="5661" y="4261"/>
                    </a:lnTo>
                    <a:lnTo>
                      <a:pt x="5460" y="4238"/>
                    </a:lnTo>
                    <a:lnTo>
                      <a:pt x="5360" y="4222"/>
                    </a:lnTo>
                    <a:lnTo>
                      <a:pt x="5285" y="4209"/>
                    </a:lnTo>
                    <a:lnTo>
                      <a:pt x="5130" y="4170"/>
                    </a:lnTo>
                    <a:lnTo>
                      <a:pt x="4967" y="4117"/>
                    </a:lnTo>
                    <a:lnTo>
                      <a:pt x="4796" y="4051"/>
                    </a:lnTo>
                    <a:lnTo>
                      <a:pt x="4619" y="3972"/>
                    </a:lnTo>
                    <a:lnTo>
                      <a:pt x="4435" y="3882"/>
                    </a:lnTo>
                    <a:lnTo>
                      <a:pt x="4150" y="3729"/>
                    </a:lnTo>
                    <a:lnTo>
                      <a:pt x="3754" y="3488"/>
                    </a:lnTo>
                    <a:lnTo>
                      <a:pt x="3348" y="3217"/>
                    </a:lnTo>
                    <a:lnTo>
                      <a:pt x="2938" y="2920"/>
                    </a:lnTo>
                    <a:lnTo>
                      <a:pt x="2530" y="2606"/>
                    </a:lnTo>
                    <a:lnTo>
                      <a:pt x="2128" y="2280"/>
                    </a:lnTo>
                    <a:lnTo>
                      <a:pt x="1743" y="1950"/>
                    </a:lnTo>
                    <a:lnTo>
                      <a:pt x="1377" y="1621"/>
                    </a:lnTo>
                    <a:lnTo>
                      <a:pt x="1039" y="1301"/>
                    </a:lnTo>
                    <a:lnTo>
                      <a:pt x="734" y="997"/>
                    </a:lnTo>
                    <a:lnTo>
                      <a:pt x="467" y="713"/>
                    </a:lnTo>
                    <a:lnTo>
                      <a:pt x="246" y="459"/>
                    </a:lnTo>
                    <a:lnTo>
                      <a:pt x="76" y="240"/>
                    </a:lnTo>
                    <a:lnTo>
                      <a:pt x="15" y="148"/>
                    </a:lnTo>
                    <a:lnTo>
                      <a:pt x="5" y="131"/>
                    </a:lnTo>
                    <a:lnTo>
                      <a:pt x="0" y="93"/>
                    </a:lnTo>
                    <a:lnTo>
                      <a:pt x="8" y="57"/>
                    </a:lnTo>
                    <a:lnTo>
                      <a:pt x="28" y="27"/>
                    </a:lnTo>
                    <a:lnTo>
                      <a:pt x="44" y="16"/>
                    </a:lnTo>
                    <a:lnTo>
                      <a:pt x="61" y="6"/>
                    </a:lnTo>
                    <a:lnTo>
                      <a:pt x="99" y="0"/>
                    </a:lnTo>
                    <a:lnTo>
                      <a:pt x="134" y="9"/>
                    </a:lnTo>
                    <a:lnTo>
                      <a:pt x="164" y="30"/>
                    </a:lnTo>
                    <a:lnTo>
                      <a:pt x="176" y="46"/>
                    </a:lnTo>
                    <a:lnTo>
                      <a:pt x="236" y="136"/>
                    </a:lnTo>
                    <a:lnTo>
                      <a:pt x="402" y="350"/>
                    </a:lnTo>
                    <a:lnTo>
                      <a:pt x="619" y="599"/>
                    </a:lnTo>
                    <a:lnTo>
                      <a:pt x="878" y="876"/>
                    </a:lnTo>
                    <a:lnTo>
                      <a:pt x="1178" y="1175"/>
                    </a:lnTo>
                    <a:lnTo>
                      <a:pt x="1508" y="1489"/>
                    </a:lnTo>
                    <a:lnTo>
                      <a:pt x="1865" y="1810"/>
                    </a:lnTo>
                    <a:lnTo>
                      <a:pt x="2242" y="2134"/>
                    </a:lnTo>
                    <a:lnTo>
                      <a:pt x="2632" y="2452"/>
                    </a:lnTo>
                    <a:lnTo>
                      <a:pt x="3030" y="2761"/>
                    </a:lnTo>
                    <a:lnTo>
                      <a:pt x="3430" y="3050"/>
                    </a:lnTo>
                    <a:lnTo>
                      <a:pt x="3827" y="3316"/>
                    </a:lnTo>
                    <a:lnTo>
                      <a:pt x="4211" y="3551"/>
                    </a:lnTo>
                    <a:lnTo>
                      <a:pt x="4489" y="3701"/>
                    </a:lnTo>
                    <a:lnTo>
                      <a:pt x="4669" y="3789"/>
                    </a:lnTo>
                    <a:lnTo>
                      <a:pt x="4842" y="3866"/>
                    </a:lnTo>
                    <a:lnTo>
                      <a:pt x="5008" y="3931"/>
                    </a:lnTo>
                    <a:lnTo>
                      <a:pt x="5168" y="3982"/>
                    </a:lnTo>
                    <a:lnTo>
                      <a:pt x="5318" y="4020"/>
                    </a:lnTo>
                    <a:lnTo>
                      <a:pt x="5390" y="4033"/>
                    </a:lnTo>
                    <a:lnTo>
                      <a:pt x="5512" y="4051"/>
                    </a:lnTo>
                    <a:lnTo>
                      <a:pt x="5755" y="4078"/>
                    </a:lnTo>
                    <a:lnTo>
                      <a:pt x="5996" y="4091"/>
                    </a:lnTo>
                    <a:lnTo>
                      <a:pt x="6233" y="4093"/>
                    </a:lnTo>
                    <a:lnTo>
                      <a:pt x="6465" y="4084"/>
                    </a:lnTo>
                    <a:lnTo>
                      <a:pt x="6691" y="4067"/>
                    </a:lnTo>
                    <a:lnTo>
                      <a:pt x="6908" y="4043"/>
                    </a:lnTo>
                    <a:lnTo>
                      <a:pt x="7117" y="4013"/>
                    </a:lnTo>
                    <a:lnTo>
                      <a:pt x="7411" y="3958"/>
                    </a:lnTo>
                    <a:lnTo>
                      <a:pt x="7759" y="3878"/>
                    </a:lnTo>
                    <a:lnTo>
                      <a:pt x="8046" y="3796"/>
                    </a:lnTo>
                    <a:lnTo>
                      <a:pt x="8263" y="3724"/>
                    </a:lnTo>
                    <a:lnTo>
                      <a:pt x="8337" y="3697"/>
                    </a:lnTo>
                    <a:lnTo>
                      <a:pt x="8356" y="3693"/>
                    </a:lnTo>
                    <a:lnTo>
                      <a:pt x="8393" y="3694"/>
                    </a:lnTo>
                    <a:lnTo>
                      <a:pt x="8427" y="3708"/>
                    </a:lnTo>
                    <a:lnTo>
                      <a:pt x="8452" y="3736"/>
                    </a:lnTo>
                    <a:lnTo>
                      <a:pt x="8460" y="3754"/>
                    </a:lnTo>
                    <a:lnTo>
                      <a:pt x="8466" y="3773"/>
                    </a:lnTo>
                    <a:lnTo>
                      <a:pt x="8463" y="3810"/>
                    </a:lnTo>
                    <a:lnTo>
                      <a:pt x="8449" y="3843"/>
                    </a:lnTo>
                    <a:lnTo>
                      <a:pt x="8422" y="3869"/>
                    </a:lnTo>
                    <a:lnTo>
                      <a:pt x="8403" y="3876"/>
                    </a:lnTo>
                    <a:lnTo>
                      <a:pt x="8273" y="3924"/>
                    </a:lnTo>
                    <a:lnTo>
                      <a:pt x="7962" y="4020"/>
                    </a:lnTo>
                    <a:lnTo>
                      <a:pt x="7703" y="4089"/>
                    </a:lnTo>
                    <a:lnTo>
                      <a:pt x="7407" y="4154"/>
                    </a:lnTo>
                    <a:lnTo>
                      <a:pt x="7078" y="4212"/>
                    </a:lnTo>
                    <a:lnTo>
                      <a:pt x="6724" y="4256"/>
                    </a:lnTo>
                    <a:lnTo>
                      <a:pt x="6347" y="4282"/>
                    </a:lnTo>
                    <a:lnTo>
                      <a:pt x="6154" y="428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Freeform 79">
                <a:extLst>
                  <a:ext uri="{FF2B5EF4-FFF2-40B4-BE49-F238E27FC236}">
                    <a16:creationId xmlns:a16="http://schemas.microsoft.com/office/drawing/2014/main" xmlns="" id="{5A8D8D8F-4784-4AF1-80F8-D5B67B7F6F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24" y="3720"/>
                <a:ext cx="2885" cy="1424"/>
              </a:xfrm>
              <a:custGeom>
                <a:avLst/>
                <a:gdLst>
                  <a:gd name="T0" fmla="*/ 6241 w 8656"/>
                  <a:gd name="T1" fmla="*/ 4271 h 4271"/>
                  <a:gd name="T2" fmla="*/ 5813 w 8656"/>
                  <a:gd name="T3" fmla="*/ 4247 h 4271"/>
                  <a:gd name="T4" fmla="*/ 5488 w 8656"/>
                  <a:gd name="T5" fmla="*/ 4204 h 4271"/>
                  <a:gd name="T6" fmla="*/ 5262 w 8656"/>
                  <a:gd name="T7" fmla="*/ 4153 h 4271"/>
                  <a:gd name="T8" fmla="*/ 4933 w 8656"/>
                  <a:gd name="T9" fmla="*/ 4043 h 4271"/>
                  <a:gd name="T10" fmla="*/ 4581 w 8656"/>
                  <a:gd name="T11" fmla="*/ 3885 h 4271"/>
                  <a:gd name="T12" fmla="*/ 3917 w 8656"/>
                  <a:gd name="T13" fmla="*/ 3520 h 4271"/>
                  <a:gd name="T14" fmla="*/ 3120 w 8656"/>
                  <a:gd name="T15" fmla="*/ 2988 h 4271"/>
                  <a:gd name="T16" fmla="*/ 2320 w 8656"/>
                  <a:gd name="T17" fmla="*/ 2378 h 4271"/>
                  <a:gd name="T18" fmla="*/ 1562 w 8656"/>
                  <a:gd name="T19" fmla="*/ 1736 h 4271"/>
                  <a:gd name="T20" fmla="*/ 883 w 8656"/>
                  <a:gd name="T21" fmla="*/ 1103 h 4271"/>
                  <a:gd name="T22" fmla="*/ 329 w 8656"/>
                  <a:gd name="T23" fmla="*/ 525 h 4271"/>
                  <a:gd name="T24" fmla="*/ 20 w 8656"/>
                  <a:gd name="T25" fmla="*/ 154 h 4271"/>
                  <a:gd name="T26" fmla="*/ 0 w 8656"/>
                  <a:gd name="T27" fmla="*/ 102 h 4271"/>
                  <a:gd name="T28" fmla="*/ 23 w 8656"/>
                  <a:gd name="T29" fmla="*/ 33 h 4271"/>
                  <a:gd name="T30" fmla="*/ 55 w 8656"/>
                  <a:gd name="T31" fmla="*/ 9 h 4271"/>
                  <a:gd name="T32" fmla="*/ 128 w 8656"/>
                  <a:gd name="T33" fmla="*/ 5 h 4271"/>
                  <a:gd name="T34" fmla="*/ 172 w 8656"/>
                  <a:gd name="T35" fmla="*/ 38 h 4271"/>
                  <a:gd name="T36" fmla="*/ 475 w 8656"/>
                  <a:gd name="T37" fmla="*/ 403 h 4271"/>
                  <a:gd name="T38" fmla="*/ 1020 w 8656"/>
                  <a:gd name="T39" fmla="*/ 971 h 4271"/>
                  <a:gd name="T40" fmla="*/ 1683 w 8656"/>
                  <a:gd name="T41" fmla="*/ 1592 h 4271"/>
                  <a:gd name="T42" fmla="*/ 2426 w 8656"/>
                  <a:gd name="T43" fmla="*/ 2225 h 4271"/>
                  <a:gd name="T44" fmla="*/ 3209 w 8656"/>
                  <a:gd name="T45" fmla="*/ 2823 h 4271"/>
                  <a:gd name="T46" fmla="*/ 3987 w 8656"/>
                  <a:gd name="T47" fmla="*/ 3345 h 4271"/>
                  <a:gd name="T48" fmla="*/ 4635 w 8656"/>
                  <a:gd name="T49" fmla="*/ 3703 h 4271"/>
                  <a:gd name="T50" fmla="*/ 4979 w 8656"/>
                  <a:gd name="T51" fmla="*/ 3858 h 4271"/>
                  <a:gd name="T52" fmla="*/ 5299 w 8656"/>
                  <a:gd name="T53" fmla="*/ 3967 h 4271"/>
                  <a:gd name="T54" fmla="*/ 5520 w 8656"/>
                  <a:gd name="T55" fmla="*/ 4016 h 4271"/>
                  <a:gd name="T56" fmla="*/ 5879 w 8656"/>
                  <a:gd name="T57" fmla="*/ 4062 h 4271"/>
                  <a:gd name="T58" fmla="*/ 6350 w 8656"/>
                  <a:gd name="T59" fmla="*/ 4082 h 4271"/>
                  <a:gd name="T60" fmla="*/ 6803 w 8656"/>
                  <a:gd name="T61" fmla="*/ 4063 h 4271"/>
                  <a:gd name="T62" fmla="*/ 7524 w 8656"/>
                  <a:gd name="T63" fmla="*/ 3970 h 4271"/>
                  <a:gd name="T64" fmla="*/ 8187 w 8656"/>
                  <a:gd name="T65" fmla="*/ 3815 h 4271"/>
                  <a:gd name="T66" fmla="*/ 8530 w 8656"/>
                  <a:gd name="T67" fmla="*/ 3707 h 4271"/>
                  <a:gd name="T68" fmla="*/ 8586 w 8656"/>
                  <a:gd name="T69" fmla="*/ 3706 h 4271"/>
                  <a:gd name="T70" fmla="*/ 8643 w 8656"/>
                  <a:gd name="T71" fmla="*/ 3749 h 4271"/>
                  <a:gd name="T72" fmla="*/ 8656 w 8656"/>
                  <a:gd name="T73" fmla="*/ 3786 h 4271"/>
                  <a:gd name="T74" fmla="*/ 8637 w 8656"/>
                  <a:gd name="T75" fmla="*/ 3857 h 4271"/>
                  <a:gd name="T76" fmla="*/ 8592 w 8656"/>
                  <a:gd name="T77" fmla="*/ 3890 h 4271"/>
                  <a:gd name="T78" fmla="*/ 8103 w 8656"/>
                  <a:gd name="T79" fmla="*/ 4036 h 4271"/>
                  <a:gd name="T80" fmla="*/ 7549 w 8656"/>
                  <a:gd name="T81" fmla="*/ 4159 h 4271"/>
                  <a:gd name="T82" fmla="*/ 6890 w 8656"/>
                  <a:gd name="T83" fmla="*/ 4248 h 4271"/>
                  <a:gd name="T84" fmla="*/ 6345 w 8656"/>
                  <a:gd name="T85" fmla="*/ 4271 h 4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656" h="4271">
                    <a:moveTo>
                      <a:pt x="6345" y="4271"/>
                    </a:moveTo>
                    <a:lnTo>
                      <a:pt x="6241" y="4271"/>
                    </a:lnTo>
                    <a:lnTo>
                      <a:pt x="6028" y="4264"/>
                    </a:lnTo>
                    <a:lnTo>
                      <a:pt x="5813" y="4247"/>
                    </a:lnTo>
                    <a:lnTo>
                      <a:pt x="5597" y="4221"/>
                    </a:lnTo>
                    <a:lnTo>
                      <a:pt x="5488" y="4204"/>
                    </a:lnTo>
                    <a:lnTo>
                      <a:pt x="5415" y="4191"/>
                    </a:lnTo>
                    <a:lnTo>
                      <a:pt x="5262" y="4153"/>
                    </a:lnTo>
                    <a:lnTo>
                      <a:pt x="5101" y="4105"/>
                    </a:lnTo>
                    <a:lnTo>
                      <a:pt x="4933" y="4043"/>
                    </a:lnTo>
                    <a:lnTo>
                      <a:pt x="4760" y="3970"/>
                    </a:lnTo>
                    <a:lnTo>
                      <a:pt x="4581" y="3885"/>
                    </a:lnTo>
                    <a:lnTo>
                      <a:pt x="4302" y="3743"/>
                    </a:lnTo>
                    <a:lnTo>
                      <a:pt x="3917" y="3520"/>
                    </a:lnTo>
                    <a:lnTo>
                      <a:pt x="3521" y="3266"/>
                    </a:lnTo>
                    <a:lnTo>
                      <a:pt x="3120" y="2988"/>
                    </a:lnTo>
                    <a:lnTo>
                      <a:pt x="2718" y="2691"/>
                    </a:lnTo>
                    <a:lnTo>
                      <a:pt x="2320" y="2378"/>
                    </a:lnTo>
                    <a:lnTo>
                      <a:pt x="1933" y="2058"/>
                    </a:lnTo>
                    <a:lnTo>
                      <a:pt x="1562" y="1736"/>
                    </a:lnTo>
                    <a:lnTo>
                      <a:pt x="1209" y="1416"/>
                    </a:lnTo>
                    <a:lnTo>
                      <a:pt x="883" y="1103"/>
                    </a:lnTo>
                    <a:lnTo>
                      <a:pt x="588" y="805"/>
                    </a:lnTo>
                    <a:lnTo>
                      <a:pt x="329" y="525"/>
                    </a:lnTo>
                    <a:lnTo>
                      <a:pt x="111" y="270"/>
                    </a:lnTo>
                    <a:lnTo>
                      <a:pt x="20" y="154"/>
                    </a:lnTo>
                    <a:lnTo>
                      <a:pt x="9" y="138"/>
                    </a:lnTo>
                    <a:lnTo>
                      <a:pt x="0" y="102"/>
                    </a:lnTo>
                    <a:lnTo>
                      <a:pt x="5" y="65"/>
                    </a:lnTo>
                    <a:lnTo>
                      <a:pt x="23" y="33"/>
                    </a:lnTo>
                    <a:lnTo>
                      <a:pt x="39" y="20"/>
                    </a:lnTo>
                    <a:lnTo>
                      <a:pt x="55" y="9"/>
                    </a:lnTo>
                    <a:lnTo>
                      <a:pt x="91" y="0"/>
                    </a:lnTo>
                    <a:lnTo>
                      <a:pt x="128" y="5"/>
                    </a:lnTo>
                    <a:lnTo>
                      <a:pt x="160" y="23"/>
                    </a:lnTo>
                    <a:lnTo>
                      <a:pt x="172" y="38"/>
                    </a:lnTo>
                    <a:lnTo>
                      <a:pt x="261" y="152"/>
                    </a:lnTo>
                    <a:lnTo>
                      <a:pt x="475" y="403"/>
                    </a:lnTo>
                    <a:lnTo>
                      <a:pt x="730" y="677"/>
                    </a:lnTo>
                    <a:lnTo>
                      <a:pt x="1020" y="971"/>
                    </a:lnTo>
                    <a:lnTo>
                      <a:pt x="1338" y="1278"/>
                    </a:lnTo>
                    <a:lnTo>
                      <a:pt x="1683" y="1592"/>
                    </a:lnTo>
                    <a:lnTo>
                      <a:pt x="2047" y="1911"/>
                    </a:lnTo>
                    <a:lnTo>
                      <a:pt x="2426" y="2225"/>
                    </a:lnTo>
                    <a:lnTo>
                      <a:pt x="2814" y="2530"/>
                    </a:lnTo>
                    <a:lnTo>
                      <a:pt x="3209" y="2823"/>
                    </a:lnTo>
                    <a:lnTo>
                      <a:pt x="3600" y="3095"/>
                    </a:lnTo>
                    <a:lnTo>
                      <a:pt x="3987" y="3345"/>
                    </a:lnTo>
                    <a:lnTo>
                      <a:pt x="4364" y="3564"/>
                    </a:lnTo>
                    <a:lnTo>
                      <a:pt x="4635" y="3703"/>
                    </a:lnTo>
                    <a:lnTo>
                      <a:pt x="4810" y="3786"/>
                    </a:lnTo>
                    <a:lnTo>
                      <a:pt x="4979" y="3858"/>
                    </a:lnTo>
                    <a:lnTo>
                      <a:pt x="5143" y="3918"/>
                    </a:lnTo>
                    <a:lnTo>
                      <a:pt x="5299" y="3967"/>
                    </a:lnTo>
                    <a:lnTo>
                      <a:pt x="5448" y="4003"/>
                    </a:lnTo>
                    <a:lnTo>
                      <a:pt x="5520" y="4016"/>
                    </a:lnTo>
                    <a:lnTo>
                      <a:pt x="5640" y="4034"/>
                    </a:lnTo>
                    <a:lnTo>
                      <a:pt x="5879" y="4062"/>
                    </a:lnTo>
                    <a:lnTo>
                      <a:pt x="6116" y="4076"/>
                    </a:lnTo>
                    <a:lnTo>
                      <a:pt x="6350" y="4082"/>
                    </a:lnTo>
                    <a:lnTo>
                      <a:pt x="6579" y="4076"/>
                    </a:lnTo>
                    <a:lnTo>
                      <a:pt x="6803" y="4063"/>
                    </a:lnTo>
                    <a:lnTo>
                      <a:pt x="7125" y="4032"/>
                    </a:lnTo>
                    <a:lnTo>
                      <a:pt x="7524" y="3970"/>
                    </a:lnTo>
                    <a:lnTo>
                      <a:pt x="7881" y="3894"/>
                    </a:lnTo>
                    <a:lnTo>
                      <a:pt x="8187" y="3815"/>
                    </a:lnTo>
                    <a:lnTo>
                      <a:pt x="8434" y="3740"/>
                    </a:lnTo>
                    <a:lnTo>
                      <a:pt x="8530" y="3707"/>
                    </a:lnTo>
                    <a:lnTo>
                      <a:pt x="8549" y="3703"/>
                    </a:lnTo>
                    <a:lnTo>
                      <a:pt x="8586" y="3706"/>
                    </a:lnTo>
                    <a:lnTo>
                      <a:pt x="8619" y="3722"/>
                    </a:lnTo>
                    <a:lnTo>
                      <a:pt x="8643" y="3749"/>
                    </a:lnTo>
                    <a:lnTo>
                      <a:pt x="8650" y="3768"/>
                    </a:lnTo>
                    <a:lnTo>
                      <a:pt x="8656" y="3786"/>
                    </a:lnTo>
                    <a:lnTo>
                      <a:pt x="8653" y="3824"/>
                    </a:lnTo>
                    <a:lnTo>
                      <a:pt x="8637" y="3857"/>
                    </a:lnTo>
                    <a:lnTo>
                      <a:pt x="8609" y="3881"/>
                    </a:lnTo>
                    <a:lnTo>
                      <a:pt x="8592" y="3890"/>
                    </a:lnTo>
                    <a:lnTo>
                      <a:pt x="8433" y="3941"/>
                    </a:lnTo>
                    <a:lnTo>
                      <a:pt x="8103" y="4036"/>
                    </a:lnTo>
                    <a:lnTo>
                      <a:pt x="7842" y="4099"/>
                    </a:lnTo>
                    <a:lnTo>
                      <a:pt x="7549" y="4159"/>
                    </a:lnTo>
                    <a:lnTo>
                      <a:pt x="7231" y="4209"/>
                    </a:lnTo>
                    <a:lnTo>
                      <a:pt x="6890" y="4248"/>
                    </a:lnTo>
                    <a:lnTo>
                      <a:pt x="6532" y="4270"/>
                    </a:lnTo>
                    <a:lnTo>
                      <a:pt x="6345" y="427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3" name="Freeform 80">
                <a:extLst>
                  <a:ext uri="{FF2B5EF4-FFF2-40B4-BE49-F238E27FC236}">
                    <a16:creationId xmlns:a16="http://schemas.microsoft.com/office/drawing/2014/main" xmlns="" id="{3DF71382-675F-4CA9-A937-AA99CCF099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24" y="3589"/>
                <a:ext cx="126" cy="195"/>
              </a:xfrm>
              <a:custGeom>
                <a:avLst/>
                <a:gdLst>
                  <a:gd name="T0" fmla="*/ 94 w 378"/>
                  <a:gd name="T1" fmla="*/ 584 h 584"/>
                  <a:gd name="T2" fmla="*/ 73 w 378"/>
                  <a:gd name="T3" fmla="*/ 583 h 584"/>
                  <a:gd name="T4" fmla="*/ 53 w 378"/>
                  <a:gd name="T5" fmla="*/ 576 h 584"/>
                  <a:gd name="T6" fmla="*/ 36 w 378"/>
                  <a:gd name="T7" fmla="*/ 566 h 584"/>
                  <a:gd name="T8" fmla="*/ 11 w 378"/>
                  <a:gd name="T9" fmla="*/ 538 h 584"/>
                  <a:gd name="T10" fmla="*/ 0 w 378"/>
                  <a:gd name="T11" fmla="*/ 502 h 584"/>
                  <a:gd name="T12" fmla="*/ 1 w 378"/>
                  <a:gd name="T13" fmla="*/ 465 h 584"/>
                  <a:gd name="T14" fmla="*/ 8 w 378"/>
                  <a:gd name="T15" fmla="*/ 448 h 584"/>
                  <a:gd name="T16" fmla="*/ 198 w 378"/>
                  <a:gd name="T17" fmla="*/ 54 h 584"/>
                  <a:gd name="T18" fmla="*/ 208 w 378"/>
                  <a:gd name="T19" fmla="*/ 36 h 584"/>
                  <a:gd name="T20" fmla="*/ 235 w 378"/>
                  <a:gd name="T21" fmla="*/ 12 h 584"/>
                  <a:gd name="T22" fmla="*/ 269 w 378"/>
                  <a:gd name="T23" fmla="*/ 0 h 584"/>
                  <a:gd name="T24" fmla="*/ 307 w 378"/>
                  <a:gd name="T25" fmla="*/ 2 h 584"/>
                  <a:gd name="T26" fmla="*/ 325 w 378"/>
                  <a:gd name="T27" fmla="*/ 9 h 584"/>
                  <a:gd name="T28" fmla="*/ 342 w 378"/>
                  <a:gd name="T29" fmla="*/ 19 h 584"/>
                  <a:gd name="T30" fmla="*/ 367 w 378"/>
                  <a:gd name="T31" fmla="*/ 46 h 584"/>
                  <a:gd name="T32" fmla="*/ 378 w 378"/>
                  <a:gd name="T33" fmla="*/ 82 h 584"/>
                  <a:gd name="T34" fmla="*/ 377 w 378"/>
                  <a:gd name="T35" fmla="*/ 118 h 584"/>
                  <a:gd name="T36" fmla="*/ 370 w 378"/>
                  <a:gd name="T37" fmla="*/ 137 h 584"/>
                  <a:gd name="T38" fmla="*/ 180 w 378"/>
                  <a:gd name="T39" fmla="*/ 531 h 584"/>
                  <a:gd name="T40" fmla="*/ 173 w 378"/>
                  <a:gd name="T41" fmla="*/ 543 h 584"/>
                  <a:gd name="T42" fmla="*/ 156 w 378"/>
                  <a:gd name="T43" fmla="*/ 563 h 584"/>
                  <a:gd name="T44" fmla="*/ 133 w 378"/>
                  <a:gd name="T45" fmla="*/ 577 h 584"/>
                  <a:gd name="T46" fmla="*/ 107 w 378"/>
                  <a:gd name="T47" fmla="*/ 584 h 584"/>
                  <a:gd name="T48" fmla="*/ 94 w 378"/>
                  <a:gd name="T49" fmla="*/ 584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78" h="584">
                    <a:moveTo>
                      <a:pt x="94" y="584"/>
                    </a:moveTo>
                    <a:lnTo>
                      <a:pt x="73" y="583"/>
                    </a:lnTo>
                    <a:lnTo>
                      <a:pt x="53" y="576"/>
                    </a:lnTo>
                    <a:lnTo>
                      <a:pt x="36" y="566"/>
                    </a:lnTo>
                    <a:lnTo>
                      <a:pt x="11" y="538"/>
                    </a:lnTo>
                    <a:lnTo>
                      <a:pt x="0" y="502"/>
                    </a:lnTo>
                    <a:lnTo>
                      <a:pt x="1" y="465"/>
                    </a:lnTo>
                    <a:lnTo>
                      <a:pt x="8" y="448"/>
                    </a:lnTo>
                    <a:lnTo>
                      <a:pt x="198" y="54"/>
                    </a:lnTo>
                    <a:lnTo>
                      <a:pt x="208" y="36"/>
                    </a:lnTo>
                    <a:lnTo>
                      <a:pt x="235" y="12"/>
                    </a:lnTo>
                    <a:lnTo>
                      <a:pt x="269" y="0"/>
                    </a:lnTo>
                    <a:lnTo>
                      <a:pt x="307" y="2"/>
                    </a:lnTo>
                    <a:lnTo>
                      <a:pt x="325" y="9"/>
                    </a:lnTo>
                    <a:lnTo>
                      <a:pt x="342" y="19"/>
                    </a:lnTo>
                    <a:lnTo>
                      <a:pt x="367" y="46"/>
                    </a:lnTo>
                    <a:lnTo>
                      <a:pt x="378" y="82"/>
                    </a:lnTo>
                    <a:lnTo>
                      <a:pt x="377" y="118"/>
                    </a:lnTo>
                    <a:lnTo>
                      <a:pt x="370" y="137"/>
                    </a:lnTo>
                    <a:lnTo>
                      <a:pt x="180" y="531"/>
                    </a:lnTo>
                    <a:lnTo>
                      <a:pt x="173" y="543"/>
                    </a:lnTo>
                    <a:lnTo>
                      <a:pt x="156" y="563"/>
                    </a:lnTo>
                    <a:lnTo>
                      <a:pt x="133" y="577"/>
                    </a:lnTo>
                    <a:lnTo>
                      <a:pt x="107" y="584"/>
                    </a:lnTo>
                    <a:lnTo>
                      <a:pt x="94" y="58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4" name="Freeform 81">
                <a:extLst>
                  <a:ext uri="{FF2B5EF4-FFF2-40B4-BE49-F238E27FC236}">
                    <a16:creationId xmlns:a16="http://schemas.microsoft.com/office/drawing/2014/main" xmlns="" id="{FD71753C-AC8D-4327-B9BF-1151AE80BA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42" y="2911"/>
                <a:ext cx="1529" cy="682"/>
              </a:xfrm>
              <a:custGeom>
                <a:avLst/>
                <a:gdLst>
                  <a:gd name="T0" fmla="*/ 84 w 4586"/>
                  <a:gd name="T1" fmla="*/ 2045 h 2046"/>
                  <a:gd name="T2" fmla="*/ 46 w 4586"/>
                  <a:gd name="T3" fmla="*/ 2032 h 2046"/>
                  <a:gd name="T4" fmla="*/ 9 w 4586"/>
                  <a:gd name="T5" fmla="*/ 1989 h 2046"/>
                  <a:gd name="T6" fmla="*/ 6 w 4586"/>
                  <a:gd name="T7" fmla="*/ 1917 h 2046"/>
                  <a:gd name="T8" fmla="*/ 101 w 4586"/>
                  <a:gd name="T9" fmla="*/ 1765 h 2046"/>
                  <a:gd name="T10" fmla="*/ 426 w 4586"/>
                  <a:gd name="T11" fmla="*/ 1293 h 2046"/>
                  <a:gd name="T12" fmla="*/ 729 w 4586"/>
                  <a:gd name="T13" fmla="*/ 910 h 2046"/>
                  <a:gd name="T14" fmla="*/ 1067 w 4586"/>
                  <a:gd name="T15" fmla="*/ 543 h 2046"/>
                  <a:gd name="T16" fmla="*/ 1487 w 4586"/>
                  <a:gd name="T17" fmla="*/ 182 h 2046"/>
                  <a:gd name="T18" fmla="*/ 1724 w 4586"/>
                  <a:gd name="T19" fmla="*/ 33 h 2046"/>
                  <a:gd name="T20" fmla="*/ 1756 w 4586"/>
                  <a:gd name="T21" fmla="*/ 17 h 2046"/>
                  <a:gd name="T22" fmla="*/ 1792 w 4586"/>
                  <a:gd name="T23" fmla="*/ 5 h 2046"/>
                  <a:gd name="T24" fmla="*/ 1900 w 4586"/>
                  <a:gd name="T25" fmla="*/ 7 h 2046"/>
                  <a:gd name="T26" fmla="*/ 1949 w 4586"/>
                  <a:gd name="T27" fmla="*/ 30 h 2046"/>
                  <a:gd name="T28" fmla="*/ 2016 w 4586"/>
                  <a:gd name="T29" fmla="*/ 93 h 2046"/>
                  <a:gd name="T30" fmla="*/ 2079 w 4586"/>
                  <a:gd name="T31" fmla="*/ 210 h 2046"/>
                  <a:gd name="T32" fmla="*/ 2139 w 4586"/>
                  <a:gd name="T33" fmla="*/ 400 h 2046"/>
                  <a:gd name="T34" fmla="*/ 2240 w 4586"/>
                  <a:gd name="T35" fmla="*/ 699 h 2046"/>
                  <a:gd name="T36" fmla="*/ 2371 w 4586"/>
                  <a:gd name="T37" fmla="*/ 945 h 2046"/>
                  <a:gd name="T38" fmla="*/ 2551 w 4586"/>
                  <a:gd name="T39" fmla="*/ 1137 h 2046"/>
                  <a:gd name="T40" fmla="*/ 2687 w 4586"/>
                  <a:gd name="T41" fmla="*/ 1230 h 2046"/>
                  <a:gd name="T42" fmla="*/ 2807 w 4586"/>
                  <a:gd name="T43" fmla="*/ 1287 h 2046"/>
                  <a:gd name="T44" fmla="*/ 3154 w 4586"/>
                  <a:gd name="T45" fmla="*/ 1408 h 2046"/>
                  <a:gd name="T46" fmla="*/ 3609 w 4586"/>
                  <a:gd name="T47" fmla="*/ 1510 h 2046"/>
                  <a:gd name="T48" fmla="*/ 4033 w 4586"/>
                  <a:gd name="T49" fmla="*/ 1558 h 2046"/>
                  <a:gd name="T50" fmla="*/ 4489 w 4586"/>
                  <a:gd name="T51" fmla="*/ 1567 h 2046"/>
                  <a:gd name="T52" fmla="*/ 4543 w 4586"/>
                  <a:gd name="T53" fmla="*/ 1583 h 2046"/>
                  <a:gd name="T54" fmla="*/ 4585 w 4586"/>
                  <a:gd name="T55" fmla="*/ 1642 h 2046"/>
                  <a:gd name="T56" fmla="*/ 4586 w 4586"/>
                  <a:gd name="T57" fmla="*/ 1680 h 2046"/>
                  <a:gd name="T58" fmla="*/ 4548 w 4586"/>
                  <a:gd name="T59" fmla="*/ 1742 h 2046"/>
                  <a:gd name="T60" fmla="*/ 4493 w 4586"/>
                  <a:gd name="T61" fmla="*/ 1759 h 2046"/>
                  <a:gd name="T62" fmla="*/ 4221 w 4586"/>
                  <a:gd name="T63" fmla="*/ 1758 h 2046"/>
                  <a:gd name="T64" fmla="*/ 3801 w 4586"/>
                  <a:gd name="T65" fmla="*/ 1729 h 2046"/>
                  <a:gd name="T66" fmla="*/ 3339 w 4586"/>
                  <a:gd name="T67" fmla="*/ 1652 h 2046"/>
                  <a:gd name="T68" fmla="*/ 2856 w 4586"/>
                  <a:gd name="T69" fmla="*/ 1512 h 2046"/>
                  <a:gd name="T70" fmla="*/ 2685 w 4586"/>
                  <a:gd name="T71" fmla="*/ 1444 h 2046"/>
                  <a:gd name="T72" fmla="*/ 2508 w 4586"/>
                  <a:gd name="T73" fmla="*/ 1343 h 2046"/>
                  <a:gd name="T74" fmla="*/ 2363 w 4586"/>
                  <a:gd name="T75" fmla="*/ 1227 h 2046"/>
                  <a:gd name="T76" fmla="*/ 2221 w 4586"/>
                  <a:gd name="T77" fmla="*/ 1064 h 2046"/>
                  <a:gd name="T78" fmla="*/ 2068 w 4586"/>
                  <a:gd name="T79" fmla="*/ 783 h 2046"/>
                  <a:gd name="T80" fmla="*/ 1956 w 4586"/>
                  <a:gd name="T81" fmla="*/ 454 h 2046"/>
                  <a:gd name="T82" fmla="*/ 1890 w 4586"/>
                  <a:gd name="T83" fmla="*/ 253 h 2046"/>
                  <a:gd name="T84" fmla="*/ 1848 w 4586"/>
                  <a:gd name="T85" fmla="*/ 193 h 2046"/>
                  <a:gd name="T86" fmla="*/ 1832 w 4586"/>
                  <a:gd name="T87" fmla="*/ 192 h 2046"/>
                  <a:gd name="T88" fmla="*/ 1831 w 4586"/>
                  <a:gd name="T89" fmla="*/ 193 h 2046"/>
                  <a:gd name="T90" fmla="*/ 1633 w 4586"/>
                  <a:gd name="T91" fmla="*/ 314 h 2046"/>
                  <a:gd name="T92" fmla="*/ 1232 w 4586"/>
                  <a:gd name="T93" fmla="*/ 651 h 2046"/>
                  <a:gd name="T94" fmla="*/ 898 w 4586"/>
                  <a:gd name="T95" fmla="*/ 1008 h 2046"/>
                  <a:gd name="T96" fmla="*/ 594 w 4586"/>
                  <a:gd name="T97" fmla="*/ 1388 h 2046"/>
                  <a:gd name="T98" fmla="*/ 264 w 4586"/>
                  <a:gd name="T99" fmla="*/ 1864 h 2046"/>
                  <a:gd name="T100" fmla="*/ 162 w 4586"/>
                  <a:gd name="T101" fmla="*/ 2020 h 2046"/>
                  <a:gd name="T102" fmla="*/ 96 w 4586"/>
                  <a:gd name="T103" fmla="*/ 2046 h 20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586" h="2046">
                    <a:moveTo>
                      <a:pt x="96" y="2046"/>
                    </a:moveTo>
                    <a:lnTo>
                      <a:pt x="84" y="2045"/>
                    </a:lnTo>
                    <a:lnTo>
                      <a:pt x="58" y="2037"/>
                    </a:lnTo>
                    <a:lnTo>
                      <a:pt x="46" y="2032"/>
                    </a:lnTo>
                    <a:lnTo>
                      <a:pt x="31" y="2020"/>
                    </a:lnTo>
                    <a:lnTo>
                      <a:pt x="9" y="1989"/>
                    </a:lnTo>
                    <a:lnTo>
                      <a:pt x="0" y="1953"/>
                    </a:lnTo>
                    <a:lnTo>
                      <a:pt x="6" y="1917"/>
                    </a:lnTo>
                    <a:lnTo>
                      <a:pt x="16" y="1900"/>
                    </a:lnTo>
                    <a:lnTo>
                      <a:pt x="101" y="1765"/>
                    </a:lnTo>
                    <a:lnTo>
                      <a:pt x="266" y="1517"/>
                    </a:lnTo>
                    <a:lnTo>
                      <a:pt x="426" y="1293"/>
                    </a:lnTo>
                    <a:lnTo>
                      <a:pt x="581" y="1091"/>
                    </a:lnTo>
                    <a:lnTo>
                      <a:pt x="729" y="910"/>
                    </a:lnTo>
                    <a:lnTo>
                      <a:pt x="871" y="750"/>
                    </a:lnTo>
                    <a:lnTo>
                      <a:pt x="1067" y="543"/>
                    </a:lnTo>
                    <a:lnTo>
                      <a:pt x="1298" y="332"/>
                    </a:lnTo>
                    <a:lnTo>
                      <a:pt x="1487" y="182"/>
                    </a:lnTo>
                    <a:lnTo>
                      <a:pt x="1632" y="86"/>
                    </a:lnTo>
                    <a:lnTo>
                      <a:pt x="1724" y="33"/>
                    </a:lnTo>
                    <a:lnTo>
                      <a:pt x="1746" y="23"/>
                    </a:lnTo>
                    <a:lnTo>
                      <a:pt x="1756" y="17"/>
                    </a:lnTo>
                    <a:lnTo>
                      <a:pt x="1767" y="12"/>
                    </a:lnTo>
                    <a:lnTo>
                      <a:pt x="1792" y="5"/>
                    </a:lnTo>
                    <a:lnTo>
                      <a:pt x="1841" y="0"/>
                    </a:lnTo>
                    <a:lnTo>
                      <a:pt x="1900" y="7"/>
                    </a:lnTo>
                    <a:lnTo>
                      <a:pt x="1927" y="18"/>
                    </a:lnTo>
                    <a:lnTo>
                      <a:pt x="1949" y="30"/>
                    </a:lnTo>
                    <a:lnTo>
                      <a:pt x="1984" y="57"/>
                    </a:lnTo>
                    <a:lnTo>
                      <a:pt x="2016" y="93"/>
                    </a:lnTo>
                    <a:lnTo>
                      <a:pt x="2045" y="134"/>
                    </a:lnTo>
                    <a:lnTo>
                      <a:pt x="2079" y="210"/>
                    </a:lnTo>
                    <a:lnTo>
                      <a:pt x="2119" y="332"/>
                    </a:lnTo>
                    <a:lnTo>
                      <a:pt x="2139" y="400"/>
                    </a:lnTo>
                    <a:lnTo>
                      <a:pt x="2174" y="514"/>
                    </a:lnTo>
                    <a:lnTo>
                      <a:pt x="2240" y="699"/>
                    </a:lnTo>
                    <a:lnTo>
                      <a:pt x="2297" y="823"/>
                    </a:lnTo>
                    <a:lnTo>
                      <a:pt x="2371" y="945"/>
                    </a:lnTo>
                    <a:lnTo>
                      <a:pt x="2465" y="1059"/>
                    </a:lnTo>
                    <a:lnTo>
                      <a:pt x="2551" y="1137"/>
                    </a:lnTo>
                    <a:lnTo>
                      <a:pt x="2615" y="1186"/>
                    </a:lnTo>
                    <a:lnTo>
                      <a:pt x="2687" y="1230"/>
                    </a:lnTo>
                    <a:lnTo>
                      <a:pt x="2766" y="1270"/>
                    </a:lnTo>
                    <a:lnTo>
                      <a:pt x="2807" y="1287"/>
                    </a:lnTo>
                    <a:lnTo>
                      <a:pt x="2923" y="1333"/>
                    </a:lnTo>
                    <a:lnTo>
                      <a:pt x="3154" y="1408"/>
                    </a:lnTo>
                    <a:lnTo>
                      <a:pt x="3384" y="1467"/>
                    </a:lnTo>
                    <a:lnTo>
                      <a:pt x="3609" y="1510"/>
                    </a:lnTo>
                    <a:lnTo>
                      <a:pt x="3825" y="1540"/>
                    </a:lnTo>
                    <a:lnTo>
                      <a:pt x="4033" y="1558"/>
                    </a:lnTo>
                    <a:lnTo>
                      <a:pt x="4321" y="1570"/>
                    </a:lnTo>
                    <a:lnTo>
                      <a:pt x="4489" y="1567"/>
                    </a:lnTo>
                    <a:lnTo>
                      <a:pt x="4509" y="1570"/>
                    </a:lnTo>
                    <a:lnTo>
                      <a:pt x="4543" y="1583"/>
                    </a:lnTo>
                    <a:lnTo>
                      <a:pt x="4569" y="1609"/>
                    </a:lnTo>
                    <a:lnTo>
                      <a:pt x="4585" y="1642"/>
                    </a:lnTo>
                    <a:lnTo>
                      <a:pt x="4586" y="1660"/>
                    </a:lnTo>
                    <a:lnTo>
                      <a:pt x="4586" y="1680"/>
                    </a:lnTo>
                    <a:lnTo>
                      <a:pt x="4572" y="1715"/>
                    </a:lnTo>
                    <a:lnTo>
                      <a:pt x="4548" y="1742"/>
                    </a:lnTo>
                    <a:lnTo>
                      <a:pt x="4513" y="1756"/>
                    </a:lnTo>
                    <a:lnTo>
                      <a:pt x="4493" y="1759"/>
                    </a:lnTo>
                    <a:lnTo>
                      <a:pt x="4409" y="1761"/>
                    </a:lnTo>
                    <a:lnTo>
                      <a:pt x="4221" y="1758"/>
                    </a:lnTo>
                    <a:lnTo>
                      <a:pt x="4019" y="1749"/>
                    </a:lnTo>
                    <a:lnTo>
                      <a:pt x="3801" y="1729"/>
                    </a:lnTo>
                    <a:lnTo>
                      <a:pt x="3574" y="1697"/>
                    </a:lnTo>
                    <a:lnTo>
                      <a:pt x="3339" y="1652"/>
                    </a:lnTo>
                    <a:lnTo>
                      <a:pt x="3098" y="1591"/>
                    </a:lnTo>
                    <a:lnTo>
                      <a:pt x="2856" y="1512"/>
                    </a:lnTo>
                    <a:lnTo>
                      <a:pt x="2736" y="1465"/>
                    </a:lnTo>
                    <a:lnTo>
                      <a:pt x="2685" y="1444"/>
                    </a:lnTo>
                    <a:lnTo>
                      <a:pt x="2592" y="1396"/>
                    </a:lnTo>
                    <a:lnTo>
                      <a:pt x="2508" y="1343"/>
                    </a:lnTo>
                    <a:lnTo>
                      <a:pt x="2432" y="1287"/>
                    </a:lnTo>
                    <a:lnTo>
                      <a:pt x="2363" y="1227"/>
                    </a:lnTo>
                    <a:lnTo>
                      <a:pt x="2301" y="1163"/>
                    </a:lnTo>
                    <a:lnTo>
                      <a:pt x="2221" y="1064"/>
                    </a:lnTo>
                    <a:lnTo>
                      <a:pt x="2135" y="925"/>
                    </a:lnTo>
                    <a:lnTo>
                      <a:pt x="2068" y="783"/>
                    </a:lnTo>
                    <a:lnTo>
                      <a:pt x="1993" y="576"/>
                    </a:lnTo>
                    <a:lnTo>
                      <a:pt x="1956" y="454"/>
                    </a:lnTo>
                    <a:lnTo>
                      <a:pt x="1931" y="371"/>
                    </a:lnTo>
                    <a:lnTo>
                      <a:pt x="1890" y="253"/>
                    </a:lnTo>
                    <a:lnTo>
                      <a:pt x="1863" y="203"/>
                    </a:lnTo>
                    <a:lnTo>
                      <a:pt x="1848" y="193"/>
                    </a:lnTo>
                    <a:lnTo>
                      <a:pt x="1844" y="192"/>
                    </a:lnTo>
                    <a:lnTo>
                      <a:pt x="1832" y="192"/>
                    </a:lnTo>
                    <a:lnTo>
                      <a:pt x="1832" y="193"/>
                    </a:lnTo>
                    <a:lnTo>
                      <a:pt x="1831" y="193"/>
                    </a:lnTo>
                    <a:lnTo>
                      <a:pt x="1807" y="205"/>
                    </a:lnTo>
                    <a:lnTo>
                      <a:pt x="1633" y="314"/>
                    </a:lnTo>
                    <a:lnTo>
                      <a:pt x="1455" y="450"/>
                    </a:lnTo>
                    <a:lnTo>
                      <a:pt x="1232" y="651"/>
                    </a:lnTo>
                    <a:lnTo>
                      <a:pt x="1038" y="851"/>
                    </a:lnTo>
                    <a:lnTo>
                      <a:pt x="898" y="1008"/>
                    </a:lnTo>
                    <a:lnTo>
                      <a:pt x="749" y="1187"/>
                    </a:lnTo>
                    <a:lnTo>
                      <a:pt x="594" y="1388"/>
                    </a:lnTo>
                    <a:lnTo>
                      <a:pt x="432" y="1614"/>
                    </a:lnTo>
                    <a:lnTo>
                      <a:pt x="264" y="1864"/>
                    </a:lnTo>
                    <a:lnTo>
                      <a:pt x="178" y="2000"/>
                    </a:lnTo>
                    <a:lnTo>
                      <a:pt x="162" y="2020"/>
                    </a:lnTo>
                    <a:lnTo>
                      <a:pt x="121" y="2043"/>
                    </a:lnTo>
                    <a:lnTo>
                      <a:pt x="96" y="204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5" name="Freeform 82">
                <a:extLst>
                  <a:ext uri="{FF2B5EF4-FFF2-40B4-BE49-F238E27FC236}">
                    <a16:creationId xmlns:a16="http://schemas.microsoft.com/office/drawing/2014/main" xmlns="" id="{BF2EFC1A-4E37-4945-8B64-AB218B391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86" y="3035"/>
                <a:ext cx="846" cy="556"/>
              </a:xfrm>
              <a:custGeom>
                <a:avLst/>
                <a:gdLst>
                  <a:gd name="T0" fmla="*/ 2440 w 2537"/>
                  <a:gd name="T1" fmla="*/ 1668 h 1668"/>
                  <a:gd name="T2" fmla="*/ 2335 w 2537"/>
                  <a:gd name="T3" fmla="*/ 1662 h 1668"/>
                  <a:gd name="T4" fmla="*/ 1942 w 2537"/>
                  <a:gd name="T5" fmla="*/ 1619 h 1668"/>
                  <a:gd name="T6" fmla="*/ 1568 w 2537"/>
                  <a:gd name="T7" fmla="*/ 1549 h 1668"/>
                  <a:gd name="T8" fmla="*/ 1212 w 2537"/>
                  <a:gd name="T9" fmla="*/ 1452 h 1668"/>
                  <a:gd name="T10" fmla="*/ 959 w 2537"/>
                  <a:gd name="T11" fmla="*/ 1358 h 1668"/>
                  <a:gd name="T12" fmla="*/ 782 w 2537"/>
                  <a:gd name="T13" fmla="*/ 1275 h 1668"/>
                  <a:gd name="T14" fmla="*/ 584 w 2537"/>
                  <a:gd name="T15" fmla="*/ 1142 h 1668"/>
                  <a:gd name="T16" fmla="*/ 425 w 2537"/>
                  <a:gd name="T17" fmla="*/ 993 h 1668"/>
                  <a:gd name="T18" fmla="*/ 299 w 2537"/>
                  <a:gd name="T19" fmla="*/ 831 h 1668"/>
                  <a:gd name="T20" fmla="*/ 143 w 2537"/>
                  <a:gd name="T21" fmla="*/ 541 h 1668"/>
                  <a:gd name="T22" fmla="*/ 14 w 2537"/>
                  <a:gd name="T23" fmla="*/ 167 h 1668"/>
                  <a:gd name="T24" fmla="*/ 4 w 2537"/>
                  <a:gd name="T25" fmla="*/ 135 h 1668"/>
                  <a:gd name="T26" fmla="*/ 1 w 2537"/>
                  <a:gd name="T27" fmla="*/ 76 h 1668"/>
                  <a:gd name="T28" fmla="*/ 44 w 2537"/>
                  <a:gd name="T29" fmla="*/ 13 h 1668"/>
                  <a:gd name="T30" fmla="*/ 81 w 2537"/>
                  <a:gd name="T31" fmla="*/ 0 h 1668"/>
                  <a:gd name="T32" fmla="*/ 149 w 2537"/>
                  <a:gd name="T33" fmla="*/ 13 h 1668"/>
                  <a:gd name="T34" fmla="*/ 180 w 2537"/>
                  <a:gd name="T35" fmla="*/ 56 h 1668"/>
                  <a:gd name="T36" fmla="*/ 233 w 2537"/>
                  <a:gd name="T37" fmla="*/ 234 h 1668"/>
                  <a:gd name="T38" fmla="*/ 387 w 2537"/>
                  <a:gd name="T39" fmla="*/ 606 h 1668"/>
                  <a:gd name="T40" fmla="*/ 564 w 2537"/>
                  <a:gd name="T41" fmla="*/ 861 h 1668"/>
                  <a:gd name="T42" fmla="*/ 703 w 2537"/>
                  <a:gd name="T43" fmla="*/ 993 h 1668"/>
                  <a:gd name="T44" fmla="*/ 877 w 2537"/>
                  <a:gd name="T45" fmla="*/ 1109 h 1668"/>
                  <a:gd name="T46" fmla="*/ 1030 w 2537"/>
                  <a:gd name="T47" fmla="*/ 1182 h 1668"/>
                  <a:gd name="T48" fmla="*/ 1273 w 2537"/>
                  <a:gd name="T49" fmla="*/ 1270 h 1668"/>
                  <a:gd name="T50" fmla="*/ 1612 w 2537"/>
                  <a:gd name="T51" fmla="*/ 1364 h 1668"/>
                  <a:gd name="T52" fmla="*/ 1972 w 2537"/>
                  <a:gd name="T53" fmla="*/ 1432 h 1668"/>
                  <a:gd name="T54" fmla="*/ 2349 w 2537"/>
                  <a:gd name="T55" fmla="*/ 1472 h 1668"/>
                  <a:gd name="T56" fmla="*/ 2465 w 2537"/>
                  <a:gd name="T57" fmla="*/ 1479 h 1668"/>
                  <a:gd name="T58" fmla="*/ 2523 w 2537"/>
                  <a:gd name="T59" fmla="*/ 1522 h 1668"/>
                  <a:gd name="T60" fmla="*/ 2537 w 2537"/>
                  <a:gd name="T61" fmla="*/ 1576 h 1668"/>
                  <a:gd name="T62" fmla="*/ 2520 w 2537"/>
                  <a:gd name="T63" fmla="*/ 1628 h 1668"/>
                  <a:gd name="T64" fmla="*/ 2460 w 2537"/>
                  <a:gd name="T65" fmla="*/ 1667 h 1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37" h="1668">
                    <a:moveTo>
                      <a:pt x="2441" y="1668"/>
                    </a:moveTo>
                    <a:lnTo>
                      <a:pt x="2440" y="1668"/>
                    </a:lnTo>
                    <a:lnTo>
                      <a:pt x="2437" y="1668"/>
                    </a:lnTo>
                    <a:lnTo>
                      <a:pt x="2335" y="1662"/>
                    </a:lnTo>
                    <a:lnTo>
                      <a:pt x="2137" y="1645"/>
                    </a:lnTo>
                    <a:lnTo>
                      <a:pt x="1942" y="1619"/>
                    </a:lnTo>
                    <a:lnTo>
                      <a:pt x="1753" y="1588"/>
                    </a:lnTo>
                    <a:lnTo>
                      <a:pt x="1568" y="1549"/>
                    </a:lnTo>
                    <a:lnTo>
                      <a:pt x="1387" y="1503"/>
                    </a:lnTo>
                    <a:lnTo>
                      <a:pt x="1212" y="1452"/>
                    </a:lnTo>
                    <a:lnTo>
                      <a:pt x="1042" y="1391"/>
                    </a:lnTo>
                    <a:lnTo>
                      <a:pt x="959" y="1358"/>
                    </a:lnTo>
                    <a:lnTo>
                      <a:pt x="897" y="1333"/>
                    </a:lnTo>
                    <a:lnTo>
                      <a:pt x="782" y="1275"/>
                    </a:lnTo>
                    <a:lnTo>
                      <a:pt x="679" y="1211"/>
                    </a:lnTo>
                    <a:lnTo>
                      <a:pt x="584" y="1142"/>
                    </a:lnTo>
                    <a:lnTo>
                      <a:pt x="501" y="1069"/>
                    </a:lnTo>
                    <a:lnTo>
                      <a:pt x="425" y="993"/>
                    </a:lnTo>
                    <a:lnTo>
                      <a:pt x="359" y="912"/>
                    </a:lnTo>
                    <a:lnTo>
                      <a:pt x="299" y="831"/>
                    </a:lnTo>
                    <a:lnTo>
                      <a:pt x="223" y="706"/>
                    </a:lnTo>
                    <a:lnTo>
                      <a:pt x="143" y="541"/>
                    </a:lnTo>
                    <a:lnTo>
                      <a:pt x="54" y="303"/>
                    </a:lnTo>
                    <a:lnTo>
                      <a:pt x="14" y="167"/>
                    </a:lnTo>
                    <a:lnTo>
                      <a:pt x="10" y="151"/>
                    </a:lnTo>
                    <a:lnTo>
                      <a:pt x="4" y="135"/>
                    </a:lnTo>
                    <a:lnTo>
                      <a:pt x="0" y="115"/>
                    </a:lnTo>
                    <a:lnTo>
                      <a:pt x="1" y="76"/>
                    </a:lnTo>
                    <a:lnTo>
                      <a:pt x="17" y="41"/>
                    </a:lnTo>
                    <a:lnTo>
                      <a:pt x="44" y="13"/>
                    </a:lnTo>
                    <a:lnTo>
                      <a:pt x="61" y="5"/>
                    </a:lnTo>
                    <a:lnTo>
                      <a:pt x="81" y="0"/>
                    </a:lnTo>
                    <a:lnTo>
                      <a:pt x="117" y="0"/>
                    </a:lnTo>
                    <a:lnTo>
                      <a:pt x="149" y="13"/>
                    </a:lnTo>
                    <a:lnTo>
                      <a:pt x="173" y="39"/>
                    </a:lnTo>
                    <a:lnTo>
                      <a:pt x="180" y="56"/>
                    </a:lnTo>
                    <a:lnTo>
                      <a:pt x="195" y="101"/>
                    </a:lnTo>
                    <a:lnTo>
                      <a:pt x="233" y="234"/>
                    </a:lnTo>
                    <a:lnTo>
                      <a:pt x="314" y="455"/>
                    </a:lnTo>
                    <a:lnTo>
                      <a:pt x="387" y="606"/>
                    </a:lnTo>
                    <a:lnTo>
                      <a:pt x="478" y="755"/>
                    </a:lnTo>
                    <a:lnTo>
                      <a:pt x="564" y="861"/>
                    </a:lnTo>
                    <a:lnTo>
                      <a:pt x="630" y="928"/>
                    </a:lnTo>
                    <a:lnTo>
                      <a:pt x="703" y="993"/>
                    </a:lnTo>
                    <a:lnTo>
                      <a:pt x="785" y="1053"/>
                    </a:lnTo>
                    <a:lnTo>
                      <a:pt x="877" y="1109"/>
                    </a:lnTo>
                    <a:lnTo>
                      <a:pt x="976" y="1159"/>
                    </a:lnTo>
                    <a:lnTo>
                      <a:pt x="1030" y="1182"/>
                    </a:lnTo>
                    <a:lnTo>
                      <a:pt x="1109" y="1212"/>
                    </a:lnTo>
                    <a:lnTo>
                      <a:pt x="1273" y="1270"/>
                    </a:lnTo>
                    <a:lnTo>
                      <a:pt x="1440" y="1320"/>
                    </a:lnTo>
                    <a:lnTo>
                      <a:pt x="1612" y="1364"/>
                    </a:lnTo>
                    <a:lnTo>
                      <a:pt x="1790" y="1401"/>
                    </a:lnTo>
                    <a:lnTo>
                      <a:pt x="1972" y="1432"/>
                    </a:lnTo>
                    <a:lnTo>
                      <a:pt x="2159" y="1455"/>
                    </a:lnTo>
                    <a:lnTo>
                      <a:pt x="2349" y="1472"/>
                    </a:lnTo>
                    <a:lnTo>
                      <a:pt x="2445" y="1476"/>
                    </a:lnTo>
                    <a:lnTo>
                      <a:pt x="2465" y="1479"/>
                    </a:lnTo>
                    <a:lnTo>
                      <a:pt x="2498" y="1495"/>
                    </a:lnTo>
                    <a:lnTo>
                      <a:pt x="2523" y="1522"/>
                    </a:lnTo>
                    <a:lnTo>
                      <a:pt x="2536" y="1558"/>
                    </a:lnTo>
                    <a:lnTo>
                      <a:pt x="2537" y="1576"/>
                    </a:lnTo>
                    <a:lnTo>
                      <a:pt x="2534" y="1595"/>
                    </a:lnTo>
                    <a:lnTo>
                      <a:pt x="2520" y="1628"/>
                    </a:lnTo>
                    <a:lnTo>
                      <a:pt x="2494" y="1652"/>
                    </a:lnTo>
                    <a:lnTo>
                      <a:pt x="2460" y="1667"/>
                    </a:lnTo>
                    <a:lnTo>
                      <a:pt x="2441" y="166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6" name="Freeform 83">
                <a:extLst>
                  <a:ext uri="{FF2B5EF4-FFF2-40B4-BE49-F238E27FC236}">
                    <a16:creationId xmlns:a16="http://schemas.microsoft.com/office/drawing/2014/main" xmlns="" id="{1C0AB70D-D49A-4C7C-9058-F60C862E93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" y="4214"/>
                <a:ext cx="849" cy="605"/>
              </a:xfrm>
              <a:custGeom>
                <a:avLst/>
                <a:gdLst>
                  <a:gd name="T0" fmla="*/ 2438 w 2546"/>
                  <a:gd name="T1" fmla="*/ 1815 h 1815"/>
                  <a:gd name="T2" fmla="*/ 2414 w 2546"/>
                  <a:gd name="T3" fmla="*/ 1811 h 1815"/>
                  <a:gd name="T4" fmla="*/ 2360 w 2546"/>
                  <a:gd name="T5" fmla="*/ 1764 h 1815"/>
                  <a:gd name="T6" fmla="*/ 2349 w 2546"/>
                  <a:gd name="T7" fmla="*/ 1708 h 1815"/>
                  <a:gd name="T8" fmla="*/ 2354 w 2546"/>
                  <a:gd name="T9" fmla="*/ 1587 h 1815"/>
                  <a:gd name="T10" fmla="*/ 2322 w 2546"/>
                  <a:gd name="T11" fmla="*/ 1375 h 1815"/>
                  <a:gd name="T12" fmla="*/ 2239 w 2546"/>
                  <a:gd name="T13" fmla="*/ 1203 h 1815"/>
                  <a:gd name="T14" fmla="*/ 2190 w 2546"/>
                  <a:gd name="T15" fmla="*/ 1151 h 1815"/>
                  <a:gd name="T16" fmla="*/ 2044 w 2546"/>
                  <a:gd name="T17" fmla="*/ 1077 h 1815"/>
                  <a:gd name="T18" fmla="*/ 1561 w 2546"/>
                  <a:gd name="T19" fmla="*/ 925 h 1815"/>
                  <a:gd name="T20" fmla="*/ 1015 w 2546"/>
                  <a:gd name="T21" fmla="*/ 758 h 1815"/>
                  <a:gd name="T22" fmla="*/ 586 w 2546"/>
                  <a:gd name="T23" fmla="*/ 586 h 1815"/>
                  <a:gd name="T24" fmla="*/ 262 w 2546"/>
                  <a:gd name="T25" fmla="*/ 394 h 1815"/>
                  <a:gd name="T26" fmla="*/ 110 w 2546"/>
                  <a:gd name="T27" fmla="*/ 262 h 1815"/>
                  <a:gd name="T28" fmla="*/ 19 w 2546"/>
                  <a:gd name="T29" fmla="*/ 150 h 1815"/>
                  <a:gd name="T30" fmla="*/ 0 w 2546"/>
                  <a:gd name="T31" fmla="*/ 97 h 1815"/>
                  <a:gd name="T32" fmla="*/ 26 w 2546"/>
                  <a:gd name="T33" fmla="*/ 30 h 1815"/>
                  <a:gd name="T34" fmla="*/ 59 w 2546"/>
                  <a:gd name="T35" fmla="*/ 7 h 1815"/>
                  <a:gd name="T36" fmla="*/ 130 w 2546"/>
                  <a:gd name="T37" fmla="*/ 6 h 1815"/>
                  <a:gd name="T38" fmla="*/ 175 w 2546"/>
                  <a:gd name="T39" fmla="*/ 40 h 1815"/>
                  <a:gd name="T40" fmla="*/ 255 w 2546"/>
                  <a:gd name="T41" fmla="*/ 137 h 1815"/>
                  <a:gd name="T42" fmla="*/ 393 w 2546"/>
                  <a:gd name="T43" fmla="*/ 254 h 1815"/>
                  <a:gd name="T44" fmla="*/ 694 w 2546"/>
                  <a:gd name="T45" fmla="*/ 426 h 1815"/>
                  <a:gd name="T46" fmla="*/ 1097 w 2546"/>
                  <a:gd name="T47" fmla="*/ 583 h 1815"/>
                  <a:gd name="T48" fmla="*/ 1614 w 2546"/>
                  <a:gd name="T49" fmla="*/ 741 h 1815"/>
                  <a:gd name="T50" fmla="*/ 1968 w 2546"/>
                  <a:gd name="T51" fmla="*/ 847 h 1815"/>
                  <a:gd name="T52" fmla="*/ 2263 w 2546"/>
                  <a:gd name="T53" fmla="*/ 972 h 1815"/>
                  <a:gd name="T54" fmla="*/ 2342 w 2546"/>
                  <a:gd name="T55" fmla="*/ 1032 h 1815"/>
                  <a:gd name="T56" fmla="*/ 2405 w 2546"/>
                  <a:gd name="T57" fmla="*/ 1108 h 1815"/>
                  <a:gd name="T58" fmla="*/ 2500 w 2546"/>
                  <a:gd name="T59" fmla="*/ 1305 h 1815"/>
                  <a:gd name="T60" fmla="*/ 2542 w 2546"/>
                  <a:gd name="T61" fmla="*/ 1524 h 1815"/>
                  <a:gd name="T62" fmla="*/ 2542 w 2546"/>
                  <a:gd name="T63" fmla="*/ 1712 h 1815"/>
                  <a:gd name="T64" fmla="*/ 2536 w 2546"/>
                  <a:gd name="T65" fmla="*/ 1749 h 1815"/>
                  <a:gd name="T66" fmla="*/ 2494 w 2546"/>
                  <a:gd name="T67" fmla="*/ 1802 h 1815"/>
                  <a:gd name="T68" fmla="*/ 2444 w 2546"/>
                  <a:gd name="T69" fmla="*/ 1815 h 1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46" h="1815">
                    <a:moveTo>
                      <a:pt x="2444" y="1815"/>
                    </a:moveTo>
                    <a:lnTo>
                      <a:pt x="2438" y="1815"/>
                    </a:lnTo>
                    <a:lnTo>
                      <a:pt x="2433" y="1815"/>
                    </a:lnTo>
                    <a:lnTo>
                      <a:pt x="2414" y="1811"/>
                    </a:lnTo>
                    <a:lnTo>
                      <a:pt x="2381" y="1792"/>
                    </a:lnTo>
                    <a:lnTo>
                      <a:pt x="2360" y="1764"/>
                    </a:lnTo>
                    <a:lnTo>
                      <a:pt x="2349" y="1728"/>
                    </a:lnTo>
                    <a:lnTo>
                      <a:pt x="2349" y="1708"/>
                    </a:lnTo>
                    <a:lnTo>
                      <a:pt x="2351" y="1696"/>
                    </a:lnTo>
                    <a:lnTo>
                      <a:pt x="2354" y="1587"/>
                    </a:lnTo>
                    <a:lnTo>
                      <a:pt x="2341" y="1464"/>
                    </a:lnTo>
                    <a:lnTo>
                      <a:pt x="2322" y="1375"/>
                    </a:lnTo>
                    <a:lnTo>
                      <a:pt x="2288" y="1286"/>
                    </a:lnTo>
                    <a:lnTo>
                      <a:pt x="2239" y="1203"/>
                    </a:lnTo>
                    <a:lnTo>
                      <a:pt x="2206" y="1166"/>
                    </a:lnTo>
                    <a:lnTo>
                      <a:pt x="2190" y="1151"/>
                    </a:lnTo>
                    <a:lnTo>
                      <a:pt x="2143" y="1121"/>
                    </a:lnTo>
                    <a:lnTo>
                      <a:pt x="2044" y="1077"/>
                    </a:lnTo>
                    <a:lnTo>
                      <a:pt x="1772" y="985"/>
                    </a:lnTo>
                    <a:lnTo>
                      <a:pt x="1561" y="925"/>
                    </a:lnTo>
                    <a:lnTo>
                      <a:pt x="1347" y="863"/>
                    </a:lnTo>
                    <a:lnTo>
                      <a:pt x="1015" y="758"/>
                    </a:lnTo>
                    <a:lnTo>
                      <a:pt x="796" y="678"/>
                    </a:lnTo>
                    <a:lnTo>
                      <a:pt x="586" y="586"/>
                    </a:lnTo>
                    <a:lnTo>
                      <a:pt x="393" y="482"/>
                    </a:lnTo>
                    <a:lnTo>
                      <a:pt x="262" y="394"/>
                    </a:lnTo>
                    <a:lnTo>
                      <a:pt x="182" y="330"/>
                    </a:lnTo>
                    <a:lnTo>
                      <a:pt x="110" y="262"/>
                    </a:lnTo>
                    <a:lnTo>
                      <a:pt x="46" y="189"/>
                    </a:lnTo>
                    <a:lnTo>
                      <a:pt x="19" y="150"/>
                    </a:lnTo>
                    <a:lnTo>
                      <a:pt x="8" y="133"/>
                    </a:lnTo>
                    <a:lnTo>
                      <a:pt x="0" y="97"/>
                    </a:lnTo>
                    <a:lnTo>
                      <a:pt x="7" y="61"/>
                    </a:lnTo>
                    <a:lnTo>
                      <a:pt x="26" y="30"/>
                    </a:lnTo>
                    <a:lnTo>
                      <a:pt x="41" y="17"/>
                    </a:lnTo>
                    <a:lnTo>
                      <a:pt x="59" y="7"/>
                    </a:lnTo>
                    <a:lnTo>
                      <a:pt x="95" y="0"/>
                    </a:lnTo>
                    <a:lnTo>
                      <a:pt x="130" y="6"/>
                    </a:lnTo>
                    <a:lnTo>
                      <a:pt x="162" y="26"/>
                    </a:lnTo>
                    <a:lnTo>
                      <a:pt x="175" y="40"/>
                    </a:lnTo>
                    <a:lnTo>
                      <a:pt x="199" y="74"/>
                    </a:lnTo>
                    <a:lnTo>
                      <a:pt x="255" y="137"/>
                    </a:lnTo>
                    <a:lnTo>
                      <a:pt x="321" y="198"/>
                    </a:lnTo>
                    <a:lnTo>
                      <a:pt x="393" y="254"/>
                    </a:lnTo>
                    <a:lnTo>
                      <a:pt x="513" y="332"/>
                    </a:lnTo>
                    <a:lnTo>
                      <a:pt x="694" y="426"/>
                    </a:lnTo>
                    <a:lnTo>
                      <a:pt x="890" y="510"/>
                    </a:lnTo>
                    <a:lnTo>
                      <a:pt x="1097" y="583"/>
                    </a:lnTo>
                    <a:lnTo>
                      <a:pt x="1412" y="682"/>
                    </a:lnTo>
                    <a:lnTo>
                      <a:pt x="1614" y="741"/>
                    </a:lnTo>
                    <a:lnTo>
                      <a:pt x="1740" y="778"/>
                    </a:lnTo>
                    <a:lnTo>
                      <a:pt x="1968" y="847"/>
                    </a:lnTo>
                    <a:lnTo>
                      <a:pt x="2156" y="916"/>
                    </a:lnTo>
                    <a:lnTo>
                      <a:pt x="2263" y="972"/>
                    </a:lnTo>
                    <a:lnTo>
                      <a:pt x="2321" y="1011"/>
                    </a:lnTo>
                    <a:lnTo>
                      <a:pt x="2342" y="1032"/>
                    </a:lnTo>
                    <a:lnTo>
                      <a:pt x="2365" y="1057"/>
                    </a:lnTo>
                    <a:lnTo>
                      <a:pt x="2405" y="1108"/>
                    </a:lnTo>
                    <a:lnTo>
                      <a:pt x="2454" y="1190"/>
                    </a:lnTo>
                    <a:lnTo>
                      <a:pt x="2500" y="1305"/>
                    </a:lnTo>
                    <a:lnTo>
                      <a:pt x="2527" y="1418"/>
                    </a:lnTo>
                    <a:lnTo>
                      <a:pt x="2542" y="1524"/>
                    </a:lnTo>
                    <a:lnTo>
                      <a:pt x="2546" y="1615"/>
                    </a:lnTo>
                    <a:lnTo>
                      <a:pt x="2542" y="1712"/>
                    </a:lnTo>
                    <a:lnTo>
                      <a:pt x="2539" y="1732"/>
                    </a:lnTo>
                    <a:lnTo>
                      <a:pt x="2536" y="1749"/>
                    </a:lnTo>
                    <a:lnTo>
                      <a:pt x="2520" y="1779"/>
                    </a:lnTo>
                    <a:lnTo>
                      <a:pt x="2494" y="1802"/>
                    </a:lnTo>
                    <a:lnTo>
                      <a:pt x="2463" y="1814"/>
                    </a:lnTo>
                    <a:lnTo>
                      <a:pt x="2444" y="181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Freeform 84">
                <a:extLst>
                  <a:ext uri="{FF2B5EF4-FFF2-40B4-BE49-F238E27FC236}">
                    <a16:creationId xmlns:a16="http://schemas.microsoft.com/office/drawing/2014/main" xmlns="" id="{89096B60-B959-46B0-BF02-7EFD858CBF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7" y="4819"/>
                <a:ext cx="64" cy="199"/>
              </a:xfrm>
              <a:custGeom>
                <a:avLst/>
                <a:gdLst>
                  <a:gd name="T0" fmla="*/ 95 w 191"/>
                  <a:gd name="T1" fmla="*/ 597 h 597"/>
                  <a:gd name="T2" fmla="*/ 76 w 191"/>
                  <a:gd name="T3" fmla="*/ 595 h 597"/>
                  <a:gd name="T4" fmla="*/ 42 w 191"/>
                  <a:gd name="T5" fmla="*/ 581 h 597"/>
                  <a:gd name="T6" fmla="*/ 16 w 191"/>
                  <a:gd name="T7" fmla="*/ 555 h 597"/>
                  <a:gd name="T8" fmla="*/ 2 w 191"/>
                  <a:gd name="T9" fmla="*/ 521 h 597"/>
                  <a:gd name="T10" fmla="*/ 0 w 191"/>
                  <a:gd name="T11" fmla="*/ 501 h 597"/>
                  <a:gd name="T12" fmla="*/ 0 w 191"/>
                  <a:gd name="T13" fmla="*/ 96 h 597"/>
                  <a:gd name="T14" fmla="*/ 2 w 191"/>
                  <a:gd name="T15" fmla="*/ 76 h 597"/>
                  <a:gd name="T16" fmla="*/ 16 w 191"/>
                  <a:gd name="T17" fmla="*/ 42 h 597"/>
                  <a:gd name="T18" fmla="*/ 42 w 191"/>
                  <a:gd name="T19" fmla="*/ 16 h 597"/>
                  <a:gd name="T20" fmla="*/ 76 w 191"/>
                  <a:gd name="T21" fmla="*/ 2 h 597"/>
                  <a:gd name="T22" fmla="*/ 95 w 191"/>
                  <a:gd name="T23" fmla="*/ 0 h 597"/>
                  <a:gd name="T24" fmla="*/ 115 w 191"/>
                  <a:gd name="T25" fmla="*/ 2 h 597"/>
                  <a:gd name="T26" fmla="*/ 150 w 191"/>
                  <a:gd name="T27" fmla="*/ 16 h 597"/>
                  <a:gd name="T28" fmla="*/ 175 w 191"/>
                  <a:gd name="T29" fmla="*/ 42 h 597"/>
                  <a:gd name="T30" fmla="*/ 190 w 191"/>
                  <a:gd name="T31" fmla="*/ 76 h 597"/>
                  <a:gd name="T32" fmla="*/ 191 w 191"/>
                  <a:gd name="T33" fmla="*/ 96 h 597"/>
                  <a:gd name="T34" fmla="*/ 191 w 191"/>
                  <a:gd name="T35" fmla="*/ 501 h 597"/>
                  <a:gd name="T36" fmla="*/ 190 w 191"/>
                  <a:gd name="T37" fmla="*/ 521 h 597"/>
                  <a:gd name="T38" fmla="*/ 175 w 191"/>
                  <a:gd name="T39" fmla="*/ 555 h 597"/>
                  <a:gd name="T40" fmla="*/ 150 w 191"/>
                  <a:gd name="T41" fmla="*/ 581 h 597"/>
                  <a:gd name="T42" fmla="*/ 115 w 191"/>
                  <a:gd name="T43" fmla="*/ 595 h 597"/>
                  <a:gd name="T44" fmla="*/ 95 w 191"/>
                  <a:gd name="T45" fmla="*/ 597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1" h="597">
                    <a:moveTo>
                      <a:pt x="95" y="597"/>
                    </a:moveTo>
                    <a:lnTo>
                      <a:pt x="76" y="595"/>
                    </a:lnTo>
                    <a:lnTo>
                      <a:pt x="42" y="581"/>
                    </a:lnTo>
                    <a:lnTo>
                      <a:pt x="16" y="555"/>
                    </a:lnTo>
                    <a:lnTo>
                      <a:pt x="2" y="521"/>
                    </a:lnTo>
                    <a:lnTo>
                      <a:pt x="0" y="501"/>
                    </a:lnTo>
                    <a:lnTo>
                      <a:pt x="0" y="96"/>
                    </a:lnTo>
                    <a:lnTo>
                      <a:pt x="2" y="76"/>
                    </a:lnTo>
                    <a:lnTo>
                      <a:pt x="16" y="42"/>
                    </a:lnTo>
                    <a:lnTo>
                      <a:pt x="42" y="16"/>
                    </a:lnTo>
                    <a:lnTo>
                      <a:pt x="76" y="2"/>
                    </a:lnTo>
                    <a:lnTo>
                      <a:pt x="95" y="0"/>
                    </a:lnTo>
                    <a:lnTo>
                      <a:pt x="115" y="2"/>
                    </a:lnTo>
                    <a:lnTo>
                      <a:pt x="150" y="16"/>
                    </a:lnTo>
                    <a:lnTo>
                      <a:pt x="175" y="42"/>
                    </a:lnTo>
                    <a:lnTo>
                      <a:pt x="190" y="76"/>
                    </a:lnTo>
                    <a:lnTo>
                      <a:pt x="191" y="96"/>
                    </a:lnTo>
                    <a:lnTo>
                      <a:pt x="191" y="501"/>
                    </a:lnTo>
                    <a:lnTo>
                      <a:pt x="190" y="521"/>
                    </a:lnTo>
                    <a:lnTo>
                      <a:pt x="175" y="555"/>
                    </a:lnTo>
                    <a:lnTo>
                      <a:pt x="150" y="581"/>
                    </a:lnTo>
                    <a:lnTo>
                      <a:pt x="115" y="595"/>
                    </a:lnTo>
                    <a:lnTo>
                      <a:pt x="95" y="597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8" name="Freeform 85">
                <a:extLst>
                  <a:ext uri="{FF2B5EF4-FFF2-40B4-BE49-F238E27FC236}">
                    <a16:creationId xmlns:a16="http://schemas.microsoft.com/office/drawing/2014/main" xmlns="" id="{56F9BC60-48A4-4F57-B2AE-53ABB0CF96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3" y="3274"/>
                <a:ext cx="491" cy="1004"/>
              </a:xfrm>
              <a:custGeom>
                <a:avLst/>
                <a:gdLst>
                  <a:gd name="T0" fmla="*/ 1378 w 1474"/>
                  <a:gd name="T1" fmla="*/ 3011 h 3011"/>
                  <a:gd name="T2" fmla="*/ 1359 w 1474"/>
                  <a:gd name="T3" fmla="*/ 3009 h 3011"/>
                  <a:gd name="T4" fmla="*/ 1322 w 1474"/>
                  <a:gd name="T5" fmla="*/ 2993 h 3011"/>
                  <a:gd name="T6" fmla="*/ 1306 w 1474"/>
                  <a:gd name="T7" fmla="*/ 2979 h 3011"/>
                  <a:gd name="T8" fmla="*/ 1194 w 1474"/>
                  <a:gd name="T9" fmla="*/ 2850 h 3011"/>
                  <a:gd name="T10" fmla="*/ 988 w 1474"/>
                  <a:gd name="T11" fmla="*/ 2580 h 3011"/>
                  <a:gd name="T12" fmla="*/ 895 w 1474"/>
                  <a:gd name="T13" fmla="*/ 2443 h 3011"/>
                  <a:gd name="T14" fmla="*/ 810 w 1474"/>
                  <a:gd name="T15" fmla="*/ 2311 h 3011"/>
                  <a:gd name="T16" fmla="*/ 658 w 1474"/>
                  <a:gd name="T17" fmla="*/ 2048 h 3011"/>
                  <a:gd name="T18" fmla="*/ 525 w 1474"/>
                  <a:gd name="T19" fmla="*/ 1789 h 3011"/>
                  <a:gd name="T20" fmla="*/ 410 w 1474"/>
                  <a:gd name="T21" fmla="*/ 1533 h 3011"/>
                  <a:gd name="T22" fmla="*/ 311 w 1474"/>
                  <a:gd name="T23" fmla="*/ 1287 h 3011"/>
                  <a:gd name="T24" fmla="*/ 230 w 1474"/>
                  <a:gd name="T25" fmla="*/ 1053 h 3011"/>
                  <a:gd name="T26" fmla="*/ 161 w 1474"/>
                  <a:gd name="T27" fmla="*/ 832 h 3011"/>
                  <a:gd name="T28" fmla="*/ 106 w 1474"/>
                  <a:gd name="T29" fmla="*/ 630 h 3011"/>
                  <a:gd name="T30" fmla="*/ 83 w 1474"/>
                  <a:gd name="T31" fmla="*/ 537 h 3011"/>
                  <a:gd name="T32" fmla="*/ 43 w 1474"/>
                  <a:gd name="T33" fmla="*/ 353 h 3011"/>
                  <a:gd name="T34" fmla="*/ 5 w 1474"/>
                  <a:gd name="T35" fmla="*/ 132 h 3011"/>
                  <a:gd name="T36" fmla="*/ 2 w 1474"/>
                  <a:gd name="T37" fmla="*/ 108 h 3011"/>
                  <a:gd name="T38" fmla="*/ 0 w 1474"/>
                  <a:gd name="T39" fmla="*/ 88 h 3011"/>
                  <a:gd name="T40" fmla="*/ 10 w 1474"/>
                  <a:gd name="T41" fmla="*/ 52 h 3011"/>
                  <a:gd name="T42" fmla="*/ 33 w 1474"/>
                  <a:gd name="T43" fmla="*/ 23 h 3011"/>
                  <a:gd name="T44" fmla="*/ 66 w 1474"/>
                  <a:gd name="T45" fmla="*/ 5 h 3011"/>
                  <a:gd name="T46" fmla="*/ 85 w 1474"/>
                  <a:gd name="T47" fmla="*/ 2 h 3011"/>
                  <a:gd name="T48" fmla="*/ 104 w 1474"/>
                  <a:gd name="T49" fmla="*/ 0 h 3011"/>
                  <a:gd name="T50" fmla="*/ 138 w 1474"/>
                  <a:gd name="T51" fmla="*/ 12 h 3011"/>
                  <a:gd name="T52" fmla="*/ 168 w 1474"/>
                  <a:gd name="T53" fmla="*/ 33 h 3011"/>
                  <a:gd name="T54" fmla="*/ 187 w 1474"/>
                  <a:gd name="T55" fmla="*/ 66 h 3011"/>
                  <a:gd name="T56" fmla="*/ 191 w 1474"/>
                  <a:gd name="T57" fmla="*/ 85 h 3011"/>
                  <a:gd name="T58" fmla="*/ 194 w 1474"/>
                  <a:gd name="T59" fmla="*/ 105 h 3011"/>
                  <a:gd name="T60" fmla="*/ 230 w 1474"/>
                  <a:gd name="T61" fmla="*/ 317 h 3011"/>
                  <a:gd name="T62" fmla="*/ 270 w 1474"/>
                  <a:gd name="T63" fmla="*/ 492 h 3011"/>
                  <a:gd name="T64" fmla="*/ 314 w 1474"/>
                  <a:gd name="T65" fmla="*/ 676 h 3011"/>
                  <a:gd name="T66" fmla="*/ 410 w 1474"/>
                  <a:gd name="T67" fmla="*/ 991 h 3011"/>
                  <a:gd name="T68" fmla="*/ 491 w 1474"/>
                  <a:gd name="T69" fmla="*/ 1219 h 3011"/>
                  <a:gd name="T70" fmla="*/ 585 w 1474"/>
                  <a:gd name="T71" fmla="*/ 1457 h 3011"/>
                  <a:gd name="T72" fmla="*/ 697 w 1474"/>
                  <a:gd name="T73" fmla="*/ 1706 h 3011"/>
                  <a:gd name="T74" fmla="*/ 825 w 1474"/>
                  <a:gd name="T75" fmla="*/ 1956 h 3011"/>
                  <a:gd name="T76" fmla="*/ 972 w 1474"/>
                  <a:gd name="T77" fmla="*/ 2210 h 3011"/>
                  <a:gd name="T78" fmla="*/ 1055 w 1474"/>
                  <a:gd name="T79" fmla="*/ 2337 h 3011"/>
                  <a:gd name="T80" fmla="*/ 1144 w 1474"/>
                  <a:gd name="T81" fmla="*/ 2470 h 3011"/>
                  <a:gd name="T82" fmla="*/ 1342 w 1474"/>
                  <a:gd name="T83" fmla="*/ 2728 h 3011"/>
                  <a:gd name="T84" fmla="*/ 1450 w 1474"/>
                  <a:gd name="T85" fmla="*/ 2851 h 3011"/>
                  <a:gd name="T86" fmla="*/ 1461 w 1474"/>
                  <a:gd name="T87" fmla="*/ 2867 h 3011"/>
                  <a:gd name="T88" fmla="*/ 1474 w 1474"/>
                  <a:gd name="T89" fmla="*/ 2903 h 3011"/>
                  <a:gd name="T90" fmla="*/ 1471 w 1474"/>
                  <a:gd name="T91" fmla="*/ 2939 h 3011"/>
                  <a:gd name="T92" fmla="*/ 1455 w 1474"/>
                  <a:gd name="T93" fmla="*/ 2973 h 3011"/>
                  <a:gd name="T94" fmla="*/ 1442 w 1474"/>
                  <a:gd name="T95" fmla="*/ 2988 h 3011"/>
                  <a:gd name="T96" fmla="*/ 1428 w 1474"/>
                  <a:gd name="T97" fmla="*/ 2998 h 3011"/>
                  <a:gd name="T98" fmla="*/ 1395 w 1474"/>
                  <a:gd name="T99" fmla="*/ 3011 h 3011"/>
                  <a:gd name="T100" fmla="*/ 1378 w 1474"/>
                  <a:gd name="T101" fmla="*/ 3011 h 3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74" h="3011">
                    <a:moveTo>
                      <a:pt x="1378" y="3011"/>
                    </a:moveTo>
                    <a:lnTo>
                      <a:pt x="1359" y="3009"/>
                    </a:lnTo>
                    <a:lnTo>
                      <a:pt x="1322" y="2993"/>
                    </a:lnTo>
                    <a:lnTo>
                      <a:pt x="1306" y="2979"/>
                    </a:lnTo>
                    <a:lnTo>
                      <a:pt x="1194" y="2850"/>
                    </a:lnTo>
                    <a:lnTo>
                      <a:pt x="988" y="2580"/>
                    </a:lnTo>
                    <a:lnTo>
                      <a:pt x="895" y="2443"/>
                    </a:lnTo>
                    <a:lnTo>
                      <a:pt x="810" y="2311"/>
                    </a:lnTo>
                    <a:lnTo>
                      <a:pt x="658" y="2048"/>
                    </a:lnTo>
                    <a:lnTo>
                      <a:pt x="525" y="1789"/>
                    </a:lnTo>
                    <a:lnTo>
                      <a:pt x="410" y="1533"/>
                    </a:lnTo>
                    <a:lnTo>
                      <a:pt x="311" y="1287"/>
                    </a:lnTo>
                    <a:lnTo>
                      <a:pt x="230" y="1053"/>
                    </a:lnTo>
                    <a:lnTo>
                      <a:pt x="161" y="832"/>
                    </a:lnTo>
                    <a:lnTo>
                      <a:pt x="106" y="630"/>
                    </a:lnTo>
                    <a:lnTo>
                      <a:pt x="83" y="537"/>
                    </a:lnTo>
                    <a:lnTo>
                      <a:pt x="43" y="353"/>
                    </a:lnTo>
                    <a:lnTo>
                      <a:pt x="5" y="132"/>
                    </a:lnTo>
                    <a:lnTo>
                      <a:pt x="2" y="108"/>
                    </a:lnTo>
                    <a:lnTo>
                      <a:pt x="0" y="88"/>
                    </a:lnTo>
                    <a:lnTo>
                      <a:pt x="10" y="52"/>
                    </a:lnTo>
                    <a:lnTo>
                      <a:pt x="33" y="23"/>
                    </a:lnTo>
                    <a:lnTo>
                      <a:pt x="66" y="5"/>
                    </a:lnTo>
                    <a:lnTo>
                      <a:pt x="85" y="2"/>
                    </a:lnTo>
                    <a:lnTo>
                      <a:pt x="104" y="0"/>
                    </a:lnTo>
                    <a:lnTo>
                      <a:pt x="138" y="12"/>
                    </a:lnTo>
                    <a:lnTo>
                      <a:pt x="168" y="33"/>
                    </a:lnTo>
                    <a:lnTo>
                      <a:pt x="187" y="66"/>
                    </a:lnTo>
                    <a:lnTo>
                      <a:pt x="191" y="85"/>
                    </a:lnTo>
                    <a:lnTo>
                      <a:pt x="194" y="105"/>
                    </a:lnTo>
                    <a:lnTo>
                      <a:pt x="230" y="317"/>
                    </a:lnTo>
                    <a:lnTo>
                      <a:pt x="270" y="492"/>
                    </a:lnTo>
                    <a:lnTo>
                      <a:pt x="314" y="676"/>
                    </a:lnTo>
                    <a:lnTo>
                      <a:pt x="410" y="991"/>
                    </a:lnTo>
                    <a:lnTo>
                      <a:pt x="491" y="1219"/>
                    </a:lnTo>
                    <a:lnTo>
                      <a:pt x="585" y="1457"/>
                    </a:lnTo>
                    <a:lnTo>
                      <a:pt x="697" y="1706"/>
                    </a:lnTo>
                    <a:lnTo>
                      <a:pt x="825" y="1956"/>
                    </a:lnTo>
                    <a:lnTo>
                      <a:pt x="972" y="2210"/>
                    </a:lnTo>
                    <a:lnTo>
                      <a:pt x="1055" y="2337"/>
                    </a:lnTo>
                    <a:lnTo>
                      <a:pt x="1144" y="2470"/>
                    </a:lnTo>
                    <a:lnTo>
                      <a:pt x="1342" y="2728"/>
                    </a:lnTo>
                    <a:lnTo>
                      <a:pt x="1450" y="2851"/>
                    </a:lnTo>
                    <a:lnTo>
                      <a:pt x="1461" y="2867"/>
                    </a:lnTo>
                    <a:lnTo>
                      <a:pt x="1474" y="2903"/>
                    </a:lnTo>
                    <a:lnTo>
                      <a:pt x="1471" y="2939"/>
                    </a:lnTo>
                    <a:lnTo>
                      <a:pt x="1455" y="2973"/>
                    </a:lnTo>
                    <a:lnTo>
                      <a:pt x="1442" y="2988"/>
                    </a:lnTo>
                    <a:lnTo>
                      <a:pt x="1428" y="2998"/>
                    </a:lnTo>
                    <a:lnTo>
                      <a:pt x="1395" y="3011"/>
                    </a:lnTo>
                    <a:lnTo>
                      <a:pt x="1378" y="301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9" name="Freeform 86">
                <a:extLst>
                  <a:ext uri="{FF2B5EF4-FFF2-40B4-BE49-F238E27FC236}">
                    <a16:creationId xmlns:a16="http://schemas.microsoft.com/office/drawing/2014/main" xmlns="" id="{FC3D2468-CF51-41A2-91F5-EBE660B3B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3" y="3274"/>
                <a:ext cx="255" cy="64"/>
              </a:xfrm>
              <a:custGeom>
                <a:avLst/>
                <a:gdLst>
                  <a:gd name="T0" fmla="*/ 670 w 764"/>
                  <a:gd name="T1" fmla="*/ 191 h 191"/>
                  <a:gd name="T2" fmla="*/ 96 w 764"/>
                  <a:gd name="T3" fmla="*/ 191 h 191"/>
                  <a:gd name="T4" fmla="*/ 76 w 764"/>
                  <a:gd name="T5" fmla="*/ 190 h 191"/>
                  <a:gd name="T6" fmla="*/ 42 w 764"/>
                  <a:gd name="T7" fmla="*/ 175 h 191"/>
                  <a:gd name="T8" fmla="*/ 16 w 764"/>
                  <a:gd name="T9" fmla="*/ 150 h 191"/>
                  <a:gd name="T10" fmla="*/ 2 w 764"/>
                  <a:gd name="T11" fmla="*/ 115 h 191"/>
                  <a:gd name="T12" fmla="*/ 0 w 764"/>
                  <a:gd name="T13" fmla="*/ 97 h 191"/>
                  <a:gd name="T14" fmla="*/ 2 w 764"/>
                  <a:gd name="T15" fmla="*/ 76 h 191"/>
                  <a:gd name="T16" fmla="*/ 16 w 764"/>
                  <a:gd name="T17" fmla="*/ 42 h 191"/>
                  <a:gd name="T18" fmla="*/ 42 w 764"/>
                  <a:gd name="T19" fmla="*/ 16 h 191"/>
                  <a:gd name="T20" fmla="*/ 76 w 764"/>
                  <a:gd name="T21" fmla="*/ 2 h 191"/>
                  <a:gd name="T22" fmla="*/ 96 w 764"/>
                  <a:gd name="T23" fmla="*/ 0 h 191"/>
                  <a:gd name="T24" fmla="*/ 670 w 764"/>
                  <a:gd name="T25" fmla="*/ 0 h 191"/>
                  <a:gd name="T26" fmla="*/ 688 w 764"/>
                  <a:gd name="T27" fmla="*/ 2 h 191"/>
                  <a:gd name="T28" fmla="*/ 723 w 764"/>
                  <a:gd name="T29" fmla="*/ 16 h 191"/>
                  <a:gd name="T30" fmla="*/ 749 w 764"/>
                  <a:gd name="T31" fmla="*/ 42 h 191"/>
                  <a:gd name="T32" fmla="*/ 764 w 764"/>
                  <a:gd name="T33" fmla="*/ 76 h 191"/>
                  <a:gd name="T34" fmla="*/ 764 w 764"/>
                  <a:gd name="T35" fmla="*/ 97 h 191"/>
                  <a:gd name="T36" fmla="*/ 764 w 764"/>
                  <a:gd name="T37" fmla="*/ 115 h 191"/>
                  <a:gd name="T38" fmla="*/ 749 w 764"/>
                  <a:gd name="T39" fmla="*/ 150 h 191"/>
                  <a:gd name="T40" fmla="*/ 723 w 764"/>
                  <a:gd name="T41" fmla="*/ 175 h 191"/>
                  <a:gd name="T42" fmla="*/ 688 w 764"/>
                  <a:gd name="T43" fmla="*/ 190 h 191"/>
                  <a:gd name="T44" fmla="*/ 670 w 764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64" h="191">
                    <a:moveTo>
                      <a:pt x="670" y="191"/>
                    </a:moveTo>
                    <a:lnTo>
                      <a:pt x="96" y="191"/>
                    </a:lnTo>
                    <a:lnTo>
                      <a:pt x="76" y="190"/>
                    </a:lnTo>
                    <a:lnTo>
                      <a:pt x="42" y="175"/>
                    </a:lnTo>
                    <a:lnTo>
                      <a:pt x="16" y="150"/>
                    </a:lnTo>
                    <a:lnTo>
                      <a:pt x="2" y="115"/>
                    </a:lnTo>
                    <a:lnTo>
                      <a:pt x="0" y="97"/>
                    </a:lnTo>
                    <a:lnTo>
                      <a:pt x="2" y="76"/>
                    </a:lnTo>
                    <a:lnTo>
                      <a:pt x="16" y="42"/>
                    </a:lnTo>
                    <a:lnTo>
                      <a:pt x="42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670" y="0"/>
                    </a:lnTo>
                    <a:lnTo>
                      <a:pt x="688" y="2"/>
                    </a:lnTo>
                    <a:lnTo>
                      <a:pt x="723" y="16"/>
                    </a:lnTo>
                    <a:lnTo>
                      <a:pt x="749" y="42"/>
                    </a:lnTo>
                    <a:lnTo>
                      <a:pt x="764" y="76"/>
                    </a:lnTo>
                    <a:lnTo>
                      <a:pt x="764" y="97"/>
                    </a:lnTo>
                    <a:lnTo>
                      <a:pt x="764" y="115"/>
                    </a:lnTo>
                    <a:lnTo>
                      <a:pt x="749" y="150"/>
                    </a:lnTo>
                    <a:lnTo>
                      <a:pt x="723" y="175"/>
                    </a:lnTo>
                    <a:lnTo>
                      <a:pt x="688" y="190"/>
                    </a:lnTo>
                    <a:lnTo>
                      <a:pt x="670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0" name="Freeform 87">
                <a:extLst>
                  <a:ext uri="{FF2B5EF4-FFF2-40B4-BE49-F238E27FC236}">
                    <a16:creationId xmlns:a16="http://schemas.microsoft.com/office/drawing/2014/main" xmlns="" id="{535ED7C2-342A-4C6F-880A-BACBB60EBA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" y="3274"/>
                <a:ext cx="255" cy="892"/>
              </a:xfrm>
              <a:custGeom>
                <a:avLst/>
                <a:gdLst>
                  <a:gd name="T0" fmla="*/ 669 w 764"/>
                  <a:gd name="T1" fmla="*/ 2676 h 2676"/>
                  <a:gd name="T2" fmla="*/ 656 w 764"/>
                  <a:gd name="T3" fmla="*/ 2676 h 2676"/>
                  <a:gd name="T4" fmla="*/ 630 w 764"/>
                  <a:gd name="T5" fmla="*/ 2669 h 2676"/>
                  <a:gd name="T6" fmla="*/ 609 w 764"/>
                  <a:gd name="T7" fmla="*/ 2655 h 2676"/>
                  <a:gd name="T8" fmla="*/ 590 w 764"/>
                  <a:gd name="T9" fmla="*/ 2636 h 2676"/>
                  <a:gd name="T10" fmla="*/ 583 w 764"/>
                  <a:gd name="T11" fmla="*/ 2623 h 2676"/>
                  <a:gd name="T12" fmla="*/ 530 w 764"/>
                  <a:gd name="T13" fmla="*/ 2516 h 2676"/>
                  <a:gd name="T14" fmla="*/ 436 w 764"/>
                  <a:gd name="T15" fmla="*/ 2296 h 2676"/>
                  <a:gd name="T16" fmla="*/ 352 w 764"/>
                  <a:gd name="T17" fmla="*/ 2076 h 2676"/>
                  <a:gd name="T18" fmla="*/ 281 w 764"/>
                  <a:gd name="T19" fmla="*/ 1858 h 2676"/>
                  <a:gd name="T20" fmla="*/ 219 w 764"/>
                  <a:gd name="T21" fmla="*/ 1642 h 2676"/>
                  <a:gd name="T22" fmla="*/ 167 w 764"/>
                  <a:gd name="T23" fmla="*/ 1433 h 2676"/>
                  <a:gd name="T24" fmla="*/ 106 w 764"/>
                  <a:gd name="T25" fmla="*/ 1133 h 2676"/>
                  <a:gd name="T26" fmla="*/ 50 w 764"/>
                  <a:gd name="T27" fmla="*/ 772 h 2676"/>
                  <a:gd name="T28" fmla="*/ 18 w 764"/>
                  <a:gd name="T29" fmla="*/ 471 h 2676"/>
                  <a:gd name="T30" fmla="*/ 0 w 764"/>
                  <a:gd name="T31" fmla="*/ 157 h 2676"/>
                  <a:gd name="T32" fmla="*/ 0 w 764"/>
                  <a:gd name="T33" fmla="*/ 97 h 2676"/>
                  <a:gd name="T34" fmla="*/ 1 w 764"/>
                  <a:gd name="T35" fmla="*/ 76 h 2676"/>
                  <a:gd name="T36" fmla="*/ 15 w 764"/>
                  <a:gd name="T37" fmla="*/ 42 h 2676"/>
                  <a:gd name="T38" fmla="*/ 41 w 764"/>
                  <a:gd name="T39" fmla="*/ 16 h 2676"/>
                  <a:gd name="T40" fmla="*/ 76 w 764"/>
                  <a:gd name="T41" fmla="*/ 2 h 2676"/>
                  <a:gd name="T42" fmla="*/ 96 w 764"/>
                  <a:gd name="T43" fmla="*/ 0 h 2676"/>
                  <a:gd name="T44" fmla="*/ 114 w 764"/>
                  <a:gd name="T45" fmla="*/ 2 h 2676"/>
                  <a:gd name="T46" fmla="*/ 149 w 764"/>
                  <a:gd name="T47" fmla="*/ 16 h 2676"/>
                  <a:gd name="T48" fmla="*/ 175 w 764"/>
                  <a:gd name="T49" fmla="*/ 42 h 2676"/>
                  <a:gd name="T50" fmla="*/ 190 w 764"/>
                  <a:gd name="T51" fmla="*/ 76 h 2676"/>
                  <a:gd name="T52" fmla="*/ 190 w 764"/>
                  <a:gd name="T53" fmla="*/ 97 h 2676"/>
                  <a:gd name="T54" fmla="*/ 192 w 764"/>
                  <a:gd name="T55" fmla="*/ 142 h 2676"/>
                  <a:gd name="T56" fmla="*/ 209 w 764"/>
                  <a:gd name="T57" fmla="*/ 441 h 2676"/>
                  <a:gd name="T58" fmla="*/ 239 w 764"/>
                  <a:gd name="T59" fmla="*/ 733 h 2676"/>
                  <a:gd name="T60" fmla="*/ 294 w 764"/>
                  <a:gd name="T61" fmla="*/ 1086 h 2676"/>
                  <a:gd name="T62" fmla="*/ 352 w 764"/>
                  <a:gd name="T63" fmla="*/ 1380 h 2676"/>
                  <a:gd name="T64" fmla="*/ 403 w 764"/>
                  <a:gd name="T65" fmla="*/ 1585 h 2676"/>
                  <a:gd name="T66" fmla="*/ 461 w 764"/>
                  <a:gd name="T67" fmla="*/ 1794 h 2676"/>
                  <a:gd name="T68" fmla="*/ 532 w 764"/>
                  <a:gd name="T69" fmla="*/ 2008 h 2676"/>
                  <a:gd name="T70" fmla="*/ 612 w 764"/>
                  <a:gd name="T71" fmla="*/ 2222 h 2676"/>
                  <a:gd name="T72" fmla="*/ 704 w 764"/>
                  <a:gd name="T73" fmla="*/ 2434 h 2676"/>
                  <a:gd name="T74" fmla="*/ 754 w 764"/>
                  <a:gd name="T75" fmla="*/ 2539 h 2676"/>
                  <a:gd name="T76" fmla="*/ 762 w 764"/>
                  <a:gd name="T77" fmla="*/ 2556 h 2676"/>
                  <a:gd name="T78" fmla="*/ 764 w 764"/>
                  <a:gd name="T79" fmla="*/ 2593 h 2676"/>
                  <a:gd name="T80" fmla="*/ 752 w 764"/>
                  <a:gd name="T81" fmla="*/ 2628 h 2676"/>
                  <a:gd name="T82" fmla="*/ 728 w 764"/>
                  <a:gd name="T83" fmla="*/ 2656 h 2676"/>
                  <a:gd name="T84" fmla="*/ 711 w 764"/>
                  <a:gd name="T85" fmla="*/ 2666 h 2676"/>
                  <a:gd name="T86" fmla="*/ 691 w 764"/>
                  <a:gd name="T87" fmla="*/ 2675 h 2676"/>
                  <a:gd name="T88" fmla="*/ 669 w 764"/>
                  <a:gd name="T89" fmla="*/ 2676 h 2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64" h="2676">
                    <a:moveTo>
                      <a:pt x="669" y="2676"/>
                    </a:moveTo>
                    <a:lnTo>
                      <a:pt x="656" y="2676"/>
                    </a:lnTo>
                    <a:lnTo>
                      <a:pt x="630" y="2669"/>
                    </a:lnTo>
                    <a:lnTo>
                      <a:pt x="609" y="2655"/>
                    </a:lnTo>
                    <a:lnTo>
                      <a:pt x="590" y="2636"/>
                    </a:lnTo>
                    <a:lnTo>
                      <a:pt x="583" y="2623"/>
                    </a:lnTo>
                    <a:lnTo>
                      <a:pt x="530" y="2516"/>
                    </a:lnTo>
                    <a:lnTo>
                      <a:pt x="436" y="2296"/>
                    </a:lnTo>
                    <a:lnTo>
                      <a:pt x="352" y="2076"/>
                    </a:lnTo>
                    <a:lnTo>
                      <a:pt x="281" y="1858"/>
                    </a:lnTo>
                    <a:lnTo>
                      <a:pt x="219" y="1642"/>
                    </a:lnTo>
                    <a:lnTo>
                      <a:pt x="167" y="1433"/>
                    </a:lnTo>
                    <a:lnTo>
                      <a:pt x="106" y="1133"/>
                    </a:lnTo>
                    <a:lnTo>
                      <a:pt x="50" y="772"/>
                    </a:lnTo>
                    <a:lnTo>
                      <a:pt x="18" y="471"/>
                    </a:lnTo>
                    <a:lnTo>
                      <a:pt x="0" y="157"/>
                    </a:lnTo>
                    <a:lnTo>
                      <a:pt x="0" y="97"/>
                    </a:lnTo>
                    <a:lnTo>
                      <a:pt x="1" y="76"/>
                    </a:lnTo>
                    <a:lnTo>
                      <a:pt x="15" y="42"/>
                    </a:lnTo>
                    <a:lnTo>
                      <a:pt x="41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114" y="2"/>
                    </a:lnTo>
                    <a:lnTo>
                      <a:pt x="149" y="16"/>
                    </a:lnTo>
                    <a:lnTo>
                      <a:pt x="175" y="42"/>
                    </a:lnTo>
                    <a:lnTo>
                      <a:pt x="190" y="76"/>
                    </a:lnTo>
                    <a:lnTo>
                      <a:pt x="190" y="97"/>
                    </a:lnTo>
                    <a:lnTo>
                      <a:pt x="192" y="142"/>
                    </a:lnTo>
                    <a:lnTo>
                      <a:pt x="209" y="441"/>
                    </a:lnTo>
                    <a:lnTo>
                      <a:pt x="239" y="733"/>
                    </a:lnTo>
                    <a:lnTo>
                      <a:pt x="294" y="1086"/>
                    </a:lnTo>
                    <a:lnTo>
                      <a:pt x="352" y="1380"/>
                    </a:lnTo>
                    <a:lnTo>
                      <a:pt x="403" y="1585"/>
                    </a:lnTo>
                    <a:lnTo>
                      <a:pt x="461" y="1794"/>
                    </a:lnTo>
                    <a:lnTo>
                      <a:pt x="532" y="2008"/>
                    </a:lnTo>
                    <a:lnTo>
                      <a:pt x="612" y="2222"/>
                    </a:lnTo>
                    <a:lnTo>
                      <a:pt x="704" y="2434"/>
                    </a:lnTo>
                    <a:lnTo>
                      <a:pt x="754" y="2539"/>
                    </a:lnTo>
                    <a:lnTo>
                      <a:pt x="762" y="2556"/>
                    </a:lnTo>
                    <a:lnTo>
                      <a:pt x="764" y="2593"/>
                    </a:lnTo>
                    <a:lnTo>
                      <a:pt x="752" y="2628"/>
                    </a:lnTo>
                    <a:lnTo>
                      <a:pt x="728" y="2656"/>
                    </a:lnTo>
                    <a:lnTo>
                      <a:pt x="711" y="2666"/>
                    </a:lnTo>
                    <a:lnTo>
                      <a:pt x="691" y="2675"/>
                    </a:lnTo>
                    <a:lnTo>
                      <a:pt x="669" y="267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1" name="Freeform 88">
                <a:extLst>
                  <a:ext uri="{FF2B5EF4-FFF2-40B4-BE49-F238E27FC236}">
                    <a16:creationId xmlns:a16="http://schemas.microsoft.com/office/drawing/2014/main" xmlns="" id="{A2B21BC7-F11C-45B1-B89E-775BE71AC5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5" y="4039"/>
                <a:ext cx="189" cy="127"/>
              </a:xfrm>
              <a:custGeom>
                <a:avLst/>
                <a:gdLst>
                  <a:gd name="T0" fmla="*/ 96 w 566"/>
                  <a:gd name="T1" fmla="*/ 381 h 381"/>
                  <a:gd name="T2" fmla="*/ 83 w 566"/>
                  <a:gd name="T3" fmla="*/ 381 h 381"/>
                  <a:gd name="T4" fmla="*/ 57 w 566"/>
                  <a:gd name="T5" fmla="*/ 374 h 381"/>
                  <a:gd name="T6" fmla="*/ 36 w 566"/>
                  <a:gd name="T7" fmla="*/ 361 h 381"/>
                  <a:gd name="T8" fmla="*/ 17 w 566"/>
                  <a:gd name="T9" fmla="*/ 341 h 381"/>
                  <a:gd name="T10" fmla="*/ 10 w 566"/>
                  <a:gd name="T11" fmla="*/ 330 h 381"/>
                  <a:gd name="T12" fmla="*/ 3 w 566"/>
                  <a:gd name="T13" fmla="*/ 311 h 381"/>
                  <a:gd name="T14" fmla="*/ 0 w 566"/>
                  <a:gd name="T15" fmla="*/ 274 h 381"/>
                  <a:gd name="T16" fmla="*/ 11 w 566"/>
                  <a:gd name="T17" fmla="*/ 239 h 381"/>
                  <a:gd name="T18" fmla="*/ 36 w 566"/>
                  <a:gd name="T19" fmla="*/ 211 h 381"/>
                  <a:gd name="T20" fmla="*/ 52 w 566"/>
                  <a:gd name="T21" fmla="*/ 201 h 381"/>
                  <a:gd name="T22" fmla="*/ 427 w 566"/>
                  <a:gd name="T23" fmla="*/ 10 h 381"/>
                  <a:gd name="T24" fmla="*/ 444 w 566"/>
                  <a:gd name="T25" fmla="*/ 3 h 381"/>
                  <a:gd name="T26" fmla="*/ 482 w 566"/>
                  <a:gd name="T27" fmla="*/ 0 h 381"/>
                  <a:gd name="T28" fmla="*/ 517 w 566"/>
                  <a:gd name="T29" fmla="*/ 11 h 381"/>
                  <a:gd name="T30" fmla="*/ 545 w 566"/>
                  <a:gd name="T31" fmla="*/ 34 h 381"/>
                  <a:gd name="T32" fmla="*/ 555 w 566"/>
                  <a:gd name="T33" fmla="*/ 52 h 381"/>
                  <a:gd name="T34" fmla="*/ 563 w 566"/>
                  <a:gd name="T35" fmla="*/ 69 h 381"/>
                  <a:gd name="T36" fmla="*/ 566 w 566"/>
                  <a:gd name="T37" fmla="*/ 106 h 381"/>
                  <a:gd name="T38" fmla="*/ 555 w 566"/>
                  <a:gd name="T39" fmla="*/ 142 h 381"/>
                  <a:gd name="T40" fmla="*/ 530 w 566"/>
                  <a:gd name="T41" fmla="*/ 169 h 381"/>
                  <a:gd name="T42" fmla="*/ 513 w 566"/>
                  <a:gd name="T43" fmla="*/ 179 h 381"/>
                  <a:gd name="T44" fmla="*/ 139 w 566"/>
                  <a:gd name="T45" fmla="*/ 371 h 381"/>
                  <a:gd name="T46" fmla="*/ 117 w 566"/>
                  <a:gd name="T47" fmla="*/ 380 h 381"/>
                  <a:gd name="T48" fmla="*/ 96 w 566"/>
                  <a:gd name="T49" fmla="*/ 381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6" h="381">
                    <a:moveTo>
                      <a:pt x="96" y="381"/>
                    </a:moveTo>
                    <a:lnTo>
                      <a:pt x="83" y="381"/>
                    </a:lnTo>
                    <a:lnTo>
                      <a:pt x="57" y="374"/>
                    </a:lnTo>
                    <a:lnTo>
                      <a:pt x="36" y="361"/>
                    </a:lnTo>
                    <a:lnTo>
                      <a:pt x="17" y="341"/>
                    </a:lnTo>
                    <a:lnTo>
                      <a:pt x="10" y="330"/>
                    </a:lnTo>
                    <a:lnTo>
                      <a:pt x="3" y="311"/>
                    </a:lnTo>
                    <a:lnTo>
                      <a:pt x="0" y="274"/>
                    </a:lnTo>
                    <a:lnTo>
                      <a:pt x="11" y="239"/>
                    </a:lnTo>
                    <a:lnTo>
                      <a:pt x="36" y="211"/>
                    </a:lnTo>
                    <a:lnTo>
                      <a:pt x="52" y="201"/>
                    </a:lnTo>
                    <a:lnTo>
                      <a:pt x="427" y="10"/>
                    </a:lnTo>
                    <a:lnTo>
                      <a:pt x="444" y="3"/>
                    </a:lnTo>
                    <a:lnTo>
                      <a:pt x="482" y="0"/>
                    </a:lnTo>
                    <a:lnTo>
                      <a:pt x="517" y="11"/>
                    </a:lnTo>
                    <a:lnTo>
                      <a:pt x="545" y="34"/>
                    </a:lnTo>
                    <a:lnTo>
                      <a:pt x="555" y="52"/>
                    </a:lnTo>
                    <a:lnTo>
                      <a:pt x="563" y="69"/>
                    </a:lnTo>
                    <a:lnTo>
                      <a:pt x="566" y="106"/>
                    </a:lnTo>
                    <a:lnTo>
                      <a:pt x="555" y="142"/>
                    </a:lnTo>
                    <a:lnTo>
                      <a:pt x="530" y="169"/>
                    </a:lnTo>
                    <a:lnTo>
                      <a:pt x="513" y="179"/>
                    </a:lnTo>
                    <a:lnTo>
                      <a:pt x="139" y="371"/>
                    </a:lnTo>
                    <a:lnTo>
                      <a:pt x="117" y="380"/>
                    </a:lnTo>
                    <a:lnTo>
                      <a:pt x="96" y="38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Freeform 89">
                <a:extLst>
                  <a:ext uri="{FF2B5EF4-FFF2-40B4-BE49-F238E27FC236}">
                    <a16:creationId xmlns:a16="http://schemas.microsoft.com/office/drawing/2014/main" xmlns="" id="{43344C32-D533-44CF-BE37-5B47B7A874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5" y="3914"/>
                <a:ext cx="189" cy="128"/>
              </a:xfrm>
              <a:custGeom>
                <a:avLst/>
                <a:gdLst>
                  <a:gd name="T0" fmla="*/ 96 w 568"/>
                  <a:gd name="T1" fmla="*/ 385 h 385"/>
                  <a:gd name="T2" fmla="*/ 83 w 568"/>
                  <a:gd name="T3" fmla="*/ 385 h 385"/>
                  <a:gd name="T4" fmla="*/ 59 w 568"/>
                  <a:gd name="T5" fmla="*/ 377 h 385"/>
                  <a:gd name="T6" fmla="*/ 36 w 568"/>
                  <a:gd name="T7" fmla="*/ 364 h 385"/>
                  <a:gd name="T8" fmla="*/ 17 w 568"/>
                  <a:gd name="T9" fmla="*/ 344 h 385"/>
                  <a:gd name="T10" fmla="*/ 12 w 568"/>
                  <a:gd name="T11" fmla="*/ 333 h 385"/>
                  <a:gd name="T12" fmla="*/ 3 w 568"/>
                  <a:gd name="T13" fmla="*/ 314 h 385"/>
                  <a:gd name="T14" fmla="*/ 0 w 568"/>
                  <a:gd name="T15" fmla="*/ 278 h 385"/>
                  <a:gd name="T16" fmla="*/ 12 w 568"/>
                  <a:gd name="T17" fmla="*/ 243 h 385"/>
                  <a:gd name="T18" fmla="*/ 36 w 568"/>
                  <a:gd name="T19" fmla="*/ 214 h 385"/>
                  <a:gd name="T20" fmla="*/ 52 w 568"/>
                  <a:gd name="T21" fmla="*/ 204 h 385"/>
                  <a:gd name="T22" fmla="*/ 429 w 568"/>
                  <a:gd name="T23" fmla="*/ 12 h 385"/>
                  <a:gd name="T24" fmla="*/ 447 w 568"/>
                  <a:gd name="T25" fmla="*/ 3 h 385"/>
                  <a:gd name="T26" fmla="*/ 483 w 568"/>
                  <a:gd name="T27" fmla="*/ 0 h 385"/>
                  <a:gd name="T28" fmla="*/ 519 w 568"/>
                  <a:gd name="T29" fmla="*/ 12 h 385"/>
                  <a:gd name="T30" fmla="*/ 548 w 568"/>
                  <a:gd name="T31" fmla="*/ 36 h 385"/>
                  <a:gd name="T32" fmla="*/ 558 w 568"/>
                  <a:gd name="T33" fmla="*/ 53 h 385"/>
                  <a:gd name="T34" fmla="*/ 565 w 568"/>
                  <a:gd name="T35" fmla="*/ 70 h 385"/>
                  <a:gd name="T36" fmla="*/ 568 w 568"/>
                  <a:gd name="T37" fmla="*/ 108 h 385"/>
                  <a:gd name="T38" fmla="*/ 556 w 568"/>
                  <a:gd name="T39" fmla="*/ 142 h 385"/>
                  <a:gd name="T40" fmla="*/ 533 w 568"/>
                  <a:gd name="T41" fmla="*/ 171 h 385"/>
                  <a:gd name="T42" fmla="*/ 516 w 568"/>
                  <a:gd name="T43" fmla="*/ 181 h 385"/>
                  <a:gd name="T44" fmla="*/ 139 w 568"/>
                  <a:gd name="T45" fmla="*/ 374 h 385"/>
                  <a:gd name="T46" fmla="*/ 118 w 568"/>
                  <a:gd name="T47" fmla="*/ 383 h 385"/>
                  <a:gd name="T48" fmla="*/ 96 w 568"/>
                  <a:gd name="T49" fmla="*/ 385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8" h="385">
                    <a:moveTo>
                      <a:pt x="96" y="385"/>
                    </a:moveTo>
                    <a:lnTo>
                      <a:pt x="83" y="385"/>
                    </a:lnTo>
                    <a:lnTo>
                      <a:pt x="59" y="377"/>
                    </a:lnTo>
                    <a:lnTo>
                      <a:pt x="36" y="364"/>
                    </a:lnTo>
                    <a:lnTo>
                      <a:pt x="17" y="344"/>
                    </a:lnTo>
                    <a:lnTo>
                      <a:pt x="12" y="333"/>
                    </a:lnTo>
                    <a:lnTo>
                      <a:pt x="3" y="314"/>
                    </a:lnTo>
                    <a:lnTo>
                      <a:pt x="0" y="278"/>
                    </a:lnTo>
                    <a:lnTo>
                      <a:pt x="12" y="243"/>
                    </a:lnTo>
                    <a:lnTo>
                      <a:pt x="36" y="214"/>
                    </a:lnTo>
                    <a:lnTo>
                      <a:pt x="52" y="204"/>
                    </a:lnTo>
                    <a:lnTo>
                      <a:pt x="429" y="12"/>
                    </a:lnTo>
                    <a:lnTo>
                      <a:pt x="447" y="3"/>
                    </a:lnTo>
                    <a:lnTo>
                      <a:pt x="483" y="0"/>
                    </a:lnTo>
                    <a:lnTo>
                      <a:pt x="519" y="12"/>
                    </a:lnTo>
                    <a:lnTo>
                      <a:pt x="548" y="36"/>
                    </a:lnTo>
                    <a:lnTo>
                      <a:pt x="558" y="53"/>
                    </a:lnTo>
                    <a:lnTo>
                      <a:pt x="565" y="70"/>
                    </a:lnTo>
                    <a:lnTo>
                      <a:pt x="568" y="108"/>
                    </a:lnTo>
                    <a:lnTo>
                      <a:pt x="556" y="142"/>
                    </a:lnTo>
                    <a:lnTo>
                      <a:pt x="533" y="171"/>
                    </a:lnTo>
                    <a:lnTo>
                      <a:pt x="516" y="181"/>
                    </a:lnTo>
                    <a:lnTo>
                      <a:pt x="139" y="374"/>
                    </a:lnTo>
                    <a:lnTo>
                      <a:pt x="118" y="383"/>
                    </a:lnTo>
                    <a:lnTo>
                      <a:pt x="96" y="38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3" name="Freeform 90">
                <a:extLst>
                  <a:ext uri="{FF2B5EF4-FFF2-40B4-BE49-F238E27FC236}">
                    <a16:creationId xmlns:a16="http://schemas.microsoft.com/office/drawing/2014/main" xmlns="" id="{F75B898C-D310-41AD-BD72-6BB44DFAF9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98" y="3781"/>
                <a:ext cx="199" cy="133"/>
              </a:xfrm>
              <a:custGeom>
                <a:avLst/>
                <a:gdLst>
                  <a:gd name="T0" fmla="*/ 96 w 597"/>
                  <a:gd name="T1" fmla="*/ 398 h 398"/>
                  <a:gd name="T2" fmla="*/ 83 w 597"/>
                  <a:gd name="T3" fmla="*/ 398 h 398"/>
                  <a:gd name="T4" fmla="*/ 59 w 597"/>
                  <a:gd name="T5" fmla="*/ 391 h 398"/>
                  <a:gd name="T6" fmla="*/ 36 w 597"/>
                  <a:gd name="T7" fmla="*/ 378 h 398"/>
                  <a:gd name="T8" fmla="*/ 19 w 597"/>
                  <a:gd name="T9" fmla="*/ 358 h 398"/>
                  <a:gd name="T10" fmla="*/ 12 w 597"/>
                  <a:gd name="T11" fmla="*/ 347 h 398"/>
                  <a:gd name="T12" fmla="*/ 3 w 597"/>
                  <a:gd name="T13" fmla="*/ 329 h 398"/>
                  <a:gd name="T14" fmla="*/ 0 w 597"/>
                  <a:gd name="T15" fmla="*/ 292 h 398"/>
                  <a:gd name="T16" fmla="*/ 12 w 597"/>
                  <a:gd name="T17" fmla="*/ 256 h 398"/>
                  <a:gd name="T18" fmla="*/ 36 w 597"/>
                  <a:gd name="T19" fmla="*/ 228 h 398"/>
                  <a:gd name="T20" fmla="*/ 53 w 597"/>
                  <a:gd name="T21" fmla="*/ 218 h 398"/>
                  <a:gd name="T22" fmla="*/ 457 w 597"/>
                  <a:gd name="T23" fmla="*/ 10 h 398"/>
                  <a:gd name="T24" fmla="*/ 476 w 597"/>
                  <a:gd name="T25" fmla="*/ 2 h 398"/>
                  <a:gd name="T26" fmla="*/ 512 w 597"/>
                  <a:gd name="T27" fmla="*/ 0 h 398"/>
                  <a:gd name="T28" fmla="*/ 548 w 597"/>
                  <a:gd name="T29" fmla="*/ 11 h 398"/>
                  <a:gd name="T30" fmla="*/ 576 w 597"/>
                  <a:gd name="T31" fmla="*/ 34 h 398"/>
                  <a:gd name="T32" fmla="*/ 586 w 597"/>
                  <a:gd name="T33" fmla="*/ 51 h 398"/>
                  <a:gd name="T34" fmla="*/ 594 w 597"/>
                  <a:gd name="T35" fmla="*/ 68 h 398"/>
                  <a:gd name="T36" fmla="*/ 597 w 597"/>
                  <a:gd name="T37" fmla="*/ 106 h 398"/>
                  <a:gd name="T38" fmla="*/ 585 w 597"/>
                  <a:gd name="T39" fmla="*/ 142 h 398"/>
                  <a:gd name="T40" fmla="*/ 562 w 597"/>
                  <a:gd name="T41" fmla="*/ 170 h 398"/>
                  <a:gd name="T42" fmla="*/ 545 w 597"/>
                  <a:gd name="T43" fmla="*/ 180 h 398"/>
                  <a:gd name="T44" fmla="*/ 139 w 597"/>
                  <a:gd name="T45" fmla="*/ 388 h 398"/>
                  <a:gd name="T46" fmla="*/ 119 w 597"/>
                  <a:gd name="T47" fmla="*/ 397 h 398"/>
                  <a:gd name="T48" fmla="*/ 96 w 597"/>
                  <a:gd name="T4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97" h="398">
                    <a:moveTo>
                      <a:pt x="96" y="398"/>
                    </a:moveTo>
                    <a:lnTo>
                      <a:pt x="83" y="398"/>
                    </a:lnTo>
                    <a:lnTo>
                      <a:pt x="59" y="391"/>
                    </a:lnTo>
                    <a:lnTo>
                      <a:pt x="36" y="378"/>
                    </a:lnTo>
                    <a:lnTo>
                      <a:pt x="19" y="358"/>
                    </a:lnTo>
                    <a:lnTo>
                      <a:pt x="12" y="347"/>
                    </a:lnTo>
                    <a:lnTo>
                      <a:pt x="3" y="329"/>
                    </a:lnTo>
                    <a:lnTo>
                      <a:pt x="0" y="292"/>
                    </a:lnTo>
                    <a:lnTo>
                      <a:pt x="12" y="256"/>
                    </a:lnTo>
                    <a:lnTo>
                      <a:pt x="36" y="228"/>
                    </a:lnTo>
                    <a:lnTo>
                      <a:pt x="53" y="218"/>
                    </a:lnTo>
                    <a:lnTo>
                      <a:pt x="457" y="10"/>
                    </a:lnTo>
                    <a:lnTo>
                      <a:pt x="476" y="2"/>
                    </a:lnTo>
                    <a:lnTo>
                      <a:pt x="512" y="0"/>
                    </a:lnTo>
                    <a:lnTo>
                      <a:pt x="548" y="11"/>
                    </a:lnTo>
                    <a:lnTo>
                      <a:pt x="576" y="34"/>
                    </a:lnTo>
                    <a:lnTo>
                      <a:pt x="586" y="51"/>
                    </a:lnTo>
                    <a:lnTo>
                      <a:pt x="594" y="68"/>
                    </a:lnTo>
                    <a:lnTo>
                      <a:pt x="597" y="106"/>
                    </a:lnTo>
                    <a:lnTo>
                      <a:pt x="585" y="142"/>
                    </a:lnTo>
                    <a:lnTo>
                      <a:pt x="562" y="170"/>
                    </a:lnTo>
                    <a:lnTo>
                      <a:pt x="545" y="180"/>
                    </a:lnTo>
                    <a:lnTo>
                      <a:pt x="139" y="388"/>
                    </a:lnTo>
                    <a:lnTo>
                      <a:pt x="119" y="397"/>
                    </a:lnTo>
                    <a:lnTo>
                      <a:pt x="96" y="39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4" name="Freeform 91">
                <a:extLst>
                  <a:ext uri="{FF2B5EF4-FFF2-40B4-BE49-F238E27FC236}">
                    <a16:creationId xmlns:a16="http://schemas.microsoft.com/office/drawing/2014/main" xmlns="" id="{E7662F97-B3E6-41B7-8C63-CC4ACF21E8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7" y="3645"/>
                <a:ext cx="202" cy="134"/>
              </a:xfrm>
              <a:custGeom>
                <a:avLst/>
                <a:gdLst>
                  <a:gd name="T0" fmla="*/ 96 w 607"/>
                  <a:gd name="T1" fmla="*/ 403 h 403"/>
                  <a:gd name="T2" fmla="*/ 84 w 607"/>
                  <a:gd name="T3" fmla="*/ 401 h 403"/>
                  <a:gd name="T4" fmla="*/ 59 w 607"/>
                  <a:gd name="T5" fmla="*/ 396 h 403"/>
                  <a:gd name="T6" fmla="*/ 36 w 607"/>
                  <a:gd name="T7" fmla="*/ 381 h 403"/>
                  <a:gd name="T8" fmla="*/ 18 w 607"/>
                  <a:gd name="T9" fmla="*/ 363 h 403"/>
                  <a:gd name="T10" fmla="*/ 12 w 607"/>
                  <a:gd name="T11" fmla="*/ 350 h 403"/>
                  <a:gd name="T12" fmla="*/ 3 w 607"/>
                  <a:gd name="T13" fmla="*/ 333 h 403"/>
                  <a:gd name="T14" fmla="*/ 0 w 607"/>
                  <a:gd name="T15" fmla="*/ 295 h 403"/>
                  <a:gd name="T16" fmla="*/ 12 w 607"/>
                  <a:gd name="T17" fmla="*/ 261 h 403"/>
                  <a:gd name="T18" fmla="*/ 36 w 607"/>
                  <a:gd name="T19" fmla="*/ 232 h 403"/>
                  <a:gd name="T20" fmla="*/ 53 w 607"/>
                  <a:gd name="T21" fmla="*/ 222 h 403"/>
                  <a:gd name="T22" fmla="*/ 468 w 607"/>
                  <a:gd name="T23" fmla="*/ 10 h 403"/>
                  <a:gd name="T24" fmla="*/ 485 w 607"/>
                  <a:gd name="T25" fmla="*/ 3 h 403"/>
                  <a:gd name="T26" fmla="*/ 522 w 607"/>
                  <a:gd name="T27" fmla="*/ 0 h 403"/>
                  <a:gd name="T28" fmla="*/ 558 w 607"/>
                  <a:gd name="T29" fmla="*/ 11 h 403"/>
                  <a:gd name="T30" fmla="*/ 587 w 607"/>
                  <a:gd name="T31" fmla="*/ 34 h 403"/>
                  <a:gd name="T32" fmla="*/ 597 w 607"/>
                  <a:gd name="T33" fmla="*/ 51 h 403"/>
                  <a:gd name="T34" fmla="*/ 604 w 607"/>
                  <a:gd name="T35" fmla="*/ 69 h 403"/>
                  <a:gd name="T36" fmla="*/ 607 w 607"/>
                  <a:gd name="T37" fmla="*/ 106 h 403"/>
                  <a:gd name="T38" fmla="*/ 595 w 607"/>
                  <a:gd name="T39" fmla="*/ 142 h 403"/>
                  <a:gd name="T40" fmla="*/ 571 w 607"/>
                  <a:gd name="T41" fmla="*/ 170 h 403"/>
                  <a:gd name="T42" fmla="*/ 555 w 607"/>
                  <a:gd name="T43" fmla="*/ 181 h 403"/>
                  <a:gd name="T44" fmla="*/ 139 w 607"/>
                  <a:gd name="T45" fmla="*/ 391 h 403"/>
                  <a:gd name="T46" fmla="*/ 118 w 607"/>
                  <a:gd name="T47" fmla="*/ 401 h 403"/>
                  <a:gd name="T48" fmla="*/ 96 w 607"/>
                  <a:gd name="T4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07" h="403">
                    <a:moveTo>
                      <a:pt x="96" y="403"/>
                    </a:moveTo>
                    <a:lnTo>
                      <a:pt x="84" y="401"/>
                    </a:lnTo>
                    <a:lnTo>
                      <a:pt x="59" y="396"/>
                    </a:lnTo>
                    <a:lnTo>
                      <a:pt x="36" y="381"/>
                    </a:lnTo>
                    <a:lnTo>
                      <a:pt x="18" y="363"/>
                    </a:lnTo>
                    <a:lnTo>
                      <a:pt x="12" y="350"/>
                    </a:lnTo>
                    <a:lnTo>
                      <a:pt x="3" y="333"/>
                    </a:lnTo>
                    <a:lnTo>
                      <a:pt x="0" y="295"/>
                    </a:lnTo>
                    <a:lnTo>
                      <a:pt x="12" y="261"/>
                    </a:lnTo>
                    <a:lnTo>
                      <a:pt x="36" y="232"/>
                    </a:lnTo>
                    <a:lnTo>
                      <a:pt x="53" y="222"/>
                    </a:lnTo>
                    <a:lnTo>
                      <a:pt x="468" y="10"/>
                    </a:lnTo>
                    <a:lnTo>
                      <a:pt x="485" y="3"/>
                    </a:lnTo>
                    <a:lnTo>
                      <a:pt x="522" y="0"/>
                    </a:lnTo>
                    <a:lnTo>
                      <a:pt x="558" y="11"/>
                    </a:lnTo>
                    <a:lnTo>
                      <a:pt x="587" y="34"/>
                    </a:lnTo>
                    <a:lnTo>
                      <a:pt x="597" y="51"/>
                    </a:lnTo>
                    <a:lnTo>
                      <a:pt x="604" y="69"/>
                    </a:lnTo>
                    <a:lnTo>
                      <a:pt x="607" y="106"/>
                    </a:lnTo>
                    <a:lnTo>
                      <a:pt x="595" y="142"/>
                    </a:lnTo>
                    <a:lnTo>
                      <a:pt x="571" y="170"/>
                    </a:lnTo>
                    <a:lnTo>
                      <a:pt x="555" y="181"/>
                    </a:lnTo>
                    <a:lnTo>
                      <a:pt x="139" y="391"/>
                    </a:lnTo>
                    <a:lnTo>
                      <a:pt x="118" y="401"/>
                    </a:lnTo>
                    <a:lnTo>
                      <a:pt x="96" y="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5" name="Freeform 92">
                <a:extLst>
                  <a:ext uri="{FF2B5EF4-FFF2-40B4-BE49-F238E27FC236}">
                    <a16:creationId xmlns:a16="http://schemas.microsoft.com/office/drawing/2014/main" xmlns="" id="{3AD5BFED-205C-47DD-8E1C-C4CEF04A3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09" y="3502"/>
                <a:ext cx="209" cy="139"/>
              </a:xfrm>
              <a:custGeom>
                <a:avLst/>
                <a:gdLst>
                  <a:gd name="T0" fmla="*/ 94 w 628"/>
                  <a:gd name="T1" fmla="*/ 417 h 417"/>
                  <a:gd name="T2" fmla="*/ 81 w 628"/>
                  <a:gd name="T3" fmla="*/ 416 h 417"/>
                  <a:gd name="T4" fmla="*/ 57 w 628"/>
                  <a:gd name="T5" fmla="*/ 409 h 417"/>
                  <a:gd name="T6" fmla="*/ 36 w 628"/>
                  <a:gd name="T7" fmla="*/ 396 h 417"/>
                  <a:gd name="T8" fmla="*/ 17 w 628"/>
                  <a:gd name="T9" fmla="*/ 377 h 417"/>
                  <a:gd name="T10" fmla="*/ 10 w 628"/>
                  <a:gd name="T11" fmla="*/ 364 h 417"/>
                  <a:gd name="T12" fmla="*/ 3 w 628"/>
                  <a:gd name="T13" fmla="*/ 347 h 417"/>
                  <a:gd name="T14" fmla="*/ 0 w 628"/>
                  <a:gd name="T15" fmla="*/ 310 h 417"/>
                  <a:gd name="T16" fmla="*/ 11 w 628"/>
                  <a:gd name="T17" fmla="*/ 275 h 417"/>
                  <a:gd name="T18" fmla="*/ 34 w 628"/>
                  <a:gd name="T19" fmla="*/ 247 h 417"/>
                  <a:gd name="T20" fmla="*/ 51 w 628"/>
                  <a:gd name="T21" fmla="*/ 237 h 417"/>
                  <a:gd name="T22" fmla="*/ 489 w 628"/>
                  <a:gd name="T23" fmla="*/ 10 h 417"/>
                  <a:gd name="T24" fmla="*/ 507 w 628"/>
                  <a:gd name="T25" fmla="*/ 3 h 417"/>
                  <a:gd name="T26" fmla="*/ 543 w 628"/>
                  <a:gd name="T27" fmla="*/ 0 h 417"/>
                  <a:gd name="T28" fmla="*/ 579 w 628"/>
                  <a:gd name="T29" fmla="*/ 12 h 417"/>
                  <a:gd name="T30" fmla="*/ 608 w 628"/>
                  <a:gd name="T31" fmla="*/ 34 h 417"/>
                  <a:gd name="T32" fmla="*/ 618 w 628"/>
                  <a:gd name="T33" fmla="*/ 52 h 417"/>
                  <a:gd name="T34" fmla="*/ 625 w 628"/>
                  <a:gd name="T35" fmla="*/ 70 h 417"/>
                  <a:gd name="T36" fmla="*/ 628 w 628"/>
                  <a:gd name="T37" fmla="*/ 108 h 417"/>
                  <a:gd name="T38" fmla="*/ 616 w 628"/>
                  <a:gd name="T39" fmla="*/ 142 h 417"/>
                  <a:gd name="T40" fmla="*/ 593 w 628"/>
                  <a:gd name="T41" fmla="*/ 171 h 417"/>
                  <a:gd name="T42" fmla="*/ 576 w 628"/>
                  <a:gd name="T43" fmla="*/ 181 h 417"/>
                  <a:gd name="T44" fmla="*/ 139 w 628"/>
                  <a:gd name="T45" fmla="*/ 406 h 417"/>
                  <a:gd name="T46" fmla="*/ 117 w 628"/>
                  <a:gd name="T47" fmla="*/ 414 h 417"/>
                  <a:gd name="T48" fmla="*/ 94 w 628"/>
                  <a:gd name="T49" fmla="*/ 417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28" h="417">
                    <a:moveTo>
                      <a:pt x="94" y="417"/>
                    </a:moveTo>
                    <a:lnTo>
                      <a:pt x="81" y="416"/>
                    </a:lnTo>
                    <a:lnTo>
                      <a:pt x="57" y="409"/>
                    </a:lnTo>
                    <a:lnTo>
                      <a:pt x="36" y="396"/>
                    </a:lnTo>
                    <a:lnTo>
                      <a:pt x="17" y="377"/>
                    </a:lnTo>
                    <a:lnTo>
                      <a:pt x="10" y="364"/>
                    </a:lnTo>
                    <a:lnTo>
                      <a:pt x="3" y="347"/>
                    </a:lnTo>
                    <a:lnTo>
                      <a:pt x="0" y="310"/>
                    </a:lnTo>
                    <a:lnTo>
                      <a:pt x="11" y="275"/>
                    </a:lnTo>
                    <a:lnTo>
                      <a:pt x="34" y="247"/>
                    </a:lnTo>
                    <a:lnTo>
                      <a:pt x="51" y="237"/>
                    </a:lnTo>
                    <a:lnTo>
                      <a:pt x="489" y="10"/>
                    </a:lnTo>
                    <a:lnTo>
                      <a:pt x="507" y="3"/>
                    </a:lnTo>
                    <a:lnTo>
                      <a:pt x="543" y="0"/>
                    </a:lnTo>
                    <a:lnTo>
                      <a:pt x="579" y="12"/>
                    </a:lnTo>
                    <a:lnTo>
                      <a:pt x="608" y="34"/>
                    </a:lnTo>
                    <a:lnTo>
                      <a:pt x="618" y="52"/>
                    </a:lnTo>
                    <a:lnTo>
                      <a:pt x="625" y="70"/>
                    </a:lnTo>
                    <a:lnTo>
                      <a:pt x="628" y="108"/>
                    </a:lnTo>
                    <a:lnTo>
                      <a:pt x="616" y="142"/>
                    </a:lnTo>
                    <a:lnTo>
                      <a:pt x="593" y="171"/>
                    </a:lnTo>
                    <a:lnTo>
                      <a:pt x="576" y="181"/>
                    </a:lnTo>
                    <a:lnTo>
                      <a:pt x="139" y="406"/>
                    </a:lnTo>
                    <a:lnTo>
                      <a:pt x="117" y="414"/>
                    </a:lnTo>
                    <a:lnTo>
                      <a:pt x="94" y="417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3" name="Freeform 100">
                <a:extLst>
                  <a:ext uri="{FF2B5EF4-FFF2-40B4-BE49-F238E27FC236}">
                    <a16:creationId xmlns:a16="http://schemas.microsoft.com/office/drawing/2014/main" xmlns="" id="{98C7457D-FD82-40A0-961B-8BCD5A04E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5" y="3112"/>
                <a:ext cx="106" cy="121"/>
              </a:xfrm>
              <a:custGeom>
                <a:avLst/>
                <a:gdLst>
                  <a:gd name="T0" fmla="*/ 96 w 318"/>
                  <a:gd name="T1" fmla="*/ 364 h 364"/>
                  <a:gd name="T2" fmla="*/ 80 w 318"/>
                  <a:gd name="T3" fmla="*/ 363 h 364"/>
                  <a:gd name="T4" fmla="*/ 52 w 318"/>
                  <a:gd name="T5" fmla="*/ 354 h 364"/>
                  <a:gd name="T6" fmla="*/ 39 w 318"/>
                  <a:gd name="T7" fmla="*/ 345 h 364"/>
                  <a:gd name="T8" fmla="*/ 24 w 318"/>
                  <a:gd name="T9" fmla="*/ 333 h 364"/>
                  <a:gd name="T10" fmla="*/ 4 w 318"/>
                  <a:gd name="T11" fmla="*/ 301 h 364"/>
                  <a:gd name="T12" fmla="*/ 0 w 318"/>
                  <a:gd name="T13" fmla="*/ 264 h 364"/>
                  <a:gd name="T14" fmla="*/ 9 w 318"/>
                  <a:gd name="T15" fmla="*/ 228 h 364"/>
                  <a:gd name="T16" fmla="*/ 19 w 318"/>
                  <a:gd name="T17" fmla="*/ 212 h 364"/>
                  <a:gd name="T18" fmla="*/ 145 w 318"/>
                  <a:gd name="T19" fmla="*/ 40 h 364"/>
                  <a:gd name="T20" fmla="*/ 158 w 318"/>
                  <a:gd name="T21" fmla="*/ 24 h 364"/>
                  <a:gd name="T22" fmla="*/ 189 w 318"/>
                  <a:gd name="T23" fmla="*/ 6 h 364"/>
                  <a:gd name="T24" fmla="*/ 225 w 318"/>
                  <a:gd name="T25" fmla="*/ 0 h 364"/>
                  <a:gd name="T26" fmla="*/ 262 w 318"/>
                  <a:gd name="T27" fmla="*/ 8 h 364"/>
                  <a:gd name="T28" fmla="*/ 278 w 318"/>
                  <a:gd name="T29" fmla="*/ 19 h 364"/>
                  <a:gd name="T30" fmla="*/ 293 w 318"/>
                  <a:gd name="T31" fmla="*/ 31 h 364"/>
                  <a:gd name="T32" fmla="*/ 313 w 318"/>
                  <a:gd name="T33" fmla="*/ 63 h 364"/>
                  <a:gd name="T34" fmla="*/ 318 w 318"/>
                  <a:gd name="T35" fmla="*/ 100 h 364"/>
                  <a:gd name="T36" fmla="*/ 310 w 318"/>
                  <a:gd name="T37" fmla="*/ 136 h 364"/>
                  <a:gd name="T38" fmla="*/ 298 w 318"/>
                  <a:gd name="T39" fmla="*/ 152 h 364"/>
                  <a:gd name="T40" fmla="*/ 172 w 318"/>
                  <a:gd name="T41" fmla="*/ 324 h 364"/>
                  <a:gd name="T42" fmla="*/ 158 w 318"/>
                  <a:gd name="T43" fmla="*/ 343 h 364"/>
                  <a:gd name="T44" fmla="*/ 118 w 318"/>
                  <a:gd name="T45" fmla="*/ 361 h 364"/>
                  <a:gd name="T46" fmla="*/ 96 w 318"/>
                  <a:gd name="T47" fmla="*/ 36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8" h="364">
                    <a:moveTo>
                      <a:pt x="96" y="364"/>
                    </a:moveTo>
                    <a:lnTo>
                      <a:pt x="80" y="363"/>
                    </a:lnTo>
                    <a:lnTo>
                      <a:pt x="52" y="354"/>
                    </a:lnTo>
                    <a:lnTo>
                      <a:pt x="39" y="345"/>
                    </a:lnTo>
                    <a:lnTo>
                      <a:pt x="24" y="333"/>
                    </a:lnTo>
                    <a:lnTo>
                      <a:pt x="4" y="301"/>
                    </a:lnTo>
                    <a:lnTo>
                      <a:pt x="0" y="264"/>
                    </a:lnTo>
                    <a:lnTo>
                      <a:pt x="9" y="228"/>
                    </a:lnTo>
                    <a:lnTo>
                      <a:pt x="19" y="212"/>
                    </a:lnTo>
                    <a:lnTo>
                      <a:pt x="145" y="40"/>
                    </a:lnTo>
                    <a:lnTo>
                      <a:pt x="158" y="24"/>
                    </a:lnTo>
                    <a:lnTo>
                      <a:pt x="189" y="6"/>
                    </a:lnTo>
                    <a:lnTo>
                      <a:pt x="225" y="0"/>
                    </a:lnTo>
                    <a:lnTo>
                      <a:pt x="262" y="8"/>
                    </a:lnTo>
                    <a:lnTo>
                      <a:pt x="278" y="19"/>
                    </a:lnTo>
                    <a:lnTo>
                      <a:pt x="293" y="31"/>
                    </a:lnTo>
                    <a:lnTo>
                      <a:pt x="313" y="63"/>
                    </a:lnTo>
                    <a:lnTo>
                      <a:pt x="318" y="100"/>
                    </a:lnTo>
                    <a:lnTo>
                      <a:pt x="310" y="136"/>
                    </a:lnTo>
                    <a:lnTo>
                      <a:pt x="298" y="152"/>
                    </a:lnTo>
                    <a:lnTo>
                      <a:pt x="172" y="324"/>
                    </a:lnTo>
                    <a:lnTo>
                      <a:pt x="158" y="343"/>
                    </a:lnTo>
                    <a:lnTo>
                      <a:pt x="118" y="361"/>
                    </a:lnTo>
                    <a:lnTo>
                      <a:pt x="96" y="36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4" name="Freeform 101">
                <a:extLst>
                  <a:ext uri="{FF2B5EF4-FFF2-40B4-BE49-F238E27FC236}">
                    <a16:creationId xmlns:a16="http://schemas.microsoft.com/office/drawing/2014/main" xmlns="" id="{E4854FCF-6021-421E-A3AE-BAACE32F7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1" y="2597"/>
                <a:ext cx="296" cy="381"/>
              </a:xfrm>
              <a:custGeom>
                <a:avLst/>
                <a:gdLst>
                  <a:gd name="T0" fmla="*/ 96 w 887"/>
                  <a:gd name="T1" fmla="*/ 1144 h 1144"/>
                  <a:gd name="T2" fmla="*/ 82 w 887"/>
                  <a:gd name="T3" fmla="*/ 1144 h 1144"/>
                  <a:gd name="T4" fmla="*/ 53 w 887"/>
                  <a:gd name="T5" fmla="*/ 1136 h 1144"/>
                  <a:gd name="T6" fmla="*/ 40 w 887"/>
                  <a:gd name="T7" fmla="*/ 1127 h 1144"/>
                  <a:gd name="T8" fmla="*/ 26 w 887"/>
                  <a:gd name="T9" fmla="*/ 1114 h 1144"/>
                  <a:gd name="T10" fmla="*/ 6 w 887"/>
                  <a:gd name="T11" fmla="*/ 1083 h 1144"/>
                  <a:gd name="T12" fmla="*/ 0 w 887"/>
                  <a:gd name="T13" fmla="*/ 1045 h 1144"/>
                  <a:gd name="T14" fmla="*/ 9 w 887"/>
                  <a:gd name="T15" fmla="*/ 1010 h 1144"/>
                  <a:gd name="T16" fmla="*/ 20 w 887"/>
                  <a:gd name="T17" fmla="*/ 994 h 1144"/>
                  <a:gd name="T18" fmla="*/ 715 w 887"/>
                  <a:gd name="T19" fmla="*/ 39 h 1144"/>
                  <a:gd name="T20" fmla="*/ 727 w 887"/>
                  <a:gd name="T21" fmla="*/ 24 h 1144"/>
                  <a:gd name="T22" fmla="*/ 760 w 887"/>
                  <a:gd name="T23" fmla="*/ 6 h 1144"/>
                  <a:gd name="T24" fmla="*/ 796 w 887"/>
                  <a:gd name="T25" fmla="*/ 0 h 1144"/>
                  <a:gd name="T26" fmla="*/ 831 w 887"/>
                  <a:gd name="T27" fmla="*/ 9 h 1144"/>
                  <a:gd name="T28" fmla="*/ 849 w 887"/>
                  <a:gd name="T29" fmla="*/ 19 h 1144"/>
                  <a:gd name="T30" fmla="*/ 863 w 887"/>
                  <a:gd name="T31" fmla="*/ 32 h 1144"/>
                  <a:gd name="T32" fmla="*/ 882 w 887"/>
                  <a:gd name="T33" fmla="*/ 63 h 1144"/>
                  <a:gd name="T34" fmla="*/ 887 w 887"/>
                  <a:gd name="T35" fmla="*/ 99 h 1144"/>
                  <a:gd name="T36" fmla="*/ 880 w 887"/>
                  <a:gd name="T37" fmla="*/ 135 h 1144"/>
                  <a:gd name="T38" fmla="*/ 869 w 887"/>
                  <a:gd name="T39" fmla="*/ 152 h 1144"/>
                  <a:gd name="T40" fmla="*/ 173 w 887"/>
                  <a:gd name="T41" fmla="*/ 1106 h 1144"/>
                  <a:gd name="T42" fmla="*/ 158 w 887"/>
                  <a:gd name="T43" fmla="*/ 1123 h 1144"/>
                  <a:gd name="T44" fmla="*/ 119 w 887"/>
                  <a:gd name="T45" fmla="*/ 1143 h 1144"/>
                  <a:gd name="T46" fmla="*/ 96 w 887"/>
                  <a:gd name="T47" fmla="*/ 1144 h 1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87" h="1144">
                    <a:moveTo>
                      <a:pt x="96" y="1144"/>
                    </a:moveTo>
                    <a:lnTo>
                      <a:pt x="82" y="1144"/>
                    </a:lnTo>
                    <a:lnTo>
                      <a:pt x="53" y="1136"/>
                    </a:lnTo>
                    <a:lnTo>
                      <a:pt x="40" y="1127"/>
                    </a:lnTo>
                    <a:lnTo>
                      <a:pt x="26" y="1114"/>
                    </a:lnTo>
                    <a:lnTo>
                      <a:pt x="6" y="1083"/>
                    </a:lnTo>
                    <a:lnTo>
                      <a:pt x="0" y="1045"/>
                    </a:lnTo>
                    <a:lnTo>
                      <a:pt x="9" y="1010"/>
                    </a:lnTo>
                    <a:lnTo>
                      <a:pt x="20" y="994"/>
                    </a:lnTo>
                    <a:lnTo>
                      <a:pt x="715" y="39"/>
                    </a:lnTo>
                    <a:lnTo>
                      <a:pt x="727" y="24"/>
                    </a:lnTo>
                    <a:lnTo>
                      <a:pt x="760" y="6"/>
                    </a:lnTo>
                    <a:lnTo>
                      <a:pt x="796" y="0"/>
                    </a:lnTo>
                    <a:lnTo>
                      <a:pt x="831" y="9"/>
                    </a:lnTo>
                    <a:lnTo>
                      <a:pt x="849" y="19"/>
                    </a:lnTo>
                    <a:lnTo>
                      <a:pt x="863" y="32"/>
                    </a:lnTo>
                    <a:lnTo>
                      <a:pt x="882" y="63"/>
                    </a:lnTo>
                    <a:lnTo>
                      <a:pt x="887" y="99"/>
                    </a:lnTo>
                    <a:lnTo>
                      <a:pt x="880" y="135"/>
                    </a:lnTo>
                    <a:lnTo>
                      <a:pt x="869" y="152"/>
                    </a:lnTo>
                    <a:lnTo>
                      <a:pt x="173" y="1106"/>
                    </a:lnTo>
                    <a:lnTo>
                      <a:pt x="158" y="1123"/>
                    </a:lnTo>
                    <a:lnTo>
                      <a:pt x="119" y="1143"/>
                    </a:lnTo>
                    <a:lnTo>
                      <a:pt x="96" y="114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5" name="Freeform 102">
                <a:extLst>
                  <a:ext uri="{FF2B5EF4-FFF2-40B4-BE49-F238E27FC236}">
                    <a16:creationId xmlns:a16="http://schemas.microsoft.com/office/drawing/2014/main" xmlns="" id="{6FED84F5-D6C1-43F9-BA94-58145493F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04" y="1513"/>
                <a:ext cx="809" cy="1083"/>
              </a:xfrm>
              <a:custGeom>
                <a:avLst/>
                <a:gdLst>
                  <a:gd name="T0" fmla="*/ 96 w 2426"/>
                  <a:gd name="T1" fmla="*/ 3250 h 3250"/>
                  <a:gd name="T2" fmla="*/ 82 w 2426"/>
                  <a:gd name="T3" fmla="*/ 3248 h 3250"/>
                  <a:gd name="T4" fmla="*/ 53 w 2426"/>
                  <a:gd name="T5" fmla="*/ 3240 h 3250"/>
                  <a:gd name="T6" fmla="*/ 41 w 2426"/>
                  <a:gd name="T7" fmla="*/ 3231 h 3250"/>
                  <a:gd name="T8" fmla="*/ 25 w 2426"/>
                  <a:gd name="T9" fmla="*/ 3218 h 3250"/>
                  <a:gd name="T10" fmla="*/ 6 w 2426"/>
                  <a:gd name="T11" fmla="*/ 3186 h 3250"/>
                  <a:gd name="T12" fmla="*/ 0 w 2426"/>
                  <a:gd name="T13" fmla="*/ 3151 h 3250"/>
                  <a:gd name="T14" fmla="*/ 9 w 2426"/>
                  <a:gd name="T15" fmla="*/ 3113 h 3250"/>
                  <a:gd name="T16" fmla="*/ 19 w 2426"/>
                  <a:gd name="T17" fmla="*/ 3098 h 3250"/>
                  <a:gd name="T18" fmla="*/ 2252 w 2426"/>
                  <a:gd name="T19" fmla="*/ 39 h 3250"/>
                  <a:gd name="T20" fmla="*/ 2265 w 2426"/>
                  <a:gd name="T21" fmla="*/ 24 h 3250"/>
                  <a:gd name="T22" fmla="*/ 2297 w 2426"/>
                  <a:gd name="T23" fmla="*/ 6 h 3250"/>
                  <a:gd name="T24" fmla="*/ 2334 w 2426"/>
                  <a:gd name="T25" fmla="*/ 0 h 3250"/>
                  <a:gd name="T26" fmla="*/ 2370 w 2426"/>
                  <a:gd name="T27" fmla="*/ 9 h 3250"/>
                  <a:gd name="T28" fmla="*/ 2386 w 2426"/>
                  <a:gd name="T29" fmla="*/ 19 h 3250"/>
                  <a:gd name="T30" fmla="*/ 2402 w 2426"/>
                  <a:gd name="T31" fmla="*/ 32 h 3250"/>
                  <a:gd name="T32" fmla="*/ 2420 w 2426"/>
                  <a:gd name="T33" fmla="*/ 63 h 3250"/>
                  <a:gd name="T34" fmla="*/ 2426 w 2426"/>
                  <a:gd name="T35" fmla="*/ 99 h 3250"/>
                  <a:gd name="T36" fmla="*/ 2417 w 2426"/>
                  <a:gd name="T37" fmla="*/ 135 h 3250"/>
                  <a:gd name="T38" fmla="*/ 2407 w 2426"/>
                  <a:gd name="T39" fmla="*/ 152 h 3250"/>
                  <a:gd name="T40" fmla="*/ 174 w 2426"/>
                  <a:gd name="T41" fmla="*/ 3209 h 3250"/>
                  <a:gd name="T42" fmla="*/ 158 w 2426"/>
                  <a:gd name="T43" fmla="*/ 3228 h 3250"/>
                  <a:gd name="T44" fmla="*/ 118 w 2426"/>
                  <a:gd name="T45" fmla="*/ 3248 h 3250"/>
                  <a:gd name="T46" fmla="*/ 96 w 2426"/>
                  <a:gd name="T47" fmla="*/ 3250 h 3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26" h="3250">
                    <a:moveTo>
                      <a:pt x="96" y="3250"/>
                    </a:moveTo>
                    <a:lnTo>
                      <a:pt x="82" y="3248"/>
                    </a:lnTo>
                    <a:lnTo>
                      <a:pt x="53" y="3240"/>
                    </a:lnTo>
                    <a:lnTo>
                      <a:pt x="41" y="3231"/>
                    </a:lnTo>
                    <a:lnTo>
                      <a:pt x="25" y="3218"/>
                    </a:lnTo>
                    <a:lnTo>
                      <a:pt x="6" y="3186"/>
                    </a:lnTo>
                    <a:lnTo>
                      <a:pt x="0" y="3151"/>
                    </a:lnTo>
                    <a:lnTo>
                      <a:pt x="9" y="3113"/>
                    </a:lnTo>
                    <a:lnTo>
                      <a:pt x="19" y="3098"/>
                    </a:lnTo>
                    <a:lnTo>
                      <a:pt x="2252" y="39"/>
                    </a:lnTo>
                    <a:lnTo>
                      <a:pt x="2265" y="24"/>
                    </a:lnTo>
                    <a:lnTo>
                      <a:pt x="2297" y="6"/>
                    </a:lnTo>
                    <a:lnTo>
                      <a:pt x="2334" y="0"/>
                    </a:lnTo>
                    <a:lnTo>
                      <a:pt x="2370" y="9"/>
                    </a:lnTo>
                    <a:lnTo>
                      <a:pt x="2386" y="19"/>
                    </a:lnTo>
                    <a:lnTo>
                      <a:pt x="2402" y="32"/>
                    </a:lnTo>
                    <a:lnTo>
                      <a:pt x="2420" y="63"/>
                    </a:lnTo>
                    <a:lnTo>
                      <a:pt x="2426" y="99"/>
                    </a:lnTo>
                    <a:lnTo>
                      <a:pt x="2417" y="135"/>
                    </a:lnTo>
                    <a:lnTo>
                      <a:pt x="2407" y="152"/>
                    </a:lnTo>
                    <a:lnTo>
                      <a:pt x="174" y="3209"/>
                    </a:lnTo>
                    <a:lnTo>
                      <a:pt x="158" y="3228"/>
                    </a:lnTo>
                    <a:lnTo>
                      <a:pt x="118" y="3248"/>
                    </a:lnTo>
                    <a:lnTo>
                      <a:pt x="96" y="325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6" name="Freeform 103">
                <a:extLst>
                  <a:ext uri="{FF2B5EF4-FFF2-40B4-BE49-F238E27FC236}">
                    <a16:creationId xmlns:a16="http://schemas.microsoft.com/office/drawing/2014/main" xmlns="" id="{B032F773-A8EA-43F1-A7A0-0310DD09A2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" y="2150"/>
                <a:ext cx="808" cy="1083"/>
              </a:xfrm>
              <a:custGeom>
                <a:avLst/>
                <a:gdLst>
                  <a:gd name="T0" fmla="*/ 96 w 2426"/>
                  <a:gd name="T1" fmla="*/ 3251 h 3251"/>
                  <a:gd name="T2" fmla="*/ 82 w 2426"/>
                  <a:gd name="T3" fmla="*/ 3250 h 3251"/>
                  <a:gd name="T4" fmla="*/ 53 w 2426"/>
                  <a:gd name="T5" fmla="*/ 3241 h 3251"/>
                  <a:gd name="T6" fmla="*/ 41 w 2426"/>
                  <a:gd name="T7" fmla="*/ 3232 h 3251"/>
                  <a:gd name="T8" fmla="*/ 25 w 2426"/>
                  <a:gd name="T9" fmla="*/ 3220 h 3251"/>
                  <a:gd name="T10" fmla="*/ 6 w 2426"/>
                  <a:gd name="T11" fmla="*/ 3188 h 3251"/>
                  <a:gd name="T12" fmla="*/ 0 w 2426"/>
                  <a:gd name="T13" fmla="*/ 3151 h 3251"/>
                  <a:gd name="T14" fmla="*/ 9 w 2426"/>
                  <a:gd name="T15" fmla="*/ 3115 h 3251"/>
                  <a:gd name="T16" fmla="*/ 19 w 2426"/>
                  <a:gd name="T17" fmla="*/ 3099 h 3251"/>
                  <a:gd name="T18" fmla="*/ 2252 w 2426"/>
                  <a:gd name="T19" fmla="*/ 40 h 3251"/>
                  <a:gd name="T20" fmla="*/ 2265 w 2426"/>
                  <a:gd name="T21" fmla="*/ 26 h 3251"/>
                  <a:gd name="T22" fmla="*/ 2298 w 2426"/>
                  <a:gd name="T23" fmla="*/ 6 h 3251"/>
                  <a:gd name="T24" fmla="*/ 2334 w 2426"/>
                  <a:gd name="T25" fmla="*/ 0 h 3251"/>
                  <a:gd name="T26" fmla="*/ 2370 w 2426"/>
                  <a:gd name="T27" fmla="*/ 9 h 3251"/>
                  <a:gd name="T28" fmla="*/ 2386 w 2426"/>
                  <a:gd name="T29" fmla="*/ 20 h 3251"/>
                  <a:gd name="T30" fmla="*/ 2402 w 2426"/>
                  <a:gd name="T31" fmla="*/ 32 h 3251"/>
                  <a:gd name="T32" fmla="*/ 2420 w 2426"/>
                  <a:gd name="T33" fmla="*/ 65 h 3251"/>
                  <a:gd name="T34" fmla="*/ 2426 w 2426"/>
                  <a:gd name="T35" fmla="*/ 101 h 3251"/>
                  <a:gd name="T36" fmla="*/ 2417 w 2426"/>
                  <a:gd name="T37" fmla="*/ 136 h 3251"/>
                  <a:gd name="T38" fmla="*/ 2407 w 2426"/>
                  <a:gd name="T39" fmla="*/ 154 h 3251"/>
                  <a:gd name="T40" fmla="*/ 174 w 2426"/>
                  <a:gd name="T41" fmla="*/ 3211 h 3251"/>
                  <a:gd name="T42" fmla="*/ 158 w 2426"/>
                  <a:gd name="T43" fmla="*/ 3230 h 3251"/>
                  <a:gd name="T44" fmla="*/ 118 w 2426"/>
                  <a:gd name="T45" fmla="*/ 3248 h 3251"/>
                  <a:gd name="T46" fmla="*/ 96 w 2426"/>
                  <a:gd name="T47" fmla="*/ 3251 h 3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26" h="3251">
                    <a:moveTo>
                      <a:pt x="96" y="3251"/>
                    </a:moveTo>
                    <a:lnTo>
                      <a:pt x="82" y="3250"/>
                    </a:lnTo>
                    <a:lnTo>
                      <a:pt x="53" y="3241"/>
                    </a:lnTo>
                    <a:lnTo>
                      <a:pt x="41" y="3232"/>
                    </a:lnTo>
                    <a:lnTo>
                      <a:pt x="25" y="3220"/>
                    </a:lnTo>
                    <a:lnTo>
                      <a:pt x="6" y="3188"/>
                    </a:lnTo>
                    <a:lnTo>
                      <a:pt x="0" y="3151"/>
                    </a:lnTo>
                    <a:lnTo>
                      <a:pt x="9" y="3115"/>
                    </a:lnTo>
                    <a:lnTo>
                      <a:pt x="19" y="3099"/>
                    </a:lnTo>
                    <a:lnTo>
                      <a:pt x="2252" y="40"/>
                    </a:lnTo>
                    <a:lnTo>
                      <a:pt x="2265" y="26"/>
                    </a:lnTo>
                    <a:lnTo>
                      <a:pt x="2298" y="6"/>
                    </a:lnTo>
                    <a:lnTo>
                      <a:pt x="2334" y="0"/>
                    </a:lnTo>
                    <a:lnTo>
                      <a:pt x="2370" y="9"/>
                    </a:lnTo>
                    <a:lnTo>
                      <a:pt x="2386" y="20"/>
                    </a:lnTo>
                    <a:lnTo>
                      <a:pt x="2402" y="32"/>
                    </a:lnTo>
                    <a:lnTo>
                      <a:pt x="2420" y="65"/>
                    </a:lnTo>
                    <a:lnTo>
                      <a:pt x="2426" y="101"/>
                    </a:lnTo>
                    <a:lnTo>
                      <a:pt x="2417" y="136"/>
                    </a:lnTo>
                    <a:lnTo>
                      <a:pt x="2407" y="154"/>
                    </a:lnTo>
                    <a:lnTo>
                      <a:pt x="174" y="3211"/>
                    </a:lnTo>
                    <a:lnTo>
                      <a:pt x="158" y="3230"/>
                    </a:lnTo>
                    <a:lnTo>
                      <a:pt x="118" y="3248"/>
                    </a:lnTo>
                    <a:lnTo>
                      <a:pt x="96" y="325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" name="Freeform 104">
                <a:extLst>
                  <a:ext uri="{FF2B5EF4-FFF2-40B4-BE49-F238E27FC236}">
                    <a16:creationId xmlns:a16="http://schemas.microsoft.com/office/drawing/2014/main" xmlns="" id="{DE3C4E30-35B5-4402-96E7-549F4B897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04" y="2532"/>
                <a:ext cx="1010" cy="701"/>
              </a:xfrm>
              <a:custGeom>
                <a:avLst/>
                <a:gdLst>
                  <a:gd name="T0" fmla="*/ 2933 w 3029"/>
                  <a:gd name="T1" fmla="*/ 2104 h 2104"/>
                  <a:gd name="T2" fmla="*/ 2919 w 3029"/>
                  <a:gd name="T3" fmla="*/ 2103 h 2104"/>
                  <a:gd name="T4" fmla="*/ 2893 w 3029"/>
                  <a:gd name="T5" fmla="*/ 2096 h 2104"/>
                  <a:gd name="T6" fmla="*/ 2880 w 3029"/>
                  <a:gd name="T7" fmla="*/ 2087 h 2104"/>
                  <a:gd name="T8" fmla="*/ 42 w 3029"/>
                  <a:gd name="T9" fmla="*/ 175 h 2104"/>
                  <a:gd name="T10" fmla="*/ 28 w 3029"/>
                  <a:gd name="T11" fmla="*/ 164 h 2104"/>
                  <a:gd name="T12" fmla="*/ 8 w 3029"/>
                  <a:gd name="T13" fmla="*/ 132 h 2104"/>
                  <a:gd name="T14" fmla="*/ 0 w 3029"/>
                  <a:gd name="T15" fmla="*/ 96 h 2104"/>
                  <a:gd name="T16" fmla="*/ 8 w 3029"/>
                  <a:gd name="T17" fmla="*/ 61 h 2104"/>
                  <a:gd name="T18" fmla="*/ 18 w 3029"/>
                  <a:gd name="T19" fmla="*/ 43 h 2104"/>
                  <a:gd name="T20" fmla="*/ 29 w 3029"/>
                  <a:gd name="T21" fmla="*/ 28 h 2104"/>
                  <a:gd name="T22" fmla="*/ 61 w 3029"/>
                  <a:gd name="T23" fmla="*/ 8 h 2104"/>
                  <a:gd name="T24" fmla="*/ 96 w 3029"/>
                  <a:gd name="T25" fmla="*/ 0 h 2104"/>
                  <a:gd name="T26" fmla="*/ 132 w 3029"/>
                  <a:gd name="T27" fmla="*/ 8 h 2104"/>
                  <a:gd name="T28" fmla="*/ 149 w 3029"/>
                  <a:gd name="T29" fmla="*/ 18 h 2104"/>
                  <a:gd name="T30" fmla="*/ 2986 w 3029"/>
                  <a:gd name="T31" fmla="*/ 1929 h 2104"/>
                  <a:gd name="T32" fmla="*/ 3002 w 3029"/>
                  <a:gd name="T33" fmla="*/ 1941 h 2104"/>
                  <a:gd name="T34" fmla="*/ 3022 w 3029"/>
                  <a:gd name="T35" fmla="*/ 1972 h 2104"/>
                  <a:gd name="T36" fmla="*/ 3029 w 3029"/>
                  <a:gd name="T37" fmla="*/ 2008 h 2104"/>
                  <a:gd name="T38" fmla="*/ 3022 w 3029"/>
                  <a:gd name="T39" fmla="*/ 2044 h 2104"/>
                  <a:gd name="T40" fmla="*/ 3012 w 3029"/>
                  <a:gd name="T41" fmla="*/ 2061 h 2104"/>
                  <a:gd name="T42" fmla="*/ 2998 w 3029"/>
                  <a:gd name="T43" fmla="*/ 2080 h 2104"/>
                  <a:gd name="T44" fmla="*/ 2956 w 3029"/>
                  <a:gd name="T45" fmla="*/ 2101 h 2104"/>
                  <a:gd name="T46" fmla="*/ 2933 w 3029"/>
                  <a:gd name="T47" fmla="*/ 2104 h 2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29" h="2104">
                    <a:moveTo>
                      <a:pt x="2933" y="2104"/>
                    </a:moveTo>
                    <a:lnTo>
                      <a:pt x="2919" y="2103"/>
                    </a:lnTo>
                    <a:lnTo>
                      <a:pt x="2893" y="2096"/>
                    </a:lnTo>
                    <a:lnTo>
                      <a:pt x="2880" y="2087"/>
                    </a:lnTo>
                    <a:lnTo>
                      <a:pt x="42" y="175"/>
                    </a:lnTo>
                    <a:lnTo>
                      <a:pt x="28" y="164"/>
                    </a:lnTo>
                    <a:lnTo>
                      <a:pt x="8" y="132"/>
                    </a:lnTo>
                    <a:lnTo>
                      <a:pt x="0" y="96"/>
                    </a:lnTo>
                    <a:lnTo>
                      <a:pt x="8" y="61"/>
                    </a:lnTo>
                    <a:lnTo>
                      <a:pt x="18" y="43"/>
                    </a:lnTo>
                    <a:lnTo>
                      <a:pt x="29" y="28"/>
                    </a:lnTo>
                    <a:lnTo>
                      <a:pt x="61" y="8"/>
                    </a:lnTo>
                    <a:lnTo>
                      <a:pt x="96" y="0"/>
                    </a:lnTo>
                    <a:lnTo>
                      <a:pt x="132" y="8"/>
                    </a:lnTo>
                    <a:lnTo>
                      <a:pt x="149" y="18"/>
                    </a:lnTo>
                    <a:lnTo>
                      <a:pt x="2986" y="1929"/>
                    </a:lnTo>
                    <a:lnTo>
                      <a:pt x="3002" y="1941"/>
                    </a:lnTo>
                    <a:lnTo>
                      <a:pt x="3022" y="1972"/>
                    </a:lnTo>
                    <a:lnTo>
                      <a:pt x="3029" y="2008"/>
                    </a:lnTo>
                    <a:lnTo>
                      <a:pt x="3022" y="2044"/>
                    </a:lnTo>
                    <a:lnTo>
                      <a:pt x="3012" y="2061"/>
                    </a:lnTo>
                    <a:lnTo>
                      <a:pt x="2998" y="2080"/>
                    </a:lnTo>
                    <a:lnTo>
                      <a:pt x="2956" y="2101"/>
                    </a:lnTo>
                    <a:lnTo>
                      <a:pt x="2933" y="210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6" name="Group 63">
              <a:extLst>
                <a:ext uri="{FF2B5EF4-FFF2-40B4-BE49-F238E27FC236}">
                  <a16:creationId xmlns:a16="http://schemas.microsoft.com/office/drawing/2014/main" xmlns="" id="{7BE372A5-522A-4C08-927C-E604D4CC1E3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448911" y="-46370"/>
              <a:ext cx="1606190" cy="1522616"/>
              <a:chOff x="-3015" y="1063"/>
              <a:chExt cx="4305" cy="4081"/>
            </a:xfrm>
          </p:grpSpPr>
          <p:sp>
            <p:nvSpPr>
              <p:cNvPr id="78" name="Freeform 64">
                <a:extLst>
                  <a:ext uri="{FF2B5EF4-FFF2-40B4-BE49-F238E27FC236}">
                    <a16:creationId xmlns:a16="http://schemas.microsoft.com/office/drawing/2014/main" xmlns="" id="{4F76D58E-3461-4CB7-912E-1C757470EE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27" y="2629"/>
                <a:ext cx="1116" cy="932"/>
              </a:xfrm>
              <a:custGeom>
                <a:avLst/>
                <a:gdLst>
                  <a:gd name="T0" fmla="*/ 2768 w 3348"/>
                  <a:gd name="T1" fmla="*/ 2485 h 2798"/>
                  <a:gd name="T2" fmla="*/ 1020 w 3348"/>
                  <a:gd name="T3" fmla="*/ 2798 h 2798"/>
                  <a:gd name="T4" fmla="*/ 0 w 3348"/>
                  <a:gd name="T5" fmla="*/ 1450 h 2798"/>
                  <a:gd name="T6" fmla="*/ 1050 w 3348"/>
                  <a:gd name="T7" fmla="*/ 0 h 2798"/>
                  <a:gd name="T8" fmla="*/ 3348 w 3348"/>
                  <a:gd name="T9" fmla="*/ 1546 h 2798"/>
                  <a:gd name="T10" fmla="*/ 2768 w 3348"/>
                  <a:gd name="T11" fmla="*/ 2485 h 2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48" h="2798">
                    <a:moveTo>
                      <a:pt x="2768" y="2485"/>
                    </a:moveTo>
                    <a:lnTo>
                      <a:pt x="1020" y="2798"/>
                    </a:lnTo>
                    <a:lnTo>
                      <a:pt x="0" y="1450"/>
                    </a:lnTo>
                    <a:lnTo>
                      <a:pt x="1050" y="0"/>
                    </a:lnTo>
                    <a:lnTo>
                      <a:pt x="3348" y="1546"/>
                    </a:lnTo>
                    <a:lnTo>
                      <a:pt x="2768" y="248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65">
                <a:extLst>
                  <a:ext uri="{FF2B5EF4-FFF2-40B4-BE49-F238E27FC236}">
                    <a16:creationId xmlns:a16="http://schemas.microsoft.com/office/drawing/2014/main" xmlns="" id="{762D580E-05AA-4C0D-80CF-03963094E7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09" y="2700"/>
                <a:ext cx="254" cy="354"/>
              </a:xfrm>
              <a:custGeom>
                <a:avLst/>
                <a:gdLst>
                  <a:gd name="T0" fmla="*/ 99 w 762"/>
                  <a:gd name="T1" fmla="*/ 1061 h 1061"/>
                  <a:gd name="T2" fmla="*/ 762 w 762"/>
                  <a:gd name="T3" fmla="*/ 149 h 1061"/>
                  <a:gd name="T4" fmla="*/ 539 w 762"/>
                  <a:gd name="T5" fmla="*/ 0 h 1061"/>
                  <a:gd name="T6" fmla="*/ 0 w 762"/>
                  <a:gd name="T7" fmla="*/ 743 h 1061"/>
                  <a:gd name="T8" fmla="*/ 99 w 762"/>
                  <a:gd name="T9" fmla="*/ 1061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2" h="1061">
                    <a:moveTo>
                      <a:pt x="99" y="1061"/>
                    </a:moveTo>
                    <a:lnTo>
                      <a:pt x="762" y="149"/>
                    </a:lnTo>
                    <a:lnTo>
                      <a:pt x="539" y="0"/>
                    </a:lnTo>
                    <a:lnTo>
                      <a:pt x="0" y="743"/>
                    </a:lnTo>
                    <a:lnTo>
                      <a:pt x="99" y="10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67">
                <a:extLst>
                  <a:ext uri="{FF2B5EF4-FFF2-40B4-BE49-F238E27FC236}">
                    <a16:creationId xmlns:a16="http://schemas.microsoft.com/office/drawing/2014/main" xmlns="" id="{131A70FA-D4AD-4354-81D4-2C6B8D93B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1" y="3307"/>
                <a:ext cx="427" cy="939"/>
              </a:xfrm>
              <a:custGeom>
                <a:avLst/>
                <a:gdLst>
                  <a:gd name="T0" fmla="*/ 1147 w 1282"/>
                  <a:gd name="T1" fmla="*/ 2483 h 2819"/>
                  <a:gd name="T2" fmla="*/ 1094 w 1282"/>
                  <a:gd name="T3" fmla="*/ 2376 h 2819"/>
                  <a:gd name="T4" fmla="*/ 1000 w 1282"/>
                  <a:gd name="T5" fmla="*/ 2158 h 2819"/>
                  <a:gd name="T6" fmla="*/ 918 w 1282"/>
                  <a:gd name="T7" fmla="*/ 1938 h 2819"/>
                  <a:gd name="T8" fmla="*/ 846 w 1282"/>
                  <a:gd name="T9" fmla="*/ 1720 h 2819"/>
                  <a:gd name="T10" fmla="*/ 786 w 1282"/>
                  <a:gd name="T11" fmla="*/ 1505 h 2819"/>
                  <a:gd name="T12" fmla="*/ 736 w 1282"/>
                  <a:gd name="T13" fmla="*/ 1296 h 2819"/>
                  <a:gd name="T14" fmla="*/ 674 w 1282"/>
                  <a:gd name="T15" fmla="*/ 995 h 2819"/>
                  <a:gd name="T16" fmla="*/ 621 w 1282"/>
                  <a:gd name="T17" fmla="*/ 636 h 2819"/>
                  <a:gd name="T18" fmla="*/ 591 w 1282"/>
                  <a:gd name="T19" fmla="*/ 341 h 2819"/>
                  <a:gd name="T20" fmla="*/ 574 w 1282"/>
                  <a:gd name="T21" fmla="*/ 41 h 2819"/>
                  <a:gd name="T22" fmla="*/ 574 w 1282"/>
                  <a:gd name="T23" fmla="*/ 0 h 2819"/>
                  <a:gd name="T24" fmla="*/ 0 w 1282"/>
                  <a:gd name="T25" fmla="*/ 0 h 2819"/>
                  <a:gd name="T26" fmla="*/ 3 w 1282"/>
                  <a:gd name="T27" fmla="*/ 20 h 2819"/>
                  <a:gd name="T28" fmla="*/ 40 w 1282"/>
                  <a:gd name="T29" fmla="*/ 236 h 2819"/>
                  <a:gd name="T30" fmla="*/ 81 w 1282"/>
                  <a:gd name="T31" fmla="*/ 418 h 2819"/>
                  <a:gd name="T32" fmla="*/ 124 w 1282"/>
                  <a:gd name="T33" fmla="*/ 592 h 2819"/>
                  <a:gd name="T34" fmla="*/ 218 w 1282"/>
                  <a:gd name="T35" fmla="*/ 906 h 2819"/>
                  <a:gd name="T36" fmla="*/ 297 w 1282"/>
                  <a:gd name="T37" fmla="*/ 1137 h 2819"/>
                  <a:gd name="T38" fmla="*/ 395 w 1282"/>
                  <a:gd name="T39" fmla="*/ 1381 h 2819"/>
                  <a:gd name="T40" fmla="*/ 508 w 1282"/>
                  <a:gd name="T41" fmla="*/ 1634 h 2819"/>
                  <a:gd name="T42" fmla="*/ 641 w 1282"/>
                  <a:gd name="T43" fmla="*/ 1897 h 2819"/>
                  <a:gd name="T44" fmla="*/ 793 w 1282"/>
                  <a:gd name="T45" fmla="*/ 2161 h 2819"/>
                  <a:gd name="T46" fmla="*/ 879 w 1282"/>
                  <a:gd name="T47" fmla="*/ 2293 h 2819"/>
                  <a:gd name="T48" fmla="*/ 969 w 1282"/>
                  <a:gd name="T49" fmla="*/ 2426 h 2819"/>
                  <a:gd name="T50" fmla="*/ 1172 w 1282"/>
                  <a:gd name="T51" fmla="*/ 2690 h 2819"/>
                  <a:gd name="T52" fmla="*/ 1282 w 1282"/>
                  <a:gd name="T53" fmla="*/ 2819 h 2819"/>
                  <a:gd name="T54" fmla="*/ 1147 w 1282"/>
                  <a:gd name="T55" fmla="*/ 2483 h 2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82" h="2819">
                    <a:moveTo>
                      <a:pt x="1147" y="2483"/>
                    </a:moveTo>
                    <a:lnTo>
                      <a:pt x="1094" y="2376"/>
                    </a:lnTo>
                    <a:lnTo>
                      <a:pt x="1000" y="2158"/>
                    </a:lnTo>
                    <a:lnTo>
                      <a:pt x="918" y="1938"/>
                    </a:lnTo>
                    <a:lnTo>
                      <a:pt x="846" y="1720"/>
                    </a:lnTo>
                    <a:lnTo>
                      <a:pt x="786" y="1505"/>
                    </a:lnTo>
                    <a:lnTo>
                      <a:pt x="736" y="1296"/>
                    </a:lnTo>
                    <a:lnTo>
                      <a:pt x="674" y="995"/>
                    </a:lnTo>
                    <a:lnTo>
                      <a:pt x="621" y="636"/>
                    </a:lnTo>
                    <a:lnTo>
                      <a:pt x="591" y="341"/>
                    </a:lnTo>
                    <a:lnTo>
                      <a:pt x="574" y="41"/>
                    </a:lnTo>
                    <a:lnTo>
                      <a:pt x="574" y="0"/>
                    </a:lnTo>
                    <a:lnTo>
                      <a:pt x="0" y="0"/>
                    </a:lnTo>
                    <a:lnTo>
                      <a:pt x="3" y="20"/>
                    </a:lnTo>
                    <a:lnTo>
                      <a:pt x="40" y="236"/>
                    </a:lnTo>
                    <a:lnTo>
                      <a:pt x="81" y="418"/>
                    </a:lnTo>
                    <a:lnTo>
                      <a:pt x="124" y="592"/>
                    </a:lnTo>
                    <a:lnTo>
                      <a:pt x="218" y="906"/>
                    </a:lnTo>
                    <a:lnTo>
                      <a:pt x="297" y="1137"/>
                    </a:lnTo>
                    <a:lnTo>
                      <a:pt x="395" y="1381"/>
                    </a:lnTo>
                    <a:lnTo>
                      <a:pt x="508" y="1634"/>
                    </a:lnTo>
                    <a:lnTo>
                      <a:pt x="641" y="1897"/>
                    </a:lnTo>
                    <a:lnTo>
                      <a:pt x="793" y="2161"/>
                    </a:lnTo>
                    <a:lnTo>
                      <a:pt x="879" y="2293"/>
                    </a:lnTo>
                    <a:lnTo>
                      <a:pt x="969" y="2426"/>
                    </a:lnTo>
                    <a:lnTo>
                      <a:pt x="1172" y="2690"/>
                    </a:lnTo>
                    <a:lnTo>
                      <a:pt x="1282" y="2819"/>
                    </a:lnTo>
                    <a:lnTo>
                      <a:pt x="1147" y="2483"/>
                    </a:lnTo>
                    <a:close/>
                  </a:path>
                </a:pathLst>
              </a:custGeom>
              <a:solidFill>
                <a:srgbClr val="05D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68">
                <a:extLst>
                  <a:ext uri="{FF2B5EF4-FFF2-40B4-BE49-F238E27FC236}">
                    <a16:creationId xmlns:a16="http://schemas.microsoft.com/office/drawing/2014/main" xmlns="" id="{561E3B1B-D2AF-4937-9999-01BAADF83D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29" y="2947"/>
                <a:ext cx="2760" cy="2038"/>
              </a:xfrm>
              <a:custGeom>
                <a:avLst/>
                <a:gdLst>
                  <a:gd name="T0" fmla="*/ 5613 w 8280"/>
                  <a:gd name="T1" fmla="*/ 3506 h 6114"/>
                  <a:gd name="T2" fmla="*/ 5926 w 8280"/>
                  <a:gd name="T3" fmla="*/ 3899 h 6114"/>
                  <a:gd name="T4" fmla="*/ 6075 w 8280"/>
                  <a:gd name="T5" fmla="*/ 4061 h 6114"/>
                  <a:gd name="T6" fmla="*/ 6340 w 8280"/>
                  <a:gd name="T7" fmla="*/ 4242 h 6114"/>
                  <a:gd name="T8" fmla="*/ 6658 w 8280"/>
                  <a:gd name="T9" fmla="*/ 4391 h 6114"/>
                  <a:gd name="T10" fmla="*/ 7427 w 8280"/>
                  <a:gd name="T11" fmla="*/ 4639 h 6114"/>
                  <a:gd name="T12" fmla="*/ 8005 w 8280"/>
                  <a:gd name="T13" fmla="*/ 4834 h 6114"/>
                  <a:gd name="T14" fmla="*/ 8105 w 8280"/>
                  <a:gd name="T15" fmla="*/ 4901 h 6114"/>
                  <a:gd name="T16" fmla="*/ 8202 w 8280"/>
                  <a:gd name="T17" fmla="*/ 5043 h 6114"/>
                  <a:gd name="T18" fmla="*/ 8265 w 8280"/>
                  <a:gd name="T19" fmla="*/ 5250 h 6114"/>
                  <a:gd name="T20" fmla="*/ 8276 w 8280"/>
                  <a:gd name="T21" fmla="*/ 5511 h 6114"/>
                  <a:gd name="T22" fmla="*/ 8274 w 8280"/>
                  <a:gd name="T23" fmla="*/ 5714 h 6114"/>
                  <a:gd name="T24" fmla="*/ 7742 w 8280"/>
                  <a:gd name="T25" fmla="*/ 5882 h 6114"/>
                  <a:gd name="T26" fmla="*/ 7090 w 8280"/>
                  <a:gd name="T27" fmla="*/ 6024 h 6114"/>
                  <a:gd name="T28" fmla="*/ 6647 w 8280"/>
                  <a:gd name="T29" fmla="*/ 6084 h 6114"/>
                  <a:gd name="T30" fmla="*/ 6168 w 8280"/>
                  <a:gd name="T31" fmla="*/ 6114 h 6114"/>
                  <a:gd name="T32" fmla="*/ 5665 w 8280"/>
                  <a:gd name="T33" fmla="*/ 6102 h 6114"/>
                  <a:gd name="T34" fmla="*/ 5278 w 8280"/>
                  <a:gd name="T35" fmla="*/ 6054 h 6114"/>
                  <a:gd name="T36" fmla="*/ 5053 w 8280"/>
                  <a:gd name="T37" fmla="*/ 6003 h 6114"/>
                  <a:gd name="T38" fmla="*/ 4723 w 8280"/>
                  <a:gd name="T39" fmla="*/ 5885 h 6114"/>
                  <a:gd name="T40" fmla="*/ 4366 w 8280"/>
                  <a:gd name="T41" fmla="*/ 5719 h 6114"/>
                  <a:gd name="T42" fmla="*/ 3694 w 8280"/>
                  <a:gd name="T43" fmla="*/ 5329 h 6114"/>
                  <a:gd name="T44" fmla="*/ 2888 w 8280"/>
                  <a:gd name="T45" fmla="*/ 4766 h 6114"/>
                  <a:gd name="T46" fmla="*/ 2090 w 8280"/>
                  <a:gd name="T47" fmla="*/ 4134 h 6114"/>
                  <a:gd name="T48" fmla="*/ 1347 w 8280"/>
                  <a:gd name="T49" fmla="*/ 3482 h 6114"/>
                  <a:gd name="T50" fmla="*/ 709 w 8280"/>
                  <a:gd name="T51" fmla="*/ 2863 h 6114"/>
                  <a:gd name="T52" fmla="*/ 228 w 8280"/>
                  <a:gd name="T53" fmla="*/ 2331 h 6114"/>
                  <a:gd name="T54" fmla="*/ 0 w 8280"/>
                  <a:gd name="T55" fmla="*/ 2023 h 6114"/>
                  <a:gd name="T56" fmla="*/ 144 w 8280"/>
                  <a:gd name="T57" fmla="*/ 1708 h 6114"/>
                  <a:gd name="T58" fmla="*/ 476 w 8280"/>
                  <a:gd name="T59" fmla="*/ 1229 h 6114"/>
                  <a:gd name="T60" fmla="*/ 782 w 8280"/>
                  <a:gd name="T61" fmla="*/ 844 h 6114"/>
                  <a:gd name="T62" fmla="*/ 1121 w 8280"/>
                  <a:gd name="T63" fmla="*/ 482 h 6114"/>
                  <a:gd name="T64" fmla="*/ 1531 w 8280"/>
                  <a:gd name="T65" fmla="*/ 134 h 6114"/>
                  <a:gd name="T66" fmla="*/ 1756 w 8280"/>
                  <a:gd name="T67" fmla="*/ 0 h 6114"/>
                  <a:gd name="T68" fmla="*/ 1869 w 8280"/>
                  <a:gd name="T69" fmla="*/ 10 h 6114"/>
                  <a:gd name="T70" fmla="*/ 1934 w 8280"/>
                  <a:gd name="T71" fmla="*/ 96 h 6114"/>
                  <a:gd name="T72" fmla="*/ 2020 w 8280"/>
                  <a:gd name="T73" fmla="*/ 357 h 6114"/>
                  <a:gd name="T74" fmla="*/ 2147 w 8280"/>
                  <a:gd name="T75" fmla="*/ 705 h 6114"/>
                  <a:gd name="T76" fmla="*/ 2263 w 8280"/>
                  <a:gd name="T77" fmla="*/ 906 h 6114"/>
                  <a:gd name="T78" fmla="*/ 2431 w 8280"/>
                  <a:gd name="T79" fmla="*/ 1088 h 6114"/>
                  <a:gd name="T80" fmla="*/ 2663 w 8280"/>
                  <a:gd name="T81" fmla="*/ 1240 h 6114"/>
                  <a:gd name="T82" fmla="*/ 2848 w 8280"/>
                  <a:gd name="T83" fmla="*/ 1315 h 6114"/>
                  <a:gd name="T84" fmla="*/ 3304 w 8280"/>
                  <a:gd name="T85" fmla="*/ 1450 h 6114"/>
                  <a:gd name="T86" fmla="*/ 3750 w 8280"/>
                  <a:gd name="T87" fmla="*/ 1526 h 6114"/>
                  <a:gd name="T88" fmla="*/ 4168 w 8280"/>
                  <a:gd name="T89" fmla="*/ 1556 h 6114"/>
                  <a:gd name="T90" fmla="*/ 4454 w 8280"/>
                  <a:gd name="T91" fmla="*/ 1557 h 6114"/>
                  <a:gd name="T92" fmla="*/ 4768 w 8280"/>
                  <a:gd name="T93" fmla="*/ 1672 h 6114"/>
                  <a:gd name="T94" fmla="*/ 4941 w 8280"/>
                  <a:gd name="T95" fmla="*/ 2215 h 6114"/>
                  <a:gd name="T96" fmla="*/ 5152 w 8280"/>
                  <a:gd name="T97" fmla="*/ 2714 h 6114"/>
                  <a:gd name="T98" fmla="*/ 5437 w 8280"/>
                  <a:gd name="T99" fmla="*/ 3241 h 6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280" h="6114">
                    <a:moveTo>
                      <a:pt x="5523" y="3373"/>
                    </a:moveTo>
                    <a:lnTo>
                      <a:pt x="5613" y="3506"/>
                    </a:lnTo>
                    <a:lnTo>
                      <a:pt x="5816" y="3770"/>
                    </a:lnTo>
                    <a:lnTo>
                      <a:pt x="5926" y="3899"/>
                    </a:lnTo>
                    <a:lnTo>
                      <a:pt x="5969" y="3956"/>
                    </a:lnTo>
                    <a:lnTo>
                      <a:pt x="6075" y="4061"/>
                    </a:lnTo>
                    <a:lnTo>
                      <a:pt x="6200" y="4157"/>
                    </a:lnTo>
                    <a:lnTo>
                      <a:pt x="6340" y="4242"/>
                    </a:lnTo>
                    <a:lnTo>
                      <a:pt x="6494" y="4320"/>
                    </a:lnTo>
                    <a:lnTo>
                      <a:pt x="6658" y="4391"/>
                    </a:lnTo>
                    <a:lnTo>
                      <a:pt x="6914" y="4484"/>
                    </a:lnTo>
                    <a:lnTo>
                      <a:pt x="7427" y="4639"/>
                    </a:lnTo>
                    <a:lnTo>
                      <a:pt x="7851" y="4769"/>
                    </a:lnTo>
                    <a:lnTo>
                      <a:pt x="8005" y="4834"/>
                    </a:lnTo>
                    <a:lnTo>
                      <a:pt x="8079" y="4878"/>
                    </a:lnTo>
                    <a:lnTo>
                      <a:pt x="8105" y="4901"/>
                    </a:lnTo>
                    <a:lnTo>
                      <a:pt x="8144" y="4946"/>
                    </a:lnTo>
                    <a:lnTo>
                      <a:pt x="8202" y="5043"/>
                    </a:lnTo>
                    <a:lnTo>
                      <a:pt x="8243" y="5146"/>
                    </a:lnTo>
                    <a:lnTo>
                      <a:pt x="8265" y="5250"/>
                    </a:lnTo>
                    <a:lnTo>
                      <a:pt x="8280" y="5389"/>
                    </a:lnTo>
                    <a:lnTo>
                      <a:pt x="8276" y="5511"/>
                    </a:lnTo>
                    <a:lnTo>
                      <a:pt x="8274" y="5524"/>
                    </a:lnTo>
                    <a:lnTo>
                      <a:pt x="8274" y="5714"/>
                    </a:lnTo>
                    <a:lnTo>
                      <a:pt x="8141" y="5762"/>
                    </a:lnTo>
                    <a:lnTo>
                      <a:pt x="7742" y="5882"/>
                    </a:lnTo>
                    <a:lnTo>
                      <a:pt x="7392" y="5967"/>
                    </a:lnTo>
                    <a:lnTo>
                      <a:pt x="7090" y="6024"/>
                    </a:lnTo>
                    <a:lnTo>
                      <a:pt x="6875" y="6057"/>
                    </a:lnTo>
                    <a:lnTo>
                      <a:pt x="6647" y="6084"/>
                    </a:lnTo>
                    <a:lnTo>
                      <a:pt x="6412" y="6104"/>
                    </a:lnTo>
                    <a:lnTo>
                      <a:pt x="6168" y="6114"/>
                    </a:lnTo>
                    <a:lnTo>
                      <a:pt x="5919" y="6114"/>
                    </a:lnTo>
                    <a:lnTo>
                      <a:pt x="5665" y="6102"/>
                    </a:lnTo>
                    <a:lnTo>
                      <a:pt x="5407" y="6074"/>
                    </a:lnTo>
                    <a:lnTo>
                      <a:pt x="5278" y="6054"/>
                    </a:lnTo>
                    <a:lnTo>
                      <a:pt x="5206" y="6041"/>
                    </a:lnTo>
                    <a:lnTo>
                      <a:pt x="5053" y="6003"/>
                    </a:lnTo>
                    <a:lnTo>
                      <a:pt x="4892" y="5951"/>
                    </a:lnTo>
                    <a:lnTo>
                      <a:pt x="4723" y="5885"/>
                    </a:lnTo>
                    <a:lnTo>
                      <a:pt x="4548" y="5808"/>
                    </a:lnTo>
                    <a:lnTo>
                      <a:pt x="4366" y="5719"/>
                    </a:lnTo>
                    <a:lnTo>
                      <a:pt x="4084" y="5567"/>
                    </a:lnTo>
                    <a:lnTo>
                      <a:pt x="3694" y="5329"/>
                    </a:lnTo>
                    <a:lnTo>
                      <a:pt x="3293" y="5060"/>
                    </a:lnTo>
                    <a:lnTo>
                      <a:pt x="2888" y="4766"/>
                    </a:lnTo>
                    <a:lnTo>
                      <a:pt x="2484" y="4457"/>
                    </a:lnTo>
                    <a:lnTo>
                      <a:pt x="2090" y="4134"/>
                    </a:lnTo>
                    <a:lnTo>
                      <a:pt x="1708" y="3807"/>
                    </a:lnTo>
                    <a:lnTo>
                      <a:pt x="1347" y="3482"/>
                    </a:lnTo>
                    <a:lnTo>
                      <a:pt x="1012" y="3165"/>
                    </a:lnTo>
                    <a:lnTo>
                      <a:pt x="709" y="2863"/>
                    </a:lnTo>
                    <a:lnTo>
                      <a:pt x="447" y="2584"/>
                    </a:lnTo>
                    <a:lnTo>
                      <a:pt x="228" y="2331"/>
                    </a:lnTo>
                    <a:lnTo>
                      <a:pt x="60" y="2115"/>
                    </a:lnTo>
                    <a:lnTo>
                      <a:pt x="0" y="2023"/>
                    </a:lnTo>
                    <a:lnTo>
                      <a:pt x="58" y="1844"/>
                    </a:lnTo>
                    <a:lnTo>
                      <a:pt x="144" y="1708"/>
                    </a:lnTo>
                    <a:lnTo>
                      <a:pt x="314" y="1455"/>
                    </a:lnTo>
                    <a:lnTo>
                      <a:pt x="476" y="1229"/>
                    </a:lnTo>
                    <a:lnTo>
                      <a:pt x="633" y="1025"/>
                    </a:lnTo>
                    <a:lnTo>
                      <a:pt x="782" y="844"/>
                    </a:lnTo>
                    <a:lnTo>
                      <a:pt x="923" y="685"/>
                    </a:lnTo>
                    <a:lnTo>
                      <a:pt x="1121" y="482"/>
                    </a:lnTo>
                    <a:lnTo>
                      <a:pt x="1347" y="276"/>
                    </a:lnTo>
                    <a:lnTo>
                      <a:pt x="1531" y="134"/>
                    </a:lnTo>
                    <a:lnTo>
                      <a:pt x="1717" y="17"/>
                    </a:lnTo>
                    <a:lnTo>
                      <a:pt x="1756" y="0"/>
                    </a:lnTo>
                    <a:lnTo>
                      <a:pt x="1849" y="0"/>
                    </a:lnTo>
                    <a:lnTo>
                      <a:pt x="1869" y="10"/>
                    </a:lnTo>
                    <a:lnTo>
                      <a:pt x="1903" y="46"/>
                    </a:lnTo>
                    <a:lnTo>
                      <a:pt x="1934" y="96"/>
                    </a:lnTo>
                    <a:lnTo>
                      <a:pt x="1959" y="159"/>
                    </a:lnTo>
                    <a:lnTo>
                      <a:pt x="2020" y="357"/>
                    </a:lnTo>
                    <a:lnTo>
                      <a:pt x="2103" y="603"/>
                    </a:lnTo>
                    <a:lnTo>
                      <a:pt x="2147" y="705"/>
                    </a:lnTo>
                    <a:lnTo>
                      <a:pt x="2200" y="807"/>
                    </a:lnTo>
                    <a:lnTo>
                      <a:pt x="2263" y="906"/>
                    </a:lnTo>
                    <a:lnTo>
                      <a:pt x="2341" y="1001"/>
                    </a:lnTo>
                    <a:lnTo>
                      <a:pt x="2431" y="1088"/>
                    </a:lnTo>
                    <a:lnTo>
                      <a:pt x="2538" y="1170"/>
                    </a:lnTo>
                    <a:lnTo>
                      <a:pt x="2663" y="1240"/>
                    </a:lnTo>
                    <a:lnTo>
                      <a:pt x="2733" y="1270"/>
                    </a:lnTo>
                    <a:lnTo>
                      <a:pt x="2848" y="1315"/>
                    </a:lnTo>
                    <a:lnTo>
                      <a:pt x="3076" y="1389"/>
                    </a:lnTo>
                    <a:lnTo>
                      <a:pt x="3304" y="1450"/>
                    </a:lnTo>
                    <a:lnTo>
                      <a:pt x="3529" y="1494"/>
                    </a:lnTo>
                    <a:lnTo>
                      <a:pt x="3750" y="1526"/>
                    </a:lnTo>
                    <a:lnTo>
                      <a:pt x="3963" y="1546"/>
                    </a:lnTo>
                    <a:lnTo>
                      <a:pt x="4168" y="1556"/>
                    </a:lnTo>
                    <a:lnTo>
                      <a:pt x="4362" y="1559"/>
                    </a:lnTo>
                    <a:lnTo>
                      <a:pt x="4454" y="1557"/>
                    </a:lnTo>
                    <a:lnTo>
                      <a:pt x="4725" y="1498"/>
                    </a:lnTo>
                    <a:lnTo>
                      <a:pt x="4768" y="1672"/>
                    </a:lnTo>
                    <a:lnTo>
                      <a:pt x="4862" y="1986"/>
                    </a:lnTo>
                    <a:lnTo>
                      <a:pt x="4941" y="2215"/>
                    </a:lnTo>
                    <a:lnTo>
                      <a:pt x="5039" y="2461"/>
                    </a:lnTo>
                    <a:lnTo>
                      <a:pt x="5152" y="2714"/>
                    </a:lnTo>
                    <a:lnTo>
                      <a:pt x="5285" y="2977"/>
                    </a:lnTo>
                    <a:lnTo>
                      <a:pt x="5437" y="3241"/>
                    </a:lnTo>
                    <a:lnTo>
                      <a:pt x="5523" y="3373"/>
                    </a:lnTo>
                    <a:close/>
                  </a:path>
                </a:pathLst>
              </a:custGeom>
              <a:solidFill>
                <a:srgbClr val="05D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72">
                <a:extLst>
                  <a:ext uri="{FF2B5EF4-FFF2-40B4-BE49-F238E27FC236}">
                    <a16:creationId xmlns:a16="http://schemas.microsoft.com/office/drawing/2014/main" xmlns="" id="{8B7C5499-06FE-4A78-B51C-91983A0CA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92" y="3621"/>
                <a:ext cx="287" cy="446"/>
              </a:xfrm>
              <a:custGeom>
                <a:avLst/>
                <a:gdLst>
                  <a:gd name="T0" fmla="*/ 191 w 861"/>
                  <a:gd name="T1" fmla="*/ 585 h 1338"/>
                  <a:gd name="T2" fmla="*/ 360 w 861"/>
                  <a:gd name="T3" fmla="*/ 235 h 1338"/>
                  <a:gd name="T4" fmla="*/ 310 w 861"/>
                  <a:gd name="T5" fmla="*/ 171 h 1338"/>
                  <a:gd name="T6" fmla="*/ 224 w 861"/>
                  <a:gd name="T7" fmla="*/ 53 h 1338"/>
                  <a:gd name="T8" fmla="*/ 190 w 861"/>
                  <a:gd name="T9" fmla="*/ 0 h 1338"/>
                  <a:gd name="T10" fmla="*/ 0 w 861"/>
                  <a:gd name="T11" fmla="*/ 394 h 1338"/>
                  <a:gd name="T12" fmla="*/ 76 w 861"/>
                  <a:gd name="T13" fmla="*/ 492 h 1338"/>
                  <a:gd name="T14" fmla="*/ 260 w 861"/>
                  <a:gd name="T15" fmla="*/ 709 h 1338"/>
                  <a:gd name="T16" fmla="*/ 478 w 861"/>
                  <a:gd name="T17" fmla="*/ 947 h 1338"/>
                  <a:gd name="T18" fmla="*/ 726 w 861"/>
                  <a:gd name="T19" fmla="*/ 1203 h 1338"/>
                  <a:gd name="T20" fmla="*/ 861 w 861"/>
                  <a:gd name="T21" fmla="*/ 1338 h 1338"/>
                  <a:gd name="T22" fmla="*/ 757 w 861"/>
                  <a:gd name="T23" fmla="*/ 1232 h 1338"/>
                  <a:gd name="T24" fmla="*/ 567 w 861"/>
                  <a:gd name="T25" fmla="*/ 1028 h 1338"/>
                  <a:gd name="T26" fmla="*/ 398 w 861"/>
                  <a:gd name="T27" fmla="*/ 839 h 1338"/>
                  <a:gd name="T28" fmla="*/ 253 w 861"/>
                  <a:gd name="T29" fmla="*/ 666 h 1338"/>
                  <a:gd name="T30" fmla="*/ 191 w 861"/>
                  <a:gd name="T31" fmla="*/ 585 h 1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61" h="1338">
                    <a:moveTo>
                      <a:pt x="191" y="585"/>
                    </a:moveTo>
                    <a:lnTo>
                      <a:pt x="360" y="235"/>
                    </a:lnTo>
                    <a:lnTo>
                      <a:pt x="310" y="171"/>
                    </a:lnTo>
                    <a:lnTo>
                      <a:pt x="224" y="53"/>
                    </a:lnTo>
                    <a:lnTo>
                      <a:pt x="190" y="0"/>
                    </a:lnTo>
                    <a:lnTo>
                      <a:pt x="0" y="394"/>
                    </a:lnTo>
                    <a:lnTo>
                      <a:pt x="76" y="492"/>
                    </a:lnTo>
                    <a:lnTo>
                      <a:pt x="260" y="709"/>
                    </a:lnTo>
                    <a:lnTo>
                      <a:pt x="478" y="947"/>
                    </a:lnTo>
                    <a:lnTo>
                      <a:pt x="726" y="1203"/>
                    </a:lnTo>
                    <a:lnTo>
                      <a:pt x="861" y="1338"/>
                    </a:lnTo>
                    <a:lnTo>
                      <a:pt x="757" y="1232"/>
                    </a:lnTo>
                    <a:lnTo>
                      <a:pt x="567" y="1028"/>
                    </a:lnTo>
                    <a:lnTo>
                      <a:pt x="398" y="839"/>
                    </a:lnTo>
                    <a:lnTo>
                      <a:pt x="253" y="666"/>
                    </a:lnTo>
                    <a:lnTo>
                      <a:pt x="191" y="5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73">
                <a:extLst>
                  <a:ext uri="{FF2B5EF4-FFF2-40B4-BE49-F238E27FC236}">
                    <a16:creationId xmlns:a16="http://schemas.microsoft.com/office/drawing/2014/main" xmlns="" id="{5FAE602D-CC1F-40B3-8486-3758167EC3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72" y="1258"/>
                <a:ext cx="2162" cy="1943"/>
              </a:xfrm>
              <a:custGeom>
                <a:avLst/>
                <a:gdLst>
                  <a:gd name="T0" fmla="*/ 2837 w 5071"/>
                  <a:gd name="T1" fmla="*/ 4969 h 4969"/>
                  <a:gd name="T2" fmla="*/ 0 w 5071"/>
                  <a:gd name="T3" fmla="*/ 3057 h 4969"/>
                  <a:gd name="T4" fmla="*/ 2234 w 5071"/>
                  <a:gd name="T5" fmla="*/ 0 h 4969"/>
                  <a:gd name="T6" fmla="*/ 5071 w 5071"/>
                  <a:gd name="T7" fmla="*/ 1910 h 4969"/>
                  <a:gd name="T8" fmla="*/ 2837 w 5071"/>
                  <a:gd name="T9" fmla="*/ 4969 h 4969"/>
                  <a:gd name="connsiteX0" fmla="*/ 5595 w 10000"/>
                  <a:gd name="connsiteY0" fmla="*/ 11734 h 11734"/>
                  <a:gd name="connsiteX1" fmla="*/ 0 w 10000"/>
                  <a:gd name="connsiteY1" fmla="*/ 7886 h 11734"/>
                  <a:gd name="connsiteX2" fmla="*/ 5576 w 10000"/>
                  <a:gd name="connsiteY2" fmla="*/ 0 h 11734"/>
                  <a:gd name="connsiteX3" fmla="*/ 10000 w 10000"/>
                  <a:gd name="connsiteY3" fmla="*/ 5578 h 11734"/>
                  <a:gd name="connsiteX4" fmla="*/ 5595 w 10000"/>
                  <a:gd name="connsiteY4" fmla="*/ 11734 h 11734"/>
                  <a:gd name="connsiteX0" fmla="*/ 5595 w 12795"/>
                  <a:gd name="connsiteY0" fmla="*/ 11734 h 11734"/>
                  <a:gd name="connsiteX1" fmla="*/ 0 w 12795"/>
                  <a:gd name="connsiteY1" fmla="*/ 7886 h 11734"/>
                  <a:gd name="connsiteX2" fmla="*/ 5576 w 12795"/>
                  <a:gd name="connsiteY2" fmla="*/ 0 h 11734"/>
                  <a:gd name="connsiteX3" fmla="*/ 12795 w 12795"/>
                  <a:gd name="connsiteY3" fmla="*/ 452 h 11734"/>
                  <a:gd name="connsiteX4" fmla="*/ 5595 w 12795"/>
                  <a:gd name="connsiteY4" fmla="*/ 11734 h 1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95" h="11734">
                    <a:moveTo>
                      <a:pt x="5595" y="11734"/>
                    </a:moveTo>
                    <a:lnTo>
                      <a:pt x="0" y="7886"/>
                    </a:lnTo>
                    <a:lnTo>
                      <a:pt x="5576" y="0"/>
                    </a:lnTo>
                    <a:lnTo>
                      <a:pt x="12795" y="452"/>
                    </a:lnTo>
                    <a:lnTo>
                      <a:pt x="5595" y="11734"/>
                    </a:lnTo>
                    <a:close/>
                  </a:path>
                </a:pathLst>
              </a:custGeom>
              <a:solidFill>
                <a:srgbClr val="05D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78">
                <a:extLst>
                  <a:ext uri="{FF2B5EF4-FFF2-40B4-BE49-F238E27FC236}">
                    <a16:creationId xmlns:a16="http://schemas.microsoft.com/office/drawing/2014/main" xmlns="" id="{9D510838-AA09-4E07-8A2F-1C8319261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61" y="3589"/>
                <a:ext cx="2822" cy="1428"/>
              </a:xfrm>
              <a:custGeom>
                <a:avLst/>
                <a:gdLst>
                  <a:gd name="T0" fmla="*/ 6056 w 8466"/>
                  <a:gd name="T1" fmla="*/ 4284 h 4284"/>
                  <a:gd name="T2" fmla="*/ 5661 w 8466"/>
                  <a:gd name="T3" fmla="*/ 4261 h 4284"/>
                  <a:gd name="T4" fmla="*/ 5360 w 8466"/>
                  <a:gd name="T5" fmla="*/ 4222 h 4284"/>
                  <a:gd name="T6" fmla="*/ 5130 w 8466"/>
                  <a:gd name="T7" fmla="*/ 4170 h 4284"/>
                  <a:gd name="T8" fmla="*/ 4796 w 8466"/>
                  <a:gd name="T9" fmla="*/ 4051 h 4284"/>
                  <a:gd name="T10" fmla="*/ 4435 w 8466"/>
                  <a:gd name="T11" fmla="*/ 3882 h 4284"/>
                  <a:gd name="T12" fmla="*/ 3754 w 8466"/>
                  <a:gd name="T13" fmla="*/ 3488 h 4284"/>
                  <a:gd name="T14" fmla="*/ 2938 w 8466"/>
                  <a:gd name="T15" fmla="*/ 2920 h 4284"/>
                  <a:gd name="T16" fmla="*/ 2128 w 8466"/>
                  <a:gd name="T17" fmla="*/ 2280 h 4284"/>
                  <a:gd name="T18" fmla="*/ 1377 w 8466"/>
                  <a:gd name="T19" fmla="*/ 1621 h 4284"/>
                  <a:gd name="T20" fmla="*/ 734 w 8466"/>
                  <a:gd name="T21" fmla="*/ 997 h 4284"/>
                  <a:gd name="T22" fmla="*/ 246 w 8466"/>
                  <a:gd name="T23" fmla="*/ 459 h 4284"/>
                  <a:gd name="T24" fmla="*/ 15 w 8466"/>
                  <a:gd name="T25" fmla="*/ 148 h 4284"/>
                  <a:gd name="T26" fmla="*/ 0 w 8466"/>
                  <a:gd name="T27" fmla="*/ 93 h 4284"/>
                  <a:gd name="T28" fmla="*/ 28 w 8466"/>
                  <a:gd name="T29" fmla="*/ 27 h 4284"/>
                  <a:gd name="T30" fmla="*/ 61 w 8466"/>
                  <a:gd name="T31" fmla="*/ 6 h 4284"/>
                  <a:gd name="T32" fmla="*/ 134 w 8466"/>
                  <a:gd name="T33" fmla="*/ 9 h 4284"/>
                  <a:gd name="T34" fmla="*/ 176 w 8466"/>
                  <a:gd name="T35" fmla="*/ 46 h 4284"/>
                  <a:gd name="T36" fmla="*/ 402 w 8466"/>
                  <a:gd name="T37" fmla="*/ 350 h 4284"/>
                  <a:gd name="T38" fmla="*/ 878 w 8466"/>
                  <a:gd name="T39" fmla="*/ 876 h 4284"/>
                  <a:gd name="T40" fmla="*/ 1508 w 8466"/>
                  <a:gd name="T41" fmla="*/ 1489 h 4284"/>
                  <a:gd name="T42" fmla="*/ 2242 w 8466"/>
                  <a:gd name="T43" fmla="*/ 2134 h 4284"/>
                  <a:gd name="T44" fmla="*/ 3030 w 8466"/>
                  <a:gd name="T45" fmla="*/ 2761 h 4284"/>
                  <a:gd name="T46" fmla="*/ 3827 w 8466"/>
                  <a:gd name="T47" fmla="*/ 3316 h 4284"/>
                  <a:gd name="T48" fmla="*/ 4489 w 8466"/>
                  <a:gd name="T49" fmla="*/ 3701 h 4284"/>
                  <a:gd name="T50" fmla="*/ 4842 w 8466"/>
                  <a:gd name="T51" fmla="*/ 3866 h 4284"/>
                  <a:gd name="T52" fmla="*/ 5168 w 8466"/>
                  <a:gd name="T53" fmla="*/ 3982 h 4284"/>
                  <a:gd name="T54" fmla="*/ 5390 w 8466"/>
                  <a:gd name="T55" fmla="*/ 4033 h 4284"/>
                  <a:gd name="T56" fmla="*/ 5755 w 8466"/>
                  <a:gd name="T57" fmla="*/ 4078 h 4284"/>
                  <a:gd name="T58" fmla="*/ 6233 w 8466"/>
                  <a:gd name="T59" fmla="*/ 4093 h 4284"/>
                  <a:gd name="T60" fmla="*/ 6691 w 8466"/>
                  <a:gd name="T61" fmla="*/ 4067 h 4284"/>
                  <a:gd name="T62" fmla="*/ 7117 w 8466"/>
                  <a:gd name="T63" fmla="*/ 4013 h 4284"/>
                  <a:gd name="T64" fmla="*/ 7759 w 8466"/>
                  <a:gd name="T65" fmla="*/ 3878 h 4284"/>
                  <a:gd name="T66" fmla="*/ 8263 w 8466"/>
                  <a:gd name="T67" fmla="*/ 3724 h 4284"/>
                  <a:gd name="T68" fmla="*/ 8356 w 8466"/>
                  <a:gd name="T69" fmla="*/ 3693 h 4284"/>
                  <a:gd name="T70" fmla="*/ 8427 w 8466"/>
                  <a:gd name="T71" fmla="*/ 3708 h 4284"/>
                  <a:gd name="T72" fmla="*/ 8460 w 8466"/>
                  <a:gd name="T73" fmla="*/ 3754 h 4284"/>
                  <a:gd name="T74" fmla="*/ 8463 w 8466"/>
                  <a:gd name="T75" fmla="*/ 3810 h 4284"/>
                  <a:gd name="T76" fmla="*/ 8422 w 8466"/>
                  <a:gd name="T77" fmla="*/ 3869 h 4284"/>
                  <a:gd name="T78" fmla="*/ 8273 w 8466"/>
                  <a:gd name="T79" fmla="*/ 3924 h 4284"/>
                  <a:gd name="T80" fmla="*/ 7703 w 8466"/>
                  <a:gd name="T81" fmla="*/ 4089 h 4284"/>
                  <a:gd name="T82" fmla="*/ 7078 w 8466"/>
                  <a:gd name="T83" fmla="*/ 4212 h 4284"/>
                  <a:gd name="T84" fmla="*/ 6347 w 8466"/>
                  <a:gd name="T85" fmla="*/ 4282 h 4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466" h="4284">
                    <a:moveTo>
                      <a:pt x="6154" y="4284"/>
                    </a:moveTo>
                    <a:lnTo>
                      <a:pt x="6056" y="4284"/>
                    </a:lnTo>
                    <a:lnTo>
                      <a:pt x="5859" y="4276"/>
                    </a:lnTo>
                    <a:lnTo>
                      <a:pt x="5661" y="4261"/>
                    </a:lnTo>
                    <a:lnTo>
                      <a:pt x="5460" y="4238"/>
                    </a:lnTo>
                    <a:lnTo>
                      <a:pt x="5360" y="4222"/>
                    </a:lnTo>
                    <a:lnTo>
                      <a:pt x="5285" y="4209"/>
                    </a:lnTo>
                    <a:lnTo>
                      <a:pt x="5130" y="4170"/>
                    </a:lnTo>
                    <a:lnTo>
                      <a:pt x="4967" y="4117"/>
                    </a:lnTo>
                    <a:lnTo>
                      <a:pt x="4796" y="4051"/>
                    </a:lnTo>
                    <a:lnTo>
                      <a:pt x="4619" y="3972"/>
                    </a:lnTo>
                    <a:lnTo>
                      <a:pt x="4435" y="3882"/>
                    </a:lnTo>
                    <a:lnTo>
                      <a:pt x="4150" y="3729"/>
                    </a:lnTo>
                    <a:lnTo>
                      <a:pt x="3754" y="3488"/>
                    </a:lnTo>
                    <a:lnTo>
                      <a:pt x="3348" y="3217"/>
                    </a:lnTo>
                    <a:lnTo>
                      <a:pt x="2938" y="2920"/>
                    </a:lnTo>
                    <a:lnTo>
                      <a:pt x="2530" y="2606"/>
                    </a:lnTo>
                    <a:lnTo>
                      <a:pt x="2128" y="2280"/>
                    </a:lnTo>
                    <a:lnTo>
                      <a:pt x="1743" y="1950"/>
                    </a:lnTo>
                    <a:lnTo>
                      <a:pt x="1377" y="1621"/>
                    </a:lnTo>
                    <a:lnTo>
                      <a:pt x="1039" y="1301"/>
                    </a:lnTo>
                    <a:lnTo>
                      <a:pt x="734" y="997"/>
                    </a:lnTo>
                    <a:lnTo>
                      <a:pt x="467" y="713"/>
                    </a:lnTo>
                    <a:lnTo>
                      <a:pt x="246" y="459"/>
                    </a:lnTo>
                    <a:lnTo>
                      <a:pt x="76" y="240"/>
                    </a:lnTo>
                    <a:lnTo>
                      <a:pt x="15" y="148"/>
                    </a:lnTo>
                    <a:lnTo>
                      <a:pt x="5" y="131"/>
                    </a:lnTo>
                    <a:lnTo>
                      <a:pt x="0" y="93"/>
                    </a:lnTo>
                    <a:lnTo>
                      <a:pt x="8" y="57"/>
                    </a:lnTo>
                    <a:lnTo>
                      <a:pt x="28" y="27"/>
                    </a:lnTo>
                    <a:lnTo>
                      <a:pt x="44" y="16"/>
                    </a:lnTo>
                    <a:lnTo>
                      <a:pt x="61" y="6"/>
                    </a:lnTo>
                    <a:lnTo>
                      <a:pt x="99" y="0"/>
                    </a:lnTo>
                    <a:lnTo>
                      <a:pt x="134" y="9"/>
                    </a:lnTo>
                    <a:lnTo>
                      <a:pt x="164" y="30"/>
                    </a:lnTo>
                    <a:lnTo>
                      <a:pt x="176" y="46"/>
                    </a:lnTo>
                    <a:lnTo>
                      <a:pt x="236" y="136"/>
                    </a:lnTo>
                    <a:lnTo>
                      <a:pt x="402" y="350"/>
                    </a:lnTo>
                    <a:lnTo>
                      <a:pt x="619" y="599"/>
                    </a:lnTo>
                    <a:lnTo>
                      <a:pt x="878" y="876"/>
                    </a:lnTo>
                    <a:lnTo>
                      <a:pt x="1178" y="1175"/>
                    </a:lnTo>
                    <a:lnTo>
                      <a:pt x="1508" y="1489"/>
                    </a:lnTo>
                    <a:lnTo>
                      <a:pt x="1865" y="1810"/>
                    </a:lnTo>
                    <a:lnTo>
                      <a:pt x="2242" y="2134"/>
                    </a:lnTo>
                    <a:lnTo>
                      <a:pt x="2632" y="2452"/>
                    </a:lnTo>
                    <a:lnTo>
                      <a:pt x="3030" y="2761"/>
                    </a:lnTo>
                    <a:lnTo>
                      <a:pt x="3430" y="3050"/>
                    </a:lnTo>
                    <a:lnTo>
                      <a:pt x="3827" y="3316"/>
                    </a:lnTo>
                    <a:lnTo>
                      <a:pt x="4211" y="3551"/>
                    </a:lnTo>
                    <a:lnTo>
                      <a:pt x="4489" y="3701"/>
                    </a:lnTo>
                    <a:lnTo>
                      <a:pt x="4669" y="3789"/>
                    </a:lnTo>
                    <a:lnTo>
                      <a:pt x="4842" y="3866"/>
                    </a:lnTo>
                    <a:lnTo>
                      <a:pt x="5008" y="3931"/>
                    </a:lnTo>
                    <a:lnTo>
                      <a:pt x="5168" y="3982"/>
                    </a:lnTo>
                    <a:lnTo>
                      <a:pt x="5318" y="4020"/>
                    </a:lnTo>
                    <a:lnTo>
                      <a:pt x="5390" y="4033"/>
                    </a:lnTo>
                    <a:lnTo>
                      <a:pt x="5512" y="4051"/>
                    </a:lnTo>
                    <a:lnTo>
                      <a:pt x="5755" y="4078"/>
                    </a:lnTo>
                    <a:lnTo>
                      <a:pt x="5996" y="4091"/>
                    </a:lnTo>
                    <a:lnTo>
                      <a:pt x="6233" y="4093"/>
                    </a:lnTo>
                    <a:lnTo>
                      <a:pt x="6465" y="4084"/>
                    </a:lnTo>
                    <a:lnTo>
                      <a:pt x="6691" y="4067"/>
                    </a:lnTo>
                    <a:lnTo>
                      <a:pt x="6908" y="4043"/>
                    </a:lnTo>
                    <a:lnTo>
                      <a:pt x="7117" y="4013"/>
                    </a:lnTo>
                    <a:lnTo>
                      <a:pt x="7411" y="3958"/>
                    </a:lnTo>
                    <a:lnTo>
                      <a:pt x="7759" y="3878"/>
                    </a:lnTo>
                    <a:lnTo>
                      <a:pt x="8046" y="3796"/>
                    </a:lnTo>
                    <a:lnTo>
                      <a:pt x="8263" y="3724"/>
                    </a:lnTo>
                    <a:lnTo>
                      <a:pt x="8337" y="3697"/>
                    </a:lnTo>
                    <a:lnTo>
                      <a:pt x="8356" y="3693"/>
                    </a:lnTo>
                    <a:lnTo>
                      <a:pt x="8393" y="3694"/>
                    </a:lnTo>
                    <a:lnTo>
                      <a:pt x="8427" y="3708"/>
                    </a:lnTo>
                    <a:lnTo>
                      <a:pt x="8452" y="3736"/>
                    </a:lnTo>
                    <a:lnTo>
                      <a:pt x="8460" y="3754"/>
                    </a:lnTo>
                    <a:lnTo>
                      <a:pt x="8466" y="3773"/>
                    </a:lnTo>
                    <a:lnTo>
                      <a:pt x="8463" y="3810"/>
                    </a:lnTo>
                    <a:lnTo>
                      <a:pt x="8449" y="3843"/>
                    </a:lnTo>
                    <a:lnTo>
                      <a:pt x="8422" y="3869"/>
                    </a:lnTo>
                    <a:lnTo>
                      <a:pt x="8403" y="3876"/>
                    </a:lnTo>
                    <a:lnTo>
                      <a:pt x="8273" y="3924"/>
                    </a:lnTo>
                    <a:lnTo>
                      <a:pt x="7962" y="4020"/>
                    </a:lnTo>
                    <a:lnTo>
                      <a:pt x="7703" y="4089"/>
                    </a:lnTo>
                    <a:lnTo>
                      <a:pt x="7407" y="4154"/>
                    </a:lnTo>
                    <a:lnTo>
                      <a:pt x="7078" y="4212"/>
                    </a:lnTo>
                    <a:lnTo>
                      <a:pt x="6724" y="4256"/>
                    </a:lnTo>
                    <a:lnTo>
                      <a:pt x="6347" y="4282"/>
                    </a:lnTo>
                    <a:lnTo>
                      <a:pt x="6154" y="428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79">
                <a:extLst>
                  <a:ext uri="{FF2B5EF4-FFF2-40B4-BE49-F238E27FC236}">
                    <a16:creationId xmlns:a16="http://schemas.microsoft.com/office/drawing/2014/main" xmlns="" id="{3F168F59-7A0C-4A30-8409-12D7D725E0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24" y="3720"/>
                <a:ext cx="2885" cy="1424"/>
              </a:xfrm>
              <a:custGeom>
                <a:avLst/>
                <a:gdLst>
                  <a:gd name="T0" fmla="*/ 6241 w 8656"/>
                  <a:gd name="T1" fmla="*/ 4271 h 4271"/>
                  <a:gd name="T2" fmla="*/ 5813 w 8656"/>
                  <a:gd name="T3" fmla="*/ 4247 h 4271"/>
                  <a:gd name="T4" fmla="*/ 5488 w 8656"/>
                  <a:gd name="T5" fmla="*/ 4204 h 4271"/>
                  <a:gd name="T6" fmla="*/ 5262 w 8656"/>
                  <a:gd name="T7" fmla="*/ 4153 h 4271"/>
                  <a:gd name="T8" fmla="*/ 4933 w 8656"/>
                  <a:gd name="T9" fmla="*/ 4043 h 4271"/>
                  <a:gd name="T10" fmla="*/ 4581 w 8656"/>
                  <a:gd name="T11" fmla="*/ 3885 h 4271"/>
                  <a:gd name="T12" fmla="*/ 3917 w 8656"/>
                  <a:gd name="T13" fmla="*/ 3520 h 4271"/>
                  <a:gd name="T14" fmla="*/ 3120 w 8656"/>
                  <a:gd name="T15" fmla="*/ 2988 h 4271"/>
                  <a:gd name="T16" fmla="*/ 2320 w 8656"/>
                  <a:gd name="T17" fmla="*/ 2378 h 4271"/>
                  <a:gd name="T18" fmla="*/ 1562 w 8656"/>
                  <a:gd name="T19" fmla="*/ 1736 h 4271"/>
                  <a:gd name="T20" fmla="*/ 883 w 8656"/>
                  <a:gd name="T21" fmla="*/ 1103 h 4271"/>
                  <a:gd name="T22" fmla="*/ 329 w 8656"/>
                  <a:gd name="T23" fmla="*/ 525 h 4271"/>
                  <a:gd name="T24" fmla="*/ 20 w 8656"/>
                  <a:gd name="T25" fmla="*/ 154 h 4271"/>
                  <a:gd name="T26" fmla="*/ 0 w 8656"/>
                  <a:gd name="T27" fmla="*/ 102 h 4271"/>
                  <a:gd name="T28" fmla="*/ 23 w 8656"/>
                  <a:gd name="T29" fmla="*/ 33 h 4271"/>
                  <a:gd name="T30" fmla="*/ 55 w 8656"/>
                  <a:gd name="T31" fmla="*/ 9 h 4271"/>
                  <a:gd name="T32" fmla="*/ 128 w 8656"/>
                  <a:gd name="T33" fmla="*/ 5 h 4271"/>
                  <a:gd name="T34" fmla="*/ 172 w 8656"/>
                  <a:gd name="T35" fmla="*/ 38 h 4271"/>
                  <a:gd name="T36" fmla="*/ 475 w 8656"/>
                  <a:gd name="T37" fmla="*/ 403 h 4271"/>
                  <a:gd name="T38" fmla="*/ 1020 w 8656"/>
                  <a:gd name="T39" fmla="*/ 971 h 4271"/>
                  <a:gd name="T40" fmla="*/ 1683 w 8656"/>
                  <a:gd name="T41" fmla="*/ 1592 h 4271"/>
                  <a:gd name="T42" fmla="*/ 2426 w 8656"/>
                  <a:gd name="T43" fmla="*/ 2225 h 4271"/>
                  <a:gd name="T44" fmla="*/ 3209 w 8656"/>
                  <a:gd name="T45" fmla="*/ 2823 h 4271"/>
                  <a:gd name="T46" fmla="*/ 3987 w 8656"/>
                  <a:gd name="T47" fmla="*/ 3345 h 4271"/>
                  <a:gd name="T48" fmla="*/ 4635 w 8656"/>
                  <a:gd name="T49" fmla="*/ 3703 h 4271"/>
                  <a:gd name="T50" fmla="*/ 4979 w 8656"/>
                  <a:gd name="T51" fmla="*/ 3858 h 4271"/>
                  <a:gd name="T52" fmla="*/ 5299 w 8656"/>
                  <a:gd name="T53" fmla="*/ 3967 h 4271"/>
                  <a:gd name="T54" fmla="*/ 5520 w 8656"/>
                  <a:gd name="T55" fmla="*/ 4016 h 4271"/>
                  <a:gd name="T56" fmla="*/ 5879 w 8656"/>
                  <a:gd name="T57" fmla="*/ 4062 h 4271"/>
                  <a:gd name="T58" fmla="*/ 6350 w 8656"/>
                  <a:gd name="T59" fmla="*/ 4082 h 4271"/>
                  <a:gd name="T60" fmla="*/ 6803 w 8656"/>
                  <a:gd name="T61" fmla="*/ 4063 h 4271"/>
                  <a:gd name="T62" fmla="*/ 7524 w 8656"/>
                  <a:gd name="T63" fmla="*/ 3970 h 4271"/>
                  <a:gd name="T64" fmla="*/ 8187 w 8656"/>
                  <a:gd name="T65" fmla="*/ 3815 h 4271"/>
                  <a:gd name="T66" fmla="*/ 8530 w 8656"/>
                  <a:gd name="T67" fmla="*/ 3707 h 4271"/>
                  <a:gd name="T68" fmla="*/ 8586 w 8656"/>
                  <a:gd name="T69" fmla="*/ 3706 h 4271"/>
                  <a:gd name="T70" fmla="*/ 8643 w 8656"/>
                  <a:gd name="T71" fmla="*/ 3749 h 4271"/>
                  <a:gd name="T72" fmla="*/ 8656 w 8656"/>
                  <a:gd name="T73" fmla="*/ 3786 h 4271"/>
                  <a:gd name="T74" fmla="*/ 8637 w 8656"/>
                  <a:gd name="T75" fmla="*/ 3857 h 4271"/>
                  <a:gd name="T76" fmla="*/ 8592 w 8656"/>
                  <a:gd name="T77" fmla="*/ 3890 h 4271"/>
                  <a:gd name="T78" fmla="*/ 8103 w 8656"/>
                  <a:gd name="T79" fmla="*/ 4036 h 4271"/>
                  <a:gd name="T80" fmla="*/ 7549 w 8656"/>
                  <a:gd name="T81" fmla="*/ 4159 h 4271"/>
                  <a:gd name="T82" fmla="*/ 6890 w 8656"/>
                  <a:gd name="T83" fmla="*/ 4248 h 4271"/>
                  <a:gd name="T84" fmla="*/ 6345 w 8656"/>
                  <a:gd name="T85" fmla="*/ 4271 h 4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656" h="4271">
                    <a:moveTo>
                      <a:pt x="6345" y="4271"/>
                    </a:moveTo>
                    <a:lnTo>
                      <a:pt x="6241" y="4271"/>
                    </a:lnTo>
                    <a:lnTo>
                      <a:pt x="6028" y="4264"/>
                    </a:lnTo>
                    <a:lnTo>
                      <a:pt x="5813" y="4247"/>
                    </a:lnTo>
                    <a:lnTo>
                      <a:pt x="5597" y="4221"/>
                    </a:lnTo>
                    <a:lnTo>
                      <a:pt x="5488" y="4204"/>
                    </a:lnTo>
                    <a:lnTo>
                      <a:pt x="5415" y="4191"/>
                    </a:lnTo>
                    <a:lnTo>
                      <a:pt x="5262" y="4153"/>
                    </a:lnTo>
                    <a:lnTo>
                      <a:pt x="5101" y="4105"/>
                    </a:lnTo>
                    <a:lnTo>
                      <a:pt x="4933" y="4043"/>
                    </a:lnTo>
                    <a:lnTo>
                      <a:pt x="4760" y="3970"/>
                    </a:lnTo>
                    <a:lnTo>
                      <a:pt x="4581" y="3885"/>
                    </a:lnTo>
                    <a:lnTo>
                      <a:pt x="4302" y="3743"/>
                    </a:lnTo>
                    <a:lnTo>
                      <a:pt x="3917" y="3520"/>
                    </a:lnTo>
                    <a:lnTo>
                      <a:pt x="3521" y="3266"/>
                    </a:lnTo>
                    <a:lnTo>
                      <a:pt x="3120" y="2988"/>
                    </a:lnTo>
                    <a:lnTo>
                      <a:pt x="2718" y="2691"/>
                    </a:lnTo>
                    <a:lnTo>
                      <a:pt x="2320" y="2378"/>
                    </a:lnTo>
                    <a:lnTo>
                      <a:pt x="1933" y="2058"/>
                    </a:lnTo>
                    <a:lnTo>
                      <a:pt x="1562" y="1736"/>
                    </a:lnTo>
                    <a:lnTo>
                      <a:pt x="1209" y="1416"/>
                    </a:lnTo>
                    <a:lnTo>
                      <a:pt x="883" y="1103"/>
                    </a:lnTo>
                    <a:lnTo>
                      <a:pt x="588" y="805"/>
                    </a:lnTo>
                    <a:lnTo>
                      <a:pt x="329" y="525"/>
                    </a:lnTo>
                    <a:lnTo>
                      <a:pt x="111" y="270"/>
                    </a:lnTo>
                    <a:lnTo>
                      <a:pt x="20" y="154"/>
                    </a:lnTo>
                    <a:lnTo>
                      <a:pt x="9" y="138"/>
                    </a:lnTo>
                    <a:lnTo>
                      <a:pt x="0" y="102"/>
                    </a:lnTo>
                    <a:lnTo>
                      <a:pt x="5" y="65"/>
                    </a:lnTo>
                    <a:lnTo>
                      <a:pt x="23" y="33"/>
                    </a:lnTo>
                    <a:lnTo>
                      <a:pt x="39" y="20"/>
                    </a:lnTo>
                    <a:lnTo>
                      <a:pt x="55" y="9"/>
                    </a:lnTo>
                    <a:lnTo>
                      <a:pt x="91" y="0"/>
                    </a:lnTo>
                    <a:lnTo>
                      <a:pt x="128" y="5"/>
                    </a:lnTo>
                    <a:lnTo>
                      <a:pt x="160" y="23"/>
                    </a:lnTo>
                    <a:lnTo>
                      <a:pt x="172" y="38"/>
                    </a:lnTo>
                    <a:lnTo>
                      <a:pt x="261" y="152"/>
                    </a:lnTo>
                    <a:lnTo>
                      <a:pt x="475" y="403"/>
                    </a:lnTo>
                    <a:lnTo>
                      <a:pt x="730" y="677"/>
                    </a:lnTo>
                    <a:lnTo>
                      <a:pt x="1020" y="971"/>
                    </a:lnTo>
                    <a:lnTo>
                      <a:pt x="1338" y="1278"/>
                    </a:lnTo>
                    <a:lnTo>
                      <a:pt x="1683" y="1592"/>
                    </a:lnTo>
                    <a:lnTo>
                      <a:pt x="2047" y="1911"/>
                    </a:lnTo>
                    <a:lnTo>
                      <a:pt x="2426" y="2225"/>
                    </a:lnTo>
                    <a:lnTo>
                      <a:pt x="2814" y="2530"/>
                    </a:lnTo>
                    <a:lnTo>
                      <a:pt x="3209" y="2823"/>
                    </a:lnTo>
                    <a:lnTo>
                      <a:pt x="3600" y="3095"/>
                    </a:lnTo>
                    <a:lnTo>
                      <a:pt x="3987" y="3345"/>
                    </a:lnTo>
                    <a:lnTo>
                      <a:pt x="4364" y="3564"/>
                    </a:lnTo>
                    <a:lnTo>
                      <a:pt x="4635" y="3703"/>
                    </a:lnTo>
                    <a:lnTo>
                      <a:pt x="4810" y="3786"/>
                    </a:lnTo>
                    <a:lnTo>
                      <a:pt x="4979" y="3858"/>
                    </a:lnTo>
                    <a:lnTo>
                      <a:pt x="5143" y="3918"/>
                    </a:lnTo>
                    <a:lnTo>
                      <a:pt x="5299" y="3967"/>
                    </a:lnTo>
                    <a:lnTo>
                      <a:pt x="5448" y="4003"/>
                    </a:lnTo>
                    <a:lnTo>
                      <a:pt x="5520" y="4016"/>
                    </a:lnTo>
                    <a:lnTo>
                      <a:pt x="5640" y="4034"/>
                    </a:lnTo>
                    <a:lnTo>
                      <a:pt x="5879" y="4062"/>
                    </a:lnTo>
                    <a:lnTo>
                      <a:pt x="6116" y="4076"/>
                    </a:lnTo>
                    <a:lnTo>
                      <a:pt x="6350" y="4082"/>
                    </a:lnTo>
                    <a:lnTo>
                      <a:pt x="6579" y="4076"/>
                    </a:lnTo>
                    <a:lnTo>
                      <a:pt x="6803" y="4063"/>
                    </a:lnTo>
                    <a:lnTo>
                      <a:pt x="7125" y="4032"/>
                    </a:lnTo>
                    <a:lnTo>
                      <a:pt x="7524" y="3970"/>
                    </a:lnTo>
                    <a:lnTo>
                      <a:pt x="7881" y="3894"/>
                    </a:lnTo>
                    <a:lnTo>
                      <a:pt x="8187" y="3815"/>
                    </a:lnTo>
                    <a:lnTo>
                      <a:pt x="8434" y="3740"/>
                    </a:lnTo>
                    <a:lnTo>
                      <a:pt x="8530" y="3707"/>
                    </a:lnTo>
                    <a:lnTo>
                      <a:pt x="8549" y="3703"/>
                    </a:lnTo>
                    <a:lnTo>
                      <a:pt x="8586" y="3706"/>
                    </a:lnTo>
                    <a:lnTo>
                      <a:pt x="8619" y="3722"/>
                    </a:lnTo>
                    <a:lnTo>
                      <a:pt x="8643" y="3749"/>
                    </a:lnTo>
                    <a:lnTo>
                      <a:pt x="8650" y="3768"/>
                    </a:lnTo>
                    <a:lnTo>
                      <a:pt x="8656" y="3786"/>
                    </a:lnTo>
                    <a:lnTo>
                      <a:pt x="8653" y="3824"/>
                    </a:lnTo>
                    <a:lnTo>
                      <a:pt x="8637" y="3857"/>
                    </a:lnTo>
                    <a:lnTo>
                      <a:pt x="8609" y="3881"/>
                    </a:lnTo>
                    <a:lnTo>
                      <a:pt x="8592" y="3890"/>
                    </a:lnTo>
                    <a:lnTo>
                      <a:pt x="8433" y="3941"/>
                    </a:lnTo>
                    <a:lnTo>
                      <a:pt x="8103" y="4036"/>
                    </a:lnTo>
                    <a:lnTo>
                      <a:pt x="7842" y="4099"/>
                    </a:lnTo>
                    <a:lnTo>
                      <a:pt x="7549" y="4159"/>
                    </a:lnTo>
                    <a:lnTo>
                      <a:pt x="7231" y="4209"/>
                    </a:lnTo>
                    <a:lnTo>
                      <a:pt x="6890" y="4248"/>
                    </a:lnTo>
                    <a:lnTo>
                      <a:pt x="6532" y="4270"/>
                    </a:lnTo>
                    <a:lnTo>
                      <a:pt x="6345" y="427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80">
                <a:extLst>
                  <a:ext uri="{FF2B5EF4-FFF2-40B4-BE49-F238E27FC236}">
                    <a16:creationId xmlns:a16="http://schemas.microsoft.com/office/drawing/2014/main" xmlns="" id="{3BC32348-800E-4266-B819-31F1D62A4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24" y="3589"/>
                <a:ext cx="126" cy="195"/>
              </a:xfrm>
              <a:custGeom>
                <a:avLst/>
                <a:gdLst>
                  <a:gd name="T0" fmla="*/ 94 w 378"/>
                  <a:gd name="T1" fmla="*/ 584 h 584"/>
                  <a:gd name="T2" fmla="*/ 73 w 378"/>
                  <a:gd name="T3" fmla="*/ 583 h 584"/>
                  <a:gd name="T4" fmla="*/ 53 w 378"/>
                  <a:gd name="T5" fmla="*/ 576 h 584"/>
                  <a:gd name="T6" fmla="*/ 36 w 378"/>
                  <a:gd name="T7" fmla="*/ 566 h 584"/>
                  <a:gd name="T8" fmla="*/ 11 w 378"/>
                  <a:gd name="T9" fmla="*/ 538 h 584"/>
                  <a:gd name="T10" fmla="*/ 0 w 378"/>
                  <a:gd name="T11" fmla="*/ 502 h 584"/>
                  <a:gd name="T12" fmla="*/ 1 w 378"/>
                  <a:gd name="T13" fmla="*/ 465 h 584"/>
                  <a:gd name="T14" fmla="*/ 8 w 378"/>
                  <a:gd name="T15" fmla="*/ 448 h 584"/>
                  <a:gd name="T16" fmla="*/ 198 w 378"/>
                  <a:gd name="T17" fmla="*/ 54 h 584"/>
                  <a:gd name="T18" fmla="*/ 208 w 378"/>
                  <a:gd name="T19" fmla="*/ 36 h 584"/>
                  <a:gd name="T20" fmla="*/ 235 w 378"/>
                  <a:gd name="T21" fmla="*/ 12 h 584"/>
                  <a:gd name="T22" fmla="*/ 269 w 378"/>
                  <a:gd name="T23" fmla="*/ 0 h 584"/>
                  <a:gd name="T24" fmla="*/ 307 w 378"/>
                  <a:gd name="T25" fmla="*/ 2 h 584"/>
                  <a:gd name="T26" fmla="*/ 325 w 378"/>
                  <a:gd name="T27" fmla="*/ 9 h 584"/>
                  <a:gd name="T28" fmla="*/ 342 w 378"/>
                  <a:gd name="T29" fmla="*/ 19 h 584"/>
                  <a:gd name="T30" fmla="*/ 367 w 378"/>
                  <a:gd name="T31" fmla="*/ 46 h 584"/>
                  <a:gd name="T32" fmla="*/ 378 w 378"/>
                  <a:gd name="T33" fmla="*/ 82 h 584"/>
                  <a:gd name="T34" fmla="*/ 377 w 378"/>
                  <a:gd name="T35" fmla="*/ 118 h 584"/>
                  <a:gd name="T36" fmla="*/ 370 w 378"/>
                  <a:gd name="T37" fmla="*/ 137 h 584"/>
                  <a:gd name="T38" fmla="*/ 180 w 378"/>
                  <a:gd name="T39" fmla="*/ 531 h 584"/>
                  <a:gd name="T40" fmla="*/ 173 w 378"/>
                  <a:gd name="T41" fmla="*/ 543 h 584"/>
                  <a:gd name="T42" fmla="*/ 156 w 378"/>
                  <a:gd name="T43" fmla="*/ 563 h 584"/>
                  <a:gd name="T44" fmla="*/ 133 w 378"/>
                  <a:gd name="T45" fmla="*/ 577 h 584"/>
                  <a:gd name="T46" fmla="*/ 107 w 378"/>
                  <a:gd name="T47" fmla="*/ 584 h 584"/>
                  <a:gd name="T48" fmla="*/ 94 w 378"/>
                  <a:gd name="T49" fmla="*/ 584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78" h="584">
                    <a:moveTo>
                      <a:pt x="94" y="584"/>
                    </a:moveTo>
                    <a:lnTo>
                      <a:pt x="73" y="583"/>
                    </a:lnTo>
                    <a:lnTo>
                      <a:pt x="53" y="576"/>
                    </a:lnTo>
                    <a:lnTo>
                      <a:pt x="36" y="566"/>
                    </a:lnTo>
                    <a:lnTo>
                      <a:pt x="11" y="538"/>
                    </a:lnTo>
                    <a:lnTo>
                      <a:pt x="0" y="502"/>
                    </a:lnTo>
                    <a:lnTo>
                      <a:pt x="1" y="465"/>
                    </a:lnTo>
                    <a:lnTo>
                      <a:pt x="8" y="448"/>
                    </a:lnTo>
                    <a:lnTo>
                      <a:pt x="198" y="54"/>
                    </a:lnTo>
                    <a:lnTo>
                      <a:pt x="208" y="36"/>
                    </a:lnTo>
                    <a:lnTo>
                      <a:pt x="235" y="12"/>
                    </a:lnTo>
                    <a:lnTo>
                      <a:pt x="269" y="0"/>
                    </a:lnTo>
                    <a:lnTo>
                      <a:pt x="307" y="2"/>
                    </a:lnTo>
                    <a:lnTo>
                      <a:pt x="325" y="9"/>
                    </a:lnTo>
                    <a:lnTo>
                      <a:pt x="342" y="19"/>
                    </a:lnTo>
                    <a:lnTo>
                      <a:pt x="367" y="46"/>
                    </a:lnTo>
                    <a:lnTo>
                      <a:pt x="378" y="82"/>
                    </a:lnTo>
                    <a:lnTo>
                      <a:pt x="377" y="118"/>
                    </a:lnTo>
                    <a:lnTo>
                      <a:pt x="370" y="137"/>
                    </a:lnTo>
                    <a:lnTo>
                      <a:pt x="180" y="531"/>
                    </a:lnTo>
                    <a:lnTo>
                      <a:pt x="173" y="543"/>
                    </a:lnTo>
                    <a:lnTo>
                      <a:pt x="156" y="563"/>
                    </a:lnTo>
                    <a:lnTo>
                      <a:pt x="133" y="577"/>
                    </a:lnTo>
                    <a:lnTo>
                      <a:pt x="107" y="584"/>
                    </a:lnTo>
                    <a:lnTo>
                      <a:pt x="94" y="58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81">
                <a:extLst>
                  <a:ext uri="{FF2B5EF4-FFF2-40B4-BE49-F238E27FC236}">
                    <a16:creationId xmlns:a16="http://schemas.microsoft.com/office/drawing/2014/main" xmlns="" id="{E46B741A-9046-4D5E-958A-42F8893F18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42" y="2911"/>
                <a:ext cx="1529" cy="682"/>
              </a:xfrm>
              <a:custGeom>
                <a:avLst/>
                <a:gdLst>
                  <a:gd name="T0" fmla="*/ 84 w 4586"/>
                  <a:gd name="T1" fmla="*/ 2045 h 2046"/>
                  <a:gd name="T2" fmla="*/ 46 w 4586"/>
                  <a:gd name="T3" fmla="*/ 2032 h 2046"/>
                  <a:gd name="T4" fmla="*/ 9 w 4586"/>
                  <a:gd name="T5" fmla="*/ 1989 h 2046"/>
                  <a:gd name="T6" fmla="*/ 6 w 4586"/>
                  <a:gd name="T7" fmla="*/ 1917 h 2046"/>
                  <a:gd name="T8" fmla="*/ 101 w 4586"/>
                  <a:gd name="T9" fmla="*/ 1765 h 2046"/>
                  <a:gd name="T10" fmla="*/ 426 w 4586"/>
                  <a:gd name="T11" fmla="*/ 1293 h 2046"/>
                  <a:gd name="T12" fmla="*/ 729 w 4586"/>
                  <a:gd name="T13" fmla="*/ 910 h 2046"/>
                  <a:gd name="T14" fmla="*/ 1067 w 4586"/>
                  <a:gd name="T15" fmla="*/ 543 h 2046"/>
                  <a:gd name="T16" fmla="*/ 1487 w 4586"/>
                  <a:gd name="T17" fmla="*/ 182 h 2046"/>
                  <a:gd name="T18" fmla="*/ 1724 w 4586"/>
                  <a:gd name="T19" fmla="*/ 33 h 2046"/>
                  <a:gd name="T20" fmla="*/ 1756 w 4586"/>
                  <a:gd name="T21" fmla="*/ 17 h 2046"/>
                  <a:gd name="T22" fmla="*/ 1792 w 4586"/>
                  <a:gd name="T23" fmla="*/ 5 h 2046"/>
                  <a:gd name="T24" fmla="*/ 1900 w 4586"/>
                  <a:gd name="T25" fmla="*/ 7 h 2046"/>
                  <a:gd name="T26" fmla="*/ 1949 w 4586"/>
                  <a:gd name="T27" fmla="*/ 30 h 2046"/>
                  <a:gd name="T28" fmla="*/ 2016 w 4586"/>
                  <a:gd name="T29" fmla="*/ 93 h 2046"/>
                  <a:gd name="T30" fmla="*/ 2079 w 4586"/>
                  <a:gd name="T31" fmla="*/ 210 h 2046"/>
                  <a:gd name="T32" fmla="*/ 2139 w 4586"/>
                  <a:gd name="T33" fmla="*/ 400 h 2046"/>
                  <a:gd name="T34" fmla="*/ 2240 w 4586"/>
                  <a:gd name="T35" fmla="*/ 699 h 2046"/>
                  <a:gd name="T36" fmla="*/ 2371 w 4586"/>
                  <a:gd name="T37" fmla="*/ 945 h 2046"/>
                  <a:gd name="T38" fmla="*/ 2551 w 4586"/>
                  <a:gd name="T39" fmla="*/ 1137 h 2046"/>
                  <a:gd name="T40" fmla="*/ 2687 w 4586"/>
                  <a:gd name="T41" fmla="*/ 1230 h 2046"/>
                  <a:gd name="T42" fmla="*/ 2807 w 4586"/>
                  <a:gd name="T43" fmla="*/ 1287 h 2046"/>
                  <a:gd name="T44" fmla="*/ 3154 w 4586"/>
                  <a:gd name="T45" fmla="*/ 1408 h 2046"/>
                  <a:gd name="T46" fmla="*/ 3609 w 4586"/>
                  <a:gd name="T47" fmla="*/ 1510 h 2046"/>
                  <a:gd name="T48" fmla="*/ 4033 w 4586"/>
                  <a:gd name="T49" fmla="*/ 1558 h 2046"/>
                  <a:gd name="T50" fmla="*/ 4489 w 4586"/>
                  <a:gd name="T51" fmla="*/ 1567 h 2046"/>
                  <a:gd name="T52" fmla="*/ 4543 w 4586"/>
                  <a:gd name="T53" fmla="*/ 1583 h 2046"/>
                  <a:gd name="T54" fmla="*/ 4585 w 4586"/>
                  <a:gd name="T55" fmla="*/ 1642 h 2046"/>
                  <a:gd name="T56" fmla="*/ 4586 w 4586"/>
                  <a:gd name="T57" fmla="*/ 1680 h 2046"/>
                  <a:gd name="T58" fmla="*/ 4548 w 4586"/>
                  <a:gd name="T59" fmla="*/ 1742 h 2046"/>
                  <a:gd name="T60" fmla="*/ 4493 w 4586"/>
                  <a:gd name="T61" fmla="*/ 1759 h 2046"/>
                  <a:gd name="T62" fmla="*/ 4221 w 4586"/>
                  <a:gd name="T63" fmla="*/ 1758 h 2046"/>
                  <a:gd name="T64" fmla="*/ 3801 w 4586"/>
                  <a:gd name="T65" fmla="*/ 1729 h 2046"/>
                  <a:gd name="T66" fmla="*/ 3339 w 4586"/>
                  <a:gd name="T67" fmla="*/ 1652 h 2046"/>
                  <a:gd name="T68" fmla="*/ 2856 w 4586"/>
                  <a:gd name="T69" fmla="*/ 1512 h 2046"/>
                  <a:gd name="T70" fmla="*/ 2685 w 4586"/>
                  <a:gd name="T71" fmla="*/ 1444 h 2046"/>
                  <a:gd name="T72" fmla="*/ 2508 w 4586"/>
                  <a:gd name="T73" fmla="*/ 1343 h 2046"/>
                  <a:gd name="T74" fmla="*/ 2363 w 4586"/>
                  <a:gd name="T75" fmla="*/ 1227 h 2046"/>
                  <a:gd name="T76" fmla="*/ 2221 w 4586"/>
                  <a:gd name="T77" fmla="*/ 1064 h 2046"/>
                  <a:gd name="T78" fmla="*/ 2068 w 4586"/>
                  <a:gd name="T79" fmla="*/ 783 h 2046"/>
                  <a:gd name="T80" fmla="*/ 1956 w 4586"/>
                  <a:gd name="T81" fmla="*/ 454 h 2046"/>
                  <a:gd name="T82" fmla="*/ 1890 w 4586"/>
                  <a:gd name="T83" fmla="*/ 253 h 2046"/>
                  <a:gd name="T84" fmla="*/ 1848 w 4586"/>
                  <a:gd name="T85" fmla="*/ 193 h 2046"/>
                  <a:gd name="T86" fmla="*/ 1832 w 4586"/>
                  <a:gd name="T87" fmla="*/ 192 h 2046"/>
                  <a:gd name="T88" fmla="*/ 1831 w 4586"/>
                  <a:gd name="T89" fmla="*/ 193 h 2046"/>
                  <a:gd name="T90" fmla="*/ 1633 w 4586"/>
                  <a:gd name="T91" fmla="*/ 314 h 2046"/>
                  <a:gd name="T92" fmla="*/ 1232 w 4586"/>
                  <a:gd name="T93" fmla="*/ 651 h 2046"/>
                  <a:gd name="T94" fmla="*/ 898 w 4586"/>
                  <a:gd name="T95" fmla="*/ 1008 h 2046"/>
                  <a:gd name="T96" fmla="*/ 594 w 4586"/>
                  <a:gd name="T97" fmla="*/ 1388 h 2046"/>
                  <a:gd name="T98" fmla="*/ 264 w 4586"/>
                  <a:gd name="T99" fmla="*/ 1864 h 2046"/>
                  <a:gd name="T100" fmla="*/ 162 w 4586"/>
                  <a:gd name="T101" fmla="*/ 2020 h 2046"/>
                  <a:gd name="T102" fmla="*/ 96 w 4586"/>
                  <a:gd name="T103" fmla="*/ 2046 h 20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586" h="2046">
                    <a:moveTo>
                      <a:pt x="96" y="2046"/>
                    </a:moveTo>
                    <a:lnTo>
                      <a:pt x="84" y="2045"/>
                    </a:lnTo>
                    <a:lnTo>
                      <a:pt x="58" y="2037"/>
                    </a:lnTo>
                    <a:lnTo>
                      <a:pt x="46" y="2032"/>
                    </a:lnTo>
                    <a:lnTo>
                      <a:pt x="31" y="2020"/>
                    </a:lnTo>
                    <a:lnTo>
                      <a:pt x="9" y="1989"/>
                    </a:lnTo>
                    <a:lnTo>
                      <a:pt x="0" y="1953"/>
                    </a:lnTo>
                    <a:lnTo>
                      <a:pt x="6" y="1917"/>
                    </a:lnTo>
                    <a:lnTo>
                      <a:pt x="16" y="1900"/>
                    </a:lnTo>
                    <a:lnTo>
                      <a:pt x="101" y="1765"/>
                    </a:lnTo>
                    <a:lnTo>
                      <a:pt x="266" y="1517"/>
                    </a:lnTo>
                    <a:lnTo>
                      <a:pt x="426" y="1293"/>
                    </a:lnTo>
                    <a:lnTo>
                      <a:pt x="581" y="1091"/>
                    </a:lnTo>
                    <a:lnTo>
                      <a:pt x="729" y="910"/>
                    </a:lnTo>
                    <a:lnTo>
                      <a:pt x="871" y="750"/>
                    </a:lnTo>
                    <a:lnTo>
                      <a:pt x="1067" y="543"/>
                    </a:lnTo>
                    <a:lnTo>
                      <a:pt x="1298" y="332"/>
                    </a:lnTo>
                    <a:lnTo>
                      <a:pt x="1487" y="182"/>
                    </a:lnTo>
                    <a:lnTo>
                      <a:pt x="1632" y="86"/>
                    </a:lnTo>
                    <a:lnTo>
                      <a:pt x="1724" y="33"/>
                    </a:lnTo>
                    <a:lnTo>
                      <a:pt x="1746" y="23"/>
                    </a:lnTo>
                    <a:lnTo>
                      <a:pt x="1756" y="17"/>
                    </a:lnTo>
                    <a:lnTo>
                      <a:pt x="1767" y="12"/>
                    </a:lnTo>
                    <a:lnTo>
                      <a:pt x="1792" y="5"/>
                    </a:lnTo>
                    <a:lnTo>
                      <a:pt x="1841" y="0"/>
                    </a:lnTo>
                    <a:lnTo>
                      <a:pt x="1900" y="7"/>
                    </a:lnTo>
                    <a:lnTo>
                      <a:pt x="1927" y="18"/>
                    </a:lnTo>
                    <a:lnTo>
                      <a:pt x="1949" y="30"/>
                    </a:lnTo>
                    <a:lnTo>
                      <a:pt x="1984" y="57"/>
                    </a:lnTo>
                    <a:lnTo>
                      <a:pt x="2016" y="93"/>
                    </a:lnTo>
                    <a:lnTo>
                      <a:pt x="2045" y="134"/>
                    </a:lnTo>
                    <a:lnTo>
                      <a:pt x="2079" y="210"/>
                    </a:lnTo>
                    <a:lnTo>
                      <a:pt x="2119" y="332"/>
                    </a:lnTo>
                    <a:lnTo>
                      <a:pt x="2139" y="400"/>
                    </a:lnTo>
                    <a:lnTo>
                      <a:pt x="2174" y="514"/>
                    </a:lnTo>
                    <a:lnTo>
                      <a:pt x="2240" y="699"/>
                    </a:lnTo>
                    <a:lnTo>
                      <a:pt x="2297" y="823"/>
                    </a:lnTo>
                    <a:lnTo>
                      <a:pt x="2371" y="945"/>
                    </a:lnTo>
                    <a:lnTo>
                      <a:pt x="2465" y="1059"/>
                    </a:lnTo>
                    <a:lnTo>
                      <a:pt x="2551" y="1137"/>
                    </a:lnTo>
                    <a:lnTo>
                      <a:pt x="2615" y="1186"/>
                    </a:lnTo>
                    <a:lnTo>
                      <a:pt x="2687" y="1230"/>
                    </a:lnTo>
                    <a:lnTo>
                      <a:pt x="2766" y="1270"/>
                    </a:lnTo>
                    <a:lnTo>
                      <a:pt x="2807" y="1287"/>
                    </a:lnTo>
                    <a:lnTo>
                      <a:pt x="2923" y="1333"/>
                    </a:lnTo>
                    <a:lnTo>
                      <a:pt x="3154" y="1408"/>
                    </a:lnTo>
                    <a:lnTo>
                      <a:pt x="3384" y="1467"/>
                    </a:lnTo>
                    <a:lnTo>
                      <a:pt x="3609" y="1510"/>
                    </a:lnTo>
                    <a:lnTo>
                      <a:pt x="3825" y="1540"/>
                    </a:lnTo>
                    <a:lnTo>
                      <a:pt x="4033" y="1558"/>
                    </a:lnTo>
                    <a:lnTo>
                      <a:pt x="4321" y="1570"/>
                    </a:lnTo>
                    <a:lnTo>
                      <a:pt x="4489" y="1567"/>
                    </a:lnTo>
                    <a:lnTo>
                      <a:pt x="4509" y="1570"/>
                    </a:lnTo>
                    <a:lnTo>
                      <a:pt x="4543" y="1583"/>
                    </a:lnTo>
                    <a:lnTo>
                      <a:pt x="4569" y="1609"/>
                    </a:lnTo>
                    <a:lnTo>
                      <a:pt x="4585" y="1642"/>
                    </a:lnTo>
                    <a:lnTo>
                      <a:pt x="4586" y="1660"/>
                    </a:lnTo>
                    <a:lnTo>
                      <a:pt x="4586" y="1680"/>
                    </a:lnTo>
                    <a:lnTo>
                      <a:pt x="4572" y="1715"/>
                    </a:lnTo>
                    <a:lnTo>
                      <a:pt x="4548" y="1742"/>
                    </a:lnTo>
                    <a:lnTo>
                      <a:pt x="4513" y="1756"/>
                    </a:lnTo>
                    <a:lnTo>
                      <a:pt x="4493" y="1759"/>
                    </a:lnTo>
                    <a:lnTo>
                      <a:pt x="4409" y="1761"/>
                    </a:lnTo>
                    <a:lnTo>
                      <a:pt x="4221" y="1758"/>
                    </a:lnTo>
                    <a:lnTo>
                      <a:pt x="4019" y="1749"/>
                    </a:lnTo>
                    <a:lnTo>
                      <a:pt x="3801" y="1729"/>
                    </a:lnTo>
                    <a:lnTo>
                      <a:pt x="3574" y="1697"/>
                    </a:lnTo>
                    <a:lnTo>
                      <a:pt x="3339" y="1652"/>
                    </a:lnTo>
                    <a:lnTo>
                      <a:pt x="3098" y="1591"/>
                    </a:lnTo>
                    <a:lnTo>
                      <a:pt x="2856" y="1512"/>
                    </a:lnTo>
                    <a:lnTo>
                      <a:pt x="2736" y="1465"/>
                    </a:lnTo>
                    <a:lnTo>
                      <a:pt x="2685" y="1444"/>
                    </a:lnTo>
                    <a:lnTo>
                      <a:pt x="2592" y="1396"/>
                    </a:lnTo>
                    <a:lnTo>
                      <a:pt x="2508" y="1343"/>
                    </a:lnTo>
                    <a:lnTo>
                      <a:pt x="2432" y="1287"/>
                    </a:lnTo>
                    <a:lnTo>
                      <a:pt x="2363" y="1227"/>
                    </a:lnTo>
                    <a:lnTo>
                      <a:pt x="2301" y="1163"/>
                    </a:lnTo>
                    <a:lnTo>
                      <a:pt x="2221" y="1064"/>
                    </a:lnTo>
                    <a:lnTo>
                      <a:pt x="2135" y="925"/>
                    </a:lnTo>
                    <a:lnTo>
                      <a:pt x="2068" y="783"/>
                    </a:lnTo>
                    <a:lnTo>
                      <a:pt x="1993" y="576"/>
                    </a:lnTo>
                    <a:lnTo>
                      <a:pt x="1956" y="454"/>
                    </a:lnTo>
                    <a:lnTo>
                      <a:pt x="1931" y="371"/>
                    </a:lnTo>
                    <a:lnTo>
                      <a:pt x="1890" y="253"/>
                    </a:lnTo>
                    <a:lnTo>
                      <a:pt x="1863" y="203"/>
                    </a:lnTo>
                    <a:lnTo>
                      <a:pt x="1848" y="193"/>
                    </a:lnTo>
                    <a:lnTo>
                      <a:pt x="1844" y="192"/>
                    </a:lnTo>
                    <a:lnTo>
                      <a:pt x="1832" y="192"/>
                    </a:lnTo>
                    <a:lnTo>
                      <a:pt x="1832" y="193"/>
                    </a:lnTo>
                    <a:lnTo>
                      <a:pt x="1831" y="193"/>
                    </a:lnTo>
                    <a:lnTo>
                      <a:pt x="1807" y="205"/>
                    </a:lnTo>
                    <a:lnTo>
                      <a:pt x="1633" y="314"/>
                    </a:lnTo>
                    <a:lnTo>
                      <a:pt x="1455" y="450"/>
                    </a:lnTo>
                    <a:lnTo>
                      <a:pt x="1232" y="651"/>
                    </a:lnTo>
                    <a:lnTo>
                      <a:pt x="1038" y="851"/>
                    </a:lnTo>
                    <a:lnTo>
                      <a:pt x="898" y="1008"/>
                    </a:lnTo>
                    <a:lnTo>
                      <a:pt x="749" y="1187"/>
                    </a:lnTo>
                    <a:lnTo>
                      <a:pt x="594" y="1388"/>
                    </a:lnTo>
                    <a:lnTo>
                      <a:pt x="432" y="1614"/>
                    </a:lnTo>
                    <a:lnTo>
                      <a:pt x="264" y="1864"/>
                    </a:lnTo>
                    <a:lnTo>
                      <a:pt x="178" y="2000"/>
                    </a:lnTo>
                    <a:lnTo>
                      <a:pt x="162" y="2020"/>
                    </a:lnTo>
                    <a:lnTo>
                      <a:pt x="121" y="2043"/>
                    </a:lnTo>
                    <a:lnTo>
                      <a:pt x="96" y="204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82">
                <a:extLst>
                  <a:ext uri="{FF2B5EF4-FFF2-40B4-BE49-F238E27FC236}">
                    <a16:creationId xmlns:a16="http://schemas.microsoft.com/office/drawing/2014/main" xmlns="" id="{D185D49A-47F0-44FE-93B2-99052E381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86" y="3035"/>
                <a:ext cx="846" cy="556"/>
              </a:xfrm>
              <a:custGeom>
                <a:avLst/>
                <a:gdLst>
                  <a:gd name="T0" fmla="*/ 2440 w 2537"/>
                  <a:gd name="T1" fmla="*/ 1668 h 1668"/>
                  <a:gd name="T2" fmla="*/ 2335 w 2537"/>
                  <a:gd name="T3" fmla="*/ 1662 h 1668"/>
                  <a:gd name="T4" fmla="*/ 1942 w 2537"/>
                  <a:gd name="T5" fmla="*/ 1619 h 1668"/>
                  <a:gd name="T6" fmla="*/ 1568 w 2537"/>
                  <a:gd name="T7" fmla="*/ 1549 h 1668"/>
                  <a:gd name="T8" fmla="*/ 1212 w 2537"/>
                  <a:gd name="T9" fmla="*/ 1452 h 1668"/>
                  <a:gd name="T10" fmla="*/ 959 w 2537"/>
                  <a:gd name="T11" fmla="*/ 1358 h 1668"/>
                  <a:gd name="T12" fmla="*/ 782 w 2537"/>
                  <a:gd name="T13" fmla="*/ 1275 h 1668"/>
                  <a:gd name="T14" fmla="*/ 584 w 2537"/>
                  <a:gd name="T15" fmla="*/ 1142 h 1668"/>
                  <a:gd name="T16" fmla="*/ 425 w 2537"/>
                  <a:gd name="T17" fmla="*/ 993 h 1668"/>
                  <a:gd name="T18" fmla="*/ 299 w 2537"/>
                  <a:gd name="T19" fmla="*/ 831 h 1668"/>
                  <a:gd name="T20" fmla="*/ 143 w 2537"/>
                  <a:gd name="T21" fmla="*/ 541 h 1668"/>
                  <a:gd name="T22" fmla="*/ 14 w 2537"/>
                  <a:gd name="T23" fmla="*/ 167 h 1668"/>
                  <a:gd name="T24" fmla="*/ 4 w 2537"/>
                  <a:gd name="T25" fmla="*/ 135 h 1668"/>
                  <a:gd name="T26" fmla="*/ 1 w 2537"/>
                  <a:gd name="T27" fmla="*/ 76 h 1668"/>
                  <a:gd name="T28" fmla="*/ 44 w 2537"/>
                  <a:gd name="T29" fmla="*/ 13 h 1668"/>
                  <a:gd name="T30" fmla="*/ 81 w 2537"/>
                  <a:gd name="T31" fmla="*/ 0 h 1668"/>
                  <a:gd name="T32" fmla="*/ 149 w 2537"/>
                  <a:gd name="T33" fmla="*/ 13 h 1668"/>
                  <a:gd name="T34" fmla="*/ 180 w 2537"/>
                  <a:gd name="T35" fmla="*/ 56 h 1668"/>
                  <a:gd name="T36" fmla="*/ 233 w 2537"/>
                  <a:gd name="T37" fmla="*/ 234 h 1668"/>
                  <a:gd name="T38" fmla="*/ 387 w 2537"/>
                  <a:gd name="T39" fmla="*/ 606 h 1668"/>
                  <a:gd name="T40" fmla="*/ 564 w 2537"/>
                  <a:gd name="T41" fmla="*/ 861 h 1668"/>
                  <a:gd name="T42" fmla="*/ 703 w 2537"/>
                  <a:gd name="T43" fmla="*/ 993 h 1668"/>
                  <a:gd name="T44" fmla="*/ 877 w 2537"/>
                  <a:gd name="T45" fmla="*/ 1109 h 1668"/>
                  <a:gd name="T46" fmla="*/ 1030 w 2537"/>
                  <a:gd name="T47" fmla="*/ 1182 h 1668"/>
                  <a:gd name="T48" fmla="*/ 1273 w 2537"/>
                  <a:gd name="T49" fmla="*/ 1270 h 1668"/>
                  <a:gd name="T50" fmla="*/ 1612 w 2537"/>
                  <a:gd name="T51" fmla="*/ 1364 h 1668"/>
                  <a:gd name="T52" fmla="*/ 1972 w 2537"/>
                  <a:gd name="T53" fmla="*/ 1432 h 1668"/>
                  <a:gd name="T54" fmla="*/ 2349 w 2537"/>
                  <a:gd name="T55" fmla="*/ 1472 h 1668"/>
                  <a:gd name="T56" fmla="*/ 2465 w 2537"/>
                  <a:gd name="T57" fmla="*/ 1479 h 1668"/>
                  <a:gd name="T58" fmla="*/ 2523 w 2537"/>
                  <a:gd name="T59" fmla="*/ 1522 h 1668"/>
                  <a:gd name="T60" fmla="*/ 2537 w 2537"/>
                  <a:gd name="T61" fmla="*/ 1576 h 1668"/>
                  <a:gd name="T62" fmla="*/ 2520 w 2537"/>
                  <a:gd name="T63" fmla="*/ 1628 h 1668"/>
                  <a:gd name="T64" fmla="*/ 2460 w 2537"/>
                  <a:gd name="T65" fmla="*/ 1667 h 1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37" h="1668">
                    <a:moveTo>
                      <a:pt x="2441" y="1668"/>
                    </a:moveTo>
                    <a:lnTo>
                      <a:pt x="2440" y="1668"/>
                    </a:lnTo>
                    <a:lnTo>
                      <a:pt x="2437" y="1668"/>
                    </a:lnTo>
                    <a:lnTo>
                      <a:pt x="2335" y="1662"/>
                    </a:lnTo>
                    <a:lnTo>
                      <a:pt x="2137" y="1645"/>
                    </a:lnTo>
                    <a:lnTo>
                      <a:pt x="1942" y="1619"/>
                    </a:lnTo>
                    <a:lnTo>
                      <a:pt x="1753" y="1588"/>
                    </a:lnTo>
                    <a:lnTo>
                      <a:pt x="1568" y="1549"/>
                    </a:lnTo>
                    <a:lnTo>
                      <a:pt x="1387" y="1503"/>
                    </a:lnTo>
                    <a:lnTo>
                      <a:pt x="1212" y="1452"/>
                    </a:lnTo>
                    <a:lnTo>
                      <a:pt x="1042" y="1391"/>
                    </a:lnTo>
                    <a:lnTo>
                      <a:pt x="959" y="1358"/>
                    </a:lnTo>
                    <a:lnTo>
                      <a:pt x="897" y="1333"/>
                    </a:lnTo>
                    <a:lnTo>
                      <a:pt x="782" y="1275"/>
                    </a:lnTo>
                    <a:lnTo>
                      <a:pt x="679" y="1211"/>
                    </a:lnTo>
                    <a:lnTo>
                      <a:pt x="584" y="1142"/>
                    </a:lnTo>
                    <a:lnTo>
                      <a:pt x="501" y="1069"/>
                    </a:lnTo>
                    <a:lnTo>
                      <a:pt x="425" y="993"/>
                    </a:lnTo>
                    <a:lnTo>
                      <a:pt x="359" y="912"/>
                    </a:lnTo>
                    <a:lnTo>
                      <a:pt x="299" y="831"/>
                    </a:lnTo>
                    <a:lnTo>
                      <a:pt x="223" y="706"/>
                    </a:lnTo>
                    <a:lnTo>
                      <a:pt x="143" y="541"/>
                    </a:lnTo>
                    <a:lnTo>
                      <a:pt x="54" y="303"/>
                    </a:lnTo>
                    <a:lnTo>
                      <a:pt x="14" y="167"/>
                    </a:lnTo>
                    <a:lnTo>
                      <a:pt x="10" y="151"/>
                    </a:lnTo>
                    <a:lnTo>
                      <a:pt x="4" y="135"/>
                    </a:lnTo>
                    <a:lnTo>
                      <a:pt x="0" y="115"/>
                    </a:lnTo>
                    <a:lnTo>
                      <a:pt x="1" y="76"/>
                    </a:lnTo>
                    <a:lnTo>
                      <a:pt x="17" y="41"/>
                    </a:lnTo>
                    <a:lnTo>
                      <a:pt x="44" y="13"/>
                    </a:lnTo>
                    <a:lnTo>
                      <a:pt x="61" y="5"/>
                    </a:lnTo>
                    <a:lnTo>
                      <a:pt x="81" y="0"/>
                    </a:lnTo>
                    <a:lnTo>
                      <a:pt x="117" y="0"/>
                    </a:lnTo>
                    <a:lnTo>
                      <a:pt x="149" y="13"/>
                    </a:lnTo>
                    <a:lnTo>
                      <a:pt x="173" y="39"/>
                    </a:lnTo>
                    <a:lnTo>
                      <a:pt x="180" y="56"/>
                    </a:lnTo>
                    <a:lnTo>
                      <a:pt x="195" y="101"/>
                    </a:lnTo>
                    <a:lnTo>
                      <a:pt x="233" y="234"/>
                    </a:lnTo>
                    <a:lnTo>
                      <a:pt x="314" y="455"/>
                    </a:lnTo>
                    <a:lnTo>
                      <a:pt x="387" y="606"/>
                    </a:lnTo>
                    <a:lnTo>
                      <a:pt x="478" y="755"/>
                    </a:lnTo>
                    <a:lnTo>
                      <a:pt x="564" y="861"/>
                    </a:lnTo>
                    <a:lnTo>
                      <a:pt x="630" y="928"/>
                    </a:lnTo>
                    <a:lnTo>
                      <a:pt x="703" y="993"/>
                    </a:lnTo>
                    <a:lnTo>
                      <a:pt x="785" y="1053"/>
                    </a:lnTo>
                    <a:lnTo>
                      <a:pt x="877" y="1109"/>
                    </a:lnTo>
                    <a:lnTo>
                      <a:pt x="976" y="1159"/>
                    </a:lnTo>
                    <a:lnTo>
                      <a:pt x="1030" y="1182"/>
                    </a:lnTo>
                    <a:lnTo>
                      <a:pt x="1109" y="1212"/>
                    </a:lnTo>
                    <a:lnTo>
                      <a:pt x="1273" y="1270"/>
                    </a:lnTo>
                    <a:lnTo>
                      <a:pt x="1440" y="1320"/>
                    </a:lnTo>
                    <a:lnTo>
                      <a:pt x="1612" y="1364"/>
                    </a:lnTo>
                    <a:lnTo>
                      <a:pt x="1790" y="1401"/>
                    </a:lnTo>
                    <a:lnTo>
                      <a:pt x="1972" y="1432"/>
                    </a:lnTo>
                    <a:lnTo>
                      <a:pt x="2159" y="1455"/>
                    </a:lnTo>
                    <a:lnTo>
                      <a:pt x="2349" y="1472"/>
                    </a:lnTo>
                    <a:lnTo>
                      <a:pt x="2445" y="1476"/>
                    </a:lnTo>
                    <a:lnTo>
                      <a:pt x="2465" y="1479"/>
                    </a:lnTo>
                    <a:lnTo>
                      <a:pt x="2498" y="1495"/>
                    </a:lnTo>
                    <a:lnTo>
                      <a:pt x="2523" y="1522"/>
                    </a:lnTo>
                    <a:lnTo>
                      <a:pt x="2536" y="1558"/>
                    </a:lnTo>
                    <a:lnTo>
                      <a:pt x="2537" y="1576"/>
                    </a:lnTo>
                    <a:lnTo>
                      <a:pt x="2534" y="1595"/>
                    </a:lnTo>
                    <a:lnTo>
                      <a:pt x="2520" y="1628"/>
                    </a:lnTo>
                    <a:lnTo>
                      <a:pt x="2494" y="1652"/>
                    </a:lnTo>
                    <a:lnTo>
                      <a:pt x="2460" y="1667"/>
                    </a:lnTo>
                    <a:lnTo>
                      <a:pt x="2441" y="166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83">
                <a:extLst>
                  <a:ext uri="{FF2B5EF4-FFF2-40B4-BE49-F238E27FC236}">
                    <a16:creationId xmlns:a16="http://schemas.microsoft.com/office/drawing/2014/main" xmlns="" id="{DE6136C5-0682-4B3E-89F5-4AAA087D40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" y="4214"/>
                <a:ext cx="849" cy="605"/>
              </a:xfrm>
              <a:custGeom>
                <a:avLst/>
                <a:gdLst>
                  <a:gd name="T0" fmla="*/ 2438 w 2546"/>
                  <a:gd name="T1" fmla="*/ 1815 h 1815"/>
                  <a:gd name="T2" fmla="*/ 2414 w 2546"/>
                  <a:gd name="T3" fmla="*/ 1811 h 1815"/>
                  <a:gd name="T4" fmla="*/ 2360 w 2546"/>
                  <a:gd name="T5" fmla="*/ 1764 h 1815"/>
                  <a:gd name="T6" fmla="*/ 2349 w 2546"/>
                  <a:gd name="T7" fmla="*/ 1708 h 1815"/>
                  <a:gd name="T8" fmla="*/ 2354 w 2546"/>
                  <a:gd name="T9" fmla="*/ 1587 h 1815"/>
                  <a:gd name="T10" fmla="*/ 2322 w 2546"/>
                  <a:gd name="T11" fmla="*/ 1375 h 1815"/>
                  <a:gd name="T12" fmla="*/ 2239 w 2546"/>
                  <a:gd name="T13" fmla="*/ 1203 h 1815"/>
                  <a:gd name="T14" fmla="*/ 2190 w 2546"/>
                  <a:gd name="T15" fmla="*/ 1151 h 1815"/>
                  <a:gd name="T16" fmla="*/ 2044 w 2546"/>
                  <a:gd name="T17" fmla="*/ 1077 h 1815"/>
                  <a:gd name="T18" fmla="*/ 1561 w 2546"/>
                  <a:gd name="T19" fmla="*/ 925 h 1815"/>
                  <a:gd name="T20" fmla="*/ 1015 w 2546"/>
                  <a:gd name="T21" fmla="*/ 758 h 1815"/>
                  <a:gd name="T22" fmla="*/ 586 w 2546"/>
                  <a:gd name="T23" fmla="*/ 586 h 1815"/>
                  <a:gd name="T24" fmla="*/ 262 w 2546"/>
                  <a:gd name="T25" fmla="*/ 394 h 1815"/>
                  <a:gd name="T26" fmla="*/ 110 w 2546"/>
                  <a:gd name="T27" fmla="*/ 262 h 1815"/>
                  <a:gd name="T28" fmla="*/ 19 w 2546"/>
                  <a:gd name="T29" fmla="*/ 150 h 1815"/>
                  <a:gd name="T30" fmla="*/ 0 w 2546"/>
                  <a:gd name="T31" fmla="*/ 97 h 1815"/>
                  <a:gd name="T32" fmla="*/ 26 w 2546"/>
                  <a:gd name="T33" fmla="*/ 30 h 1815"/>
                  <a:gd name="T34" fmla="*/ 59 w 2546"/>
                  <a:gd name="T35" fmla="*/ 7 h 1815"/>
                  <a:gd name="T36" fmla="*/ 130 w 2546"/>
                  <a:gd name="T37" fmla="*/ 6 h 1815"/>
                  <a:gd name="T38" fmla="*/ 175 w 2546"/>
                  <a:gd name="T39" fmla="*/ 40 h 1815"/>
                  <a:gd name="T40" fmla="*/ 255 w 2546"/>
                  <a:gd name="T41" fmla="*/ 137 h 1815"/>
                  <a:gd name="T42" fmla="*/ 393 w 2546"/>
                  <a:gd name="T43" fmla="*/ 254 h 1815"/>
                  <a:gd name="T44" fmla="*/ 694 w 2546"/>
                  <a:gd name="T45" fmla="*/ 426 h 1815"/>
                  <a:gd name="T46" fmla="*/ 1097 w 2546"/>
                  <a:gd name="T47" fmla="*/ 583 h 1815"/>
                  <a:gd name="T48" fmla="*/ 1614 w 2546"/>
                  <a:gd name="T49" fmla="*/ 741 h 1815"/>
                  <a:gd name="T50" fmla="*/ 1968 w 2546"/>
                  <a:gd name="T51" fmla="*/ 847 h 1815"/>
                  <a:gd name="T52" fmla="*/ 2263 w 2546"/>
                  <a:gd name="T53" fmla="*/ 972 h 1815"/>
                  <a:gd name="T54" fmla="*/ 2342 w 2546"/>
                  <a:gd name="T55" fmla="*/ 1032 h 1815"/>
                  <a:gd name="T56" fmla="*/ 2405 w 2546"/>
                  <a:gd name="T57" fmla="*/ 1108 h 1815"/>
                  <a:gd name="T58" fmla="*/ 2500 w 2546"/>
                  <a:gd name="T59" fmla="*/ 1305 h 1815"/>
                  <a:gd name="T60" fmla="*/ 2542 w 2546"/>
                  <a:gd name="T61" fmla="*/ 1524 h 1815"/>
                  <a:gd name="T62" fmla="*/ 2542 w 2546"/>
                  <a:gd name="T63" fmla="*/ 1712 h 1815"/>
                  <a:gd name="T64" fmla="*/ 2536 w 2546"/>
                  <a:gd name="T65" fmla="*/ 1749 h 1815"/>
                  <a:gd name="T66" fmla="*/ 2494 w 2546"/>
                  <a:gd name="T67" fmla="*/ 1802 h 1815"/>
                  <a:gd name="T68" fmla="*/ 2444 w 2546"/>
                  <a:gd name="T69" fmla="*/ 1815 h 1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46" h="1815">
                    <a:moveTo>
                      <a:pt x="2444" y="1815"/>
                    </a:moveTo>
                    <a:lnTo>
                      <a:pt x="2438" y="1815"/>
                    </a:lnTo>
                    <a:lnTo>
                      <a:pt x="2433" y="1815"/>
                    </a:lnTo>
                    <a:lnTo>
                      <a:pt x="2414" y="1811"/>
                    </a:lnTo>
                    <a:lnTo>
                      <a:pt x="2381" y="1792"/>
                    </a:lnTo>
                    <a:lnTo>
                      <a:pt x="2360" y="1764"/>
                    </a:lnTo>
                    <a:lnTo>
                      <a:pt x="2349" y="1728"/>
                    </a:lnTo>
                    <a:lnTo>
                      <a:pt x="2349" y="1708"/>
                    </a:lnTo>
                    <a:lnTo>
                      <a:pt x="2351" y="1696"/>
                    </a:lnTo>
                    <a:lnTo>
                      <a:pt x="2354" y="1587"/>
                    </a:lnTo>
                    <a:lnTo>
                      <a:pt x="2341" y="1464"/>
                    </a:lnTo>
                    <a:lnTo>
                      <a:pt x="2322" y="1375"/>
                    </a:lnTo>
                    <a:lnTo>
                      <a:pt x="2288" y="1286"/>
                    </a:lnTo>
                    <a:lnTo>
                      <a:pt x="2239" y="1203"/>
                    </a:lnTo>
                    <a:lnTo>
                      <a:pt x="2206" y="1166"/>
                    </a:lnTo>
                    <a:lnTo>
                      <a:pt x="2190" y="1151"/>
                    </a:lnTo>
                    <a:lnTo>
                      <a:pt x="2143" y="1121"/>
                    </a:lnTo>
                    <a:lnTo>
                      <a:pt x="2044" y="1077"/>
                    </a:lnTo>
                    <a:lnTo>
                      <a:pt x="1772" y="985"/>
                    </a:lnTo>
                    <a:lnTo>
                      <a:pt x="1561" y="925"/>
                    </a:lnTo>
                    <a:lnTo>
                      <a:pt x="1347" y="863"/>
                    </a:lnTo>
                    <a:lnTo>
                      <a:pt x="1015" y="758"/>
                    </a:lnTo>
                    <a:lnTo>
                      <a:pt x="796" y="678"/>
                    </a:lnTo>
                    <a:lnTo>
                      <a:pt x="586" y="586"/>
                    </a:lnTo>
                    <a:lnTo>
                      <a:pt x="393" y="482"/>
                    </a:lnTo>
                    <a:lnTo>
                      <a:pt x="262" y="394"/>
                    </a:lnTo>
                    <a:lnTo>
                      <a:pt x="182" y="330"/>
                    </a:lnTo>
                    <a:lnTo>
                      <a:pt x="110" y="262"/>
                    </a:lnTo>
                    <a:lnTo>
                      <a:pt x="46" y="189"/>
                    </a:lnTo>
                    <a:lnTo>
                      <a:pt x="19" y="150"/>
                    </a:lnTo>
                    <a:lnTo>
                      <a:pt x="8" y="133"/>
                    </a:lnTo>
                    <a:lnTo>
                      <a:pt x="0" y="97"/>
                    </a:lnTo>
                    <a:lnTo>
                      <a:pt x="7" y="61"/>
                    </a:lnTo>
                    <a:lnTo>
                      <a:pt x="26" y="30"/>
                    </a:lnTo>
                    <a:lnTo>
                      <a:pt x="41" y="17"/>
                    </a:lnTo>
                    <a:lnTo>
                      <a:pt x="59" y="7"/>
                    </a:lnTo>
                    <a:lnTo>
                      <a:pt x="95" y="0"/>
                    </a:lnTo>
                    <a:lnTo>
                      <a:pt x="130" y="6"/>
                    </a:lnTo>
                    <a:lnTo>
                      <a:pt x="162" y="26"/>
                    </a:lnTo>
                    <a:lnTo>
                      <a:pt x="175" y="40"/>
                    </a:lnTo>
                    <a:lnTo>
                      <a:pt x="199" y="74"/>
                    </a:lnTo>
                    <a:lnTo>
                      <a:pt x="255" y="137"/>
                    </a:lnTo>
                    <a:lnTo>
                      <a:pt x="321" y="198"/>
                    </a:lnTo>
                    <a:lnTo>
                      <a:pt x="393" y="254"/>
                    </a:lnTo>
                    <a:lnTo>
                      <a:pt x="513" y="332"/>
                    </a:lnTo>
                    <a:lnTo>
                      <a:pt x="694" y="426"/>
                    </a:lnTo>
                    <a:lnTo>
                      <a:pt x="890" y="510"/>
                    </a:lnTo>
                    <a:lnTo>
                      <a:pt x="1097" y="583"/>
                    </a:lnTo>
                    <a:lnTo>
                      <a:pt x="1412" y="682"/>
                    </a:lnTo>
                    <a:lnTo>
                      <a:pt x="1614" y="741"/>
                    </a:lnTo>
                    <a:lnTo>
                      <a:pt x="1740" y="778"/>
                    </a:lnTo>
                    <a:lnTo>
                      <a:pt x="1968" y="847"/>
                    </a:lnTo>
                    <a:lnTo>
                      <a:pt x="2156" y="916"/>
                    </a:lnTo>
                    <a:lnTo>
                      <a:pt x="2263" y="972"/>
                    </a:lnTo>
                    <a:lnTo>
                      <a:pt x="2321" y="1011"/>
                    </a:lnTo>
                    <a:lnTo>
                      <a:pt x="2342" y="1032"/>
                    </a:lnTo>
                    <a:lnTo>
                      <a:pt x="2365" y="1057"/>
                    </a:lnTo>
                    <a:lnTo>
                      <a:pt x="2405" y="1108"/>
                    </a:lnTo>
                    <a:lnTo>
                      <a:pt x="2454" y="1190"/>
                    </a:lnTo>
                    <a:lnTo>
                      <a:pt x="2500" y="1305"/>
                    </a:lnTo>
                    <a:lnTo>
                      <a:pt x="2527" y="1418"/>
                    </a:lnTo>
                    <a:lnTo>
                      <a:pt x="2542" y="1524"/>
                    </a:lnTo>
                    <a:lnTo>
                      <a:pt x="2546" y="1615"/>
                    </a:lnTo>
                    <a:lnTo>
                      <a:pt x="2542" y="1712"/>
                    </a:lnTo>
                    <a:lnTo>
                      <a:pt x="2539" y="1732"/>
                    </a:lnTo>
                    <a:lnTo>
                      <a:pt x="2536" y="1749"/>
                    </a:lnTo>
                    <a:lnTo>
                      <a:pt x="2520" y="1779"/>
                    </a:lnTo>
                    <a:lnTo>
                      <a:pt x="2494" y="1802"/>
                    </a:lnTo>
                    <a:lnTo>
                      <a:pt x="2463" y="1814"/>
                    </a:lnTo>
                    <a:lnTo>
                      <a:pt x="2444" y="181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84">
                <a:extLst>
                  <a:ext uri="{FF2B5EF4-FFF2-40B4-BE49-F238E27FC236}">
                    <a16:creationId xmlns:a16="http://schemas.microsoft.com/office/drawing/2014/main" xmlns="" id="{2FC573EA-AA68-4423-A5B9-5BE808AA96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7" y="4819"/>
                <a:ext cx="64" cy="199"/>
              </a:xfrm>
              <a:custGeom>
                <a:avLst/>
                <a:gdLst>
                  <a:gd name="T0" fmla="*/ 95 w 191"/>
                  <a:gd name="T1" fmla="*/ 597 h 597"/>
                  <a:gd name="T2" fmla="*/ 76 w 191"/>
                  <a:gd name="T3" fmla="*/ 595 h 597"/>
                  <a:gd name="T4" fmla="*/ 42 w 191"/>
                  <a:gd name="T5" fmla="*/ 581 h 597"/>
                  <a:gd name="T6" fmla="*/ 16 w 191"/>
                  <a:gd name="T7" fmla="*/ 555 h 597"/>
                  <a:gd name="T8" fmla="*/ 2 w 191"/>
                  <a:gd name="T9" fmla="*/ 521 h 597"/>
                  <a:gd name="T10" fmla="*/ 0 w 191"/>
                  <a:gd name="T11" fmla="*/ 501 h 597"/>
                  <a:gd name="T12" fmla="*/ 0 w 191"/>
                  <a:gd name="T13" fmla="*/ 96 h 597"/>
                  <a:gd name="T14" fmla="*/ 2 w 191"/>
                  <a:gd name="T15" fmla="*/ 76 h 597"/>
                  <a:gd name="T16" fmla="*/ 16 w 191"/>
                  <a:gd name="T17" fmla="*/ 42 h 597"/>
                  <a:gd name="T18" fmla="*/ 42 w 191"/>
                  <a:gd name="T19" fmla="*/ 16 h 597"/>
                  <a:gd name="T20" fmla="*/ 76 w 191"/>
                  <a:gd name="T21" fmla="*/ 2 h 597"/>
                  <a:gd name="T22" fmla="*/ 95 w 191"/>
                  <a:gd name="T23" fmla="*/ 0 h 597"/>
                  <a:gd name="T24" fmla="*/ 115 w 191"/>
                  <a:gd name="T25" fmla="*/ 2 h 597"/>
                  <a:gd name="T26" fmla="*/ 150 w 191"/>
                  <a:gd name="T27" fmla="*/ 16 h 597"/>
                  <a:gd name="T28" fmla="*/ 175 w 191"/>
                  <a:gd name="T29" fmla="*/ 42 h 597"/>
                  <a:gd name="T30" fmla="*/ 190 w 191"/>
                  <a:gd name="T31" fmla="*/ 76 h 597"/>
                  <a:gd name="T32" fmla="*/ 191 w 191"/>
                  <a:gd name="T33" fmla="*/ 96 h 597"/>
                  <a:gd name="T34" fmla="*/ 191 w 191"/>
                  <a:gd name="T35" fmla="*/ 501 h 597"/>
                  <a:gd name="T36" fmla="*/ 190 w 191"/>
                  <a:gd name="T37" fmla="*/ 521 h 597"/>
                  <a:gd name="T38" fmla="*/ 175 w 191"/>
                  <a:gd name="T39" fmla="*/ 555 h 597"/>
                  <a:gd name="T40" fmla="*/ 150 w 191"/>
                  <a:gd name="T41" fmla="*/ 581 h 597"/>
                  <a:gd name="T42" fmla="*/ 115 w 191"/>
                  <a:gd name="T43" fmla="*/ 595 h 597"/>
                  <a:gd name="T44" fmla="*/ 95 w 191"/>
                  <a:gd name="T45" fmla="*/ 597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1" h="597">
                    <a:moveTo>
                      <a:pt x="95" y="597"/>
                    </a:moveTo>
                    <a:lnTo>
                      <a:pt x="76" y="595"/>
                    </a:lnTo>
                    <a:lnTo>
                      <a:pt x="42" y="581"/>
                    </a:lnTo>
                    <a:lnTo>
                      <a:pt x="16" y="555"/>
                    </a:lnTo>
                    <a:lnTo>
                      <a:pt x="2" y="521"/>
                    </a:lnTo>
                    <a:lnTo>
                      <a:pt x="0" y="501"/>
                    </a:lnTo>
                    <a:lnTo>
                      <a:pt x="0" y="96"/>
                    </a:lnTo>
                    <a:lnTo>
                      <a:pt x="2" y="76"/>
                    </a:lnTo>
                    <a:lnTo>
                      <a:pt x="16" y="42"/>
                    </a:lnTo>
                    <a:lnTo>
                      <a:pt x="42" y="16"/>
                    </a:lnTo>
                    <a:lnTo>
                      <a:pt x="76" y="2"/>
                    </a:lnTo>
                    <a:lnTo>
                      <a:pt x="95" y="0"/>
                    </a:lnTo>
                    <a:lnTo>
                      <a:pt x="115" y="2"/>
                    </a:lnTo>
                    <a:lnTo>
                      <a:pt x="150" y="16"/>
                    </a:lnTo>
                    <a:lnTo>
                      <a:pt x="175" y="42"/>
                    </a:lnTo>
                    <a:lnTo>
                      <a:pt x="190" y="76"/>
                    </a:lnTo>
                    <a:lnTo>
                      <a:pt x="191" y="96"/>
                    </a:lnTo>
                    <a:lnTo>
                      <a:pt x="191" y="501"/>
                    </a:lnTo>
                    <a:lnTo>
                      <a:pt x="190" y="521"/>
                    </a:lnTo>
                    <a:lnTo>
                      <a:pt x="175" y="555"/>
                    </a:lnTo>
                    <a:lnTo>
                      <a:pt x="150" y="581"/>
                    </a:lnTo>
                    <a:lnTo>
                      <a:pt x="115" y="595"/>
                    </a:lnTo>
                    <a:lnTo>
                      <a:pt x="95" y="597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85">
                <a:extLst>
                  <a:ext uri="{FF2B5EF4-FFF2-40B4-BE49-F238E27FC236}">
                    <a16:creationId xmlns:a16="http://schemas.microsoft.com/office/drawing/2014/main" xmlns="" id="{39084D94-B878-451C-B1D8-E115B3E547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3" y="3274"/>
                <a:ext cx="491" cy="1004"/>
              </a:xfrm>
              <a:custGeom>
                <a:avLst/>
                <a:gdLst>
                  <a:gd name="T0" fmla="*/ 1378 w 1474"/>
                  <a:gd name="T1" fmla="*/ 3011 h 3011"/>
                  <a:gd name="T2" fmla="*/ 1359 w 1474"/>
                  <a:gd name="T3" fmla="*/ 3009 h 3011"/>
                  <a:gd name="T4" fmla="*/ 1322 w 1474"/>
                  <a:gd name="T5" fmla="*/ 2993 h 3011"/>
                  <a:gd name="T6" fmla="*/ 1306 w 1474"/>
                  <a:gd name="T7" fmla="*/ 2979 h 3011"/>
                  <a:gd name="T8" fmla="*/ 1194 w 1474"/>
                  <a:gd name="T9" fmla="*/ 2850 h 3011"/>
                  <a:gd name="T10" fmla="*/ 988 w 1474"/>
                  <a:gd name="T11" fmla="*/ 2580 h 3011"/>
                  <a:gd name="T12" fmla="*/ 895 w 1474"/>
                  <a:gd name="T13" fmla="*/ 2443 h 3011"/>
                  <a:gd name="T14" fmla="*/ 810 w 1474"/>
                  <a:gd name="T15" fmla="*/ 2311 h 3011"/>
                  <a:gd name="T16" fmla="*/ 658 w 1474"/>
                  <a:gd name="T17" fmla="*/ 2048 h 3011"/>
                  <a:gd name="T18" fmla="*/ 525 w 1474"/>
                  <a:gd name="T19" fmla="*/ 1789 h 3011"/>
                  <a:gd name="T20" fmla="*/ 410 w 1474"/>
                  <a:gd name="T21" fmla="*/ 1533 h 3011"/>
                  <a:gd name="T22" fmla="*/ 311 w 1474"/>
                  <a:gd name="T23" fmla="*/ 1287 h 3011"/>
                  <a:gd name="T24" fmla="*/ 230 w 1474"/>
                  <a:gd name="T25" fmla="*/ 1053 h 3011"/>
                  <a:gd name="T26" fmla="*/ 161 w 1474"/>
                  <a:gd name="T27" fmla="*/ 832 h 3011"/>
                  <a:gd name="T28" fmla="*/ 106 w 1474"/>
                  <a:gd name="T29" fmla="*/ 630 h 3011"/>
                  <a:gd name="T30" fmla="*/ 83 w 1474"/>
                  <a:gd name="T31" fmla="*/ 537 h 3011"/>
                  <a:gd name="T32" fmla="*/ 43 w 1474"/>
                  <a:gd name="T33" fmla="*/ 353 h 3011"/>
                  <a:gd name="T34" fmla="*/ 5 w 1474"/>
                  <a:gd name="T35" fmla="*/ 132 h 3011"/>
                  <a:gd name="T36" fmla="*/ 2 w 1474"/>
                  <a:gd name="T37" fmla="*/ 108 h 3011"/>
                  <a:gd name="T38" fmla="*/ 0 w 1474"/>
                  <a:gd name="T39" fmla="*/ 88 h 3011"/>
                  <a:gd name="T40" fmla="*/ 10 w 1474"/>
                  <a:gd name="T41" fmla="*/ 52 h 3011"/>
                  <a:gd name="T42" fmla="*/ 33 w 1474"/>
                  <a:gd name="T43" fmla="*/ 23 h 3011"/>
                  <a:gd name="T44" fmla="*/ 66 w 1474"/>
                  <a:gd name="T45" fmla="*/ 5 h 3011"/>
                  <a:gd name="T46" fmla="*/ 85 w 1474"/>
                  <a:gd name="T47" fmla="*/ 2 h 3011"/>
                  <a:gd name="T48" fmla="*/ 104 w 1474"/>
                  <a:gd name="T49" fmla="*/ 0 h 3011"/>
                  <a:gd name="T50" fmla="*/ 138 w 1474"/>
                  <a:gd name="T51" fmla="*/ 12 h 3011"/>
                  <a:gd name="T52" fmla="*/ 168 w 1474"/>
                  <a:gd name="T53" fmla="*/ 33 h 3011"/>
                  <a:gd name="T54" fmla="*/ 187 w 1474"/>
                  <a:gd name="T55" fmla="*/ 66 h 3011"/>
                  <a:gd name="T56" fmla="*/ 191 w 1474"/>
                  <a:gd name="T57" fmla="*/ 85 h 3011"/>
                  <a:gd name="T58" fmla="*/ 194 w 1474"/>
                  <a:gd name="T59" fmla="*/ 105 h 3011"/>
                  <a:gd name="T60" fmla="*/ 230 w 1474"/>
                  <a:gd name="T61" fmla="*/ 317 h 3011"/>
                  <a:gd name="T62" fmla="*/ 270 w 1474"/>
                  <a:gd name="T63" fmla="*/ 492 h 3011"/>
                  <a:gd name="T64" fmla="*/ 314 w 1474"/>
                  <a:gd name="T65" fmla="*/ 676 h 3011"/>
                  <a:gd name="T66" fmla="*/ 410 w 1474"/>
                  <a:gd name="T67" fmla="*/ 991 h 3011"/>
                  <a:gd name="T68" fmla="*/ 491 w 1474"/>
                  <a:gd name="T69" fmla="*/ 1219 h 3011"/>
                  <a:gd name="T70" fmla="*/ 585 w 1474"/>
                  <a:gd name="T71" fmla="*/ 1457 h 3011"/>
                  <a:gd name="T72" fmla="*/ 697 w 1474"/>
                  <a:gd name="T73" fmla="*/ 1706 h 3011"/>
                  <a:gd name="T74" fmla="*/ 825 w 1474"/>
                  <a:gd name="T75" fmla="*/ 1956 h 3011"/>
                  <a:gd name="T76" fmla="*/ 972 w 1474"/>
                  <a:gd name="T77" fmla="*/ 2210 h 3011"/>
                  <a:gd name="T78" fmla="*/ 1055 w 1474"/>
                  <a:gd name="T79" fmla="*/ 2337 h 3011"/>
                  <a:gd name="T80" fmla="*/ 1144 w 1474"/>
                  <a:gd name="T81" fmla="*/ 2470 h 3011"/>
                  <a:gd name="T82" fmla="*/ 1342 w 1474"/>
                  <a:gd name="T83" fmla="*/ 2728 h 3011"/>
                  <a:gd name="T84" fmla="*/ 1450 w 1474"/>
                  <a:gd name="T85" fmla="*/ 2851 h 3011"/>
                  <a:gd name="T86" fmla="*/ 1461 w 1474"/>
                  <a:gd name="T87" fmla="*/ 2867 h 3011"/>
                  <a:gd name="T88" fmla="*/ 1474 w 1474"/>
                  <a:gd name="T89" fmla="*/ 2903 h 3011"/>
                  <a:gd name="T90" fmla="*/ 1471 w 1474"/>
                  <a:gd name="T91" fmla="*/ 2939 h 3011"/>
                  <a:gd name="T92" fmla="*/ 1455 w 1474"/>
                  <a:gd name="T93" fmla="*/ 2973 h 3011"/>
                  <a:gd name="T94" fmla="*/ 1442 w 1474"/>
                  <a:gd name="T95" fmla="*/ 2988 h 3011"/>
                  <a:gd name="T96" fmla="*/ 1428 w 1474"/>
                  <a:gd name="T97" fmla="*/ 2998 h 3011"/>
                  <a:gd name="T98" fmla="*/ 1395 w 1474"/>
                  <a:gd name="T99" fmla="*/ 3011 h 3011"/>
                  <a:gd name="T100" fmla="*/ 1378 w 1474"/>
                  <a:gd name="T101" fmla="*/ 3011 h 3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74" h="3011">
                    <a:moveTo>
                      <a:pt x="1378" y="3011"/>
                    </a:moveTo>
                    <a:lnTo>
                      <a:pt x="1359" y="3009"/>
                    </a:lnTo>
                    <a:lnTo>
                      <a:pt x="1322" y="2993"/>
                    </a:lnTo>
                    <a:lnTo>
                      <a:pt x="1306" y="2979"/>
                    </a:lnTo>
                    <a:lnTo>
                      <a:pt x="1194" y="2850"/>
                    </a:lnTo>
                    <a:lnTo>
                      <a:pt x="988" y="2580"/>
                    </a:lnTo>
                    <a:lnTo>
                      <a:pt x="895" y="2443"/>
                    </a:lnTo>
                    <a:lnTo>
                      <a:pt x="810" y="2311"/>
                    </a:lnTo>
                    <a:lnTo>
                      <a:pt x="658" y="2048"/>
                    </a:lnTo>
                    <a:lnTo>
                      <a:pt x="525" y="1789"/>
                    </a:lnTo>
                    <a:lnTo>
                      <a:pt x="410" y="1533"/>
                    </a:lnTo>
                    <a:lnTo>
                      <a:pt x="311" y="1287"/>
                    </a:lnTo>
                    <a:lnTo>
                      <a:pt x="230" y="1053"/>
                    </a:lnTo>
                    <a:lnTo>
                      <a:pt x="161" y="832"/>
                    </a:lnTo>
                    <a:lnTo>
                      <a:pt x="106" y="630"/>
                    </a:lnTo>
                    <a:lnTo>
                      <a:pt x="83" y="537"/>
                    </a:lnTo>
                    <a:lnTo>
                      <a:pt x="43" y="353"/>
                    </a:lnTo>
                    <a:lnTo>
                      <a:pt x="5" y="132"/>
                    </a:lnTo>
                    <a:lnTo>
                      <a:pt x="2" y="108"/>
                    </a:lnTo>
                    <a:lnTo>
                      <a:pt x="0" y="88"/>
                    </a:lnTo>
                    <a:lnTo>
                      <a:pt x="10" y="52"/>
                    </a:lnTo>
                    <a:lnTo>
                      <a:pt x="33" y="23"/>
                    </a:lnTo>
                    <a:lnTo>
                      <a:pt x="66" y="5"/>
                    </a:lnTo>
                    <a:lnTo>
                      <a:pt x="85" y="2"/>
                    </a:lnTo>
                    <a:lnTo>
                      <a:pt x="104" y="0"/>
                    </a:lnTo>
                    <a:lnTo>
                      <a:pt x="138" y="12"/>
                    </a:lnTo>
                    <a:lnTo>
                      <a:pt x="168" y="33"/>
                    </a:lnTo>
                    <a:lnTo>
                      <a:pt x="187" y="66"/>
                    </a:lnTo>
                    <a:lnTo>
                      <a:pt x="191" y="85"/>
                    </a:lnTo>
                    <a:lnTo>
                      <a:pt x="194" y="105"/>
                    </a:lnTo>
                    <a:lnTo>
                      <a:pt x="230" y="317"/>
                    </a:lnTo>
                    <a:lnTo>
                      <a:pt x="270" y="492"/>
                    </a:lnTo>
                    <a:lnTo>
                      <a:pt x="314" y="676"/>
                    </a:lnTo>
                    <a:lnTo>
                      <a:pt x="410" y="991"/>
                    </a:lnTo>
                    <a:lnTo>
                      <a:pt x="491" y="1219"/>
                    </a:lnTo>
                    <a:lnTo>
                      <a:pt x="585" y="1457"/>
                    </a:lnTo>
                    <a:lnTo>
                      <a:pt x="697" y="1706"/>
                    </a:lnTo>
                    <a:lnTo>
                      <a:pt x="825" y="1956"/>
                    </a:lnTo>
                    <a:lnTo>
                      <a:pt x="972" y="2210"/>
                    </a:lnTo>
                    <a:lnTo>
                      <a:pt x="1055" y="2337"/>
                    </a:lnTo>
                    <a:lnTo>
                      <a:pt x="1144" y="2470"/>
                    </a:lnTo>
                    <a:lnTo>
                      <a:pt x="1342" y="2728"/>
                    </a:lnTo>
                    <a:lnTo>
                      <a:pt x="1450" y="2851"/>
                    </a:lnTo>
                    <a:lnTo>
                      <a:pt x="1461" y="2867"/>
                    </a:lnTo>
                    <a:lnTo>
                      <a:pt x="1474" y="2903"/>
                    </a:lnTo>
                    <a:lnTo>
                      <a:pt x="1471" y="2939"/>
                    </a:lnTo>
                    <a:lnTo>
                      <a:pt x="1455" y="2973"/>
                    </a:lnTo>
                    <a:lnTo>
                      <a:pt x="1442" y="2988"/>
                    </a:lnTo>
                    <a:lnTo>
                      <a:pt x="1428" y="2998"/>
                    </a:lnTo>
                    <a:lnTo>
                      <a:pt x="1395" y="3011"/>
                    </a:lnTo>
                    <a:lnTo>
                      <a:pt x="1378" y="301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86">
                <a:extLst>
                  <a:ext uri="{FF2B5EF4-FFF2-40B4-BE49-F238E27FC236}">
                    <a16:creationId xmlns:a16="http://schemas.microsoft.com/office/drawing/2014/main" xmlns="" id="{FE482031-AB49-43BB-8051-DC2DBE1DB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3" y="3274"/>
                <a:ext cx="255" cy="64"/>
              </a:xfrm>
              <a:custGeom>
                <a:avLst/>
                <a:gdLst>
                  <a:gd name="T0" fmla="*/ 670 w 764"/>
                  <a:gd name="T1" fmla="*/ 191 h 191"/>
                  <a:gd name="T2" fmla="*/ 96 w 764"/>
                  <a:gd name="T3" fmla="*/ 191 h 191"/>
                  <a:gd name="T4" fmla="*/ 76 w 764"/>
                  <a:gd name="T5" fmla="*/ 190 h 191"/>
                  <a:gd name="T6" fmla="*/ 42 w 764"/>
                  <a:gd name="T7" fmla="*/ 175 h 191"/>
                  <a:gd name="T8" fmla="*/ 16 w 764"/>
                  <a:gd name="T9" fmla="*/ 150 h 191"/>
                  <a:gd name="T10" fmla="*/ 2 w 764"/>
                  <a:gd name="T11" fmla="*/ 115 h 191"/>
                  <a:gd name="T12" fmla="*/ 0 w 764"/>
                  <a:gd name="T13" fmla="*/ 97 h 191"/>
                  <a:gd name="T14" fmla="*/ 2 w 764"/>
                  <a:gd name="T15" fmla="*/ 76 h 191"/>
                  <a:gd name="T16" fmla="*/ 16 w 764"/>
                  <a:gd name="T17" fmla="*/ 42 h 191"/>
                  <a:gd name="T18" fmla="*/ 42 w 764"/>
                  <a:gd name="T19" fmla="*/ 16 h 191"/>
                  <a:gd name="T20" fmla="*/ 76 w 764"/>
                  <a:gd name="T21" fmla="*/ 2 h 191"/>
                  <a:gd name="T22" fmla="*/ 96 w 764"/>
                  <a:gd name="T23" fmla="*/ 0 h 191"/>
                  <a:gd name="T24" fmla="*/ 670 w 764"/>
                  <a:gd name="T25" fmla="*/ 0 h 191"/>
                  <a:gd name="T26" fmla="*/ 688 w 764"/>
                  <a:gd name="T27" fmla="*/ 2 h 191"/>
                  <a:gd name="T28" fmla="*/ 723 w 764"/>
                  <a:gd name="T29" fmla="*/ 16 h 191"/>
                  <a:gd name="T30" fmla="*/ 749 w 764"/>
                  <a:gd name="T31" fmla="*/ 42 h 191"/>
                  <a:gd name="T32" fmla="*/ 764 w 764"/>
                  <a:gd name="T33" fmla="*/ 76 h 191"/>
                  <a:gd name="T34" fmla="*/ 764 w 764"/>
                  <a:gd name="T35" fmla="*/ 97 h 191"/>
                  <a:gd name="T36" fmla="*/ 764 w 764"/>
                  <a:gd name="T37" fmla="*/ 115 h 191"/>
                  <a:gd name="T38" fmla="*/ 749 w 764"/>
                  <a:gd name="T39" fmla="*/ 150 h 191"/>
                  <a:gd name="T40" fmla="*/ 723 w 764"/>
                  <a:gd name="T41" fmla="*/ 175 h 191"/>
                  <a:gd name="T42" fmla="*/ 688 w 764"/>
                  <a:gd name="T43" fmla="*/ 190 h 191"/>
                  <a:gd name="T44" fmla="*/ 670 w 764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64" h="191">
                    <a:moveTo>
                      <a:pt x="670" y="191"/>
                    </a:moveTo>
                    <a:lnTo>
                      <a:pt x="96" y="191"/>
                    </a:lnTo>
                    <a:lnTo>
                      <a:pt x="76" y="190"/>
                    </a:lnTo>
                    <a:lnTo>
                      <a:pt x="42" y="175"/>
                    </a:lnTo>
                    <a:lnTo>
                      <a:pt x="16" y="150"/>
                    </a:lnTo>
                    <a:lnTo>
                      <a:pt x="2" y="115"/>
                    </a:lnTo>
                    <a:lnTo>
                      <a:pt x="0" y="97"/>
                    </a:lnTo>
                    <a:lnTo>
                      <a:pt x="2" y="76"/>
                    </a:lnTo>
                    <a:lnTo>
                      <a:pt x="16" y="42"/>
                    </a:lnTo>
                    <a:lnTo>
                      <a:pt x="42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670" y="0"/>
                    </a:lnTo>
                    <a:lnTo>
                      <a:pt x="688" y="2"/>
                    </a:lnTo>
                    <a:lnTo>
                      <a:pt x="723" y="16"/>
                    </a:lnTo>
                    <a:lnTo>
                      <a:pt x="749" y="42"/>
                    </a:lnTo>
                    <a:lnTo>
                      <a:pt x="764" y="76"/>
                    </a:lnTo>
                    <a:lnTo>
                      <a:pt x="764" y="97"/>
                    </a:lnTo>
                    <a:lnTo>
                      <a:pt x="764" y="115"/>
                    </a:lnTo>
                    <a:lnTo>
                      <a:pt x="749" y="150"/>
                    </a:lnTo>
                    <a:lnTo>
                      <a:pt x="723" y="175"/>
                    </a:lnTo>
                    <a:lnTo>
                      <a:pt x="688" y="190"/>
                    </a:lnTo>
                    <a:lnTo>
                      <a:pt x="670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87">
                <a:extLst>
                  <a:ext uri="{FF2B5EF4-FFF2-40B4-BE49-F238E27FC236}">
                    <a16:creationId xmlns:a16="http://schemas.microsoft.com/office/drawing/2014/main" xmlns="" id="{3327087D-7D4C-457E-9CEE-1A9AB0E5F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" y="3274"/>
                <a:ext cx="255" cy="892"/>
              </a:xfrm>
              <a:custGeom>
                <a:avLst/>
                <a:gdLst>
                  <a:gd name="T0" fmla="*/ 669 w 764"/>
                  <a:gd name="T1" fmla="*/ 2676 h 2676"/>
                  <a:gd name="T2" fmla="*/ 656 w 764"/>
                  <a:gd name="T3" fmla="*/ 2676 h 2676"/>
                  <a:gd name="T4" fmla="*/ 630 w 764"/>
                  <a:gd name="T5" fmla="*/ 2669 h 2676"/>
                  <a:gd name="T6" fmla="*/ 609 w 764"/>
                  <a:gd name="T7" fmla="*/ 2655 h 2676"/>
                  <a:gd name="T8" fmla="*/ 590 w 764"/>
                  <a:gd name="T9" fmla="*/ 2636 h 2676"/>
                  <a:gd name="T10" fmla="*/ 583 w 764"/>
                  <a:gd name="T11" fmla="*/ 2623 h 2676"/>
                  <a:gd name="T12" fmla="*/ 530 w 764"/>
                  <a:gd name="T13" fmla="*/ 2516 h 2676"/>
                  <a:gd name="T14" fmla="*/ 436 w 764"/>
                  <a:gd name="T15" fmla="*/ 2296 h 2676"/>
                  <a:gd name="T16" fmla="*/ 352 w 764"/>
                  <a:gd name="T17" fmla="*/ 2076 h 2676"/>
                  <a:gd name="T18" fmla="*/ 281 w 764"/>
                  <a:gd name="T19" fmla="*/ 1858 h 2676"/>
                  <a:gd name="T20" fmla="*/ 219 w 764"/>
                  <a:gd name="T21" fmla="*/ 1642 h 2676"/>
                  <a:gd name="T22" fmla="*/ 167 w 764"/>
                  <a:gd name="T23" fmla="*/ 1433 h 2676"/>
                  <a:gd name="T24" fmla="*/ 106 w 764"/>
                  <a:gd name="T25" fmla="*/ 1133 h 2676"/>
                  <a:gd name="T26" fmla="*/ 50 w 764"/>
                  <a:gd name="T27" fmla="*/ 772 h 2676"/>
                  <a:gd name="T28" fmla="*/ 18 w 764"/>
                  <a:gd name="T29" fmla="*/ 471 h 2676"/>
                  <a:gd name="T30" fmla="*/ 0 w 764"/>
                  <a:gd name="T31" fmla="*/ 157 h 2676"/>
                  <a:gd name="T32" fmla="*/ 0 w 764"/>
                  <a:gd name="T33" fmla="*/ 97 h 2676"/>
                  <a:gd name="T34" fmla="*/ 1 w 764"/>
                  <a:gd name="T35" fmla="*/ 76 h 2676"/>
                  <a:gd name="T36" fmla="*/ 15 w 764"/>
                  <a:gd name="T37" fmla="*/ 42 h 2676"/>
                  <a:gd name="T38" fmla="*/ 41 w 764"/>
                  <a:gd name="T39" fmla="*/ 16 h 2676"/>
                  <a:gd name="T40" fmla="*/ 76 w 764"/>
                  <a:gd name="T41" fmla="*/ 2 h 2676"/>
                  <a:gd name="T42" fmla="*/ 96 w 764"/>
                  <a:gd name="T43" fmla="*/ 0 h 2676"/>
                  <a:gd name="T44" fmla="*/ 114 w 764"/>
                  <a:gd name="T45" fmla="*/ 2 h 2676"/>
                  <a:gd name="T46" fmla="*/ 149 w 764"/>
                  <a:gd name="T47" fmla="*/ 16 h 2676"/>
                  <a:gd name="T48" fmla="*/ 175 w 764"/>
                  <a:gd name="T49" fmla="*/ 42 h 2676"/>
                  <a:gd name="T50" fmla="*/ 190 w 764"/>
                  <a:gd name="T51" fmla="*/ 76 h 2676"/>
                  <a:gd name="T52" fmla="*/ 190 w 764"/>
                  <a:gd name="T53" fmla="*/ 97 h 2676"/>
                  <a:gd name="T54" fmla="*/ 192 w 764"/>
                  <a:gd name="T55" fmla="*/ 142 h 2676"/>
                  <a:gd name="T56" fmla="*/ 209 w 764"/>
                  <a:gd name="T57" fmla="*/ 441 h 2676"/>
                  <a:gd name="T58" fmla="*/ 239 w 764"/>
                  <a:gd name="T59" fmla="*/ 733 h 2676"/>
                  <a:gd name="T60" fmla="*/ 294 w 764"/>
                  <a:gd name="T61" fmla="*/ 1086 h 2676"/>
                  <a:gd name="T62" fmla="*/ 352 w 764"/>
                  <a:gd name="T63" fmla="*/ 1380 h 2676"/>
                  <a:gd name="T64" fmla="*/ 403 w 764"/>
                  <a:gd name="T65" fmla="*/ 1585 h 2676"/>
                  <a:gd name="T66" fmla="*/ 461 w 764"/>
                  <a:gd name="T67" fmla="*/ 1794 h 2676"/>
                  <a:gd name="T68" fmla="*/ 532 w 764"/>
                  <a:gd name="T69" fmla="*/ 2008 h 2676"/>
                  <a:gd name="T70" fmla="*/ 612 w 764"/>
                  <a:gd name="T71" fmla="*/ 2222 h 2676"/>
                  <a:gd name="T72" fmla="*/ 704 w 764"/>
                  <a:gd name="T73" fmla="*/ 2434 h 2676"/>
                  <a:gd name="T74" fmla="*/ 754 w 764"/>
                  <a:gd name="T75" fmla="*/ 2539 h 2676"/>
                  <a:gd name="T76" fmla="*/ 762 w 764"/>
                  <a:gd name="T77" fmla="*/ 2556 h 2676"/>
                  <a:gd name="T78" fmla="*/ 764 w 764"/>
                  <a:gd name="T79" fmla="*/ 2593 h 2676"/>
                  <a:gd name="T80" fmla="*/ 752 w 764"/>
                  <a:gd name="T81" fmla="*/ 2628 h 2676"/>
                  <a:gd name="T82" fmla="*/ 728 w 764"/>
                  <a:gd name="T83" fmla="*/ 2656 h 2676"/>
                  <a:gd name="T84" fmla="*/ 711 w 764"/>
                  <a:gd name="T85" fmla="*/ 2666 h 2676"/>
                  <a:gd name="T86" fmla="*/ 691 w 764"/>
                  <a:gd name="T87" fmla="*/ 2675 h 2676"/>
                  <a:gd name="T88" fmla="*/ 669 w 764"/>
                  <a:gd name="T89" fmla="*/ 2676 h 2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64" h="2676">
                    <a:moveTo>
                      <a:pt x="669" y="2676"/>
                    </a:moveTo>
                    <a:lnTo>
                      <a:pt x="656" y="2676"/>
                    </a:lnTo>
                    <a:lnTo>
                      <a:pt x="630" y="2669"/>
                    </a:lnTo>
                    <a:lnTo>
                      <a:pt x="609" y="2655"/>
                    </a:lnTo>
                    <a:lnTo>
                      <a:pt x="590" y="2636"/>
                    </a:lnTo>
                    <a:lnTo>
                      <a:pt x="583" y="2623"/>
                    </a:lnTo>
                    <a:lnTo>
                      <a:pt x="530" y="2516"/>
                    </a:lnTo>
                    <a:lnTo>
                      <a:pt x="436" y="2296"/>
                    </a:lnTo>
                    <a:lnTo>
                      <a:pt x="352" y="2076"/>
                    </a:lnTo>
                    <a:lnTo>
                      <a:pt x="281" y="1858"/>
                    </a:lnTo>
                    <a:lnTo>
                      <a:pt x="219" y="1642"/>
                    </a:lnTo>
                    <a:lnTo>
                      <a:pt x="167" y="1433"/>
                    </a:lnTo>
                    <a:lnTo>
                      <a:pt x="106" y="1133"/>
                    </a:lnTo>
                    <a:lnTo>
                      <a:pt x="50" y="772"/>
                    </a:lnTo>
                    <a:lnTo>
                      <a:pt x="18" y="471"/>
                    </a:lnTo>
                    <a:lnTo>
                      <a:pt x="0" y="157"/>
                    </a:lnTo>
                    <a:lnTo>
                      <a:pt x="0" y="97"/>
                    </a:lnTo>
                    <a:lnTo>
                      <a:pt x="1" y="76"/>
                    </a:lnTo>
                    <a:lnTo>
                      <a:pt x="15" y="42"/>
                    </a:lnTo>
                    <a:lnTo>
                      <a:pt x="41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114" y="2"/>
                    </a:lnTo>
                    <a:lnTo>
                      <a:pt x="149" y="16"/>
                    </a:lnTo>
                    <a:lnTo>
                      <a:pt x="175" y="42"/>
                    </a:lnTo>
                    <a:lnTo>
                      <a:pt x="190" y="76"/>
                    </a:lnTo>
                    <a:lnTo>
                      <a:pt x="190" y="97"/>
                    </a:lnTo>
                    <a:lnTo>
                      <a:pt x="192" y="142"/>
                    </a:lnTo>
                    <a:lnTo>
                      <a:pt x="209" y="441"/>
                    </a:lnTo>
                    <a:lnTo>
                      <a:pt x="239" y="733"/>
                    </a:lnTo>
                    <a:lnTo>
                      <a:pt x="294" y="1086"/>
                    </a:lnTo>
                    <a:lnTo>
                      <a:pt x="352" y="1380"/>
                    </a:lnTo>
                    <a:lnTo>
                      <a:pt x="403" y="1585"/>
                    </a:lnTo>
                    <a:lnTo>
                      <a:pt x="461" y="1794"/>
                    </a:lnTo>
                    <a:lnTo>
                      <a:pt x="532" y="2008"/>
                    </a:lnTo>
                    <a:lnTo>
                      <a:pt x="612" y="2222"/>
                    </a:lnTo>
                    <a:lnTo>
                      <a:pt x="704" y="2434"/>
                    </a:lnTo>
                    <a:lnTo>
                      <a:pt x="754" y="2539"/>
                    </a:lnTo>
                    <a:lnTo>
                      <a:pt x="762" y="2556"/>
                    </a:lnTo>
                    <a:lnTo>
                      <a:pt x="764" y="2593"/>
                    </a:lnTo>
                    <a:lnTo>
                      <a:pt x="752" y="2628"/>
                    </a:lnTo>
                    <a:lnTo>
                      <a:pt x="728" y="2656"/>
                    </a:lnTo>
                    <a:lnTo>
                      <a:pt x="711" y="2666"/>
                    </a:lnTo>
                    <a:lnTo>
                      <a:pt x="691" y="2675"/>
                    </a:lnTo>
                    <a:lnTo>
                      <a:pt x="669" y="267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88">
                <a:extLst>
                  <a:ext uri="{FF2B5EF4-FFF2-40B4-BE49-F238E27FC236}">
                    <a16:creationId xmlns:a16="http://schemas.microsoft.com/office/drawing/2014/main" xmlns="" id="{3BE46E88-AA56-4EAA-AFCC-1996721396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5" y="4039"/>
                <a:ext cx="189" cy="127"/>
              </a:xfrm>
              <a:custGeom>
                <a:avLst/>
                <a:gdLst>
                  <a:gd name="T0" fmla="*/ 96 w 566"/>
                  <a:gd name="T1" fmla="*/ 381 h 381"/>
                  <a:gd name="T2" fmla="*/ 83 w 566"/>
                  <a:gd name="T3" fmla="*/ 381 h 381"/>
                  <a:gd name="T4" fmla="*/ 57 w 566"/>
                  <a:gd name="T5" fmla="*/ 374 h 381"/>
                  <a:gd name="T6" fmla="*/ 36 w 566"/>
                  <a:gd name="T7" fmla="*/ 361 h 381"/>
                  <a:gd name="T8" fmla="*/ 17 w 566"/>
                  <a:gd name="T9" fmla="*/ 341 h 381"/>
                  <a:gd name="T10" fmla="*/ 10 w 566"/>
                  <a:gd name="T11" fmla="*/ 330 h 381"/>
                  <a:gd name="T12" fmla="*/ 3 w 566"/>
                  <a:gd name="T13" fmla="*/ 311 h 381"/>
                  <a:gd name="T14" fmla="*/ 0 w 566"/>
                  <a:gd name="T15" fmla="*/ 274 h 381"/>
                  <a:gd name="T16" fmla="*/ 11 w 566"/>
                  <a:gd name="T17" fmla="*/ 239 h 381"/>
                  <a:gd name="T18" fmla="*/ 36 w 566"/>
                  <a:gd name="T19" fmla="*/ 211 h 381"/>
                  <a:gd name="T20" fmla="*/ 52 w 566"/>
                  <a:gd name="T21" fmla="*/ 201 h 381"/>
                  <a:gd name="T22" fmla="*/ 427 w 566"/>
                  <a:gd name="T23" fmla="*/ 10 h 381"/>
                  <a:gd name="T24" fmla="*/ 444 w 566"/>
                  <a:gd name="T25" fmla="*/ 3 h 381"/>
                  <a:gd name="T26" fmla="*/ 482 w 566"/>
                  <a:gd name="T27" fmla="*/ 0 h 381"/>
                  <a:gd name="T28" fmla="*/ 517 w 566"/>
                  <a:gd name="T29" fmla="*/ 11 h 381"/>
                  <a:gd name="T30" fmla="*/ 545 w 566"/>
                  <a:gd name="T31" fmla="*/ 34 h 381"/>
                  <a:gd name="T32" fmla="*/ 555 w 566"/>
                  <a:gd name="T33" fmla="*/ 52 h 381"/>
                  <a:gd name="T34" fmla="*/ 563 w 566"/>
                  <a:gd name="T35" fmla="*/ 69 h 381"/>
                  <a:gd name="T36" fmla="*/ 566 w 566"/>
                  <a:gd name="T37" fmla="*/ 106 h 381"/>
                  <a:gd name="T38" fmla="*/ 555 w 566"/>
                  <a:gd name="T39" fmla="*/ 142 h 381"/>
                  <a:gd name="T40" fmla="*/ 530 w 566"/>
                  <a:gd name="T41" fmla="*/ 169 h 381"/>
                  <a:gd name="T42" fmla="*/ 513 w 566"/>
                  <a:gd name="T43" fmla="*/ 179 h 381"/>
                  <a:gd name="T44" fmla="*/ 139 w 566"/>
                  <a:gd name="T45" fmla="*/ 371 h 381"/>
                  <a:gd name="T46" fmla="*/ 117 w 566"/>
                  <a:gd name="T47" fmla="*/ 380 h 381"/>
                  <a:gd name="T48" fmla="*/ 96 w 566"/>
                  <a:gd name="T49" fmla="*/ 381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6" h="381">
                    <a:moveTo>
                      <a:pt x="96" y="381"/>
                    </a:moveTo>
                    <a:lnTo>
                      <a:pt x="83" y="381"/>
                    </a:lnTo>
                    <a:lnTo>
                      <a:pt x="57" y="374"/>
                    </a:lnTo>
                    <a:lnTo>
                      <a:pt x="36" y="361"/>
                    </a:lnTo>
                    <a:lnTo>
                      <a:pt x="17" y="341"/>
                    </a:lnTo>
                    <a:lnTo>
                      <a:pt x="10" y="330"/>
                    </a:lnTo>
                    <a:lnTo>
                      <a:pt x="3" y="311"/>
                    </a:lnTo>
                    <a:lnTo>
                      <a:pt x="0" y="274"/>
                    </a:lnTo>
                    <a:lnTo>
                      <a:pt x="11" y="239"/>
                    </a:lnTo>
                    <a:lnTo>
                      <a:pt x="36" y="211"/>
                    </a:lnTo>
                    <a:lnTo>
                      <a:pt x="52" y="201"/>
                    </a:lnTo>
                    <a:lnTo>
                      <a:pt x="427" y="10"/>
                    </a:lnTo>
                    <a:lnTo>
                      <a:pt x="444" y="3"/>
                    </a:lnTo>
                    <a:lnTo>
                      <a:pt x="482" y="0"/>
                    </a:lnTo>
                    <a:lnTo>
                      <a:pt x="517" y="11"/>
                    </a:lnTo>
                    <a:lnTo>
                      <a:pt x="545" y="34"/>
                    </a:lnTo>
                    <a:lnTo>
                      <a:pt x="555" y="52"/>
                    </a:lnTo>
                    <a:lnTo>
                      <a:pt x="563" y="69"/>
                    </a:lnTo>
                    <a:lnTo>
                      <a:pt x="566" y="106"/>
                    </a:lnTo>
                    <a:lnTo>
                      <a:pt x="555" y="142"/>
                    </a:lnTo>
                    <a:lnTo>
                      <a:pt x="530" y="169"/>
                    </a:lnTo>
                    <a:lnTo>
                      <a:pt x="513" y="179"/>
                    </a:lnTo>
                    <a:lnTo>
                      <a:pt x="139" y="371"/>
                    </a:lnTo>
                    <a:lnTo>
                      <a:pt x="117" y="380"/>
                    </a:lnTo>
                    <a:lnTo>
                      <a:pt x="96" y="38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89">
                <a:extLst>
                  <a:ext uri="{FF2B5EF4-FFF2-40B4-BE49-F238E27FC236}">
                    <a16:creationId xmlns:a16="http://schemas.microsoft.com/office/drawing/2014/main" xmlns="" id="{4373BD7B-7322-4DFB-9F5B-766E791C1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5" y="3914"/>
                <a:ext cx="189" cy="128"/>
              </a:xfrm>
              <a:custGeom>
                <a:avLst/>
                <a:gdLst>
                  <a:gd name="T0" fmla="*/ 96 w 568"/>
                  <a:gd name="T1" fmla="*/ 385 h 385"/>
                  <a:gd name="T2" fmla="*/ 83 w 568"/>
                  <a:gd name="T3" fmla="*/ 385 h 385"/>
                  <a:gd name="T4" fmla="*/ 59 w 568"/>
                  <a:gd name="T5" fmla="*/ 377 h 385"/>
                  <a:gd name="T6" fmla="*/ 36 w 568"/>
                  <a:gd name="T7" fmla="*/ 364 h 385"/>
                  <a:gd name="T8" fmla="*/ 17 w 568"/>
                  <a:gd name="T9" fmla="*/ 344 h 385"/>
                  <a:gd name="T10" fmla="*/ 12 w 568"/>
                  <a:gd name="T11" fmla="*/ 333 h 385"/>
                  <a:gd name="T12" fmla="*/ 3 w 568"/>
                  <a:gd name="T13" fmla="*/ 314 h 385"/>
                  <a:gd name="T14" fmla="*/ 0 w 568"/>
                  <a:gd name="T15" fmla="*/ 278 h 385"/>
                  <a:gd name="T16" fmla="*/ 12 w 568"/>
                  <a:gd name="T17" fmla="*/ 243 h 385"/>
                  <a:gd name="T18" fmla="*/ 36 w 568"/>
                  <a:gd name="T19" fmla="*/ 214 h 385"/>
                  <a:gd name="T20" fmla="*/ 52 w 568"/>
                  <a:gd name="T21" fmla="*/ 204 h 385"/>
                  <a:gd name="T22" fmla="*/ 429 w 568"/>
                  <a:gd name="T23" fmla="*/ 12 h 385"/>
                  <a:gd name="T24" fmla="*/ 447 w 568"/>
                  <a:gd name="T25" fmla="*/ 3 h 385"/>
                  <a:gd name="T26" fmla="*/ 483 w 568"/>
                  <a:gd name="T27" fmla="*/ 0 h 385"/>
                  <a:gd name="T28" fmla="*/ 519 w 568"/>
                  <a:gd name="T29" fmla="*/ 12 h 385"/>
                  <a:gd name="T30" fmla="*/ 548 w 568"/>
                  <a:gd name="T31" fmla="*/ 36 h 385"/>
                  <a:gd name="T32" fmla="*/ 558 w 568"/>
                  <a:gd name="T33" fmla="*/ 53 h 385"/>
                  <a:gd name="T34" fmla="*/ 565 w 568"/>
                  <a:gd name="T35" fmla="*/ 70 h 385"/>
                  <a:gd name="T36" fmla="*/ 568 w 568"/>
                  <a:gd name="T37" fmla="*/ 108 h 385"/>
                  <a:gd name="T38" fmla="*/ 556 w 568"/>
                  <a:gd name="T39" fmla="*/ 142 h 385"/>
                  <a:gd name="T40" fmla="*/ 533 w 568"/>
                  <a:gd name="T41" fmla="*/ 171 h 385"/>
                  <a:gd name="T42" fmla="*/ 516 w 568"/>
                  <a:gd name="T43" fmla="*/ 181 h 385"/>
                  <a:gd name="T44" fmla="*/ 139 w 568"/>
                  <a:gd name="T45" fmla="*/ 374 h 385"/>
                  <a:gd name="T46" fmla="*/ 118 w 568"/>
                  <a:gd name="T47" fmla="*/ 383 h 385"/>
                  <a:gd name="T48" fmla="*/ 96 w 568"/>
                  <a:gd name="T49" fmla="*/ 385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8" h="385">
                    <a:moveTo>
                      <a:pt x="96" y="385"/>
                    </a:moveTo>
                    <a:lnTo>
                      <a:pt x="83" y="385"/>
                    </a:lnTo>
                    <a:lnTo>
                      <a:pt x="59" y="377"/>
                    </a:lnTo>
                    <a:lnTo>
                      <a:pt x="36" y="364"/>
                    </a:lnTo>
                    <a:lnTo>
                      <a:pt x="17" y="344"/>
                    </a:lnTo>
                    <a:lnTo>
                      <a:pt x="12" y="333"/>
                    </a:lnTo>
                    <a:lnTo>
                      <a:pt x="3" y="314"/>
                    </a:lnTo>
                    <a:lnTo>
                      <a:pt x="0" y="278"/>
                    </a:lnTo>
                    <a:lnTo>
                      <a:pt x="12" y="243"/>
                    </a:lnTo>
                    <a:lnTo>
                      <a:pt x="36" y="214"/>
                    </a:lnTo>
                    <a:lnTo>
                      <a:pt x="52" y="204"/>
                    </a:lnTo>
                    <a:lnTo>
                      <a:pt x="429" y="12"/>
                    </a:lnTo>
                    <a:lnTo>
                      <a:pt x="447" y="3"/>
                    </a:lnTo>
                    <a:lnTo>
                      <a:pt x="483" y="0"/>
                    </a:lnTo>
                    <a:lnTo>
                      <a:pt x="519" y="12"/>
                    </a:lnTo>
                    <a:lnTo>
                      <a:pt x="548" y="36"/>
                    </a:lnTo>
                    <a:lnTo>
                      <a:pt x="558" y="53"/>
                    </a:lnTo>
                    <a:lnTo>
                      <a:pt x="565" y="70"/>
                    </a:lnTo>
                    <a:lnTo>
                      <a:pt x="568" y="108"/>
                    </a:lnTo>
                    <a:lnTo>
                      <a:pt x="556" y="142"/>
                    </a:lnTo>
                    <a:lnTo>
                      <a:pt x="533" y="171"/>
                    </a:lnTo>
                    <a:lnTo>
                      <a:pt x="516" y="181"/>
                    </a:lnTo>
                    <a:lnTo>
                      <a:pt x="139" y="374"/>
                    </a:lnTo>
                    <a:lnTo>
                      <a:pt x="118" y="383"/>
                    </a:lnTo>
                    <a:lnTo>
                      <a:pt x="96" y="38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90">
                <a:extLst>
                  <a:ext uri="{FF2B5EF4-FFF2-40B4-BE49-F238E27FC236}">
                    <a16:creationId xmlns:a16="http://schemas.microsoft.com/office/drawing/2014/main" xmlns="" id="{04831EE0-B38E-4EA6-9E30-672141B864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98" y="3781"/>
                <a:ext cx="199" cy="133"/>
              </a:xfrm>
              <a:custGeom>
                <a:avLst/>
                <a:gdLst>
                  <a:gd name="T0" fmla="*/ 96 w 597"/>
                  <a:gd name="T1" fmla="*/ 398 h 398"/>
                  <a:gd name="T2" fmla="*/ 83 w 597"/>
                  <a:gd name="T3" fmla="*/ 398 h 398"/>
                  <a:gd name="T4" fmla="*/ 59 w 597"/>
                  <a:gd name="T5" fmla="*/ 391 h 398"/>
                  <a:gd name="T6" fmla="*/ 36 w 597"/>
                  <a:gd name="T7" fmla="*/ 378 h 398"/>
                  <a:gd name="T8" fmla="*/ 19 w 597"/>
                  <a:gd name="T9" fmla="*/ 358 h 398"/>
                  <a:gd name="T10" fmla="*/ 12 w 597"/>
                  <a:gd name="T11" fmla="*/ 347 h 398"/>
                  <a:gd name="T12" fmla="*/ 3 w 597"/>
                  <a:gd name="T13" fmla="*/ 329 h 398"/>
                  <a:gd name="T14" fmla="*/ 0 w 597"/>
                  <a:gd name="T15" fmla="*/ 292 h 398"/>
                  <a:gd name="T16" fmla="*/ 12 w 597"/>
                  <a:gd name="T17" fmla="*/ 256 h 398"/>
                  <a:gd name="T18" fmla="*/ 36 w 597"/>
                  <a:gd name="T19" fmla="*/ 228 h 398"/>
                  <a:gd name="T20" fmla="*/ 53 w 597"/>
                  <a:gd name="T21" fmla="*/ 218 h 398"/>
                  <a:gd name="T22" fmla="*/ 457 w 597"/>
                  <a:gd name="T23" fmla="*/ 10 h 398"/>
                  <a:gd name="T24" fmla="*/ 476 w 597"/>
                  <a:gd name="T25" fmla="*/ 2 h 398"/>
                  <a:gd name="T26" fmla="*/ 512 w 597"/>
                  <a:gd name="T27" fmla="*/ 0 h 398"/>
                  <a:gd name="T28" fmla="*/ 548 w 597"/>
                  <a:gd name="T29" fmla="*/ 11 h 398"/>
                  <a:gd name="T30" fmla="*/ 576 w 597"/>
                  <a:gd name="T31" fmla="*/ 34 h 398"/>
                  <a:gd name="T32" fmla="*/ 586 w 597"/>
                  <a:gd name="T33" fmla="*/ 51 h 398"/>
                  <a:gd name="T34" fmla="*/ 594 w 597"/>
                  <a:gd name="T35" fmla="*/ 68 h 398"/>
                  <a:gd name="T36" fmla="*/ 597 w 597"/>
                  <a:gd name="T37" fmla="*/ 106 h 398"/>
                  <a:gd name="T38" fmla="*/ 585 w 597"/>
                  <a:gd name="T39" fmla="*/ 142 h 398"/>
                  <a:gd name="T40" fmla="*/ 562 w 597"/>
                  <a:gd name="T41" fmla="*/ 170 h 398"/>
                  <a:gd name="T42" fmla="*/ 545 w 597"/>
                  <a:gd name="T43" fmla="*/ 180 h 398"/>
                  <a:gd name="T44" fmla="*/ 139 w 597"/>
                  <a:gd name="T45" fmla="*/ 388 h 398"/>
                  <a:gd name="T46" fmla="*/ 119 w 597"/>
                  <a:gd name="T47" fmla="*/ 397 h 398"/>
                  <a:gd name="T48" fmla="*/ 96 w 597"/>
                  <a:gd name="T4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97" h="398">
                    <a:moveTo>
                      <a:pt x="96" y="398"/>
                    </a:moveTo>
                    <a:lnTo>
                      <a:pt x="83" y="398"/>
                    </a:lnTo>
                    <a:lnTo>
                      <a:pt x="59" y="391"/>
                    </a:lnTo>
                    <a:lnTo>
                      <a:pt x="36" y="378"/>
                    </a:lnTo>
                    <a:lnTo>
                      <a:pt x="19" y="358"/>
                    </a:lnTo>
                    <a:lnTo>
                      <a:pt x="12" y="347"/>
                    </a:lnTo>
                    <a:lnTo>
                      <a:pt x="3" y="329"/>
                    </a:lnTo>
                    <a:lnTo>
                      <a:pt x="0" y="292"/>
                    </a:lnTo>
                    <a:lnTo>
                      <a:pt x="12" y="256"/>
                    </a:lnTo>
                    <a:lnTo>
                      <a:pt x="36" y="228"/>
                    </a:lnTo>
                    <a:lnTo>
                      <a:pt x="53" y="218"/>
                    </a:lnTo>
                    <a:lnTo>
                      <a:pt x="457" y="10"/>
                    </a:lnTo>
                    <a:lnTo>
                      <a:pt x="476" y="2"/>
                    </a:lnTo>
                    <a:lnTo>
                      <a:pt x="512" y="0"/>
                    </a:lnTo>
                    <a:lnTo>
                      <a:pt x="548" y="11"/>
                    </a:lnTo>
                    <a:lnTo>
                      <a:pt x="576" y="34"/>
                    </a:lnTo>
                    <a:lnTo>
                      <a:pt x="586" y="51"/>
                    </a:lnTo>
                    <a:lnTo>
                      <a:pt x="594" y="68"/>
                    </a:lnTo>
                    <a:lnTo>
                      <a:pt x="597" y="106"/>
                    </a:lnTo>
                    <a:lnTo>
                      <a:pt x="585" y="142"/>
                    </a:lnTo>
                    <a:lnTo>
                      <a:pt x="562" y="170"/>
                    </a:lnTo>
                    <a:lnTo>
                      <a:pt x="545" y="180"/>
                    </a:lnTo>
                    <a:lnTo>
                      <a:pt x="139" y="388"/>
                    </a:lnTo>
                    <a:lnTo>
                      <a:pt x="119" y="397"/>
                    </a:lnTo>
                    <a:lnTo>
                      <a:pt x="96" y="39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91">
                <a:extLst>
                  <a:ext uri="{FF2B5EF4-FFF2-40B4-BE49-F238E27FC236}">
                    <a16:creationId xmlns:a16="http://schemas.microsoft.com/office/drawing/2014/main" xmlns="" id="{18D298EA-0954-4B4F-BEE7-3E9A10901E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7" y="3645"/>
                <a:ext cx="202" cy="134"/>
              </a:xfrm>
              <a:custGeom>
                <a:avLst/>
                <a:gdLst>
                  <a:gd name="T0" fmla="*/ 96 w 607"/>
                  <a:gd name="T1" fmla="*/ 403 h 403"/>
                  <a:gd name="T2" fmla="*/ 84 w 607"/>
                  <a:gd name="T3" fmla="*/ 401 h 403"/>
                  <a:gd name="T4" fmla="*/ 59 w 607"/>
                  <a:gd name="T5" fmla="*/ 396 h 403"/>
                  <a:gd name="T6" fmla="*/ 36 w 607"/>
                  <a:gd name="T7" fmla="*/ 381 h 403"/>
                  <a:gd name="T8" fmla="*/ 18 w 607"/>
                  <a:gd name="T9" fmla="*/ 363 h 403"/>
                  <a:gd name="T10" fmla="*/ 12 w 607"/>
                  <a:gd name="T11" fmla="*/ 350 h 403"/>
                  <a:gd name="T12" fmla="*/ 3 w 607"/>
                  <a:gd name="T13" fmla="*/ 333 h 403"/>
                  <a:gd name="T14" fmla="*/ 0 w 607"/>
                  <a:gd name="T15" fmla="*/ 295 h 403"/>
                  <a:gd name="T16" fmla="*/ 12 w 607"/>
                  <a:gd name="T17" fmla="*/ 261 h 403"/>
                  <a:gd name="T18" fmla="*/ 36 w 607"/>
                  <a:gd name="T19" fmla="*/ 232 h 403"/>
                  <a:gd name="T20" fmla="*/ 53 w 607"/>
                  <a:gd name="T21" fmla="*/ 222 h 403"/>
                  <a:gd name="T22" fmla="*/ 468 w 607"/>
                  <a:gd name="T23" fmla="*/ 10 h 403"/>
                  <a:gd name="T24" fmla="*/ 485 w 607"/>
                  <a:gd name="T25" fmla="*/ 3 h 403"/>
                  <a:gd name="T26" fmla="*/ 522 w 607"/>
                  <a:gd name="T27" fmla="*/ 0 h 403"/>
                  <a:gd name="T28" fmla="*/ 558 w 607"/>
                  <a:gd name="T29" fmla="*/ 11 h 403"/>
                  <a:gd name="T30" fmla="*/ 587 w 607"/>
                  <a:gd name="T31" fmla="*/ 34 h 403"/>
                  <a:gd name="T32" fmla="*/ 597 w 607"/>
                  <a:gd name="T33" fmla="*/ 51 h 403"/>
                  <a:gd name="T34" fmla="*/ 604 w 607"/>
                  <a:gd name="T35" fmla="*/ 69 h 403"/>
                  <a:gd name="T36" fmla="*/ 607 w 607"/>
                  <a:gd name="T37" fmla="*/ 106 h 403"/>
                  <a:gd name="T38" fmla="*/ 595 w 607"/>
                  <a:gd name="T39" fmla="*/ 142 h 403"/>
                  <a:gd name="T40" fmla="*/ 571 w 607"/>
                  <a:gd name="T41" fmla="*/ 170 h 403"/>
                  <a:gd name="T42" fmla="*/ 555 w 607"/>
                  <a:gd name="T43" fmla="*/ 181 h 403"/>
                  <a:gd name="T44" fmla="*/ 139 w 607"/>
                  <a:gd name="T45" fmla="*/ 391 h 403"/>
                  <a:gd name="T46" fmla="*/ 118 w 607"/>
                  <a:gd name="T47" fmla="*/ 401 h 403"/>
                  <a:gd name="T48" fmla="*/ 96 w 607"/>
                  <a:gd name="T4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07" h="403">
                    <a:moveTo>
                      <a:pt x="96" y="403"/>
                    </a:moveTo>
                    <a:lnTo>
                      <a:pt x="84" y="401"/>
                    </a:lnTo>
                    <a:lnTo>
                      <a:pt x="59" y="396"/>
                    </a:lnTo>
                    <a:lnTo>
                      <a:pt x="36" y="381"/>
                    </a:lnTo>
                    <a:lnTo>
                      <a:pt x="18" y="363"/>
                    </a:lnTo>
                    <a:lnTo>
                      <a:pt x="12" y="350"/>
                    </a:lnTo>
                    <a:lnTo>
                      <a:pt x="3" y="333"/>
                    </a:lnTo>
                    <a:lnTo>
                      <a:pt x="0" y="295"/>
                    </a:lnTo>
                    <a:lnTo>
                      <a:pt x="12" y="261"/>
                    </a:lnTo>
                    <a:lnTo>
                      <a:pt x="36" y="232"/>
                    </a:lnTo>
                    <a:lnTo>
                      <a:pt x="53" y="222"/>
                    </a:lnTo>
                    <a:lnTo>
                      <a:pt x="468" y="10"/>
                    </a:lnTo>
                    <a:lnTo>
                      <a:pt x="485" y="3"/>
                    </a:lnTo>
                    <a:lnTo>
                      <a:pt x="522" y="0"/>
                    </a:lnTo>
                    <a:lnTo>
                      <a:pt x="558" y="11"/>
                    </a:lnTo>
                    <a:lnTo>
                      <a:pt x="587" y="34"/>
                    </a:lnTo>
                    <a:lnTo>
                      <a:pt x="597" y="51"/>
                    </a:lnTo>
                    <a:lnTo>
                      <a:pt x="604" y="69"/>
                    </a:lnTo>
                    <a:lnTo>
                      <a:pt x="607" y="106"/>
                    </a:lnTo>
                    <a:lnTo>
                      <a:pt x="595" y="142"/>
                    </a:lnTo>
                    <a:lnTo>
                      <a:pt x="571" y="170"/>
                    </a:lnTo>
                    <a:lnTo>
                      <a:pt x="555" y="181"/>
                    </a:lnTo>
                    <a:lnTo>
                      <a:pt x="139" y="391"/>
                    </a:lnTo>
                    <a:lnTo>
                      <a:pt x="118" y="401"/>
                    </a:lnTo>
                    <a:lnTo>
                      <a:pt x="96" y="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92">
                <a:extLst>
                  <a:ext uri="{FF2B5EF4-FFF2-40B4-BE49-F238E27FC236}">
                    <a16:creationId xmlns:a16="http://schemas.microsoft.com/office/drawing/2014/main" xmlns="" id="{D037BEE5-AF75-423F-95C3-8B0506BD39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09" y="3502"/>
                <a:ext cx="209" cy="139"/>
              </a:xfrm>
              <a:custGeom>
                <a:avLst/>
                <a:gdLst>
                  <a:gd name="T0" fmla="*/ 94 w 628"/>
                  <a:gd name="T1" fmla="*/ 417 h 417"/>
                  <a:gd name="T2" fmla="*/ 81 w 628"/>
                  <a:gd name="T3" fmla="*/ 416 h 417"/>
                  <a:gd name="T4" fmla="*/ 57 w 628"/>
                  <a:gd name="T5" fmla="*/ 409 h 417"/>
                  <a:gd name="T6" fmla="*/ 36 w 628"/>
                  <a:gd name="T7" fmla="*/ 396 h 417"/>
                  <a:gd name="T8" fmla="*/ 17 w 628"/>
                  <a:gd name="T9" fmla="*/ 377 h 417"/>
                  <a:gd name="T10" fmla="*/ 10 w 628"/>
                  <a:gd name="T11" fmla="*/ 364 h 417"/>
                  <a:gd name="T12" fmla="*/ 3 w 628"/>
                  <a:gd name="T13" fmla="*/ 347 h 417"/>
                  <a:gd name="T14" fmla="*/ 0 w 628"/>
                  <a:gd name="T15" fmla="*/ 310 h 417"/>
                  <a:gd name="T16" fmla="*/ 11 w 628"/>
                  <a:gd name="T17" fmla="*/ 275 h 417"/>
                  <a:gd name="T18" fmla="*/ 34 w 628"/>
                  <a:gd name="T19" fmla="*/ 247 h 417"/>
                  <a:gd name="T20" fmla="*/ 51 w 628"/>
                  <a:gd name="T21" fmla="*/ 237 h 417"/>
                  <a:gd name="T22" fmla="*/ 489 w 628"/>
                  <a:gd name="T23" fmla="*/ 10 h 417"/>
                  <a:gd name="T24" fmla="*/ 507 w 628"/>
                  <a:gd name="T25" fmla="*/ 3 h 417"/>
                  <a:gd name="T26" fmla="*/ 543 w 628"/>
                  <a:gd name="T27" fmla="*/ 0 h 417"/>
                  <a:gd name="T28" fmla="*/ 579 w 628"/>
                  <a:gd name="T29" fmla="*/ 12 h 417"/>
                  <a:gd name="T30" fmla="*/ 608 w 628"/>
                  <a:gd name="T31" fmla="*/ 34 h 417"/>
                  <a:gd name="T32" fmla="*/ 618 w 628"/>
                  <a:gd name="T33" fmla="*/ 52 h 417"/>
                  <a:gd name="T34" fmla="*/ 625 w 628"/>
                  <a:gd name="T35" fmla="*/ 70 h 417"/>
                  <a:gd name="T36" fmla="*/ 628 w 628"/>
                  <a:gd name="T37" fmla="*/ 108 h 417"/>
                  <a:gd name="T38" fmla="*/ 616 w 628"/>
                  <a:gd name="T39" fmla="*/ 142 h 417"/>
                  <a:gd name="T40" fmla="*/ 593 w 628"/>
                  <a:gd name="T41" fmla="*/ 171 h 417"/>
                  <a:gd name="T42" fmla="*/ 576 w 628"/>
                  <a:gd name="T43" fmla="*/ 181 h 417"/>
                  <a:gd name="T44" fmla="*/ 139 w 628"/>
                  <a:gd name="T45" fmla="*/ 406 h 417"/>
                  <a:gd name="T46" fmla="*/ 117 w 628"/>
                  <a:gd name="T47" fmla="*/ 414 h 417"/>
                  <a:gd name="T48" fmla="*/ 94 w 628"/>
                  <a:gd name="T49" fmla="*/ 417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28" h="417">
                    <a:moveTo>
                      <a:pt x="94" y="417"/>
                    </a:moveTo>
                    <a:lnTo>
                      <a:pt x="81" y="416"/>
                    </a:lnTo>
                    <a:lnTo>
                      <a:pt x="57" y="409"/>
                    </a:lnTo>
                    <a:lnTo>
                      <a:pt x="36" y="396"/>
                    </a:lnTo>
                    <a:lnTo>
                      <a:pt x="17" y="377"/>
                    </a:lnTo>
                    <a:lnTo>
                      <a:pt x="10" y="364"/>
                    </a:lnTo>
                    <a:lnTo>
                      <a:pt x="3" y="347"/>
                    </a:lnTo>
                    <a:lnTo>
                      <a:pt x="0" y="310"/>
                    </a:lnTo>
                    <a:lnTo>
                      <a:pt x="11" y="275"/>
                    </a:lnTo>
                    <a:lnTo>
                      <a:pt x="34" y="247"/>
                    </a:lnTo>
                    <a:lnTo>
                      <a:pt x="51" y="237"/>
                    </a:lnTo>
                    <a:lnTo>
                      <a:pt x="489" y="10"/>
                    </a:lnTo>
                    <a:lnTo>
                      <a:pt x="507" y="3"/>
                    </a:lnTo>
                    <a:lnTo>
                      <a:pt x="543" y="0"/>
                    </a:lnTo>
                    <a:lnTo>
                      <a:pt x="579" y="12"/>
                    </a:lnTo>
                    <a:lnTo>
                      <a:pt x="608" y="34"/>
                    </a:lnTo>
                    <a:lnTo>
                      <a:pt x="618" y="52"/>
                    </a:lnTo>
                    <a:lnTo>
                      <a:pt x="625" y="70"/>
                    </a:lnTo>
                    <a:lnTo>
                      <a:pt x="628" y="108"/>
                    </a:lnTo>
                    <a:lnTo>
                      <a:pt x="616" y="142"/>
                    </a:lnTo>
                    <a:lnTo>
                      <a:pt x="593" y="171"/>
                    </a:lnTo>
                    <a:lnTo>
                      <a:pt x="576" y="181"/>
                    </a:lnTo>
                    <a:lnTo>
                      <a:pt x="139" y="406"/>
                    </a:lnTo>
                    <a:lnTo>
                      <a:pt x="117" y="414"/>
                    </a:lnTo>
                    <a:lnTo>
                      <a:pt x="94" y="417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93">
                <a:extLst>
                  <a:ext uri="{FF2B5EF4-FFF2-40B4-BE49-F238E27FC236}">
                    <a16:creationId xmlns:a16="http://schemas.microsoft.com/office/drawing/2014/main" xmlns="" id="{B0828049-9BEB-40F4-B9A1-21BB38892D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015" y="3743"/>
                <a:ext cx="764" cy="64"/>
              </a:xfrm>
              <a:custGeom>
                <a:avLst/>
                <a:gdLst>
                  <a:gd name="T0" fmla="*/ 2198 w 2292"/>
                  <a:gd name="T1" fmla="*/ 191 h 191"/>
                  <a:gd name="T2" fmla="*/ 96 w 2292"/>
                  <a:gd name="T3" fmla="*/ 191 h 191"/>
                  <a:gd name="T4" fmla="*/ 76 w 2292"/>
                  <a:gd name="T5" fmla="*/ 189 h 191"/>
                  <a:gd name="T6" fmla="*/ 42 w 2292"/>
                  <a:gd name="T7" fmla="*/ 175 h 191"/>
                  <a:gd name="T8" fmla="*/ 16 w 2292"/>
                  <a:gd name="T9" fmla="*/ 149 h 191"/>
                  <a:gd name="T10" fmla="*/ 1 w 2292"/>
                  <a:gd name="T11" fmla="*/ 115 h 191"/>
                  <a:gd name="T12" fmla="*/ 0 w 2292"/>
                  <a:gd name="T13" fmla="*/ 94 h 191"/>
                  <a:gd name="T14" fmla="*/ 1 w 2292"/>
                  <a:gd name="T15" fmla="*/ 76 h 191"/>
                  <a:gd name="T16" fmla="*/ 16 w 2292"/>
                  <a:gd name="T17" fmla="*/ 41 h 191"/>
                  <a:gd name="T18" fmla="*/ 42 w 2292"/>
                  <a:gd name="T19" fmla="*/ 16 h 191"/>
                  <a:gd name="T20" fmla="*/ 76 w 2292"/>
                  <a:gd name="T21" fmla="*/ 1 h 191"/>
                  <a:gd name="T22" fmla="*/ 96 w 2292"/>
                  <a:gd name="T23" fmla="*/ 0 h 191"/>
                  <a:gd name="T24" fmla="*/ 2198 w 2292"/>
                  <a:gd name="T25" fmla="*/ 0 h 191"/>
                  <a:gd name="T26" fmla="*/ 2216 w 2292"/>
                  <a:gd name="T27" fmla="*/ 1 h 191"/>
                  <a:gd name="T28" fmla="*/ 2251 w 2292"/>
                  <a:gd name="T29" fmla="*/ 16 h 191"/>
                  <a:gd name="T30" fmla="*/ 2276 w 2292"/>
                  <a:gd name="T31" fmla="*/ 41 h 191"/>
                  <a:gd name="T32" fmla="*/ 2291 w 2292"/>
                  <a:gd name="T33" fmla="*/ 76 h 191"/>
                  <a:gd name="T34" fmla="*/ 2292 w 2292"/>
                  <a:gd name="T35" fmla="*/ 94 h 191"/>
                  <a:gd name="T36" fmla="*/ 2291 w 2292"/>
                  <a:gd name="T37" fmla="*/ 115 h 191"/>
                  <a:gd name="T38" fmla="*/ 2276 w 2292"/>
                  <a:gd name="T39" fmla="*/ 149 h 191"/>
                  <a:gd name="T40" fmla="*/ 2251 w 2292"/>
                  <a:gd name="T41" fmla="*/ 175 h 191"/>
                  <a:gd name="T42" fmla="*/ 2216 w 2292"/>
                  <a:gd name="T43" fmla="*/ 189 h 191"/>
                  <a:gd name="T44" fmla="*/ 2198 w 2292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92" h="191">
                    <a:moveTo>
                      <a:pt x="2198" y="191"/>
                    </a:moveTo>
                    <a:lnTo>
                      <a:pt x="96" y="191"/>
                    </a:lnTo>
                    <a:lnTo>
                      <a:pt x="76" y="189"/>
                    </a:lnTo>
                    <a:lnTo>
                      <a:pt x="42" y="175"/>
                    </a:lnTo>
                    <a:lnTo>
                      <a:pt x="16" y="149"/>
                    </a:lnTo>
                    <a:lnTo>
                      <a:pt x="1" y="115"/>
                    </a:lnTo>
                    <a:lnTo>
                      <a:pt x="0" y="94"/>
                    </a:lnTo>
                    <a:lnTo>
                      <a:pt x="1" y="76"/>
                    </a:lnTo>
                    <a:lnTo>
                      <a:pt x="16" y="41"/>
                    </a:lnTo>
                    <a:lnTo>
                      <a:pt x="42" y="16"/>
                    </a:lnTo>
                    <a:lnTo>
                      <a:pt x="76" y="1"/>
                    </a:lnTo>
                    <a:lnTo>
                      <a:pt x="96" y="0"/>
                    </a:lnTo>
                    <a:lnTo>
                      <a:pt x="2198" y="0"/>
                    </a:lnTo>
                    <a:lnTo>
                      <a:pt x="2216" y="1"/>
                    </a:lnTo>
                    <a:lnTo>
                      <a:pt x="2251" y="16"/>
                    </a:lnTo>
                    <a:lnTo>
                      <a:pt x="2276" y="41"/>
                    </a:lnTo>
                    <a:lnTo>
                      <a:pt x="2291" y="76"/>
                    </a:lnTo>
                    <a:lnTo>
                      <a:pt x="2292" y="94"/>
                    </a:lnTo>
                    <a:lnTo>
                      <a:pt x="2291" y="115"/>
                    </a:lnTo>
                    <a:lnTo>
                      <a:pt x="2276" y="149"/>
                    </a:lnTo>
                    <a:lnTo>
                      <a:pt x="2251" y="175"/>
                    </a:lnTo>
                    <a:lnTo>
                      <a:pt x="2216" y="189"/>
                    </a:lnTo>
                    <a:lnTo>
                      <a:pt x="2198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94">
                <a:extLst>
                  <a:ext uri="{FF2B5EF4-FFF2-40B4-BE49-F238E27FC236}">
                    <a16:creationId xmlns:a16="http://schemas.microsoft.com/office/drawing/2014/main" xmlns="" id="{41ADE31C-59C5-4D00-820B-E743DFAAD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23" y="5081"/>
                <a:ext cx="1847" cy="63"/>
              </a:xfrm>
              <a:custGeom>
                <a:avLst/>
                <a:gdLst>
                  <a:gd name="T0" fmla="*/ 5445 w 5541"/>
                  <a:gd name="T1" fmla="*/ 190 h 190"/>
                  <a:gd name="T2" fmla="*/ 96 w 5541"/>
                  <a:gd name="T3" fmla="*/ 190 h 190"/>
                  <a:gd name="T4" fmla="*/ 76 w 5541"/>
                  <a:gd name="T5" fmla="*/ 189 h 190"/>
                  <a:gd name="T6" fmla="*/ 42 w 5541"/>
                  <a:gd name="T7" fmla="*/ 175 h 190"/>
                  <a:gd name="T8" fmla="*/ 16 w 5541"/>
                  <a:gd name="T9" fmla="*/ 149 h 190"/>
                  <a:gd name="T10" fmla="*/ 1 w 5541"/>
                  <a:gd name="T11" fmla="*/ 114 h 190"/>
                  <a:gd name="T12" fmla="*/ 0 w 5541"/>
                  <a:gd name="T13" fmla="*/ 94 h 190"/>
                  <a:gd name="T14" fmla="*/ 1 w 5541"/>
                  <a:gd name="T15" fmla="*/ 76 h 190"/>
                  <a:gd name="T16" fmla="*/ 16 w 5541"/>
                  <a:gd name="T17" fmla="*/ 41 h 190"/>
                  <a:gd name="T18" fmla="*/ 42 w 5541"/>
                  <a:gd name="T19" fmla="*/ 15 h 190"/>
                  <a:gd name="T20" fmla="*/ 76 w 5541"/>
                  <a:gd name="T21" fmla="*/ 1 h 190"/>
                  <a:gd name="T22" fmla="*/ 96 w 5541"/>
                  <a:gd name="T23" fmla="*/ 0 h 190"/>
                  <a:gd name="T24" fmla="*/ 5445 w 5541"/>
                  <a:gd name="T25" fmla="*/ 0 h 190"/>
                  <a:gd name="T26" fmla="*/ 5465 w 5541"/>
                  <a:gd name="T27" fmla="*/ 1 h 190"/>
                  <a:gd name="T28" fmla="*/ 5499 w 5541"/>
                  <a:gd name="T29" fmla="*/ 15 h 190"/>
                  <a:gd name="T30" fmla="*/ 5525 w 5541"/>
                  <a:gd name="T31" fmla="*/ 41 h 190"/>
                  <a:gd name="T32" fmla="*/ 5539 w 5541"/>
                  <a:gd name="T33" fmla="*/ 76 h 190"/>
                  <a:gd name="T34" fmla="*/ 5541 w 5541"/>
                  <a:gd name="T35" fmla="*/ 94 h 190"/>
                  <a:gd name="T36" fmla="*/ 5539 w 5541"/>
                  <a:gd name="T37" fmla="*/ 114 h 190"/>
                  <a:gd name="T38" fmla="*/ 5525 w 5541"/>
                  <a:gd name="T39" fmla="*/ 149 h 190"/>
                  <a:gd name="T40" fmla="*/ 5499 w 5541"/>
                  <a:gd name="T41" fmla="*/ 175 h 190"/>
                  <a:gd name="T42" fmla="*/ 5465 w 5541"/>
                  <a:gd name="T43" fmla="*/ 189 h 190"/>
                  <a:gd name="T44" fmla="*/ 5445 w 5541"/>
                  <a:gd name="T45" fmla="*/ 19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41" h="190">
                    <a:moveTo>
                      <a:pt x="5445" y="190"/>
                    </a:moveTo>
                    <a:lnTo>
                      <a:pt x="96" y="190"/>
                    </a:lnTo>
                    <a:lnTo>
                      <a:pt x="76" y="189"/>
                    </a:lnTo>
                    <a:lnTo>
                      <a:pt x="42" y="175"/>
                    </a:lnTo>
                    <a:lnTo>
                      <a:pt x="16" y="149"/>
                    </a:lnTo>
                    <a:lnTo>
                      <a:pt x="1" y="114"/>
                    </a:lnTo>
                    <a:lnTo>
                      <a:pt x="0" y="94"/>
                    </a:lnTo>
                    <a:lnTo>
                      <a:pt x="1" y="76"/>
                    </a:lnTo>
                    <a:lnTo>
                      <a:pt x="16" y="41"/>
                    </a:lnTo>
                    <a:lnTo>
                      <a:pt x="42" y="15"/>
                    </a:lnTo>
                    <a:lnTo>
                      <a:pt x="76" y="1"/>
                    </a:lnTo>
                    <a:lnTo>
                      <a:pt x="96" y="0"/>
                    </a:lnTo>
                    <a:lnTo>
                      <a:pt x="5445" y="0"/>
                    </a:lnTo>
                    <a:lnTo>
                      <a:pt x="5465" y="1"/>
                    </a:lnTo>
                    <a:lnTo>
                      <a:pt x="5499" y="15"/>
                    </a:lnTo>
                    <a:lnTo>
                      <a:pt x="5525" y="41"/>
                    </a:lnTo>
                    <a:lnTo>
                      <a:pt x="5539" y="76"/>
                    </a:lnTo>
                    <a:lnTo>
                      <a:pt x="5541" y="94"/>
                    </a:lnTo>
                    <a:lnTo>
                      <a:pt x="5539" y="114"/>
                    </a:lnTo>
                    <a:lnTo>
                      <a:pt x="5525" y="149"/>
                    </a:lnTo>
                    <a:lnTo>
                      <a:pt x="5499" y="175"/>
                    </a:lnTo>
                    <a:lnTo>
                      <a:pt x="5465" y="189"/>
                    </a:lnTo>
                    <a:lnTo>
                      <a:pt x="5445" y="19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95">
                <a:extLst>
                  <a:ext uri="{FF2B5EF4-FFF2-40B4-BE49-F238E27FC236}">
                    <a16:creationId xmlns:a16="http://schemas.microsoft.com/office/drawing/2014/main" xmlns="" id="{818F504A-DCFE-44F4-9C01-36928DB90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51" y="4444"/>
                <a:ext cx="956" cy="63"/>
              </a:xfrm>
              <a:custGeom>
                <a:avLst/>
                <a:gdLst>
                  <a:gd name="T0" fmla="*/ 2771 w 2867"/>
                  <a:gd name="T1" fmla="*/ 191 h 191"/>
                  <a:gd name="T2" fmla="*/ 96 w 2867"/>
                  <a:gd name="T3" fmla="*/ 191 h 191"/>
                  <a:gd name="T4" fmla="*/ 76 w 2867"/>
                  <a:gd name="T5" fmla="*/ 189 h 191"/>
                  <a:gd name="T6" fmla="*/ 43 w 2867"/>
                  <a:gd name="T7" fmla="*/ 175 h 191"/>
                  <a:gd name="T8" fmla="*/ 16 w 2867"/>
                  <a:gd name="T9" fmla="*/ 149 h 191"/>
                  <a:gd name="T10" fmla="*/ 2 w 2867"/>
                  <a:gd name="T11" fmla="*/ 115 h 191"/>
                  <a:gd name="T12" fmla="*/ 0 w 2867"/>
                  <a:gd name="T13" fmla="*/ 96 h 191"/>
                  <a:gd name="T14" fmla="*/ 2 w 2867"/>
                  <a:gd name="T15" fmla="*/ 76 h 191"/>
                  <a:gd name="T16" fmla="*/ 16 w 2867"/>
                  <a:gd name="T17" fmla="*/ 42 h 191"/>
                  <a:gd name="T18" fmla="*/ 43 w 2867"/>
                  <a:gd name="T19" fmla="*/ 16 h 191"/>
                  <a:gd name="T20" fmla="*/ 76 w 2867"/>
                  <a:gd name="T21" fmla="*/ 2 h 191"/>
                  <a:gd name="T22" fmla="*/ 96 w 2867"/>
                  <a:gd name="T23" fmla="*/ 0 h 191"/>
                  <a:gd name="T24" fmla="*/ 2771 w 2867"/>
                  <a:gd name="T25" fmla="*/ 0 h 191"/>
                  <a:gd name="T26" fmla="*/ 2791 w 2867"/>
                  <a:gd name="T27" fmla="*/ 2 h 191"/>
                  <a:gd name="T28" fmla="*/ 2824 w 2867"/>
                  <a:gd name="T29" fmla="*/ 16 h 191"/>
                  <a:gd name="T30" fmla="*/ 2852 w 2867"/>
                  <a:gd name="T31" fmla="*/ 42 h 191"/>
                  <a:gd name="T32" fmla="*/ 2866 w 2867"/>
                  <a:gd name="T33" fmla="*/ 76 h 191"/>
                  <a:gd name="T34" fmla="*/ 2867 w 2867"/>
                  <a:gd name="T35" fmla="*/ 96 h 191"/>
                  <a:gd name="T36" fmla="*/ 2866 w 2867"/>
                  <a:gd name="T37" fmla="*/ 115 h 191"/>
                  <a:gd name="T38" fmla="*/ 2852 w 2867"/>
                  <a:gd name="T39" fmla="*/ 149 h 191"/>
                  <a:gd name="T40" fmla="*/ 2824 w 2867"/>
                  <a:gd name="T41" fmla="*/ 175 h 191"/>
                  <a:gd name="T42" fmla="*/ 2791 w 2867"/>
                  <a:gd name="T43" fmla="*/ 189 h 191"/>
                  <a:gd name="T44" fmla="*/ 2771 w 2867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67" h="191">
                    <a:moveTo>
                      <a:pt x="2771" y="191"/>
                    </a:moveTo>
                    <a:lnTo>
                      <a:pt x="96" y="191"/>
                    </a:lnTo>
                    <a:lnTo>
                      <a:pt x="76" y="189"/>
                    </a:lnTo>
                    <a:lnTo>
                      <a:pt x="43" y="175"/>
                    </a:lnTo>
                    <a:lnTo>
                      <a:pt x="16" y="149"/>
                    </a:lnTo>
                    <a:lnTo>
                      <a:pt x="2" y="115"/>
                    </a:lnTo>
                    <a:lnTo>
                      <a:pt x="0" y="96"/>
                    </a:lnTo>
                    <a:lnTo>
                      <a:pt x="2" y="76"/>
                    </a:lnTo>
                    <a:lnTo>
                      <a:pt x="16" y="42"/>
                    </a:lnTo>
                    <a:lnTo>
                      <a:pt x="43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2771" y="0"/>
                    </a:lnTo>
                    <a:lnTo>
                      <a:pt x="2791" y="2"/>
                    </a:lnTo>
                    <a:lnTo>
                      <a:pt x="2824" y="16"/>
                    </a:lnTo>
                    <a:lnTo>
                      <a:pt x="2852" y="42"/>
                    </a:lnTo>
                    <a:lnTo>
                      <a:pt x="2866" y="76"/>
                    </a:lnTo>
                    <a:lnTo>
                      <a:pt x="2867" y="96"/>
                    </a:lnTo>
                    <a:lnTo>
                      <a:pt x="2866" y="115"/>
                    </a:lnTo>
                    <a:lnTo>
                      <a:pt x="2852" y="149"/>
                    </a:lnTo>
                    <a:lnTo>
                      <a:pt x="2824" y="175"/>
                    </a:lnTo>
                    <a:lnTo>
                      <a:pt x="2791" y="189"/>
                    </a:lnTo>
                    <a:lnTo>
                      <a:pt x="2771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96">
                <a:extLst>
                  <a:ext uri="{FF2B5EF4-FFF2-40B4-BE49-F238E27FC236}">
                    <a16:creationId xmlns:a16="http://schemas.microsoft.com/office/drawing/2014/main" xmlns="" id="{04313F04-F6AC-42F6-9148-6EC1DB7A40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33" y="4444"/>
                <a:ext cx="255" cy="63"/>
              </a:xfrm>
              <a:custGeom>
                <a:avLst/>
                <a:gdLst>
                  <a:gd name="T0" fmla="*/ 668 w 764"/>
                  <a:gd name="T1" fmla="*/ 191 h 191"/>
                  <a:gd name="T2" fmla="*/ 94 w 764"/>
                  <a:gd name="T3" fmla="*/ 191 h 191"/>
                  <a:gd name="T4" fmla="*/ 76 w 764"/>
                  <a:gd name="T5" fmla="*/ 189 h 191"/>
                  <a:gd name="T6" fmla="*/ 41 w 764"/>
                  <a:gd name="T7" fmla="*/ 175 h 191"/>
                  <a:gd name="T8" fmla="*/ 16 w 764"/>
                  <a:gd name="T9" fmla="*/ 149 h 191"/>
                  <a:gd name="T10" fmla="*/ 1 w 764"/>
                  <a:gd name="T11" fmla="*/ 115 h 191"/>
                  <a:gd name="T12" fmla="*/ 0 w 764"/>
                  <a:gd name="T13" fmla="*/ 96 h 191"/>
                  <a:gd name="T14" fmla="*/ 1 w 764"/>
                  <a:gd name="T15" fmla="*/ 76 h 191"/>
                  <a:gd name="T16" fmla="*/ 16 w 764"/>
                  <a:gd name="T17" fmla="*/ 42 h 191"/>
                  <a:gd name="T18" fmla="*/ 41 w 764"/>
                  <a:gd name="T19" fmla="*/ 16 h 191"/>
                  <a:gd name="T20" fmla="*/ 76 w 764"/>
                  <a:gd name="T21" fmla="*/ 2 h 191"/>
                  <a:gd name="T22" fmla="*/ 94 w 764"/>
                  <a:gd name="T23" fmla="*/ 0 h 191"/>
                  <a:gd name="T24" fmla="*/ 668 w 764"/>
                  <a:gd name="T25" fmla="*/ 0 h 191"/>
                  <a:gd name="T26" fmla="*/ 688 w 764"/>
                  <a:gd name="T27" fmla="*/ 2 h 191"/>
                  <a:gd name="T28" fmla="*/ 722 w 764"/>
                  <a:gd name="T29" fmla="*/ 16 h 191"/>
                  <a:gd name="T30" fmla="*/ 748 w 764"/>
                  <a:gd name="T31" fmla="*/ 42 h 191"/>
                  <a:gd name="T32" fmla="*/ 762 w 764"/>
                  <a:gd name="T33" fmla="*/ 76 h 191"/>
                  <a:gd name="T34" fmla="*/ 764 w 764"/>
                  <a:gd name="T35" fmla="*/ 96 h 191"/>
                  <a:gd name="T36" fmla="*/ 762 w 764"/>
                  <a:gd name="T37" fmla="*/ 115 h 191"/>
                  <a:gd name="T38" fmla="*/ 748 w 764"/>
                  <a:gd name="T39" fmla="*/ 149 h 191"/>
                  <a:gd name="T40" fmla="*/ 722 w 764"/>
                  <a:gd name="T41" fmla="*/ 175 h 191"/>
                  <a:gd name="T42" fmla="*/ 688 w 764"/>
                  <a:gd name="T43" fmla="*/ 189 h 191"/>
                  <a:gd name="T44" fmla="*/ 668 w 764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64" h="191">
                    <a:moveTo>
                      <a:pt x="668" y="191"/>
                    </a:moveTo>
                    <a:lnTo>
                      <a:pt x="94" y="191"/>
                    </a:lnTo>
                    <a:lnTo>
                      <a:pt x="76" y="189"/>
                    </a:lnTo>
                    <a:lnTo>
                      <a:pt x="41" y="175"/>
                    </a:lnTo>
                    <a:lnTo>
                      <a:pt x="16" y="149"/>
                    </a:lnTo>
                    <a:lnTo>
                      <a:pt x="1" y="115"/>
                    </a:lnTo>
                    <a:lnTo>
                      <a:pt x="0" y="96"/>
                    </a:lnTo>
                    <a:lnTo>
                      <a:pt x="1" y="76"/>
                    </a:lnTo>
                    <a:lnTo>
                      <a:pt x="16" y="42"/>
                    </a:lnTo>
                    <a:lnTo>
                      <a:pt x="41" y="16"/>
                    </a:lnTo>
                    <a:lnTo>
                      <a:pt x="76" y="2"/>
                    </a:lnTo>
                    <a:lnTo>
                      <a:pt x="94" y="0"/>
                    </a:lnTo>
                    <a:lnTo>
                      <a:pt x="668" y="0"/>
                    </a:lnTo>
                    <a:lnTo>
                      <a:pt x="688" y="2"/>
                    </a:lnTo>
                    <a:lnTo>
                      <a:pt x="722" y="16"/>
                    </a:lnTo>
                    <a:lnTo>
                      <a:pt x="748" y="42"/>
                    </a:lnTo>
                    <a:lnTo>
                      <a:pt x="762" y="76"/>
                    </a:lnTo>
                    <a:lnTo>
                      <a:pt x="764" y="96"/>
                    </a:lnTo>
                    <a:lnTo>
                      <a:pt x="762" y="115"/>
                    </a:lnTo>
                    <a:lnTo>
                      <a:pt x="748" y="149"/>
                    </a:lnTo>
                    <a:lnTo>
                      <a:pt x="722" y="175"/>
                    </a:lnTo>
                    <a:lnTo>
                      <a:pt x="688" y="189"/>
                    </a:lnTo>
                    <a:lnTo>
                      <a:pt x="668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97">
                <a:extLst>
                  <a:ext uri="{FF2B5EF4-FFF2-40B4-BE49-F238E27FC236}">
                    <a16:creationId xmlns:a16="http://schemas.microsoft.com/office/drawing/2014/main" xmlns="" id="{71D95106-7CBD-4C60-A2D1-57D74E8BA1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314" y="4061"/>
                <a:ext cx="636" cy="64"/>
              </a:xfrm>
              <a:custGeom>
                <a:avLst/>
                <a:gdLst>
                  <a:gd name="T0" fmla="*/ 1814 w 1910"/>
                  <a:gd name="T1" fmla="*/ 192 h 192"/>
                  <a:gd name="T2" fmla="*/ 96 w 1910"/>
                  <a:gd name="T3" fmla="*/ 192 h 192"/>
                  <a:gd name="T4" fmla="*/ 76 w 1910"/>
                  <a:gd name="T5" fmla="*/ 191 h 192"/>
                  <a:gd name="T6" fmla="*/ 41 w 1910"/>
                  <a:gd name="T7" fmla="*/ 175 h 192"/>
                  <a:gd name="T8" fmla="*/ 15 w 1910"/>
                  <a:gd name="T9" fmla="*/ 149 h 192"/>
                  <a:gd name="T10" fmla="*/ 1 w 1910"/>
                  <a:gd name="T11" fmla="*/ 115 h 192"/>
                  <a:gd name="T12" fmla="*/ 0 w 1910"/>
                  <a:gd name="T13" fmla="*/ 96 h 192"/>
                  <a:gd name="T14" fmla="*/ 1 w 1910"/>
                  <a:gd name="T15" fmla="*/ 76 h 192"/>
                  <a:gd name="T16" fmla="*/ 15 w 1910"/>
                  <a:gd name="T17" fmla="*/ 41 h 192"/>
                  <a:gd name="T18" fmla="*/ 41 w 1910"/>
                  <a:gd name="T19" fmla="*/ 16 h 192"/>
                  <a:gd name="T20" fmla="*/ 76 w 1910"/>
                  <a:gd name="T21" fmla="*/ 1 h 192"/>
                  <a:gd name="T22" fmla="*/ 96 w 1910"/>
                  <a:gd name="T23" fmla="*/ 0 h 192"/>
                  <a:gd name="T24" fmla="*/ 1814 w 1910"/>
                  <a:gd name="T25" fmla="*/ 0 h 192"/>
                  <a:gd name="T26" fmla="*/ 1835 w 1910"/>
                  <a:gd name="T27" fmla="*/ 1 h 192"/>
                  <a:gd name="T28" fmla="*/ 1869 w 1910"/>
                  <a:gd name="T29" fmla="*/ 16 h 192"/>
                  <a:gd name="T30" fmla="*/ 1895 w 1910"/>
                  <a:gd name="T31" fmla="*/ 41 h 192"/>
                  <a:gd name="T32" fmla="*/ 1909 w 1910"/>
                  <a:gd name="T33" fmla="*/ 76 h 192"/>
                  <a:gd name="T34" fmla="*/ 1910 w 1910"/>
                  <a:gd name="T35" fmla="*/ 96 h 192"/>
                  <a:gd name="T36" fmla="*/ 1909 w 1910"/>
                  <a:gd name="T37" fmla="*/ 115 h 192"/>
                  <a:gd name="T38" fmla="*/ 1895 w 1910"/>
                  <a:gd name="T39" fmla="*/ 149 h 192"/>
                  <a:gd name="T40" fmla="*/ 1869 w 1910"/>
                  <a:gd name="T41" fmla="*/ 175 h 192"/>
                  <a:gd name="T42" fmla="*/ 1835 w 1910"/>
                  <a:gd name="T43" fmla="*/ 191 h 192"/>
                  <a:gd name="T44" fmla="*/ 1814 w 1910"/>
                  <a:gd name="T45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10" h="192">
                    <a:moveTo>
                      <a:pt x="1814" y="192"/>
                    </a:moveTo>
                    <a:lnTo>
                      <a:pt x="96" y="192"/>
                    </a:lnTo>
                    <a:lnTo>
                      <a:pt x="76" y="191"/>
                    </a:lnTo>
                    <a:lnTo>
                      <a:pt x="41" y="175"/>
                    </a:lnTo>
                    <a:lnTo>
                      <a:pt x="15" y="149"/>
                    </a:lnTo>
                    <a:lnTo>
                      <a:pt x="1" y="115"/>
                    </a:lnTo>
                    <a:lnTo>
                      <a:pt x="0" y="96"/>
                    </a:lnTo>
                    <a:lnTo>
                      <a:pt x="1" y="76"/>
                    </a:lnTo>
                    <a:lnTo>
                      <a:pt x="15" y="41"/>
                    </a:lnTo>
                    <a:lnTo>
                      <a:pt x="41" y="16"/>
                    </a:lnTo>
                    <a:lnTo>
                      <a:pt x="76" y="1"/>
                    </a:lnTo>
                    <a:lnTo>
                      <a:pt x="96" y="0"/>
                    </a:lnTo>
                    <a:lnTo>
                      <a:pt x="1814" y="0"/>
                    </a:lnTo>
                    <a:lnTo>
                      <a:pt x="1835" y="1"/>
                    </a:lnTo>
                    <a:lnTo>
                      <a:pt x="1869" y="16"/>
                    </a:lnTo>
                    <a:lnTo>
                      <a:pt x="1895" y="41"/>
                    </a:lnTo>
                    <a:lnTo>
                      <a:pt x="1909" y="76"/>
                    </a:lnTo>
                    <a:lnTo>
                      <a:pt x="1910" y="96"/>
                    </a:lnTo>
                    <a:lnTo>
                      <a:pt x="1909" y="115"/>
                    </a:lnTo>
                    <a:lnTo>
                      <a:pt x="1895" y="149"/>
                    </a:lnTo>
                    <a:lnTo>
                      <a:pt x="1869" y="175"/>
                    </a:lnTo>
                    <a:lnTo>
                      <a:pt x="1835" y="191"/>
                    </a:lnTo>
                    <a:lnTo>
                      <a:pt x="1814" y="192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98">
                <a:extLst>
                  <a:ext uri="{FF2B5EF4-FFF2-40B4-BE49-F238E27FC236}">
                    <a16:creationId xmlns:a16="http://schemas.microsoft.com/office/drawing/2014/main" xmlns="" id="{2D7DF58D-177C-492A-922E-73906AEB02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05" y="4826"/>
                <a:ext cx="510" cy="64"/>
              </a:xfrm>
              <a:custGeom>
                <a:avLst/>
                <a:gdLst>
                  <a:gd name="T0" fmla="*/ 1433 w 1529"/>
                  <a:gd name="T1" fmla="*/ 191 h 191"/>
                  <a:gd name="T2" fmla="*/ 96 w 1529"/>
                  <a:gd name="T3" fmla="*/ 191 h 191"/>
                  <a:gd name="T4" fmla="*/ 76 w 1529"/>
                  <a:gd name="T5" fmla="*/ 190 h 191"/>
                  <a:gd name="T6" fmla="*/ 41 w 1529"/>
                  <a:gd name="T7" fmla="*/ 175 h 191"/>
                  <a:gd name="T8" fmla="*/ 16 w 1529"/>
                  <a:gd name="T9" fmla="*/ 150 h 191"/>
                  <a:gd name="T10" fmla="*/ 1 w 1529"/>
                  <a:gd name="T11" fmla="*/ 115 h 191"/>
                  <a:gd name="T12" fmla="*/ 0 w 1529"/>
                  <a:gd name="T13" fmla="*/ 95 h 191"/>
                  <a:gd name="T14" fmla="*/ 1 w 1529"/>
                  <a:gd name="T15" fmla="*/ 76 h 191"/>
                  <a:gd name="T16" fmla="*/ 16 w 1529"/>
                  <a:gd name="T17" fmla="*/ 42 h 191"/>
                  <a:gd name="T18" fmla="*/ 41 w 1529"/>
                  <a:gd name="T19" fmla="*/ 16 h 191"/>
                  <a:gd name="T20" fmla="*/ 76 w 1529"/>
                  <a:gd name="T21" fmla="*/ 2 h 191"/>
                  <a:gd name="T22" fmla="*/ 96 w 1529"/>
                  <a:gd name="T23" fmla="*/ 0 h 191"/>
                  <a:gd name="T24" fmla="*/ 1433 w 1529"/>
                  <a:gd name="T25" fmla="*/ 0 h 191"/>
                  <a:gd name="T26" fmla="*/ 1453 w 1529"/>
                  <a:gd name="T27" fmla="*/ 2 h 191"/>
                  <a:gd name="T28" fmla="*/ 1486 w 1529"/>
                  <a:gd name="T29" fmla="*/ 16 h 191"/>
                  <a:gd name="T30" fmla="*/ 1514 w 1529"/>
                  <a:gd name="T31" fmla="*/ 42 h 191"/>
                  <a:gd name="T32" fmla="*/ 1528 w 1529"/>
                  <a:gd name="T33" fmla="*/ 76 h 191"/>
                  <a:gd name="T34" fmla="*/ 1529 w 1529"/>
                  <a:gd name="T35" fmla="*/ 95 h 191"/>
                  <a:gd name="T36" fmla="*/ 1528 w 1529"/>
                  <a:gd name="T37" fmla="*/ 115 h 191"/>
                  <a:gd name="T38" fmla="*/ 1514 w 1529"/>
                  <a:gd name="T39" fmla="*/ 150 h 191"/>
                  <a:gd name="T40" fmla="*/ 1486 w 1529"/>
                  <a:gd name="T41" fmla="*/ 175 h 191"/>
                  <a:gd name="T42" fmla="*/ 1453 w 1529"/>
                  <a:gd name="T43" fmla="*/ 190 h 191"/>
                  <a:gd name="T44" fmla="*/ 1433 w 1529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29" h="191">
                    <a:moveTo>
                      <a:pt x="1433" y="191"/>
                    </a:moveTo>
                    <a:lnTo>
                      <a:pt x="96" y="191"/>
                    </a:lnTo>
                    <a:lnTo>
                      <a:pt x="76" y="190"/>
                    </a:lnTo>
                    <a:lnTo>
                      <a:pt x="41" y="175"/>
                    </a:lnTo>
                    <a:lnTo>
                      <a:pt x="16" y="150"/>
                    </a:lnTo>
                    <a:lnTo>
                      <a:pt x="1" y="115"/>
                    </a:lnTo>
                    <a:lnTo>
                      <a:pt x="0" y="95"/>
                    </a:lnTo>
                    <a:lnTo>
                      <a:pt x="1" y="76"/>
                    </a:lnTo>
                    <a:lnTo>
                      <a:pt x="16" y="42"/>
                    </a:lnTo>
                    <a:lnTo>
                      <a:pt x="41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1433" y="0"/>
                    </a:lnTo>
                    <a:lnTo>
                      <a:pt x="1453" y="2"/>
                    </a:lnTo>
                    <a:lnTo>
                      <a:pt x="1486" y="16"/>
                    </a:lnTo>
                    <a:lnTo>
                      <a:pt x="1514" y="42"/>
                    </a:lnTo>
                    <a:lnTo>
                      <a:pt x="1528" y="76"/>
                    </a:lnTo>
                    <a:lnTo>
                      <a:pt x="1529" y="95"/>
                    </a:lnTo>
                    <a:lnTo>
                      <a:pt x="1528" y="115"/>
                    </a:lnTo>
                    <a:lnTo>
                      <a:pt x="1514" y="150"/>
                    </a:lnTo>
                    <a:lnTo>
                      <a:pt x="1486" y="175"/>
                    </a:lnTo>
                    <a:lnTo>
                      <a:pt x="1453" y="190"/>
                    </a:lnTo>
                    <a:lnTo>
                      <a:pt x="1433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99">
                <a:extLst>
                  <a:ext uri="{FF2B5EF4-FFF2-40B4-BE49-F238E27FC236}">
                    <a16:creationId xmlns:a16="http://schemas.microsoft.com/office/drawing/2014/main" xmlns="" id="{A2D02AEC-CCCD-47BA-A9D2-34B6C6B4CA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32" y="4826"/>
                <a:ext cx="255" cy="64"/>
              </a:xfrm>
              <a:custGeom>
                <a:avLst/>
                <a:gdLst>
                  <a:gd name="T0" fmla="*/ 668 w 764"/>
                  <a:gd name="T1" fmla="*/ 191 h 191"/>
                  <a:gd name="T2" fmla="*/ 96 w 764"/>
                  <a:gd name="T3" fmla="*/ 191 h 191"/>
                  <a:gd name="T4" fmla="*/ 76 w 764"/>
                  <a:gd name="T5" fmla="*/ 190 h 191"/>
                  <a:gd name="T6" fmla="*/ 42 w 764"/>
                  <a:gd name="T7" fmla="*/ 175 h 191"/>
                  <a:gd name="T8" fmla="*/ 16 w 764"/>
                  <a:gd name="T9" fmla="*/ 150 h 191"/>
                  <a:gd name="T10" fmla="*/ 1 w 764"/>
                  <a:gd name="T11" fmla="*/ 115 h 191"/>
                  <a:gd name="T12" fmla="*/ 0 w 764"/>
                  <a:gd name="T13" fmla="*/ 95 h 191"/>
                  <a:gd name="T14" fmla="*/ 1 w 764"/>
                  <a:gd name="T15" fmla="*/ 76 h 191"/>
                  <a:gd name="T16" fmla="*/ 16 w 764"/>
                  <a:gd name="T17" fmla="*/ 42 h 191"/>
                  <a:gd name="T18" fmla="*/ 42 w 764"/>
                  <a:gd name="T19" fmla="*/ 16 h 191"/>
                  <a:gd name="T20" fmla="*/ 76 w 764"/>
                  <a:gd name="T21" fmla="*/ 2 h 191"/>
                  <a:gd name="T22" fmla="*/ 96 w 764"/>
                  <a:gd name="T23" fmla="*/ 0 h 191"/>
                  <a:gd name="T24" fmla="*/ 668 w 764"/>
                  <a:gd name="T25" fmla="*/ 0 h 191"/>
                  <a:gd name="T26" fmla="*/ 688 w 764"/>
                  <a:gd name="T27" fmla="*/ 2 h 191"/>
                  <a:gd name="T28" fmla="*/ 722 w 764"/>
                  <a:gd name="T29" fmla="*/ 16 h 191"/>
                  <a:gd name="T30" fmla="*/ 748 w 764"/>
                  <a:gd name="T31" fmla="*/ 42 h 191"/>
                  <a:gd name="T32" fmla="*/ 763 w 764"/>
                  <a:gd name="T33" fmla="*/ 76 h 191"/>
                  <a:gd name="T34" fmla="*/ 764 w 764"/>
                  <a:gd name="T35" fmla="*/ 95 h 191"/>
                  <a:gd name="T36" fmla="*/ 763 w 764"/>
                  <a:gd name="T37" fmla="*/ 115 h 191"/>
                  <a:gd name="T38" fmla="*/ 748 w 764"/>
                  <a:gd name="T39" fmla="*/ 150 h 191"/>
                  <a:gd name="T40" fmla="*/ 722 w 764"/>
                  <a:gd name="T41" fmla="*/ 175 h 191"/>
                  <a:gd name="T42" fmla="*/ 688 w 764"/>
                  <a:gd name="T43" fmla="*/ 190 h 191"/>
                  <a:gd name="T44" fmla="*/ 668 w 764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64" h="191">
                    <a:moveTo>
                      <a:pt x="668" y="191"/>
                    </a:moveTo>
                    <a:lnTo>
                      <a:pt x="96" y="191"/>
                    </a:lnTo>
                    <a:lnTo>
                      <a:pt x="76" y="190"/>
                    </a:lnTo>
                    <a:lnTo>
                      <a:pt x="42" y="175"/>
                    </a:lnTo>
                    <a:lnTo>
                      <a:pt x="16" y="150"/>
                    </a:lnTo>
                    <a:lnTo>
                      <a:pt x="1" y="115"/>
                    </a:lnTo>
                    <a:lnTo>
                      <a:pt x="0" y="95"/>
                    </a:lnTo>
                    <a:lnTo>
                      <a:pt x="1" y="76"/>
                    </a:lnTo>
                    <a:lnTo>
                      <a:pt x="16" y="42"/>
                    </a:lnTo>
                    <a:lnTo>
                      <a:pt x="42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668" y="0"/>
                    </a:lnTo>
                    <a:lnTo>
                      <a:pt x="688" y="2"/>
                    </a:lnTo>
                    <a:lnTo>
                      <a:pt x="722" y="16"/>
                    </a:lnTo>
                    <a:lnTo>
                      <a:pt x="748" y="42"/>
                    </a:lnTo>
                    <a:lnTo>
                      <a:pt x="763" y="76"/>
                    </a:lnTo>
                    <a:lnTo>
                      <a:pt x="764" y="95"/>
                    </a:lnTo>
                    <a:lnTo>
                      <a:pt x="763" y="115"/>
                    </a:lnTo>
                    <a:lnTo>
                      <a:pt x="748" y="150"/>
                    </a:lnTo>
                    <a:lnTo>
                      <a:pt x="722" y="175"/>
                    </a:lnTo>
                    <a:lnTo>
                      <a:pt x="688" y="190"/>
                    </a:lnTo>
                    <a:lnTo>
                      <a:pt x="668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100">
                <a:extLst>
                  <a:ext uri="{FF2B5EF4-FFF2-40B4-BE49-F238E27FC236}">
                    <a16:creationId xmlns:a16="http://schemas.microsoft.com/office/drawing/2014/main" xmlns="" id="{FC5532D1-9F2B-4CA7-837D-77CB533795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5" y="3112"/>
                <a:ext cx="106" cy="121"/>
              </a:xfrm>
              <a:custGeom>
                <a:avLst/>
                <a:gdLst>
                  <a:gd name="T0" fmla="*/ 96 w 318"/>
                  <a:gd name="T1" fmla="*/ 364 h 364"/>
                  <a:gd name="T2" fmla="*/ 80 w 318"/>
                  <a:gd name="T3" fmla="*/ 363 h 364"/>
                  <a:gd name="T4" fmla="*/ 52 w 318"/>
                  <a:gd name="T5" fmla="*/ 354 h 364"/>
                  <a:gd name="T6" fmla="*/ 39 w 318"/>
                  <a:gd name="T7" fmla="*/ 345 h 364"/>
                  <a:gd name="T8" fmla="*/ 24 w 318"/>
                  <a:gd name="T9" fmla="*/ 333 h 364"/>
                  <a:gd name="T10" fmla="*/ 4 w 318"/>
                  <a:gd name="T11" fmla="*/ 301 h 364"/>
                  <a:gd name="T12" fmla="*/ 0 w 318"/>
                  <a:gd name="T13" fmla="*/ 264 h 364"/>
                  <a:gd name="T14" fmla="*/ 9 w 318"/>
                  <a:gd name="T15" fmla="*/ 228 h 364"/>
                  <a:gd name="T16" fmla="*/ 19 w 318"/>
                  <a:gd name="T17" fmla="*/ 212 h 364"/>
                  <a:gd name="T18" fmla="*/ 145 w 318"/>
                  <a:gd name="T19" fmla="*/ 40 h 364"/>
                  <a:gd name="T20" fmla="*/ 158 w 318"/>
                  <a:gd name="T21" fmla="*/ 24 h 364"/>
                  <a:gd name="T22" fmla="*/ 189 w 318"/>
                  <a:gd name="T23" fmla="*/ 6 h 364"/>
                  <a:gd name="T24" fmla="*/ 225 w 318"/>
                  <a:gd name="T25" fmla="*/ 0 h 364"/>
                  <a:gd name="T26" fmla="*/ 262 w 318"/>
                  <a:gd name="T27" fmla="*/ 8 h 364"/>
                  <a:gd name="T28" fmla="*/ 278 w 318"/>
                  <a:gd name="T29" fmla="*/ 19 h 364"/>
                  <a:gd name="T30" fmla="*/ 293 w 318"/>
                  <a:gd name="T31" fmla="*/ 31 h 364"/>
                  <a:gd name="T32" fmla="*/ 313 w 318"/>
                  <a:gd name="T33" fmla="*/ 63 h 364"/>
                  <a:gd name="T34" fmla="*/ 318 w 318"/>
                  <a:gd name="T35" fmla="*/ 100 h 364"/>
                  <a:gd name="T36" fmla="*/ 310 w 318"/>
                  <a:gd name="T37" fmla="*/ 136 h 364"/>
                  <a:gd name="T38" fmla="*/ 298 w 318"/>
                  <a:gd name="T39" fmla="*/ 152 h 364"/>
                  <a:gd name="T40" fmla="*/ 172 w 318"/>
                  <a:gd name="T41" fmla="*/ 324 h 364"/>
                  <a:gd name="T42" fmla="*/ 158 w 318"/>
                  <a:gd name="T43" fmla="*/ 343 h 364"/>
                  <a:gd name="T44" fmla="*/ 118 w 318"/>
                  <a:gd name="T45" fmla="*/ 361 h 364"/>
                  <a:gd name="T46" fmla="*/ 96 w 318"/>
                  <a:gd name="T47" fmla="*/ 36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8" h="364">
                    <a:moveTo>
                      <a:pt x="96" y="364"/>
                    </a:moveTo>
                    <a:lnTo>
                      <a:pt x="80" y="363"/>
                    </a:lnTo>
                    <a:lnTo>
                      <a:pt x="52" y="354"/>
                    </a:lnTo>
                    <a:lnTo>
                      <a:pt x="39" y="345"/>
                    </a:lnTo>
                    <a:lnTo>
                      <a:pt x="24" y="333"/>
                    </a:lnTo>
                    <a:lnTo>
                      <a:pt x="4" y="301"/>
                    </a:lnTo>
                    <a:lnTo>
                      <a:pt x="0" y="264"/>
                    </a:lnTo>
                    <a:lnTo>
                      <a:pt x="9" y="228"/>
                    </a:lnTo>
                    <a:lnTo>
                      <a:pt x="19" y="212"/>
                    </a:lnTo>
                    <a:lnTo>
                      <a:pt x="145" y="40"/>
                    </a:lnTo>
                    <a:lnTo>
                      <a:pt x="158" y="24"/>
                    </a:lnTo>
                    <a:lnTo>
                      <a:pt x="189" y="6"/>
                    </a:lnTo>
                    <a:lnTo>
                      <a:pt x="225" y="0"/>
                    </a:lnTo>
                    <a:lnTo>
                      <a:pt x="262" y="8"/>
                    </a:lnTo>
                    <a:lnTo>
                      <a:pt x="278" y="19"/>
                    </a:lnTo>
                    <a:lnTo>
                      <a:pt x="293" y="31"/>
                    </a:lnTo>
                    <a:lnTo>
                      <a:pt x="313" y="63"/>
                    </a:lnTo>
                    <a:lnTo>
                      <a:pt x="318" y="100"/>
                    </a:lnTo>
                    <a:lnTo>
                      <a:pt x="310" y="136"/>
                    </a:lnTo>
                    <a:lnTo>
                      <a:pt x="298" y="152"/>
                    </a:lnTo>
                    <a:lnTo>
                      <a:pt x="172" y="324"/>
                    </a:lnTo>
                    <a:lnTo>
                      <a:pt x="158" y="343"/>
                    </a:lnTo>
                    <a:lnTo>
                      <a:pt x="118" y="361"/>
                    </a:lnTo>
                    <a:lnTo>
                      <a:pt x="96" y="36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101">
                <a:extLst>
                  <a:ext uri="{FF2B5EF4-FFF2-40B4-BE49-F238E27FC236}">
                    <a16:creationId xmlns:a16="http://schemas.microsoft.com/office/drawing/2014/main" xmlns="" id="{457DF8C8-67F8-4027-8103-41FDF105F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1" y="2597"/>
                <a:ext cx="296" cy="381"/>
              </a:xfrm>
              <a:custGeom>
                <a:avLst/>
                <a:gdLst>
                  <a:gd name="T0" fmla="*/ 96 w 887"/>
                  <a:gd name="T1" fmla="*/ 1144 h 1144"/>
                  <a:gd name="T2" fmla="*/ 82 w 887"/>
                  <a:gd name="T3" fmla="*/ 1144 h 1144"/>
                  <a:gd name="T4" fmla="*/ 53 w 887"/>
                  <a:gd name="T5" fmla="*/ 1136 h 1144"/>
                  <a:gd name="T6" fmla="*/ 40 w 887"/>
                  <a:gd name="T7" fmla="*/ 1127 h 1144"/>
                  <a:gd name="T8" fmla="*/ 26 w 887"/>
                  <a:gd name="T9" fmla="*/ 1114 h 1144"/>
                  <a:gd name="T10" fmla="*/ 6 w 887"/>
                  <a:gd name="T11" fmla="*/ 1083 h 1144"/>
                  <a:gd name="T12" fmla="*/ 0 w 887"/>
                  <a:gd name="T13" fmla="*/ 1045 h 1144"/>
                  <a:gd name="T14" fmla="*/ 9 w 887"/>
                  <a:gd name="T15" fmla="*/ 1010 h 1144"/>
                  <a:gd name="T16" fmla="*/ 20 w 887"/>
                  <a:gd name="T17" fmla="*/ 994 h 1144"/>
                  <a:gd name="T18" fmla="*/ 715 w 887"/>
                  <a:gd name="T19" fmla="*/ 39 h 1144"/>
                  <a:gd name="T20" fmla="*/ 727 w 887"/>
                  <a:gd name="T21" fmla="*/ 24 h 1144"/>
                  <a:gd name="T22" fmla="*/ 760 w 887"/>
                  <a:gd name="T23" fmla="*/ 6 h 1144"/>
                  <a:gd name="T24" fmla="*/ 796 w 887"/>
                  <a:gd name="T25" fmla="*/ 0 h 1144"/>
                  <a:gd name="T26" fmla="*/ 831 w 887"/>
                  <a:gd name="T27" fmla="*/ 9 h 1144"/>
                  <a:gd name="T28" fmla="*/ 849 w 887"/>
                  <a:gd name="T29" fmla="*/ 19 h 1144"/>
                  <a:gd name="T30" fmla="*/ 863 w 887"/>
                  <a:gd name="T31" fmla="*/ 32 h 1144"/>
                  <a:gd name="T32" fmla="*/ 882 w 887"/>
                  <a:gd name="T33" fmla="*/ 63 h 1144"/>
                  <a:gd name="T34" fmla="*/ 887 w 887"/>
                  <a:gd name="T35" fmla="*/ 99 h 1144"/>
                  <a:gd name="T36" fmla="*/ 880 w 887"/>
                  <a:gd name="T37" fmla="*/ 135 h 1144"/>
                  <a:gd name="T38" fmla="*/ 869 w 887"/>
                  <a:gd name="T39" fmla="*/ 152 h 1144"/>
                  <a:gd name="T40" fmla="*/ 173 w 887"/>
                  <a:gd name="T41" fmla="*/ 1106 h 1144"/>
                  <a:gd name="T42" fmla="*/ 158 w 887"/>
                  <a:gd name="T43" fmla="*/ 1123 h 1144"/>
                  <a:gd name="T44" fmla="*/ 119 w 887"/>
                  <a:gd name="T45" fmla="*/ 1143 h 1144"/>
                  <a:gd name="T46" fmla="*/ 96 w 887"/>
                  <a:gd name="T47" fmla="*/ 1144 h 1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87" h="1144">
                    <a:moveTo>
                      <a:pt x="96" y="1144"/>
                    </a:moveTo>
                    <a:lnTo>
                      <a:pt x="82" y="1144"/>
                    </a:lnTo>
                    <a:lnTo>
                      <a:pt x="53" y="1136"/>
                    </a:lnTo>
                    <a:lnTo>
                      <a:pt x="40" y="1127"/>
                    </a:lnTo>
                    <a:lnTo>
                      <a:pt x="26" y="1114"/>
                    </a:lnTo>
                    <a:lnTo>
                      <a:pt x="6" y="1083"/>
                    </a:lnTo>
                    <a:lnTo>
                      <a:pt x="0" y="1045"/>
                    </a:lnTo>
                    <a:lnTo>
                      <a:pt x="9" y="1010"/>
                    </a:lnTo>
                    <a:lnTo>
                      <a:pt x="20" y="994"/>
                    </a:lnTo>
                    <a:lnTo>
                      <a:pt x="715" y="39"/>
                    </a:lnTo>
                    <a:lnTo>
                      <a:pt x="727" y="24"/>
                    </a:lnTo>
                    <a:lnTo>
                      <a:pt x="760" y="6"/>
                    </a:lnTo>
                    <a:lnTo>
                      <a:pt x="796" y="0"/>
                    </a:lnTo>
                    <a:lnTo>
                      <a:pt x="831" y="9"/>
                    </a:lnTo>
                    <a:lnTo>
                      <a:pt x="849" y="19"/>
                    </a:lnTo>
                    <a:lnTo>
                      <a:pt x="863" y="32"/>
                    </a:lnTo>
                    <a:lnTo>
                      <a:pt x="882" y="63"/>
                    </a:lnTo>
                    <a:lnTo>
                      <a:pt x="887" y="99"/>
                    </a:lnTo>
                    <a:lnTo>
                      <a:pt x="880" y="135"/>
                    </a:lnTo>
                    <a:lnTo>
                      <a:pt x="869" y="152"/>
                    </a:lnTo>
                    <a:lnTo>
                      <a:pt x="173" y="1106"/>
                    </a:lnTo>
                    <a:lnTo>
                      <a:pt x="158" y="1123"/>
                    </a:lnTo>
                    <a:lnTo>
                      <a:pt x="119" y="1143"/>
                    </a:lnTo>
                    <a:lnTo>
                      <a:pt x="96" y="114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102">
                <a:extLst>
                  <a:ext uri="{FF2B5EF4-FFF2-40B4-BE49-F238E27FC236}">
                    <a16:creationId xmlns:a16="http://schemas.microsoft.com/office/drawing/2014/main" xmlns="" id="{AE3E33AE-1948-49AE-B5BE-24BD5E3FEE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04" y="1213"/>
                <a:ext cx="1027" cy="1383"/>
              </a:xfrm>
              <a:custGeom>
                <a:avLst/>
                <a:gdLst>
                  <a:gd name="T0" fmla="*/ 96 w 2426"/>
                  <a:gd name="T1" fmla="*/ 3250 h 3250"/>
                  <a:gd name="T2" fmla="*/ 82 w 2426"/>
                  <a:gd name="T3" fmla="*/ 3248 h 3250"/>
                  <a:gd name="T4" fmla="*/ 53 w 2426"/>
                  <a:gd name="T5" fmla="*/ 3240 h 3250"/>
                  <a:gd name="T6" fmla="*/ 41 w 2426"/>
                  <a:gd name="T7" fmla="*/ 3231 h 3250"/>
                  <a:gd name="T8" fmla="*/ 25 w 2426"/>
                  <a:gd name="T9" fmla="*/ 3218 h 3250"/>
                  <a:gd name="T10" fmla="*/ 6 w 2426"/>
                  <a:gd name="T11" fmla="*/ 3186 h 3250"/>
                  <a:gd name="T12" fmla="*/ 0 w 2426"/>
                  <a:gd name="T13" fmla="*/ 3151 h 3250"/>
                  <a:gd name="T14" fmla="*/ 9 w 2426"/>
                  <a:gd name="T15" fmla="*/ 3113 h 3250"/>
                  <a:gd name="T16" fmla="*/ 19 w 2426"/>
                  <a:gd name="T17" fmla="*/ 3098 h 3250"/>
                  <a:gd name="T18" fmla="*/ 2252 w 2426"/>
                  <a:gd name="T19" fmla="*/ 39 h 3250"/>
                  <a:gd name="T20" fmla="*/ 2265 w 2426"/>
                  <a:gd name="T21" fmla="*/ 24 h 3250"/>
                  <a:gd name="T22" fmla="*/ 2297 w 2426"/>
                  <a:gd name="T23" fmla="*/ 6 h 3250"/>
                  <a:gd name="T24" fmla="*/ 2334 w 2426"/>
                  <a:gd name="T25" fmla="*/ 0 h 3250"/>
                  <a:gd name="T26" fmla="*/ 2370 w 2426"/>
                  <a:gd name="T27" fmla="*/ 9 h 3250"/>
                  <a:gd name="T28" fmla="*/ 2386 w 2426"/>
                  <a:gd name="T29" fmla="*/ 19 h 3250"/>
                  <a:gd name="T30" fmla="*/ 2402 w 2426"/>
                  <a:gd name="T31" fmla="*/ 32 h 3250"/>
                  <a:gd name="T32" fmla="*/ 2420 w 2426"/>
                  <a:gd name="T33" fmla="*/ 63 h 3250"/>
                  <a:gd name="T34" fmla="*/ 2426 w 2426"/>
                  <a:gd name="T35" fmla="*/ 99 h 3250"/>
                  <a:gd name="T36" fmla="*/ 2417 w 2426"/>
                  <a:gd name="T37" fmla="*/ 135 h 3250"/>
                  <a:gd name="T38" fmla="*/ 2407 w 2426"/>
                  <a:gd name="T39" fmla="*/ 152 h 3250"/>
                  <a:gd name="T40" fmla="*/ 174 w 2426"/>
                  <a:gd name="T41" fmla="*/ 3209 h 3250"/>
                  <a:gd name="T42" fmla="*/ 158 w 2426"/>
                  <a:gd name="T43" fmla="*/ 3228 h 3250"/>
                  <a:gd name="T44" fmla="*/ 118 w 2426"/>
                  <a:gd name="T45" fmla="*/ 3248 h 3250"/>
                  <a:gd name="T46" fmla="*/ 96 w 2426"/>
                  <a:gd name="T47" fmla="*/ 3250 h 3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26" h="3250">
                    <a:moveTo>
                      <a:pt x="96" y="3250"/>
                    </a:moveTo>
                    <a:lnTo>
                      <a:pt x="82" y="3248"/>
                    </a:lnTo>
                    <a:lnTo>
                      <a:pt x="53" y="3240"/>
                    </a:lnTo>
                    <a:lnTo>
                      <a:pt x="41" y="3231"/>
                    </a:lnTo>
                    <a:lnTo>
                      <a:pt x="25" y="3218"/>
                    </a:lnTo>
                    <a:lnTo>
                      <a:pt x="6" y="3186"/>
                    </a:lnTo>
                    <a:lnTo>
                      <a:pt x="0" y="3151"/>
                    </a:lnTo>
                    <a:lnTo>
                      <a:pt x="9" y="3113"/>
                    </a:lnTo>
                    <a:lnTo>
                      <a:pt x="19" y="3098"/>
                    </a:lnTo>
                    <a:lnTo>
                      <a:pt x="2252" y="39"/>
                    </a:lnTo>
                    <a:lnTo>
                      <a:pt x="2265" y="24"/>
                    </a:lnTo>
                    <a:lnTo>
                      <a:pt x="2297" y="6"/>
                    </a:lnTo>
                    <a:lnTo>
                      <a:pt x="2334" y="0"/>
                    </a:lnTo>
                    <a:lnTo>
                      <a:pt x="2370" y="9"/>
                    </a:lnTo>
                    <a:lnTo>
                      <a:pt x="2386" y="19"/>
                    </a:lnTo>
                    <a:lnTo>
                      <a:pt x="2402" y="32"/>
                    </a:lnTo>
                    <a:lnTo>
                      <a:pt x="2420" y="63"/>
                    </a:lnTo>
                    <a:lnTo>
                      <a:pt x="2426" y="99"/>
                    </a:lnTo>
                    <a:lnTo>
                      <a:pt x="2417" y="135"/>
                    </a:lnTo>
                    <a:lnTo>
                      <a:pt x="2407" y="152"/>
                    </a:lnTo>
                    <a:lnTo>
                      <a:pt x="174" y="3209"/>
                    </a:lnTo>
                    <a:lnTo>
                      <a:pt x="158" y="3228"/>
                    </a:lnTo>
                    <a:lnTo>
                      <a:pt x="118" y="3248"/>
                    </a:lnTo>
                    <a:lnTo>
                      <a:pt x="96" y="325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103">
                <a:extLst>
                  <a:ext uri="{FF2B5EF4-FFF2-40B4-BE49-F238E27FC236}">
                    <a16:creationId xmlns:a16="http://schemas.microsoft.com/office/drawing/2014/main" xmlns="" id="{40ABF040-0052-49AC-A8E6-EE98490E004E}"/>
                  </a:ext>
                </a:extLst>
              </p:cNvPr>
              <p:cNvSpPr>
                <a:spLocks/>
              </p:cNvSpPr>
              <p:nvPr/>
            </p:nvSpPr>
            <p:spPr bwMode="auto">
              <a:xfrm rot="2068502" flipH="1">
                <a:off x="698" y="1063"/>
                <a:ext cx="68" cy="237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104">
                <a:extLst>
                  <a:ext uri="{FF2B5EF4-FFF2-40B4-BE49-F238E27FC236}">
                    <a16:creationId xmlns:a16="http://schemas.microsoft.com/office/drawing/2014/main" xmlns="" id="{9F726BCB-9C54-4E6D-9ED3-B490665788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04" y="2532"/>
                <a:ext cx="1010" cy="701"/>
              </a:xfrm>
              <a:custGeom>
                <a:avLst/>
                <a:gdLst>
                  <a:gd name="T0" fmla="*/ 2933 w 3029"/>
                  <a:gd name="T1" fmla="*/ 2104 h 2104"/>
                  <a:gd name="T2" fmla="*/ 2919 w 3029"/>
                  <a:gd name="T3" fmla="*/ 2103 h 2104"/>
                  <a:gd name="T4" fmla="*/ 2893 w 3029"/>
                  <a:gd name="T5" fmla="*/ 2096 h 2104"/>
                  <a:gd name="T6" fmla="*/ 2880 w 3029"/>
                  <a:gd name="T7" fmla="*/ 2087 h 2104"/>
                  <a:gd name="T8" fmla="*/ 42 w 3029"/>
                  <a:gd name="T9" fmla="*/ 175 h 2104"/>
                  <a:gd name="T10" fmla="*/ 28 w 3029"/>
                  <a:gd name="T11" fmla="*/ 164 h 2104"/>
                  <a:gd name="T12" fmla="*/ 8 w 3029"/>
                  <a:gd name="T13" fmla="*/ 132 h 2104"/>
                  <a:gd name="T14" fmla="*/ 0 w 3029"/>
                  <a:gd name="T15" fmla="*/ 96 h 2104"/>
                  <a:gd name="T16" fmla="*/ 8 w 3029"/>
                  <a:gd name="T17" fmla="*/ 61 h 2104"/>
                  <a:gd name="T18" fmla="*/ 18 w 3029"/>
                  <a:gd name="T19" fmla="*/ 43 h 2104"/>
                  <a:gd name="T20" fmla="*/ 29 w 3029"/>
                  <a:gd name="T21" fmla="*/ 28 h 2104"/>
                  <a:gd name="T22" fmla="*/ 61 w 3029"/>
                  <a:gd name="T23" fmla="*/ 8 h 2104"/>
                  <a:gd name="T24" fmla="*/ 96 w 3029"/>
                  <a:gd name="T25" fmla="*/ 0 h 2104"/>
                  <a:gd name="T26" fmla="*/ 132 w 3029"/>
                  <a:gd name="T27" fmla="*/ 8 h 2104"/>
                  <a:gd name="T28" fmla="*/ 149 w 3029"/>
                  <a:gd name="T29" fmla="*/ 18 h 2104"/>
                  <a:gd name="T30" fmla="*/ 2986 w 3029"/>
                  <a:gd name="T31" fmla="*/ 1929 h 2104"/>
                  <a:gd name="T32" fmla="*/ 3002 w 3029"/>
                  <a:gd name="T33" fmla="*/ 1941 h 2104"/>
                  <a:gd name="T34" fmla="*/ 3022 w 3029"/>
                  <a:gd name="T35" fmla="*/ 1972 h 2104"/>
                  <a:gd name="T36" fmla="*/ 3029 w 3029"/>
                  <a:gd name="T37" fmla="*/ 2008 h 2104"/>
                  <a:gd name="T38" fmla="*/ 3022 w 3029"/>
                  <a:gd name="T39" fmla="*/ 2044 h 2104"/>
                  <a:gd name="T40" fmla="*/ 3012 w 3029"/>
                  <a:gd name="T41" fmla="*/ 2061 h 2104"/>
                  <a:gd name="T42" fmla="*/ 2998 w 3029"/>
                  <a:gd name="T43" fmla="*/ 2080 h 2104"/>
                  <a:gd name="T44" fmla="*/ 2956 w 3029"/>
                  <a:gd name="T45" fmla="*/ 2101 h 2104"/>
                  <a:gd name="T46" fmla="*/ 2933 w 3029"/>
                  <a:gd name="T47" fmla="*/ 2104 h 2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29" h="2104">
                    <a:moveTo>
                      <a:pt x="2933" y="2104"/>
                    </a:moveTo>
                    <a:lnTo>
                      <a:pt x="2919" y="2103"/>
                    </a:lnTo>
                    <a:lnTo>
                      <a:pt x="2893" y="2096"/>
                    </a:lnTo>
                    <a:lnTo>
                      <a:pt x="2880" y="2087"/>
                    </a:lnTo>
                    <a:lnTo>
                      <a:pt x="42" y="175"/>
                    </a:lnTo>
                    <a:lnTo>
                      <a:pt x="28" y="164"/>
                    </a:lnTo>
                    <a:lnTo>
                      <a:pt x="8" y="132"/>
                    </a:lnTo>
                    <a:lnTo>
                      <a:pt x="0" y="96"/>
                    </a:lnTo>
                    <a:lnTo>
                      <a:pt x="8" y="61"/>
                    </a:lnTo>
                    <a:lnTo>
                      <a:pt x="18" y="43"/>
                    </a:lnTo>
                    <a:lnTo>
                      <a:pt x="29" y="28"/>
                    </a:lnTo>
                    <a:lnTo>
                      <a:pt x="61" y="8"/>
                    </a:lnTo>
                    <a:lnTo>
                      <a:pt x="96" y="0"/>
                    </a:lnTo>
                    <a:lnTo>
                      <a:pt x="132" y="8"/>
                    </a:lnTo>
                    <a:lnTo>
                      <a:pt x="149" y="18"/>
                    </a:lnTo>
                    <a:lnTo>
                      <a:pt x="2986" y="1929"/>
                    </a:lnTo>
                    <a:lnTo>
                      <a:pt x="3002" y="1941"/>
                    </a:lnTo>
                    <a:lnTo>
                      <a:pt x="3022" y="1972"/>
                    </a:lnTo>
                    <a:lnTo>
                      <a:pt x="3029" y="2008"/>
                    </a:lnTo>
                    <a:lnTo>
                      <a:pt x="3022" y="2044"/>
                    </a:lnTo>
                    <a:lnTo>
                      <a:pt x="3012" y="2061"/>
                    </a:lnTo>
                    <a:lnTo>
                      <a:pt x="2998" y="2080"/>
                    </a:lnTo>
                    <a:lnTo>
                      <a:pt x="2956" y="2101"/>
                    </a:lnTo>
                    <a:lnTo>
                      <a:pt x="2933" y="210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D181503E-9E6D-4963-9BEA-488588A7FF61}"/>
              </a:ext>
            </a:extLst>
          </p:cNvPr>
          <p:cNvSpPr/>
          <p:nvPr/>
        </p:nvSpPr>
        <p:spPr>
          <a:xfrm>
            <a:off x="1285875" y="2543712"/>
            <a:ext cx="9509059" cy="1540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7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!!!!!!</a:t>
            </a:r>
            <a:r>
              <a:rPr lang="ko-KR" altLang="en-US" sz="7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감사합니다</a:t>
            </a:r>
            <a:r>
              <a:rPr lang="en-US" altLang="ko-KR" sz="7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!!!!!!</a:t>
            </a:r>
          </a:p>
        </p:txBody>
      </p:sp>
    </p:spTree>
    <p:extLst>
      <p:ext uri="{BB962C8B-B14F-4D97-AF65-F5344CB8AC3E}">
        <p14:creationId xmlns:p14="http://schemas.microsoft.com/office/powerpoint/2010/main" val="211223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직사각형 154">
            <a:extLst>
              <a:ext uri="{FF2B5EF4-FFF2-40B4-BE49-F238E27FC236}">
                <a16:creationId xmlns:a16="http://schemas.microsoft.com/office/drawing/2014/main" xmlns="" id="{3DCE50AE-09D0-4E18-B518-4EBF4EEF0AE3}"/>
              </a:ext>
            </a:extLst>
          </p:cNvPr>
          <p:cNvSpPr/>
          <p:nvPr/>
        </p:nvSpPr>
        <p:spPr>
          <a:xfrm>
            <a:off x="0" y="-6247"/>
            <a:ext cx="12192000" cy="1081193"/>
          </a:xfrm>
          <a:prstGeom prst="rect">
            <a:avLst/>
          </a:prstGeom>
          <a:solidFill>
            <a:srgbClr val="05D686"/>
          </a:solidFill>
          <a:ln>
            <a:noFill/>
          </a:ln>
          <a:effectLst>
            <a:outerShdw dist="25400" dir="5400000" algn="t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400" b="1" i="1" kern="0" dirty="0" smtClean="0">
                <a:ln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</a:rPr>
              <a:t>목차</a:t>
            </a:r>
            <a:r>
              <a:rPr lang="en-US" altLang="ko-KR" sz="3400" b="1" i="1" kern="0" dirty="0" smtClean="0">
                <a:ln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</a:rPr>
              <a:t> </a:t>
            </a:r>
            <a:endParaRPr lang="en-US" altLang="ko-KR" sz="3400" b="1" i="1" kern="0" dirty="0">
              <a:ln>
                <a:solidFill>
                  <a:prstClr val="black">
                    <a:lumMod val="85000"/>
                    <a:lumOff val="15000"/>
                  </a:prstClr>
                </a:solidFill>
              </a:ln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448911" y="-46370"/>
            <a:ext cx="2457229" cy="1522616"/>
            <a:chOff x="9448911" y="-46370"/>
            <a:chExt cx="2457229" cy="1522616"/>
          </a:xfrm>
        </p:grpSpPr>
        <p:grpSp>
          <p:nvGrpSpPr>
            <p:cNvPr id="274" name="Group 63">
              <a:extLst>
                <a:ext uri="{FF2B5EF4-FFF2-40B4-BE49-F238E27FC236}">
                  <a16:creationId xmlns:a16="http://schemas.microsoft.com/office/drawing/2014/main" xmlns="" id="{C4793DAA-23B7-4A90-BE46-D925B4DC68E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8000000">
              <a:off x="10690212" y="-128523"/>
              <a:ext cx="1077136" cy="1354721"/>
              <a:chOff x="-1824" y="1513"/>
              <a:chExt cx="2887" cy="3631"/>
            </a:xfrm>
          </p:grpSpPr>
          <p:sp>
            <p:nvSpPr>
              <p:cNvPr id="275" name="Freeform 64">
                <a:extLst>
                  <a:ext uri="{FF2B5EF4-FFF2-40B4-BE49-F238E27FC236}">
                    <a16:creationId xmlns:a16="http://schemas.microsoft.com/office/drawing/2014/main" xmlns="" id="{1965C8DE-5135-4053-B97C-83CA3F6BA5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27" y="2629"/>
                <a:ext cx="1116" cy="932"/>
              </a:xfrm>
              <a:custGeom>
                <a:avLst/>
                <a:gdLst>
                  <a:gd name="T0" fmla="*/ 2768 w 3348"/>
                  <a:gd name="T1" fmla="*/ 2485 h 2798"/>
                  <a:gd name="T2" fmla="*/ 1020 w 3348"/>
                  <a:gd name="T3" fmla="*/ 2798 h 2798"/>
                  <a:gd name="T4" fmla="*/ 0 w 3348"/>
                  <a:gd name="T5" fmla="*/ 1450 h 2798"/>
                  <a:gd name="T6" fmla="*/ 1050 w 3348"/>
                  <a:gd name="T7" fmla="*/ 0 h 2798"/>
                  <a:gd name="T8" fmla="*/ 3348 w 3348"/>
                  <a:gd name="T9" fmla="*/ 1546 h 2798"/>
                  <a:gd name="T10" fmla="*/ 2768 w 3348"/>
                  <a:gd name="T11" fmla="*/ 2485 h 2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48" h="2798">
                    <a:moveTo>
                      <a:pt x="2768" y="2485"/>
                    </a:moveTo>
                    <a:lnTo>
                      <a:pt x="1020" y="2798"/>
                    </a:lnTo>
                    <a:lnTo>
                      <a:pt x="0" y="1450"/>
                    </a:lnTo>
                    <a:lnTo>
                      <a:pt x="1050" y="0"/>
                    </a:lnTo>
                    <a:lnTo>
                      <a:pt x="3348" y="1546"/>
                    </a:lnTo>
                    <a:lnTo>
                      <a:pt x="2768" y="248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6" name="Freeform 65">
                <a:extLst>
                  <a:ext uri="{FF2B5EF4-FFF2-40B4-BE49-F238E27FC236}">
                    <a16:creationId xmlns:a16="http://schemas.microsoft.com/office/drawing/2014/main" xmlns="" id="{94ECC028-10E5-4C60-8083-2DF415692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09" y="2700"/>
                <a:ext cx="254" cy="354"/>
              </a:xfrm>
              <a:custGeom>
                <a:avLst/>
                <a:gdLst>
                  <a:gd name="T0" fmla="*/ 99 w 762"/>
                  <a:gd name="T1" fmla="*/ 1061 h 1061"/>
                  <a:gd name="T2" fmla="*/ 762 w 762"/>
                  <a:gd name="T3" fmla="*/ 149 h 1061"/>
                  <a:gd name="T4" fmla="*/ 539 w 762"/>
                  <a:gd name="T5" fmla="*/ 0 h 1061"/>
                  <a:gd name="T6" fmla="*/ 0 w 762"/>
                  <a:gd name="T7" fmla="*/ 743 h 1061"/>
                  <a:gd name="T8" fmla="*/ 99 w 762"/>
                  <a:gd name="T9" fmla="*/ 1061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2" h="1061">
                    <a:moveTo>
                      <a:pt x="99" y="1061"/>
                    </a:moveTo>
                    <a:lnTo>
                      <a:pt x="762" y="149"/>
                    </a:lnTo>
                    <a:lnTo>
                      <a:pt x="539" y="0"/>
                    </a:lnTo>
                    <a:lnTo>
                      <a:pt x="0" y="743"/>
                    </a:lnTo>
                    <a:lnTo>
                      <a:pt x="99" y="10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7" name="Freeform 67">
                <a:extLst>
                  <a:ext uri="{FF2B5EF4-FFF2-40B4-BE49-F238E27FC236}">
                    <a16:creationId xmlns:a16="http://schemas.microsoft.com/office/drawing/2014/main" xmlns="" id="{848A03EA-1B6E-41C2-8A10-20ECBB1C43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1" y="3307"/>
                <a:ext cx="427" cy="939"/>
              </a:xfrm>
              <a:custGeom>
                <a:avLst/>
                <a:gdLst>
                  <a:gd name="T0" fmla="*/ 1147 w 1282"/>
                  <a:gd name="T1" fmla="*/ 2483 h 2819"/>
                  <a:gd name="T2" fmla="*/ 1094 w 1282"/>
                  <a:gd name="T3" fmla="*/ 2376 h 2819"/>
                  <a:gd name="T4" fmla="*/ 1000 w 1282"/>
                  <a:gd name="T5" fmla="*/ 2158 h 2819"/>
                  <a:gd name="T6" fmla="*/ 918 w 1282"/>
                  <a:gd name="T7" fmla="*/ 1938 h 2819"/>
                  <a:gd name="T8" fmla="*/ 846 w 1282"/>
                  <a:gd name="T9" fmla="*/ 1720 h 2819"/>
                  <a:gd name="T10" fmla="*/ 786 w 1282"/>
                  <a:gd name="T11" fmla="*/ 1505 h 2819"/>
                  <a:gd name="T12" fmla="*/ 736 w 1282"/>
                  <a:gd name="T13" fmla="*/ 1296 h 2819"/>
                  <a:gd name="T14" fmla="*/ 674 w 1282"/>
                  <a:gd name="T15" fmla="*/ 995 h 2819"/>
                  <a:gd name="T16" fmla="*/ 621 w 1282"/>
                  <a:gd name="T17" fmla="*/ 636 h 2819"/>
                  <a:gd name="T18" fmla="*/ 591 w 1282"/>
                  <a:gd name="T19" fmla="*/ 341 h 2819"/>
                  <a:gd name="T20" fmla="*/ 574 w 1282"/>
                  <a:gd name="T21" fmla="*/ 41 h 2819"/>
                  <a:gd name="T22" fmla="*/ 574 w 1282"/>
                  <a:gd name="T23" fmla="*/ 0 h 2819"/>
                  <a:gd name="T24" fmla="*/ 0 w 1282"/>
                  <a:gd name="T25" fmla="*/ 0 h 2819"/>
                  <a:gd name="T26" fmla="*/ 3 w 1282"/>
                  <a:gd name="T27" fmla="*/ 20 h 2819"/>
                  <a:gd name="T28" fmla="*/ 40 w 1282"/>
                  <a:gd name="T29" fmla="*/ 236 h 2819"/>
                  <a:gd name="T30" fmla="*/ 81 w 1282"/>
                  <a:gd name="T31" fmla="*/ 418 h 2819"/>
                  <a:gd name="T32" fmla="*/ 124 w 1282"/>
                  <a:gd name="T33" fmla="*/ 592 h 2819"/>
                  <a:gd name="T34" fmla="*/ 218 w 1282"/>
                  <a:gd name="T35" fmla="*/ 906 h 2819"/>
                  <a:gd name="T36" fmla="*/ 297 w 1282"/>
                  <a:gd name="T37" fmla="*/ 1137 h 2819"/>
                  <a:gd name="T38" fmla="*/ 395 w 1282"/>
                  <a:gd name="T39" fmla="*/ 1381 h 2819"/>
                  <a:gd name="T40" fmla="*/ 508 w 1282"/>
                  <a:gd name="T41" fmla="*/ 1634 h 2819"/>
                  <a:gd name="T42" fmla="*/ 641 w 1282"/>
                  <a:gd name="T43" fmla="*/ 1897 h 2819"/>
                  <a:gd name="T44" fmla="*/ 793 w 1282"/>
                  <a:gd name="T45" fmla="*/ 2161 h 2819"/>
                  <a:gd name="T46" fmla="*/ 879 w 1282"/>
                  <a:gd name="T47" fmla="*/ 2293 h 2819"/>
                  <a:gd name="T48" fmla="*/ 969 w 1282"/>
                  <a:gd name="T49" fmla="*/ 2426 h 2819"/>
                  <a:gd name="T50" fmla="*/ 1172 w 1282"/>
                  <a:gd name="T51" fmla="*/ 2690 h 2819"/>
                  <a:gd name="T52" fmla="*/ 1282 w 1282"/>
                  <a:gd name="T53" fmla="*/ 2819 h 2819"/>
                  <a:gd name="T54" fmla="*/ 1147 w 1282"/>
                  <a:gd name="T55" fmla="*/ 2483 h 2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82" h="2819">
                    <a:moveTo>
                      <a:pt x="1147" y="2483"/>
                    </a:moveTo>
                    <a:lnTo>
                      <a:pt x="1094" y="2376"/>
                    </a:lnTo>
                    <a:lnTo>
                      <a:pt x="1000" y="2158"/>
                    </a:lnTo>
                    <a:lnTo>
                      <a:pt x="918" y="1938"/>
                    </a:lnTo>
                    <a:lnTo>
                      <a:pt x="846" y="1720"/>
                    </a:lnTo>
                    <a:lnTo>
                      <a:pt x="786" y="1505"/>
                    </a:lnTo>
                    <a:lnTo>
                      <a:pt x="736" y="1296"/>
                    </a:lnTo>
                    <a:lnTo>
                      <a:pt x="674" y="995"/>
                    </a:lnTo>
                    <a:lnTo>
                      <a:pt x="621" y="636"/>
                    </a:lnTo>
                    <a:lnTo>
                      <a:pt x="591" y="341"/>
                    </a:lnTo>
                    <a:lnTo>
                      <a:pt x="574" y="41"/>
                    </a:lnTo>
                    <a:lnTo>
                      <a:pt x="574" y="0"/>
                    </a:lnTo>
                    <a:lnTo>
                      <a:pt x="0" y="0"/>
                    </a:lnTo>
                    <a:lnTo>
                      <a:pt x="3" y="20"/>
                    </a:lnTo>
                    <a:lnTo>
                      <a:pt x="40" y="236"/>
                    </a:lnTo>
                    <a:lnTo>
                      <a:pt x="81" y="418"/>
                    </a:lnTo>
                    <a:lnTo>
                      <a:pt x="124" y="592"/>
                    </a:lnTo>
                    <a:lnTo>
                      <a:pt x="218" y="906"/>
                    </a:lnTo>
                    <a:lnTo>
                      <a:pt x="297" y="1137"/>
                    </a:lnTo>
                    <a:lnTo>
                      <a:pt x="395" y="1381"/>
                    </a:lnTo>
                    <a:lnTo>
                      <a:pt x="508" y="1634"/>
                    </a:lnTo>
                    <a:lnTo>
                      <a:pt x="641" y="1897"/>
                    </a:lnTo>
                    <a:lnTo>
                      <a:pt x="793" y="2161"/>
                    </a:lnTo>
                    <a:lnTo>
                      <a:pt x="879" y="2293"/>
                    </a:lnTo>
                    <a:lnTo>
                      <a:pt x="969" y="2426"/>
                    </a:lnTo>
                    <a:lnTo>
                      <a:pt x="1172" y="2690"/>
                    </a:lnTo>
                    <a:lnTo>
                      <a:pt x="1282" y="2819"/>
                    </a:lnTo>
                    <a:lnTo>
                      <a:pt x="1147" y="2483"/>
                    </a:lnTo>
                    <a:close/>
                  </a:path>
                </a:pathLst>
              </a:custGeom>
              <a:solidFill>
                <a:srgbClr val="05D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8" name="Freeform 68">
                <a:extLst>
                  <a:ext uri="{FF2B5EF4-FFF2-40B4-BE49-F238E27FC236}">
                    <a16:creationId xmlns:a16="http://schemas.microsoft.com/office/drawing/2014/main" xmlns="" id="{5AC8D8CC-8F03-41E3-A600-DFA6472611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29" y="2947"/>
                <a:ext cx="2760" cy="2038"/>
              </a:xfrm>
              <a:custGeom>
                <a:avLst/>
                <a:gdLst>
                  <a:gd name="T0" fmla="*/ 5613 w 8280"/>
                  <a:gd name="T1" fmla="*/ 3506 h 6114"/>
                  <a:gd name="T2" fmla="*/ 5926 w 8280"/>
                  <a:gd name="T3" fmla="*/ 3899 h 6114"/>
                  <a:gd name="T4" fmla="*/ 6075 w 8280"/>
                  <a:gd name="T5" fmla="*/ 4061 h 6114"/>
                  <a:gd name="T6" fmla="*/ 6340 w 8280"/>
                  <a:gd name="T7" fmla="*/ 4242 h 6114"/>
                  <a:gd name="T8" fmla="*/ 6658 w 8280"/>
                  <a:gd name="T9" fmla="*/ 4391 h 6114"/>
                  <a:gd name="T10" fmla="*/ 7427 w 8280"/>
                  <a:gd name="T11" fmla="*/ 4639 h 6114"/>
                  <a:gd name="T12" fmla="*/ 8005 w 8280"/>
                  <a:gd name="T13" fmla="*/ 4834 h 6114"/>
                  <a:gd name="T14" fmla="*/ 8105 w 8280"/>
                  <a:gd name="T15" fmla="*/ 4901 h 6114"/>
                  <a:gd name="T16" fmla="*/ 8202 w 8280"/>
                  <a:gd name="T17" fmla="*/ 5043 h 6114"/>
                  <a:gd name="T18" fmla="*/ 8265 w 8280"/>
                  <a:gd name="T19" fmla="*/ 5250 h 6114"/>
                  <a:gd name="T20" fmla="*/ 8276 w 8280"/>
                  <a:gd name="T21" fmla="*/ 5511 h 6114"/>
                  <a:gd name="T22" fmla="*/ 8274 w 8280"/>
                  <a:gd name="T23" fmla="*/ 5714 h 6114"/>
                  <a:gd name="T24" fmla="*/ 7742 w 8280"/>
                  <a:gd name="T25" fmla="*/ 5882 h 6114"/>
                  <a:gd name="T26" fmla="*/ 7090 w 8280"/>
                  <a:gd name="T27" fmla="*/ 6024 h 6114"/>
                  <a:gd name="T28" fmla="*/ 6647 w 8280"/>
                  <a:gd name="T29" fmla="*/ 6084 h 6114"/>
                  <a:gd name="T30" fmla="*/ 6168 w 8280"/>
                  <a:gd name="T31" fmla="*/ 6114 h 6114"/>
                  <a:gd name="T32" fmla="*/ 5665 w 8280"/>
                  <a:gd name="T33" fmla="*/ 6102 h 6114"/>
                  <a:gd name="T34" fmla="*/ 5278 w 8280"/>
                  <a:gd name="T35" fmla="*/ 6054 h 6114"/>
                  <a:gd name="T36" fmla="*/ 5053 w 8280"/>
                  <a:gd name="T37" fmla="*/ 6003 h 6114"/>
                  <a:gd name="T38" fmla="*/ 4723 w 8280"/>
                  <a:gd name="T39" fmla="*/ 5885 h 6114"/>
                  <a:gd name="T40" fmla="*/ 4366 w 8280"/>
                  <a:gd name="T41" fmla="*/ 5719 h 6114"/>
                  <a:gd name="T42" fmla="*/ 3694 w 8280"/>
                  <a:gd name="T43" fmla="*/ 5329 h 6114"/>
                  <a:gd name="T44" fmla="*/ 2888 w 8280"/>
                  <a:gd name="T45" fmla="*/ 4766 h 6114"/>
                  <a:gd name="T46" fmla="*/ 2090 w 8280"/>
                  <a:gd name="T47" fmla="*/ 4134 h 6114"/>
                  <a:gd name="T48" fmla="*/ 1347 w 8280"/>
                  <a:gd name="T49" fmla="*/ 3482 h 6114"/>
                  <a:gd name="T50" fmla="*/ 709 w 8280"/>
                  <a:gd name="T51" fmla="*/ 2863 h 6114"/>
                  <a:gd name="T52" fmla="*/ 228 w 8280"/>
                  <a:gd name="T53" fmla="*/ 2331 h 6114"/>
                  <a:gd name="T54" fmla="*/ 0 w 8280"/>
                  <a:gd name="T55" fmla="*/ 2023 h 6114"/>
                  <a:gd name="T56" fmla="*/ 144 w 8280"/>
                  <a:gd name="T57" fmla="*/ 1708 h 6114"/>
                  <a:gd name="T58" fmla="*/ 476 w 8280"/>
                  <a:gd name="T59" fmla="*/ 1229 h 6114"/>
                  <a:gd name="T60" fmla="*/ 782 w 8280"/>
                  <a:gd name="T61" fmla="*/ 844 h 6114"/>
                  <a:gd name="T62" fmla="*/ 1121 w 8280"/>
                  <a:gd name="T63" fmla="*/ 482 h 6114"/>
                  <a:gd name="T64" fmla="*/ 1531 w 8280"/>
                  <a:gd name="T65" fmla="*/ 134 h 6114"/>
                  <a:gd name="T66" fmla="*/ 1756 w 8280"/>
                  <a:gd name="T67" fmla="*/ 0 h 6114"/>
                  <a:gd name="T68" fmla="*/ 1869 w 8280"/>
                  <a:gd name="T69" fmla="*/ 10 h 6114"/>
                  <a:gd name="T70" fmla="*/ 1934 w 8280"/>
                  <a:gd name="T71" fmla="*/ 96 h 6114"/>
                  <a:gd name="T72" fmla="*/ 2020 w 8280"/>
                  <a:gd name="T73" fmla="*/ 357 h 6114"/>
                  <a:gd name="T74" fmla="*/ 2147 w 8280"/>
                  <a:gd name="T75" fmla="*/ 705 h 6114"/>
                  <a:gd name="T76" fmla="*/ 2263 w 8280"/>
                  <a:gd name="T77" fmla="*/ 906 h 6114"/>
                  <a:gd name="T78" fmla="*/ 2431 w 8280"/>
                  <a:gd name="T79" fmla="*/ 1088 h 6114"/>
                  <a:gd name="T80" fmla="*/ 2663 w 8280"/>
                  <a:gd name="T81" fmla="*/ 1240 h 6114"/>
                  <a:gd name="T82" fmla="*/ 2848 w 8280"/>
                  <a:gd name="T83" fmla="*/ 1315 h 6114"/>
                  <a:gd name="T84" fmla="*/ 3304 w 8280"/>
                  <a:gd name="T85" fmla="*/ 1450 h 6114"/>
                  <a:gd name="T86" fmla="*/ 3750 w 8280"/>
                  <a:gd name="T87" fmla="*/ 1526 h 6114"/>
                  <a:gd name="T88" fmla="*/ 4168 w 8280"/>
                  <a:gd name="T89" fmla="*/ 1556 h 6114"/>
                  <a:gd name="T90" fmla="*/ 4454 w 8280"/>
                  <a:gd name="T91" fmla="*/ 1557 h 6114"/>
                  <a:gd name="T92" fmla="*/ 4768 w 8280"/>
                  <a:gd name="T93" fmla="*/ 1672 h 6114"/>
                  <a:gd name="T94" fmla="*/ 4941 w 8280"/>
                  <a:gd name="T95" fmla="*/ 2215 h 6114"/>
                  <a:gd name="T96" fmla="*/ 5152 w 8280"/>
                  <a:gd name="T97" fmla="*/ 2714 h 6114"/>
                  <a:gd name="T98" fmla="*/ 5437 w 8280"/>
                  <a:gd name="T99" fmla="*/ 3241 h 6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280" h="6114">
                    <a:moveTo>
                      <a:pt x="5523" y="3373"/>
                    </a:moveTo>
                    <a:lnTo>
                      <a:pt x="5613" y="3506"/>
                    </a:lnTo>
                    <a:lnTo>
                      <a:pt x="5816" y="3770"/>
                    </a:lnTo>
                    <a:lnTo>
                      <a:pt x="5926" y="3899"/>
                    </a:lnTo>
                    <a:lnTo>
                      <a:pt x="5969" y="3956"/>
                    </a:lnTo>
                    <a:lnTo>
                      <a:pt x="6075" y="4061"/>
                    </a:lnTo>
                    <a:lnTo>
                      <a:pt x="6200" y="4157"/>
                    </a:lnTo>
                    <a:lnTo>
                      <a:pt x="6340" y="4242"/>
                    </a:lnTo>
                    <a:lnTo>
                      <a:pt x="6494" y="4320"/>
                    </a:lnTo>
                    <a:lnTo>
                      <a:pt x="6658" y="4391"/>
                    </a:lnTo>
                    <a:lnTo>
                      <a:pt x="6914" y="4484"/>
                    </a:lnTo>
                    <a:lnTo>
                      <a:pt x="7427" y="4639"/>
                    </a:lnTo>
                    <a:lnTo>
                      <a:pt x="7851" y="4769"/>
                    </a:lnTo>
                    <a:lnTo>
                      <a:pt x="8005" y="4834"/>
                    </a:lnTo>
                    <a:lnTo>
                      <a:pt x="8079" y="4878"/>
                    </a:lnTo>
                    <a:lnTo>
                      <a:pt x="8105" y="4901"/>
                    </a:lnTo>
                    <a:lnTo>
                      <a:pt x="8144" y="4946"/>
                    </a:lnTo>
                    <a:lnTo>
                      <a:pt x="8202" y="5043"/>
                    </a:lnTo>
                    <a:lnTo>
                      <a:pt x="8243" y="5146"/>
                    </a:lnTo>
                    <a:lnTo>
                      <a:pt x="8265" y="5250"/>
                    </a:lnTo>
                    <a:lnTo>
                      <a:pt x="8280" y="5389"/>
                    </a:lnTo>
                    <a:lnTo>
                      <a:pt x="8276" y="5511"/>
                    </a:lnTo>
                    <a:lnTo>
                      <a:pt x="8274" y="5524"/>
                    </a:lnTo>
                    <a:lnTo>
                      <a:pt x="8274" y="5714"/>
                    </a:lnTo>
                    <a:lnTo>
                      <a:pt x="8141" y="5762"/>
                    </a:lnTo>
                    <a:lnTo>
                      <a:pt x="7742" y="5882"/>
                    </a:lnTo>
                    <a:lnTo>
                      <a:pt x="7392" y="5967"/>
                    </a:lnTo>
                    <a:lnTo>
                      <a:pt x="7090" y="6024"/>
                    </a:lnTo>
                    <a:lnTo>
                      <a:pt x="6875" y="6057"/>
                    </a:lnTo>
                    <a:lnTo>
                      <a:pt x="6647" y="6084"/>
                    </a:lnTo>
                    <a:lnTo>
                      <a:pt x="6412" y="6104"/>
                    </a:lnTo>
                    <a:lnTo>
                      <a:pt x="6168" y="6114"/>
                    </a:lnTo>
                    <a:lnTo>
                      <a:pt x="5919" y="6114"/>
                    </a:lnTo>
                    <a:lnTo>
                      <a:pt x="5665" y="6102"/>
                    </a:lnTo>
                    <a:lnTo>
                      <a:pt x="5407" y="6074"/>
                    </a:lnTo>
                    <a:lnTo>
                      <a:pt x="5278" y="6054"/>
                    </a:lnTo>
                    <a:lnTo>
                      <a:pt x="5206" y="6041"/>
                    </a:lnTo>
                    <a:lnTo>
                      <a:pt x="5053" y="6003"/>
                    </a:lnTo>
                    <a:lnTo>
                      <a:pt x="4892" y="5951"/>
                    </a:lnTo>
                    <a:lnTo>
                      <a:pt x="4723" y="5885"/>
                    </a:lnTo>
                    <a:lnTo>
                      <a:pt x="4548" y="5808"/>
                    </a:lnTo>
                    <a:lnTo>
                      <a:pt x="4366" y="5719"/>
                    </a:lnTo>
                    <a:lnTo>
                      <a:pt x="4084" y="5567"/>
                    </a:lnTo>
                    <a:lnTo>
                      <a:pt x="3694" y="5329"/>
                    </a:lnTo>
                    <a:lnTo>
                      <a:pt x="3293" y="5060"/>
                    </a:lnTo>
                    <a:lnTo>
                      <a:pt x="2888" y="4766"/>
                    </a:lnTo>
                    <a:lnTo>
                      <a:pt x="2484" y="4457"/>
                    </a:lnTo>
                    <a:lnTo>
                      <a:pt x="2090" y="4134"/>
                    </a:lnTo>
                    <a:lnTo>
                      <a:pt x="1708" y="3807"/>
                    </a:lnTo>
                    <a:lnTo>
                      <a:pt x="1347" y="3482"/>
                    </a:lnTo>
                    <a:lnTo>
                      <a:pt x="1012" y="3165"/>
                    </a:lnTo>
                    <a:lnTo>
                      <a:pt x="709" y="2863"/>
                    </a:lnTo>
                    <a:lnTo>
                      <a:pt x="447" y="2584"/>
                    </a:lnTo>
                    <a:lnTo>
                      <a:pt x="228" y="2331"/>
                    </a:lnTo>
                    <a:lnTo>
                      <a:pt x="60" y="2115"/>
                    </a:lnTo>
                    <a:lnTo>
                      <a:pt x="0" y="2023"/>
                    </a:lnTo>
                    <a:lnTo>
                      <a:pt x="58" y="1844"/>
                    </a:lnTo>
                    <a:lnTo>
                      <a:pt x="144" y="1708"/>
                    </a:lnTo>
                    <a:lnTo>
                      <a:pt x="314" y="1455"/>
                    </a:lnTo>
                    <a:lnTo>
                      <a:pt x="476" y="1229"/>
                    </a:lnTo>
                    <a:lnTo>
                      <a:pt x="633" y="1025"/>
                    </a:lnTo>
                    <a:lnTo>
                      <a:pt x="782" y="844"/>
                    </a:lnTo>
                    <a:lnTo>
                      <a:pt x="923" y="685"/>
                    </a:lnTo>
                    <a:lnTo>
                      <a:pt x="1121" y="482"/>
                    </a:lnTo>
                    <a:lnTo>
                      <a:pt x="1347" y="276"/>
                    </a:lnTo>
                    <a:lnTo>
                      <a:pt x="1531" y="134"/>
                    </a:lnTo>
                    <a:lnTo>
                      <a:pt x="1717" y="17"/>
                    </a:lnTo>
                    <a:lnTo>
                      <a:pt x="1756" y="0"/>
                    </a:lnTo>
                    <a:lnTo>
                      <a:pt x="1849" y="0"/>
                    </a:lnTo>
                    <a:lnTo>
                      <a:pt x="1869" y="10"/>
                    </a:lnTo>
                    <a:lnTo>
                      <a:pt x="1903" y="46"/>
                    </a:lnTo>
                    <a:lnTo>
                      <a:pt x="1934" y="96"/>
                    </a:lnTo>
                    <a:lnTo>
                      <a:pt x="1959" y="159"/>
                    </a:lnTo>
                    <a:lnTo>
                      <a:pt x="2020" y="357"/>
                    </a:lnTo>
                    <a:lnTo>
                      <a:pt x="2103" y="603"/>
                    </a:lnTo>
                    <a:lnTo>
                      <a:pt x="2147" y="705"/>
                    </a:lnTo>
                    <a:lnTo>
                      <a:pt x="2200" y="807"/>
                    </a:lnTo>
                    <a:lnTo>
                      <a:pt x="2263" y="906"/>
                    </a:lnTo>
                    <a:lnTo>
                      <a:pt x="2341" y="1001"/>
                    </a:lnTo>
                    <a:lnTo>
                      <a:pt x="2431" y="1088"/>
                    </a:lnTo>
                    <a:lnTo>
                      <a:pt x="2538" y="1170"/>
                    </a:lnTo>
                    <a:lnTo>
                      <a:pt x="2663" y="1240"/>
                    </a:lnTo>
                    <a:lnTo>
                      <a:pt x="2733" y="1270"/>
                    </a:lnTo>
                    <a:lnTo>
                      <a:pt x="2848" y="1315"/>
                    </a:lnTo>
                    <a:lnTo>
                      <a:pt x="3076" y="1389"/>
                    </a:lnTo>
                    <a:lnTo>
                      <a:pt x="3304" y="1450"/>
                    </a:lnTo>
                    <a:lnTo>
                      <a:pt x="3529" y="1494"/>
                    </a:lnTo>
                    <a:lnTo>
                      <a:pt x="3750" y="1526"/>
                    </a:lnTo>
                    <a:lnTo>
                      <a:pt x="3963" y="1546"/>
                    </a:lnTo>
                    <a:lnTo>
                      <a:pt x="4168" y="1556"/>
                    </a:lnTo>
                    <a:lnTo>
                      <a:pt x="4362" y="1559"/>
                    </a:lnTo>
                    <a:lnTo>
                      <a:pt x="4454" y="1557"/>
                    </a:lnTo>
                    <a:lnTo>
                      <a:pt x="4725" y="1498"/>
                    </a:lnTo>
                    <a:lnTo>
                      <a:pt x="4768" y="1672"/>
                    </a:lnTo>
                    <a:lnTo>
                      <a:pt x="4862" y="1986"/>
                    </a:lnTo>
                    <a:lnTo>
                      <a:pt x="4941" y="2215"/>
                    </a:lnTo>
                    <a:lnTo>
                      <a:pt x="5039" y="2461"/>
                    </a:lnTo>
                    <a:lnTo>
                      <a:pt x="5152" y="2714"/>
                    </a:lnTo>
                    <a:lnTo>
                      <a:pt x="5285" y="2977"/>
                    </a:lnTo>
                    <a:lnTo>
                      <a:pt x="5437" y="3241"/>
                    </a:lnTo>
                    <a:lnTo>
                      <a:pt x="5523" y="3373"/>
                    </a:lnTo>
                    <a:close/>
                  </a:path>
                </a:pathLst>
              </a:custGeom>
              <a:solidFill>
                <a:srgbClr val="05D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9" name="Freeform 72">
                <a:extLst>
                  <a:ext uri="{FF2B5EF4-FFF2-40B4-BE49-F238E27FC236}">
                    <a16:creationId xmlns:a16="http://schemas.microsoft.com/office/drawing/2014/main" xmlns="" id="{50870A10-7EF5-4F38-84D3-3787B6853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92" y="3621"/>
                <a:ext cx="287" cy="446"/>
              </a:xfrm>
              <a:custGeom>
                <a:avLst/>
                <a:gdLst>
                  <a:gd name="T0" fmla="*/ 191 w 861"/>
                  <a:gd name="T1" fmla="*/ 585 h 1338"/>
                  <a:gd name="T2" fmla="*/ 360 w 861"/>
                  <a:gd name="T3" fmla="*/ 235 h 1338"/>
                  <a:gd name="T4" fmla="*/ 310 w 861"/>
                  <a:gd name="T5" fmla="*/ 171 h 1338"/>
                  <a:gd name="T6" fmla="*/ 224 w 861"/>
                  <a:gd name="T7" fmla="*/ 53 h 1338"/>
                  <a:gd name="T8" fmla="*/ 190 w 861"/>
                  <a:gd name="T9" fmla="*/ 0 h 1338"/>
                  <a:gd name="T10" fmla="*/ 0 w 861"/>
                  <a:gd name="T11" fmla="*/ 394 h 1338"/>
                  <a:gd name="T12" fmla="*/ 76 w 861"/>
                  <a:gd name="T13" fmla="*/ 492 h 1338"/>
                  <a:gd name="T14" fmla="*/ 260 w 861"/>
                  <a:gd name="T15" fmla="*/ 709 h 1338"/>
                  <a:gd name="T16" fmla="*/ 478 w 861"/>
                  <a:gd name="T17" fmla="*/ 947 h 1338"/>
                  <a:gd name="T18" fmla="*/ 726 w 861"/>
                  <a:gd name="T19" fmla="*/ 1203 h 1338"/>
                  <a:gd name="T20" fmla="*/ 861 w 861"/>
                  <a:gd name="T21" fmla="*/ 1338 h 1338"/>
                  <a:gd name="T22" fmla="*/ 757 w 861"/>
                  <a:gd name="T23" fmla="*/ 1232 h 1338"/>
                  <a:gd name="T24" fmla="*/ 567 w 861"/>
                  <a:gd name="T25" fmla="*/ 1028 h 1338"/>
                  <a:gd name="T26" fmla="*/ 398 w 861"/>
                  <a:gd name="T27" fmla="*/ 839 h 1338"/>
                  <a:gd name="T28" fmla="*/ 253 w 861"/>
                  <a:gd name="T29" fmla="*/ 666 h 1338"/>
                  <a:gd name="T30" fmla="*/ 191 w 861"/>
                  <a:gd name="T31" fmla="*/ 585 h 1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61" h="1338">
                    <a:moveTo>
                      <a:pt x="191" y="585"/>
                    </a:moveTo>
                    <a:lnTo>
                      <a:pt x="360" y="235"/>
                    </a:lnTo>
                    <a:lnTo>
                      <a:pt x="310" y="171"/>
                    </a:lnTo>
                    <a:lnTo>
                      <a:pt x="224" y="53"/>
                    </a:lnTo>
                    <a:lnTo>
                      <a:pt x="190" y="0"/>
                    </a:lnTo>
                    <a:lnTo>
                      <a:pt x="0" y="394"/>
                    </a:lnTo>
                    <a:lnTo>
                      <a:pt x="76" y="492"/>
                    </a:lnTo>
                    <a:lnTo>
                      <a:pt x="260" y="709"/>
                    </a:lnTo>
                    <a:lnTo>
                      <a:pt x="478" y="947"/>
                    </a:lnTo>
                    <a:lnTo>
                      <a:pt x="726" y="1203"/>
                    </a:lnTo>
                    <a:lnTo>
                      <a:pt x="861" y="1338"/>
                    </a:lnTo>
                    <a:lnTo>
                      <a:pt x="757" y="1232"/>
                    </a:lnTo>
                    <a:lnTo>
                      <a:pt x="567" y="1028"/>
                    </a:lnTo>
                    <a:lnTo>
                      <a:pt x="398" y="839"/>
                    </a:lnTo>
                    <a:lnTo>
                      <a:pt x="253" y="666"/>
                    </a:lnTo>
                    <a:lnTo>
                      <a:pt x="191" y="5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0" name="Freeform 73">
                <a:extLst>
                  <a:ext uri="{FF2B5EF4-FFF2-40B4-BE49-F238E27FC236}">
                    <a16:creationId xmlns:a16="http://schemas.microsoft.com/office/drawing/2014/main" xmlns="" id="{91DFA46A-A665-4216-A20D-5456062BB0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72" y="1545"/>
                <a:ext cx="1690" cy="1656"/>
              </a:xfrm>
              <a:custGeom>
                <a:avLst/>
                <a:gdLst>
                  <a:gd name="T0" fmla="*/ 2837 w 5071"/>
                  <a:gd name="T1" fmla="*/ 4969 h 4969"/>
                  <a:gd name="T2" fmla="*/ 0 w 5071"/>
                  <a:gd name="T3" fmla="*/ 3057 h 4969"/>
                  <a:gd name="T4" fmla="*/ 2234 w 5071"/>
                  <a:gd name="T5" fmla="*/ 0 h 4969"/>
                  <a:gd name="T6" fmla="*/ 5071 w 5071"/>
                  <a:gd name="T7" fmla="*/ 1910 h 4969"/>
                  <a:gd name="T8" fmla="*/ 2837 w 5071"/>
                  <a:gd name="T9" fmla="*/ 4969 h 4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71" h="4969">
                    <a:moveTo>
                      <a:pt x="2837" y="4969"/>
                    </a:moveTo>
                    <a:lnTo>
                      <a:pt x="0" y="3057"/>
                    </a:lnTo>
                    <a:lnTo>
                      <a:pt x="2234" y="0"/>
                    </a:lnTo>
                    <a:lnTo>
                      <a:pt x="5071" y="1910"/>
                    </a:lnTo>
                    <a:lnTo>
                      <a:pt x="2837" y="4969"/>
                    </a:lnTo>
                    <a:close/>
                  </a:path>
                </a:pathLst>
              </a:custGeom>
              <a:solidFill>
                <a:srgbClr val="05D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1" name="Freeform 78">
                <a:extLst>
                  <a:ext uri="{FF2B5EF4-FFF2-40B4-BE49-F238E27FC236}">
                    <a16:creationId xmlns:a16="http://schemas.microsoft.com/office/drawing/2014/main" xmlns="" id="{0DEA9D71-3251-45DE-9E37-73C6A6700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61" y="3589"/>
                <a:ext cx="2822" cy="1428"/>
              </a:xfrm>
              <a:custGeom>
                <a:avLst/>
                <a:gdLst>
                  <a:gd name="T0" fmla="*/ 6056 w 8466"/>
                  <a:gd name="T1" fmla="*/ 4284 h 4284"/>
                  <a:gd name="T2" fmla="*/ 5661 w 8466"/>
                  <a:gd name="T3" fmla="*/ 4261 h 4284"/>
                  <a:gd name="T4" fmla="*/ 5360 w 8466"/>
                  <a:gd name="T5" fmla="*/ 4222 h 4284"/>
                  <a:gd name="T6" fmla="*/ 5130 w 8466"/>
                  <a:gd name="T7" fmla="*/ 4170 h 4284"/>
                  <a:gd name="T8" fmla="*/ 4796 w 8466"/>
                  <a:gd name="T9" fmla="*/ 4051 h 4284"/>
                  <a:gd name="T10" fmla="*/ 4435 w 8466"/>
                  <a:gd name="T11" fmla="*/ 3882 h 4284"/>
                  <a:gd name="T12" fmla="*/ 3754 w 8466"/>
                  <a:gd name="T13" fmla="*/ 3488 h 4284"/>
                  <a:gd name="T14" fmla="*/ 2938 w 8466"/>
                  <a:gd name="T15" fmla="*/ 2920 h 4284"/>
                  <a:gd name="T16" fmla="*/ 2128 w 8466"/>
                  <a:gd name="T17" fmla="*/ 2280 h 4284"/>
                  <a:gd name="T18" fmla="*/ 1377 w 8466"/>
                  <a:gd name="T19" fmla="*/ 1621 h 4284"/>
                  <a:gd name="T20" fmla="*/ 734 w 8466"/>
                  <a:gd name="T21" fmla="*/ 997 h 4284"/>
                  <a:gd name="T22" fmla="*/ 246 w 8466"/>
                  <a:gd name="T23" fmla="*/ 459 h 4284"/>
                  <a:gd name="T24" fmla="*/ 15 w 8466"/>
                  <a:gd name="T25" fmla="*/ 148 h 4284"/>
                  <a:gd name="T26" fmla="*/ 0 w 8466"/>
                  <a:gd name="T27" fmla="*/ 93 h 4284"/>
                  <a:gd name="T28" fmla="*/ 28 w 8466"/>
                  <a:gd name="T29" fmla="*/ 27 h 4284"/>
                  <a:gd name="T30" fmla="*/ 61 w 8466"/>
                  <a:gd name="T31" fmla="*/ 6 h 4284"/>
                  <a:gd name="T32" fmla="*/ 134 w 8466"/>
                  <a:gd name="T33" fmla="*/ 9 h 4284"/>
                  <a:gd name="T34" fmla="*/ 176 w 8466"/>
                  <a:gd name="T35" fmla="*/ 46 h 4284"/>
                  <a:gd name="T36" fmla="*/ 402 w 8466"/>
                  <a:gd name="T37" fmla="*/ 350 h 4284"/>
                  <a:gd name="T38" fmla="*/ 878 w 8466"/>
                  <a:gd name="T39" fmla="*/ 876 h 4284"/>
                  <a:gd name="T40" fmla="*/ 1508 w 8466"/>
                  <a:gd name="T41" fmla="*/ 1489 h 4284"/>
                  <a:gd name="T42" fmla="*/ 2242 w 8466"/>
                  <a:gd name="T43" fmla="*/ 2134 h 4284"/>
                  <a:gd name="T44" fmla="*/ 3030 w 8466"/>
                  <a:gd name="T45" fmla="*/ 2761 h 4284"/>
                  <a:gd name="T46" fmla="*/ 3827 w 8466"/>
                  <a:gd name="T47" fmla="*/ 3316 h 4284"/>
                  <a:gd name="T48" fmla="*/ 4489 w 8466"/>
                  <a:gd name="T49" fmla="*/ 3701 h 4284"/>
                  <a:gd name="T50" fmla="*/ 4842 w 8466"/>
                  <a:gd name="T51" fmla="*/ 3866 h 4284"/>
                  <a:gd name="T52" fmla="*/ 5168 w 8466"/>
                  <a:gd name="T53" fmla="*/ 3982 h 4284"/>
                  <a:gd name="T54" fmla="*/ 5390 w 8466"/>
                  <a:gd name="T55" fmla="*/ 4033 h 4284"/>
                  <a:gd name="T56" fmla="*/ 5755 w 8466"/>
                  <a:gd name="T57" fmla="*/ 4078 h 4284"/>
                  <a:gd name="T58" fmla="*/ 6233 w 8466"/>
                  <a:gd name="T59" fmla="*/ 4093 h 4284"/>
                  <a:gd name="T60" fmla="*/ 6691 w 8466"/>
                  <a:gd name="T61" fmla="*/ 4067 h 4284"/>
                  <a:gd name="T62" fmla="*/ 7117 w 8466"/>
                  <a:gd name="T63" fmla="*/ 4013 h 4284"/>
                  <a:gd name="T64" fmla="*/ 7759 w 8466"/>
                  <a:gd name="T65" fmla="*/ 3878 h 4284"/>
                  <a:gd name="T66" fmla="*/ 8263 w 8466"/>
                  <a:gd name="T67" fmla="*/ 3724 h 4284"/>
                  <a:gd name="T68" fmla="*/ 8356 w 8466"/>
                  <a:gd name="T69" fmla="*/ 3693 h 4284"/>
                  <a:gd name="T70" fmla="*/ 8427 w 8466"/>
                  <a:gd name="T71" fmla="*/ 3708 h 4284"/>
                  <a:gd name="T72" fmla="*/ 8460 w 8466"/>
                  <a:gd name="T73" fmla="*/ 3754 h 4284"/>
                  <a:gd name="T74" fmla="*/ 8463 w 8466"/>
                  <a:gd name="T75" fmla="*/ 3810 h 4284"/>
                  <a:gd name="T76" fmla="*/ 8422 w 8466"/>
                  <a:gd name="T77" fmla="*/ 3869 h 4284"/>
                  <a:gd name="T78" fmla="*/ 8273 w 8466"/>
                  <a:gd name="T79" fmla="*/ 3924 h 4284"/>
                  <a:gd name="T80" fmla="*/ 7703 w 8466"/>
                  <a:gd name="T81" fmla="*/ 4089 h 4284"/>
                  <a:gd name="T82" fmla="*/ 7078 w 8466"/>
                  <a:gd name="T83" fmla="*/ 4212 h 4284"/>
                  <a:gd name="T84" fmla="*/ 6347 w 8466"/>
                  <a:gd name="T85" fmla="*/ 4282 h 4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466" h="4284">
                    <a:moveTo>
                      <a:pt x="6154" y="4284"/>
                    </a:moveTo>
                    <a:lnTo>
                      <a:pt x="6056" y="4284"/>
                    </a:lnTo>
                    <a:lnTo>
                      <a:pt x="5859" y="4276"/>
                    </a:lnTo>
                    <a:lnTo>
                      <a:pt x="5661" y="4261"/>
                    </a:lnTo>
                    <a:lnTo>
                      <a:pt x="5460" y="4238"/>
                    </a:lnTo>
                    <a:lnTo>
                      <a:pt x="5360" y="4222"/>
                    </a:lnTo>
                    <a:lnTo>
                      <a:pt x="5285" y="4209"/>
                    </a:lnTo>
                    <a:lnTo>
                      <a:pt x="5130" y="4170"/>
                    </a:lnTo>
                    <a:lnTo>
                      <a:pt x="4967" y="4117"/>
                    </a:lnTo>
                    <a:lnTo>
                      <a:pt x="4796" y="4051"/>
                    </a:lnTo>
                    <a:lnTo>
                      <a:pt x="4619" y="3972"/>
                    </a:lnTo>
                    <a:lnTo>
                      <a:pt x="4435" y="3882"/>
                    </a:lnTo>
                    <a:lnTo>
                      <a:pt x="4150" y="3729"/>
                    </a:lnTo>
                    <a:lnTo>
                      <a:pt x="3754" y="3488"/>
                    </a:lnTo>
                    <a:lnTo>
                      <a:pt x="3348" y="3217"/>
                    </a:lnTo>
                    <a:lnTo>
                      <a:pt x="2938" y="2920"/>
                    </a:lnTo>
                    <a:lnTo>
                      <a:pt x="2530" y="2606"/>
                    </a:lnTo>
                    <a:lnTo>
                      <a:pt x="2128" y="2280"/>
                    </a:lnTo>
                    <a:lnTo>
                      <a:pt x="1743" y="1950"/>
                    </a:lnTo>
                    <a:lnTo>
                      <a:pt x="1377" y="1621"/>
                    </a:lnTo>
                    <a:lnTo>
                      <a:pt x="1039" y="1301"/>
                    </a:lnTo>
                    <a:lnTo>
                      <a:pt x="734" y="997"/>
                    </a:lnTo>
                    <a:lnTo>
                      <a:pt x="467" y="713"/>
                    </a:lnTo>
                    <a:lnTo>
                      <a:pt x="246" y="459"/>
                    </a:lnTo>
                    <a:lnTo>
                      <a:pt x="76" y="240"/>
                    </a:lnTo>
                    <a:lnTo>
                      <a:pt x="15" y="148"/>
                    </a:lnTo>
                    <a:lnTo>
                      <a:pt x="5" y="131"/>
                    </a:lnTo>
                    <a:lnTo>
                      <a:pt x="0" y="93"/>
                    </a:lnTo>
                    <a:lnTo>
                      <a:pt x="8" y="57"/>
                    </a:lnTo>
                    <a:lnTo>
                      <a:pt x="28" y="27"/>
                    </a:lnTo>
                    <a:lnTo>
                      <a:pt x="44" y="16"/>
                    </a:lnTo>
                    <a:lnTo>
                      <a:pt x="61" y="6"/>
                    </a:lnTo>
                    <a:lnTo>
                      <a:pt x="99" y="0"/>
                    </a:lnTo>
                    <a:lnTo>
                      <a:pt x="134" y="9"/>
                    </a:lnTo>
                    <a:lnTo>
                      <a:pt x="164" y="30"/>
                    </a:lnTo>
                    <a:lnTo>
                      <a:pt x="176" y="46"/>
                    </a:lnTo>
                    <a:lnTo>
                      <a:pt x="236" y="136"/>
                    </a:lnTo>
                    <a:lnTo>
                      <a:pt x="402" y="350"/>
                    </a:lnTo>
                    <a:lnTo>
                      <a:pt x="619" y="599"/>
                    </a:lnTo>
                    <a:lnTo>
                      <a:pt x="878" y="876"/>
                    </a:lnTo>
                    <a:lnTo>
                      <a:pt x="1178" y="1175"/>
                    </a:lnTo>
                    <a:lnTo>
                      <a:pt x="1508" y="1489"/>
                    </a:lnTo>
                    <a:lnTo>
                      <a:pt x="1865" y="1810"/>
                    </a:lnTo>
                    <a:lnTo>
                      <a:pt x="2242" y="2134"/>
                    </a:lnTo>
                    <a:lnTo>
                      <a:pt x="2632" y="2452"/>
                    </a:lnTo>
                    <a:lnTo>
                      <a:pt x="3030" y="2761"/>
                    </a:lnTo>
                    <a:lnTo>
                      <a:pt x="3430" y="3050"/>
                    </a:lnTo>
                    <a:lnTo>
                      <a:pt x="3827" y="3316"/>
                    </a:lnTo>
                    <a:lnTo>
                      <a:pt x="4211" y="3551"/>
                    </a:lnTo>
                    <a:lnTo>
                      <a:pt x="4489" y="3701"/>
                    </a:lnTo>
                    <a:lnTo>
                      <a:pt x="4669" y="3789"/>
                    </a:lnTo>
                    <a:lnTo>
                      <a:pt x="4842" y="3866"/>
                    </a:lnTo>
                    <a:lnTo>
                      <a:pt x="5008" y="3931"/>
                    </a:lnTo>
                    <a:lnTo>
                      <a:pt x="5168" y="3982"/>
                    </a:lnTo>
                    <a:lnTo>
                      <a:pt x="5318" y="4020"/>
                    </a:lnTo>
                    <a:lnTo>
                      <a:pt x="5390" y="4033"/>
                    </a:lnTo>
                    <a:lnTo>
                      <a:pt x="5512" y="4051"/>
                    </a:lnTo>
                    <a:lnTo>
                      <a:pt x="5755" y="4078"/>
                    </a:lnTo>
                    <a:lnTo>
                      <a:pt x="5996" y="4091"/>
                    </a:lnTo>
                    <a:lnTo>
                      <a:pt x="6233" y="4093"/>
                    </a:lnTo>
                    <a:lnTo>
                      <a:pt x="6465" y="4084"/>
                    </a:lnTo>
                    <a:lnTo>
                      <a:pt x="6691" y="4067"/>
                    </a:lnTo>
                    <a:lnTo>
                      <a:pt x="6908" y="4043"/>
                    </a:lnTo>
                    <a:lnTo>
                      <a:pt x="7117" y="4013"/>
                    </a:lnTo>
                    <a:lnTo>
                      <a:pt x="7411" y="3958"/>
                    </a:lnTo>
                    <a:lnTo>
                      <a:pt x="7759" y="3878"/>
                    </a:lnTo>
                    <a:lnTo>
                      <a:pt x="8046" y="3796"/>
                    </a:lnTo>
                    <a:lnTo>
                      <a:pt x="8263" y="3724"/>
                    </a:lnTo>
                    <a:lnTo>
                      <a:pt x="8337" y="3697"/>
                    </a:lnTo>
                    <a:lnTo>
                      <a:pt x="8356" y="3693"/>
                    </a:lnTo>
                    <a:lnTo>
                      <a:pt x="8393" y="3694"/>
                    </a:lnTo>
                    <a:lnTo>
                      <a:pt x="8427" y="3708"/>
                    </a:lnTo>
                    <a:lnTo>
                      <a:pt x="8452" y="3736"/>
                    </a:lnTo>
                    <a:lnTo>
                      <a:pt x="8460" y="3754"/>
                    </a:lnTo>
                    <a:lnTo>
                      <a:pt x="8466" y="3773"/>
                    </a:lnTo>
                    <a:lnTo>
                      <a:pt x="8463" y="3810"/>
                    </a:lnTo>
                    <a:lnTo>
                      <a:pt x="8449" y="3843"/>
                    </a:lnTo>
                    <a:lnTo>
                      <a:pt x="8422" y="3869"/>
                    </a:lnTo>
                    <a:lnTo>
                      <a:pt x="8403" y="3876"/>
                    </a:lnTo>
                    <a:lnTo>
                      <a:pt x="8273" y="3924"/>
                    </a:lnTo>
                    <a:lnTo>
                      <a:pt x="7962" y="4020"/>
                    </a:lnTo>
                    <a:lnTo>
                      <a:pt x="7703" y="4089"/>
                    </a:lnTo>
                    <a:lnTo>
                      <a:pt x="7407" y="4154"/>
                    </a:lnTo>
                    <a:lnTo>
                      <a:pt x="7078" y="4212"/>
                    </a:lnTo>
                    <a:lnTo>
                      <a:pt x="6724" y="4256"/>
                    </a:lnTo>
                    <a:lnTo>
                      <a:pt x="6347" y="4282"/>
                    </a:lnTo>
                    <a:lnTo>
                      <a:pt x="6154" y="428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Freeform 79">
                <a:extLst>
                  <a:ext uri="{FF2B5EF4-FFF2-40B4-BE49-F238E27FC236}">
                    <a16:creationId xmlns:a16="http://schemas.microsoft.com/office/drawing/2014/main" xmlns="" id="{5A8D8D8F-4784-4AF1-80F8-D5B67B7F6F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24" y="3720"/>
                <a:ext cx="2885" cy="1424"/>
              </a:xfrm>
              <a:custGeom>
                <a:avLst/>
                <a:gdLst>
                  <a:gd name="T0" fmla="*/ 6241 w 8656"/>
                  <a:gd name="T1" fmla="*/ 4271 h 4271"/>
                  <a:gd name="T2" fmla="*/ 5813 w 8656"/>
                  <a:gd name="T3" fmla="*/ 4247 h 4271"/>
                  <a:gd name="T4" fmla="*/ 5488 w 8656"/>
                  <a:gd name="T5" fmla="*/ 4204 h 4271"/>
                  <a:gd name="T6" fmla="*/ 5262 w 8656"/>
                  <a:gd name="T7" fmla="*/ 4153 h 4271"/>
                  <a:gd name="T8" fmla="*/ 4933 w 8656"/>
                  <a:gd name="T9" fmla="*/ 4043 h 4271"/>
                  <a:gd name="T10" fmla="*/ 4581 w 8656"/>
                  <a:gd name="T11" fmla="*/ 3885 h 4271"/>
                  <a:gd name="T12" fmla="*/ 3917 w 8656"/>
                  <a:gd name="T13" fmla="*/ 3520 h 4271"/>
                  <a:gd name="T14" fmla="*/ 3120 w 8656"/>
                  <a:gd name="T15" fmla="*/ 2988 h 4271"/>
                  <a:gd name="T16" fmla="*/ 2320 w 8656"/>
                  <a:gd name="T17" fmla="*/ 2378 h 4271"/>
                  <a:gd name="T18" fmla="*/ 1562 w 8656"/>
                  <a:gd name="T19" fmla="*/ 1736 h 4271"/>
                  <a:gd name="T20" fmla="*/ 883 w 8656"/>
                  <a:gd name="T21" fmla="*/ 1103 h 4271"/>
                  <a:gd name="T22" fmla="*/ 329 w 8656"/>
                  <a:gd name="T23" fmla="*/ 525 h 4271"/>
                  <a:gd name="T24" fmla="*/ 20 w 8656"/>
                  <a:gd name="T25" fmla="*/ 154 h 4271"/>
                  <a:gd name="T26" fmla="*/ 0 w 8656"/>
                  <a:gd name="T27" fmla="*/ 102 h 4271"/>
                  <a:gd name="T28" fmla="*/ 23 w 8656"/>
                  <a:gd name="T29" fmla="*/ 33 h 4271"/>
                  <a:gd name="T30" fmla="*/ 55 w 8656"/>
                  <a:gd name="T31" fmla="*/ 9 h 4271"/>
                  <a:gd name="T32" fmla="*/ 128 w 8656"/>
                  <a:gd name="T33" fmla="*/ 5 h 4271"/>
                  <a:gd name="T34" fmla="*/ 172 w 8656"/>
                  <a:gd name="T35" fmla="*/ 38 h 4271"/>
                  <a:gd name="T36" fmla="*/ 475 w 8656"/>
                  <a:gd name="T37" fmla="*/ 403 h 4271"/>
                  <a:gd name="T38" fmla="*/ 1020 w 8656"/>
                  <a:gd name="T39" fmla="*/ 971 h 4271"/>
                  <a:gd name="T40" fmla="*/ 1683 w 8656"/>
                  <a:gd name="T41" fmla="*/ 1592 h 4271"/>
                  <a:gd name="T42" fmla="*/ 2426 w 8656"/>
                  <a:gd name="T43" fmla="*/ 2225 h 4271"/>
                  <a:gd name="T44" fmla="*/ 3209 w 8656"/>
                  <a:gd name="T45" fmla="*/ 2823 h 4271"/>
                  <a:gd name="T46" fmla="*/ 3987 w 8656"/>
                  <a:gd name="T47" fmla="*/ 3345 h 4271"/>
                  <a:gd name="T48" fmla="*/ 4635 w 8656"/>
                  <a:gd name="T49" fmla="*/ 3703 h 4271"/>
                  <a:gd name="T50" fmla="*/ 4979 w 8656"/>
                  <a:gd name="T51" fmla="*/ 3858 h 4271"/>
                  <a:gd name="T52" fmla="*/ 5299 w 8656"/>
                  <a:gd name="T53" fmla="*/ 3967 h 4271"/>
                  <a:gd name="T54" fmla="*/ 5520 w 8656"/>
                  <a:gd name="T55" fmla="*/ 4016 h 4271"/>
                  <a:gd name="T56" fmla="*/ 5879 w 8656"/>
                  <a:gd name="T57" fmla="*/ 4062 h 4271"/>
                  <a:gd name="T58" fmla="*/ 6350 w 8656"/>
                  <a:gd name="T59" fmla="*/ 4082 h 4271"/>
                  <a:gd name="T60" fmla="*/ 6803 w 8656"/>
                  <a:gd name="T61" fmla="*/ 4063 h 4271"/>
                  <a:gd name="T62" fmla="*/ 7524 w 8656"/>
                  <a:gd name="T63" fmla="*/ 3970 h 4271"/>
                  <a:gd name="T64" fmla="*/ 8187 w 8656"/>
                  <a:gd name="T65" fmla="*/ 3815 h 4271"/>
                  <a:gd name="T66" fmla="*/ 8530 w 8656"/>
                  <a:gd name="T67" fmla="*/ 3707 h 4271"/>
                  <a:gd name="T68" fmla="*/ 8586 w 8656"/>
                  <a:gd name="T69" fmla="*/ 3706 h 4271"/>
                  <a:gd name="T70" fmla="*/ 8643 w 8656"/>
                  <a:gd name="T71" fmla="*/ 3749 h 4271"/>
                  <a:gd name="T72" fmla="*/ 8656 w 8656"/>
                  <a:gd name="T73" fmla="*/ 3786 h 4271"/>
                  <a:gd name="T74" fmla="*/ 8637 w 8656"/>
                  <a:gd name="T75" fmla="*/ 3857 h 4271"/>
                  <a:gd name="T76" fmla="*/ 8592 w 8656"/>
                  <a:gd name="T77" fmla="*/ 3890 h 4271"/>
                  <a:gd name="T78" fmla="*/ 8103 w 8656"/>
                  <a:gd name="T79" fmla="*/ 4036 h 4271"/>
                  <a:gd name="T80" fmla="*/ 7549 w 8656"/>
                  <a:gd name="T81" fmla="*/ 4159 h 4271"/>
                  <a:gd name="T82" fmla="*/ 6890 w 8656"/>
                  <a:gd name="T83" fmla="*/ 4248 h 4271"/>
                  <a:gd name="T84" fmla="*/ 6345 w 8656"/>
                  <a:gd name="T85" fmla="*/ 4271 h 4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656" h="4271">
                    <a:moveTo>
                      <a:pt x="6345" y="4271"/>
                    </a:moveTo>
                    <a:lnTo>
                      <a:pt x="6241" y="4271"/>
                    </a:lnTo>
                    <a:lnTo>
                      <a:pt x="6028" y="4264"/>
                    </a:lnTo>
                    <a:lnTo>
                      <a:pt x="5813" y="4247"/>
                    </a:lnTo>
                    <a:lnTo>
                      <a:pt x="5597" y="4221"/>
                    </a:lnTo>
                    <a:lnTo>
                      <a:pt x="5488" y="4204"/>
                    </a:lnTo>
                    <a:lnTo>
                      <a:pt x="5415" y="4191"/>
                    </a:lnTo>
                    <a:lnTo>
                      <a:pt x="5262" y="4153"/>
                    </a:lnTo>
                    <a:lnTo>
                      <a:pt x="5101" y="4105"/>
                    </a:lnTo>
                    <a:lnTo>
                      <a:pt x="4933" y="4043"/>
                    </a:lnTo>
                    <a:lnTo>
                      <a:pt x="4760" y="3970"/>
                    </a:lnTo>
                    <a:lnTo>
                      <a:pt x="4581" y="3885"/>
                    </a:lnTo>
                    <a:lnTo>
                      <a:pt x="4302" y="3743"/>
                    </a:lnTo>
                    <a:lnTo>
                      <a:pt x="3917" y="3520"/>
                    </a:lnTo>
                    <a:lnTo>
                      <a:pt x="3521" y="3266"/>
                    </a:lnTo>
                    <a:lnTo>
                      <a:pt x="3120" y="2988"/>
                    </a:lnTo>
                    <a:lnTo>
                      <a:pt x="2718" y="2691"/>
                    </a:lnTo>
                    <a:lnTo>
                      <a:pt x="2320" y="2378"/>
                    </a:lnTo>
                    <a:lnTo>
                      <a:pt x="1933" y="2058"/>
                    </a:lnTo>
                    <a:lnTo>
                      <a:pt x="1562" y="1736"/>
                    </a:lnTo>
                    <a:lnTo>
                      <a:pt x="1209" y="1416"/>
                    </a:lnTo>
                    <a:lnTo>
                      <a:pt x="883" y="1103"/>
                    </a:lnTo>
                    <a:lnTo>
                      <a:pt x="588" y="805"/>
                    </a:lnTo>
                    <a:lnTo>
                      <a:pt x="329" y="525"/>
                    </a:lnTo>
                    <a:lnTo>
                      <a:pt x="111" y="270"/>
                    </a:lnTo>
                    <a:lnTo>
                      <a:pt x="20" y="154"/>
                    </a:lnTo>
                    <a:lnTo>
                      <a:pt x="9" y="138"/>
                    </a:lnTo>
                    <a:lnTo>
                      <a:pt x="0" y="102"/>
                    </a:lnTo>
                    <a:lnTo>
                      <a:pt x="5" y="65"/>
                    </a:lnTo>
                    <a:lnTo>
                      <a:pt x="23" y="33"/>
                    </a:lnTo>
                    <a:lnTo>
                      <a:pt x="39" y="20"/>
                    </a:lnTo>
                    <a:lnTo>
                      <a:pt x="55" y="9"/>
                    </a:lnTo>
                    <a:lnTo>
                      <a:pt x="91" y="0"/>
                    </a:lnTo>
                    <a:lnTo>
                      <a:pt x="128" y="5"/>
                    </a:lnTo>
                    <a:lnTo>
                      <a:pt x="160" y="23"/>
                    </a:lnTo>
                    <a:lnTo>
                      <a:pt x="172" y="38"/>
                    </a:lnTo>
                    <a:lnTo>
                      <a:pt x="261" y="152"/>
                    </a:lnTo>
                    <a:lnTo>
                      <a:pt x="475" y="403"/>
                    </a:lnTo>
                    <a:lnTo>
                      <a:pt x="730" y="677"/>
                    </a:lnTo>
                    <a:lnTo>
                      <a:pt x="1020" y="971"/>
                    </a:lnTo>
                    <a:lnTo>
                      <a:pt x="1338" y="1278"/>
                    </a:lnTo>
                    <a:lnTo>
                      <a:pt x="1683" y="1592"/>
                    </a:lnTo>
                    <a:lnTo>
                      <a:pt x="2047" y="1911"/>
                    </a:lnTo>
                    <a:lnTo>
                      <a:pt x="2426" y="2225"/>
                    </a:lnTo>
                    <a:lnTo>
                      <a:pt x="2814" y="2530"/>
                    </a:lnTo>
                    <a:lnTo>
                      <a:pt x="3209" y="2823"/>
                    </a:lnTo>
                    <a:lnTo>
                      <a:pt x="3600" y="3095"/>
                    </a:lnTo>
                    <a:lnTo>
                      <a:pt x="3987" y="3345"/>
                    </a:lnTo>
                    <a:lnTo>
                      <a:pt x="4364" y="3564"/>
                    </a:lnTo>
                    <a:lnTo>
                      <a:pt x="4635" y="3703"/>
                    </a:lnTo>
                    <a:lnTo>
                      <a:pt x="4810" y="3786"/>
                    </a:lnTo>
                    <a:lnTo>
                      <a:pt x="4979" y="3858"/>
                    </a:lnTo>
                    <a:lnTo>
                      <a:pt x="5143" y="3918"/>
                    </a:lnTo>
                    <a:lnTo>
                      <a:pt x="5299" y="3967"/>
                    </a:lnTo>
                    <a:lnTo>
                      <a:pt x="5448" y="4003"/>
                    </a:lnTo>
                    <a:lnTo>
                      <a:pt x="5520" y="4016"/>
                    </a:lnTo>
                    <a:lnTo>
                      <a:pt x="5640" y="4034"/>
                    </a:lnTo>
                    <a:lnTo>
                      <a:pt x="5879" y="4062"/>
                    </a:lnTo>
                    <a:lnTo>
                      <a:pt x="6116" y="4076"/>
                    </a:lnTo>
                    <a:lnTo>
                      <a:pt x="6350" y="4082"/>
                    </a:lnTo>
                    <a:lnTo>
                      <a:pt x="6579" y="4076"/>
                    </a:lnTo>
                    <a:lnTo>
                      <a:pt x="6803" y="4063"/>
                    </a:lnTo>
                    <a:lnTo>
                      <a:pt x="7125" y="4032"/>
                    </a:lnTo>
                    <a:lnTo>
                      <a:pt x="7524" y="3970"/>
                    </a:lnTo>
                    <a:lnTo>
                      <a:pt x="7881" y="3894"/>
                    </a:lnTo>
                    <a:lnTo>
                      <a:pt x="8187" y="3815"/>
                    </a:lnTo>
                    <a:lnTo>
                      <a:pt x="8434" y="3740"/>
                    </a:lnTo>
                    <a:lnTo>
                      <a:pt x="8530" y="3707"/>
                    </a:lnTo>
                    <a:lnTo>
                      <a:pt x="8549" y="3703"/>
                    </a:lnTo>
                    <a:lnTo>
                      <a:pt x="8586" y="3706"/>
                    </a:lnTo>
                    <a:lnTo>
                      <a:pt x="8619" y="3722"/>
                    </a:lnTo>
                    <a:lnTo>
                      <a:pt x="8643" y="3749"/>
                    </a:lnTo>
                    <a:lnTo>
                      <a:pt x="8650" y="3768"/>
                    </a:lnTo>
                    <a:lnTo>
                      <a:pt x="8656" y="3786"/>
                    </a:lnTo>
                    <a:lnTo>
                      <a:pt x="8653" y="3824"/>
                    </a:lnTo>
                    <a:lnTo>
                      <a:pt x="8637" y="3857"/>
                    </a:lnTo>
                    <a:lnTo>
                      <a:pt x="8609" y="3881"/>
                    </a:lnTo>
                    <a:lnTo>
                      <a:pt x="8592" y="3890"/>
                    </a:lnTo>
                    <a:lnTo>
                      <a:pt x="8433" y="3941"/>
                    </a:lnTo>
                    <a:lnTo>
                      <a:pt x="8103" y="4036"/>
                    </a:lnTo>
                    <a:lnTo>
                      <a:pt x="7842" y="4099"/>
                    </a:lnTo>
                    <a:lnTo>
                      <a:pt x="7549" y="4159"/>
                    </a:lnTo>
                    <a:lnTo>
                      <a:pt x="7231" y="4209"/>
                    </a:lnTo>
                    <a:lnTo>
                      <a:pt x="6890" y="4248"/>
                    </a:lnTo>
                    <a:lnTo>
                      <a:pt x="6532" y="4270"/>
                    </a:lnTo>
                    <a:lnTo>
                      <a:pt x="6345" y="427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3" name="Freeform 80">
                <a:extLst>
                  <a:ext uri="{FF2B5EF4-FFF2-40B4-BE49-F238E27FC236}">
                    <a16:creationId xmlns:a16="http://schemas.microsoft.com/office/drawing/2014/main" xmlns="" id="{3DF71382-675F-4CA9-A937-AA99CCF099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24" y="3589"/>
                <a:ext cx="126" cy="195"/>
              </a:xfrm>
              <a:custGeom>
                <a:avLst/>
                <a:gdLst>
                  <a:gd name="T0" fmla="*/ 94 w 378"/>
                  <a:gd name="T1" fmla="*/ 584 h 584"/>
                  <a:gd name="T2" fmla="*/ 73 w 378"/>
                  <a:gd name="T3" fmla="*/ 583 h 584"/>
                  <a:gd name="T4" fmla="*/ 53 w 378"/>
                  <a:gd name="T5" fmla="*/ 576 h 584"/>
                  <a:gd name="T6" fmla="*/ 36 w 378"/>
                  <a:gd name="T7" fmla="*/ 566 h 584"/>
                  <a:gd name="T8" fmla="*/ 11 w 378"/>
                  <a:gd name="T9" fmla="*/ 538 h 584"/>
                  <a:gd name="T10" fmla="*/ 0 w 378"/>
                  <a:gd name="T11" fmla="*/ 502 h 584"/>
                  <a:gd name="T12" fmla="*/ 1 w 378"/>
                  <a:gd name="T13" fmla="*/ 465 h 584"/>
                  <a:gd name="T14" fmla="*/ 8 w 378"/>
                  <a:gd name="T15" fmla="*/ 448 h 584"/>
                  <a:gd name="T16" fmla="*/ 198 w 378"/>
                  <a:gd name="T17" fmla="*/ 54 h 584"/>
                  <a:gd name="T18" fmla="*/ 208 w 378"/>
                  <a:gd name="T19" fmla="*/ 36 h 584"/>
                  <a:gd name="T20" fmla="*/ 235 w 378"/>
                  <a:gd name="T21" fmla="*/ 12 h 584"/>
                  <a:gd name="T22" fmla="*/ 269 w 378"/>
                  <a:gd name="T23" fmla="*/ 0 h 584"/>
                  <a:gd name="T24" fmla="*/ 307 w 378"/>
                  <a:gd name="T25" fmla="*/ 2 h 584"/>
                  <a:gd name="T26" fmla="*/ 325 w 378"/>
                  <a:gd name="T27" fmla="*/ 9 h 584"/>
                  <a:gd name="T28" fmla="*/ 342 w 378"/>
                  <a:gd name="T29" fmla="*/ 19 h 584"/>
                  <a:gd name="T30" fmla="*/ 367 w 378"/>
                  <a:gd name="T31" fmla="*/ 46 h 584"/>
                  <a:gd name="T32" fmla="*/ 378 w 378"/>
                  <a:gd name="T33" fmla="*/ 82 h 584"/>
                  <a:gd name="T34" fmla="*/ 377 w 378"/>
                  <a:gd name="T35" fmla="*/ 118 h 584"/>
                  <a:gd name="T36" fmla="*/ 370 w 378"/>
                  <a:gd name="T37" fmla="*/ 137 h 584"/>
                  <a:gd name="T38" fmla="*/ 180 w 378"/>
                  <a:gd name="T39" fmla="*/ 531 h 584"/>
                  <a:gd name="T40" fmla="*/ 173 w 378"/>
                  <a:gd name="T41" fmla="*/ 543 h 584"/>
                  <a:gd name="T42" fmla="*/ 156 w 378"/>
                  <a:gd name="T43" fmla="*/ 563 h 584"/>
                  <a:gd name="T44" fmla="*/ 133 w 378"/>
                  <a:gd name="T45" fmla="*/ 577 h 584"/>
                  <a:gd name="T46" fmla="*/ 107 w 378"/>
                  <a:gd name="T47" fmla="*/ 584 h 584"/>
                  <a:gd name="T48" fmla="*/ 94 w 378"/>
                  <a:gd name="T49" fmla="*/ 584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78" h="584">
                    <a:moveTo>
                      <a:pt x="94" y="584"/>
                    </a:moveTo>
                    <a:lnTo>
                      <a:pt x="73" y="583"/>
                    </a:lnTo>
                    <a:lnTo>
                      <a:pt x="53" y="576"/>
                    </a:lnTo>
                    <a:lnTo>
                      <a:pt x="36" y="566"/>
                    </a:lnTo>
                    <a:lnTo>
                      <a:pt x="11" y="538"/>
                    </a:lnTo>
                    <a:lnTo>
                      <a:pt x="0" y="502"/>
                    </a:lnTo>
                    <a:lnTo>
                      <a:pt x="1" y="465"/>
                    </a:lnTo>
                    <a:lnTo>
                      <a:pt x="8" y="448"/>
                    </a:lnTo>
                    <a:lnTo>
                      <a:pt x="198" y="54"/>
                    </a:lnTo>
                    <a:lnTo>
                      <a:pt x="208" y="36"/>
                    </a:lnTo>
                    <a:lnTo>
                      <a:pt x="235" y="12"/>
                    </a:lnTo>
                    <a:lnTo>
                      <a:pt x="269" y="0"/>
                    </a:lnTo>
                    <a:lnTo>
                      <a:pt x="307" y="2"/>
                    </a:lnTo>
                    <a:lnTo>
                      <a:pt x="325" y="9"/>
                    </a:lnTo>
                    <a:lnTo>
                      <a:pt x="342" y="19"/>
                    </a:lnTo>
                    <a:lnTo>
                      <a:pt x="367" y="46"/>
                    </a:lnTo>
                    <a:lnTo>
                      <a:pt x="378" y="82"/>
                    </a:lnTo>
                    <a:lnTo>
                      <a:pt x="377" y="118"/>
                    </a:lnTo>
                    <a:lnTo>
                      <a:pt x="370" y="137"/>
                    </a:lnTo>
                    <a:lnTo>
                      <a:pt x="180" y="531"/>
                    </a:lnTo>
                    <a:lnTo>
                      <a:pt x="173" y="543"/>
                    </a:lnTo>
                    <a:lnTo>
                      <a:pt x="156" y="563"/>
                    </a:lnTo>
                    <a:lnTo>
                      <a:pt x="133" y="577"/>
                    </a:lnTo>
                    <a:lnTo>
                      <a:pt x="107" y="584"/>
                    </a:lnTo>
                    <a:lnTo>
                      <a:pt x="94" y="58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4" name="Freeform 81">
                <a:extLst>
                  <a:ext uri="{FF2B5EF4-FFF2-40B4-BE49-F238E27FC236}">
                    <a16:creationId xmlns:a16="http://schemas.microsoft.com/office/drawing/2014/main" xmlns="" id="{FD71753C-AC8D-4327-B9BF-1151AE80BA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42" y="2911"/>
                <a:ext cx="1529" cy="682"/>
              </a:xfrm>
              <a:custGeom>
                <a:avLst/>
                <a:gdLst>
                  <a:gd name="T0" fmla="*/ 84 w 4586"/>
                  <a:gd name="T1" fmla="*/ 2045 h 2046"/>
                  <a:gd name="T2" fmla="*/ 46 w 4586"/>
                  <a:gd name="T3" fmla="*/ 2032 h 2046"/>
                  <a:gd name="T4" fmla="*/ 9 w 4586"/>
                  <a:gd name="T5" fmla="*/ 1989 h 2046"/>
                  <a:gd name="T6" fmla="*/ 6 w 4586"/>
                  <a:gd name="T7" fmla="*/ 1917 h 2046"/>
                  <a:gd name="T8" fmla="*/ 101 w 4586"/>
                  <a:gd name="T9" fmla="*/ 1765 h 2046"/>
                  <a:gd name="T10" fmla="*/ 426 w 4586"/>
                  <a:gd name="T11" fmla="*/ 1293 h 2046"/>
                  <a:gd name="T12" fmla="*/ 729 w 4586"/>
                  <a:gd name="T13" fmla="*/ 910 h 2046"/>
                  <a:gd name="T14" fmla="*/ 1067 w 4586"/>
                  <a:gd name="T15" fmla="*/ 543 h 2046"/>
                  <a:gd name="T16" fmla="*/ 1487 w 4586"/>
                  <a:gd name="T17" fmla="*/ 182 h 2046"/>
                  <a:gd name="T18" fmla="*/ 1724 w 4586"/>
                  <a:gd name="T19" fmla="*/ 33 h 2046"/>
                  <a:gd name="T20" fmla="*/ 1756 w 4586"/>
                  <a:gd name="T21" fmla="*/ 17 h 2046"/>
                  <a:gd name="T22" fmla="*/ 1792 w 4586"/>
                  <a:gd name="T23" fmla="*/ 5 h 2046"/>
                  <a:gd name="T24" fmla="*/ 1900 w 4586"/>
                  <a:gd name="T25" fmla="*/ 7 h 2046"/>
                  <a:gd name="T26" fmla="*/ 1949 w 4586"/>
                  <a:gd name="T27" fmla="*/ 30 h 2046"/>
                  <a:gd name="T28" fmla="*/ 2016 w 4586"/>
                  <a:gd name="T29" fmla="*/ 93 h 2046"/>
                  <a:gd name="T30" fmla="*/ 2079 w 4586"/>
                  <a:gd name="T31" fmla="*/ 210 h 2046"/>
                  <a:gd name="T32" fmla="*/ 2139 w 4586"/>
                  <a:gd name="T33" fmla="*/ 400 h 2046"/>
                  <a:gd name="T34" fmla="*/ 2240 w 4586"/>
                  <a:gd name="T35" fmla="*/ 699 h 2046"/>
                  <a:gd name="T36" fmla="*/ 2371 w 4586"/>
                  <a:gd name="T37" fmla="*/ 945 h 2046"/>
                  <a:gd name="T38" fmla="*/ 2551 w 4586"/>
                  <a:gd name="T39" fmla="*/ 1137 h 2046"/>
                  <a:gd name="T40" fmla="*/ 2687 w 4586"/>
                  <a:gd name="T41" fmla="*/ 1230 h 2046"/>
                  <a:gd name="T42" fmla="*/ 2807 w 4586"/>
                  <a:gd name="T43" fmla="*/ 1287 h 2046"/>
                  <a:gd name="T44" fmla="*/ 3154 w 4586"/>
                  <a:gd name="T45" fmla="*/ 1408 h 2046"/>
                  <a:gd name="T46" fmla="*/ 3609 w 4586"/>
                  <a:gd name="T47" fmla="*/ 1510 h 2046"/>
                  <a:gd name="T48" fmla="*/ 4033 w 4586"/>
                  <a:gd name="T49" fmla="*/ 1558 h 2046"/>
                  <a:gd name="T50" fmla="*/ 4489 w 4586"/>
                  <a:gd name="T51" fmla="*/ 1567 h 2046"/>
                  <a:gd name="T52" fmla="*/ 4543 w 4586"/>
                  <a:gd name="T53" fmla="*/ 1583 h 2046"/>
                  <a:gd name="T54" fmla="*/ 4585 w 4586"/>
                  <a:gd name="T55" fmla="*/ 1642 h 2046"/>
                  <a:gd name="T56" fmla="*/ 4586 w 4586"/>
                  <a:gd name="T57" fmla="*/ 1680 h 2046"/>
                  <a:gd name="T58" fmla="*/ 4548 w 4586"/>
                  <a:gd name="T59" fmla="*/ 1742 h 2046"/>
                  <a:gd name="T60" fmla="*/ 4493 w 4586"/>
                  <a:gd name="T61" fmla="*/ 1759 h 2046"/>
                  <a:gd name="T62" fmla="*/ 4221 w 4586"/>
                  <a:gd name="T63" fmla="*/ 1758 h 2046"/>
                  <a:gd name="T64" fmla="*/ 3801 w 4586"/>
                  <a:gd name="T65" fmla="*/ 1729 h 2046"/>
                  <a:gd name="T66" fmla="*/ 3339 w 4586"/>
                  <a:gd name="T67" fmla="*/ 1652 h 2046"/>
                  <a:gd name="T68" fmla="*/ 2856 w 4586"/>
                  <a:gd name="T69" fmla="*/ 1512 h 2046"/>
                  <a:gd name="T70" fmla="*/ 2685 w 4586"/>
                  <a:gd name="T71" fmla="*/ 1444 h 2046"/>
                  <a:gd name="T72" fmla="*/ 2508 w 4586"/>
                  <a:gd name="T73" fmla="*/ 1343 h 2046"/>
                  <a:gd name="T74" fmla="*/ 2363 w 4586"/>
                  <a:gd name="T75" fmla="*/ 1227 h 2046"/>
                  <a:gd name="T76" fmla="*/ 2221 w 4586"/>
                  <a:gd name="T77" fmla="*/ 1064 h 2046"/>
                  <a:gd name="T78" fmla="*/ 2068 w 4586"/>
                  <a:gd name="T79" fmla="*/ 783 h 2046"/>
                  <a:gd name="T80" fmla="*/ 1956 w 4586"/>
                  <a:gd name="T81" fmla="*/ 454 h 2046"/>
                  <a:gd name="T82" fmla="*/ 1890 w 4586"/>
                  <a:gd name="T83" fmla="*/ 253 h 2046"/>
                  <a:gd name="T84" fmla="*/ 1848 w 4586"/>
                  <a:gd name="T85" fmla="*/ 193 h 2046"/>
                  <a:gd name="T86" fmla="*/ 1832 w 4586"/>
                  <a:gd name="T87" fmla="*/ 192 h 2046"/>
                  <a:gd name="T88" fmla="*/ 1831 w 4586"/>
                  <a:gd name="T89" fmla="*/ 193 h 2046"/>
                  <a:gd name="T90" fmla="*/ 1633 w 4586"/>
                  <a:gd name="T91" fmla="*/ 314 h 2046"/>
                  <a:gd name="T92" fmla="*/ 1232 w 4586"/>
                  <a:gd name="T93" fmla="*/ 651 h 2046"/>
                  <a:gd name="T94" fmla="*/ 898 w 4586"/>
                  <a:gd name="T95" fmla="*/ 1008 h 2046"/>
                  <a:gd name="T96" fmla="*/ 594 w 4586"/>
                  <a:gd name="T97" fmla="*/ 1388 h 2046"/>
                  <a:gd name="T98" fmla="*/ 264 w 4586"/>
                  <a:gd name="T99" fmla="*/ 1864 h 2046"/>
                  <a:gd name="T100" fmla="*/ 162 w 4586"/>
                  <a:gd name="T101" fmla="*/ 2020 h 2046"/>
                  <a:gd name="T102" fmla="*/ 96 w 4586"/>
                  <a:gd name="T103" fmla="*/ 2046 h 20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586" h="2046">
                    <a:moveTo>
                      <a:pt x="96" y="2046"/>
                    </a:moveTo>
                    <a:lnTo>
                      <a:pt x="84" y="2045"/>
                    </a:lnTo>
                    <a:lnTo>
                      <a:pt x="58" y="2037"/>
                    </a:lnTo>
                    <a:lnTo>
                      <a:pt x="46" y="2032"/>
                    </a:lnTo>
                    <a:lnTo>
                      <a:pt x="31" y="2020"/>
                    </a:lnTo>
                    <a:lnTo>
                      <a:pt x="9" y="1989"/>
                    </a:lnTo>
                    <a:lnTo>
                      <a:pt x="0" y="1953"/>
                    </a:lnTo>
                    <a:lnTo>
                      <a:pt x="6" y="1917"/>
                    </a:lnTo>
                    <a:lnTo>
                      <a:pt x="16" y="1900"/>
                    </a:lnTo>
                    <a:lnTo>
                      <a:pt x="101" y="1765"/>
                    </a:lnTo>
                    <a:lnTo>
                      <a:pt x="266" y="1517"/>
                    </a:lnTo>
                    <a:lnTo>
                      <a:pt x="426" y="1293"/>
                    </a:lnTo>
                    <a:lnTo>
                      <a:pt x="581" y="1091"/>
                    </a:lnTo>
                    <a:lnTo>
                      <a:pt x="729" y="910"/>
                    </a:lnTo>
                    <a:lnTo>
                      <a:pt x="871" y="750"/>
                    </a:lnTo>
                    <a:lnTo>
                      <a:pt x="1067" y="543"/>
                    </a:lnTo>
                    <a:lnTo>
                      <a:pt x="1298" y="332"/>
                    </a:lnTo>
                    <a:lnTo>
                      <a:pt x="1487" y="182"/>
                    </a:lnTo>
                    <a:lnTo>
                      <a:pt x="1632" y="86"/>
                    </a:lnTo>
                    <a:lnTo>
                      <a:pt x="1724" y="33"/>
                    </a:lnTo>
                    <a:lnTo>
                      <a:pt x="1746" y="23"/>
                    </a:lnTo>
                    <a:lnTo>
                      <a:pt x="1756" y="17"/>
                    </a:lnTo>
                    <a:lnTo>
                      <a:pt x="1767" y="12"/>
                    </a:lnTo>
                    <a:lnTo>
                      <a:pt x="1792" y="5"/>
                    </a:lnTo>
                    <a:lnTo>
                      <a:pt x="1841" y="0"/>
                    </a:lnTo>
                    <a:lnTo>
                      <a:pt x="1900" y="7"/>
                    </a:lnTo>
                    <a:lnTo>
                      <a:pt x="1927" y="18"/>
                    </a:lnTo>
                    <a:lnTo>
                      <a:pt x="1949" y="30"/>
                    </a:lnTo>
                    <a:lnTo>
                      <a:pt x="1984" y="57"/>
                    </a:lnTo>
                    <a:lnTo>
                      <a:pt x="2016" y="93"/>
                    </a:lnTo>
                    <a:lnTo>
                      <a:pt x="2045" y="134"/>
                    </a:lnTo>
                    <a:lnTo>
                      <a:pt x="2079" y="210"/>
                    </a:lnTo>
                    <a:lnTo>
                      <a:pt x="2119" y="332"/>
                    </a:lnTo>
                    <a:lnTo>
                      <a:pt x="2139" y="400"/>
                    </a:lnTo>
                    <a:lnTo>
                      <a:pt x="2174" y="514"/>
                    </a:lnTo>
                    <a:lnTo>
                      <a:pt x="2240" y="699"/>
                    </a:lnTo>
                    <a:lnTo>
                      <a:pt x="2297" y="823"/>
                    </a:lnTo>
                    <a:lnTo>
                      <a:pt x="2371" y="945"/>
                    </a:lnTo>
                    <a:lnTo>
                      <a:pt x="2465" y="1059"/>
                    </a:lnTo>
                    <a:lnTo>
                      <a:pt x="2551" y="1137"/>
                    </a:lnTo>
                    <a:lnTo>
                      <a:pt x="2615" y="1186"/>
                    </a:lnTo>
                    <a:lnTo>
                      <a:pt x="2687" y="1230"/>
                    </a:lnTo>
                    <a:lnTo>
                      <a:pt x="2766" y="1270"/>
                    </a:lnTo>
                    <a:lnTo>
                      <a:pt x="2807" y="1287"/>
                    </a:lnTo>
                    <a:lnTo>
                      <a:pt x="2923" y="1333"/>
                    </a:lnTo>
                    <a:lnTo>
                      <a:pt x="3154" y="1408"/>
                    </a:lnTo>
                    <a:lnTo>
                      <a:pt x="3384" y="1467"/>
                    </a:lnTo>
                    <a:lnTo>
                      <a:pt x="3609" y="1510"/>
                    </a:lnTo>
                    <a:lnTo>
                      <a:pt x="3825" y="1540"/>
                    </a:lnTo>
                    <a:lnTo>
                      <a:pt x="4033" y="1558"/>
                    </a:lnTo>
                    <a:lnTo>
                      <a:pt x="4321" y="1570"/>
                    </a:lnTo>
                    <a:lnTo>
                      <a:pt x="4489" y="1567"/>
                    </a:lnTo>
                    <a:lnTo>
                      <a:pt x="4509" y="1570"/>
                    </a:lnTo>
                    <a:lnTo>
                      <a:pt x="4543" y="1583"/>
                    </a:lnTo>
                    <a:lnTo>
                      <a:pt x="4569" y="1609"/>
                    </a:lnTo>
                    <a:lnTo>
                      <a:pt x="4585" y="1642"/>
                    </a:lnTo>
                    <a:lnTo>
                      <a:pt x="4586" y="1660"/>
                    </a:lnTo>
                    <a:lnTo>
                      <a:pt x="4586" y="1680"/>
                    </a:lnTo>
                    <a:lnTo>
                      <a:pt x="4572" y="1715"/>
                    </a:lnTo>
                    <a:lnTo>
                      <a:pt x="4548" y="1742"/>
                    </a:lnTo>
                    <a:lnTo>
                      <a:pt x="4513" y="1756"/>
                    </a:lnTo>
                    <a:lnTo>
                      <a:pt x="4493" y="1759"/>
                    </a:lnTo>
                    <a:lnTo>
                      <a:pt x="4409" y="1761"/>
                    </a:lnTo>
                    <a:lnTo>
                      <a:pt x="4221" y="1758"/>
                    </a:lnTo>
                    <a:lnTo>
                      <a:pt x="4019" y="1749"/>
                    </a:lnTo>
                    <a:lnTo>
                      <a:pt x="3801" y="1729"/>
                    </a:lnTo>
                    <a:lnTo>
                      <a:pt x="3574" y="1697"/>
                    </a:lnTo>
                    <a:lnTo>
                      <a:pt x="3339" y="1652"/>
                    </a:lnTo>
                    <a:lnTo>
                      <a:pt x="3098" y="1591"/>
                    </a:lnTo>
                    <a:lnTo>
                      <a:pt x="2856" y="1512"/>
                    </a:lnTo>
                    <a:lnTo>
                      <a:pt x="2736" y="1465"/>
                    </a:lnTo>
                    <a:lnTo>
                      <a:pt x="2685" y="1444"/>
                    </a:lnTo>
                    <a:lnTo>
                      <a:pt x="2592" y="1396"/>
                    </a:lnTo>
                    <a:lnTo>
                      <a:pt x="2508" y="1343"/>
                    </a:lnTo>
                    <a:lnTo>
                      <a:pt x="2432" y="1287"/>
                    </a:lnTo>
                    <a:lnTo>
                      <a:pt x="2363" y="1227"/>
                    </a:lnTo>
                    <a:lnTo>
                      <a:pt x="2301" y="1163"/>
                    </a:lnTo>
                    <a:lnTo>
                      <a:pt x="2221" y="1064"/>
                    </a:lnTo>
                    <a:lnTo>
                      <a:pt x="2135" y="925"/>
                    </a:lnTo>
                    <a:lnTo>
                      <a:pt x="2068" y="783"/>
                    </a:lnTo>
                    <a:lnTo>
                      <a:pt x="1993" y="576"/>
                    </a:lnTo>
                    <a:lnTo>
                      <a:pt x="1956" y="454"/>
                    </a:lnTo>
                    <a:lnTo>
                      <a:pt x="1931" y="371"/>
                    </a:lnTo>
                    <a:lnTo>
                      <a:pt x="1890" y="253"/>
                    </a:lnTo>
                    <a:lnTo>
                      <a:pt x="1863" y="203"/>
                    </a:lnTo>
                    <a:lnTo>
                      <a:pt x="1848" y="193"/>
                    </a:lnTo>
                    <a:lnTo>
                      <a:pt x="1844" y="192"/>
                    </a:lnTo>
                    <a:lnTo>
                      <a:pt x="1832" y="192"/>
                    </a:lnTo>
                    <a:lnTo>
                      <a:pt x="1832" y="193"/>
                    </a:lnTo>
                    <a:lnTo>
                      <a:pt x="1831" y="193"/>
                    </a:lnTo>
                    <a:lnTo>
                      <a:pt x="1807" y="205"/>
                    </a:lnTo>
                    <a:lnTo>
                      <a:pt x="1633" y="314"/>
                    </a:lnTo>
                    <a:lnTo>
                      <a:pt x="1455" y="450"/>
                    </a:lnTo>
                    <a:lnTo>
                      <a:pt x="1232" y="651"/>
                    </a:lnTo>
                    <a:lnTo>
                      <a:pt x="1038" y="851"/>
                    </a:lnTo>
                    <a:lnTo>
                      <a:pt x="898" y="1008"/>
                    </a:lnTo>
                    <a:lnTo>
                      <a:pt x="749" y="1187"/>
                    </a:lnTo>
                    <a:lnTo>
                      <a:pt x="594" y="1388"/>
                    </a:lnTo>
                    <a:lnTo>
                      <a:pt x="432" y="1614"/>
                    </a:lnTo>
                    <a:lnTo>
                      <a:pt x="264" y="1864"/>
                    </a:lnTo>
                    <a:lnTo>
                      <a:pt x="178" y="2000"/>
                    </a:lnTo>
                    <a:lnTo>
                      <a:pt x="162" y="2020"/>
                    </a:lnTo>
                    <a:lnTo>
                      <a:pt x="121" y="2043"/>
                    </a:lnTo>
                    <a:lnTo>
                      <a:pt x="96" y="204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5" name="Freeform 82">
                <a:extLst>
                  <a:ext uri="{FF2B5EF4-FFF2-40B4-BE49-F238E27FC236}">
                    <a16:creationId xmlns:a16="http://schemas.microsoft.com/office/drawing/2014/main" xmlns="" id="{BF2EFC1A-4E37-4945-8B64-AB218B391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86" y="3035"/>
                <a:ext cx="846" cy="556"/>
              </a:xfrm>
              <a:custGeom>
                <a:avLst/>
                <a:gdLst>
                  <a:gd name="T0" fmla="*/ 2440 w 2537"/>
                  <a:gd name="T1" fmla="*/ 1668 h 1668"/>
                  <a:gd name="T2" fmla="*/ 2335 w 2537"/>
                  <a:gd name="T3" fmla="*/ 1662 h 1668"/>
                  <a:gd name="T4" fmla="*/ 1942 w 2537"/>
                  <a:gd name="T5" fmla="*/ 1619 h 1668"/>
                  <a:gd name="T6" fmla="*/ 1568 w 2537"/>
                  <a:gd name="T7" fmla="*/ 1549 h 1668"/>
                  <a:gd name="T8" fmla="*/ 1212 w 2537"/>
                  <a:gd name="T9" fmla="*/ 1452 h 1668"/>
                  <a:gd name="T10" fmla="*/ 959 w 2537"/>
                  <a:gd name="T11" fmla="*/ 1358 h 1668"/>
                  <a:gd name="T12" fmla="*/ 782 w 2537"/>
                  <a:gd name="T13" fmla="*/ 1275 h 1668"/>
                  <a:gd name="T14" fmla="*/ 584 w 2537"/>
                  <a:gd name="T15" fmla="*/ 1142 h 1668"/>
                  <a:gd name="T16" fmla="*/ 425 w 2537"/>
                  <a:gd name="T17" fmla="*/ 993 h 1668"/>
                  <a:gd name="T18" fmla="*/ 299 w 2537"/>
                  <a:gd name="T19" fmla="*/ 831 h 1668"/>
                  <a:gd name="T20" fmla="*/ 143 w 2537"/>
                  <a:gd name="T21" fmla="*/ 541 h 1668"/>
                  <a:gd name="T22" fmla="*/ 14 w 2537"/>
                  <a:gd name="T23" fmla="*/ 167 h 1668"/>
                  <a:gd name="T24" fmla="*/ 4 w 2537"/>
                  <a:gd name="T25" fmla="*/ 135 h 1668"/>
                  <a:gd name="T26" fmla="*/ 1 w 2537"/>
                  <a:gd name="T27" fmla="*/ 76 h 1668"/>
                  <a:gd name="T28" fmla="*/ 44 w 2537"/>
                  <a:gd name="T29" fmla="*/ 13 h 1668"/>
                  <a:gd name="T30" fmla="*/ 81 w 2537"/>
                  <a:gd name="T31" fmla="*/ 0 h 1668"/>
                  <a:gd name="T32" fmla="*/ 149 w 2537"/>
                  <a:gd name="T33" fmla="*/ 13 h 1668"/>
                  <a:gd name="T34" fmla="*/ 180 w 2537"/>
                  <a:gd name="T35" fmla="*/ 56 h 1668"/>
                  <a:gd name="T36" fmla="*/ 233 w 2537"/>
                  <a:gd name="T37" fmla="*/ 234 h 1668"/>
                  <a:gd name="T38" fmla="*/ 387 w 2537"/>
                  <a:gd name="T39" fmla="*/ 606 h 1668"/>
                  <a:gd name="T40" fmla="*/ 564 w 2537"/>
                  <a:gd name="T41" fmla="*/ 861 h 1668"/>
                  <a:gd name="T42" fmla="*/ 703 w 2537"/>
                  <a:gd name="T43" fmla="*/ 993 h 1668"/>
                  <a:gd name="T44" fmla="*/ 877 w 2537"/>
                  <a:gd name="T45" fmla="*/ 1109 h 1668"/>
                  <a:gd name="T46" fmla="*/ 1030 w 2537"/>
                  <a:gd name="T47" fmla="*/ 1182 h 1668"/>
                  <a:gd name="T48" fmla="*/ 1273 w 2537"/>
                  <a:gd name="T49" fmla="*/ 1270 h 1668"/>
                  <a:gd name="T50" fmla="*/ 1612 w 2537"/>
                  <a:gd name="T51" fmla="*/ 1364 h 1668"/>
                  <a:gd name="T52" fmla="*/ 1972 w 2537"/>
                  <a:gd name="T53" fmla="*/ 1432 h 1668"/>
                  <a:gd name="T54" fmla="*/ 2349 w 2537"/>
                  <a:gd name="T55" fmla="*/ 1472 h 1668"/>
                  <a:gd name="T56" fmla="*/ 2465 w 2537"/>
                  <a:gd name="T57" fmla="*/ 1479 h 1668"/>
                  <a:gd name="T58" fmla="*/ 2523 w 2537"/>
                  <a:gd name="T59" fmla="*/ 1522 h 1668"/>
                  <a:gd name="T60" fmla="*/ 2537 w 2537"/>
                  <a:gd name="T61" fmla="*/ 1576 h 1668"/>
                  <a:gd name="T62" fmla="*/ 2520 w 2537"/>
                  <a:gd name="T63" fmla="*/ 1628 h 1668"/>
                  <a:gd name="T64" fmla="*/ 2460 w 2537"/>
                  <a:gd name="T65" fmla="*/ 1667 h 1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37" h="1668">
                    <a:moveTo>
                      <a:pt x="2441" y="1668"/>
                    </a:moveTo>
                    <a:lnTo>
                      <a:pt x="2440" y="1668"/>
                    </a:lnTo>
                    <a:lnTo>
                      <a:pt x="2437" y="1668"/>
                    </a:lnTo>
                    <a:lnTo>
                      <a:pt x="2335" y="1662"/>
                    </a:lnTo>
                    <a:lnTo>
                      <a:pt x="2137" y="1645"/>
                    </a:lnTo>
                    <a:lnTo>
                      <a:pt x="1942" y="1619"/>
                    </a:lnTo>
                    <a:lnTo>
                      <a:pt x="1753" y="1588"/>
                    </a:lnTo>
                    <a:lnTo>
                      <a:pt x="1568" y="1549"/>
                    </a:lnTo>
                    <a:lnTo>
                      <a:pt x="1387" y="1503"/>
                    </a:lnTo>
                    <a:lnTo>
                      <a:pt x="1212" y="1452"/>
                    </a:lnTo>
                    <a:lnTo>
                      <a:pt x="1042" y="1391"/>
                    </a:lnTo>
                    <a:lnTo>
                      <a:pt x="959" y="1358"/>
                    </a:lnTo>
                    <a:lnTo>
                      <a:pt x="897" y="1333"/>
                    </a:lnTo>
                    <a:lnTo>
                      <a:pt x="782" y="1275"/>
                    </a:lnTo>
                    <a:lnTo>
                      <a:pt x="679" y="1211"/>
                    </a:lnTo>
                    <a:lnTo>
                      <a:pt x="584" y="1142"/>
                    </a:lnTo>
                    <a:lnTo>
                      <a:pt x="501" y="1069"/>
                    </a:lnTo>
                    <a:lnTo>
                      <a:pt x="425" y="993"/>
                    </a:lnTo>
                    <a:lnTo>
                      <a:pt x="359" y="912"/>
                    </a:lnTo>
                    <a:lnTo>
                      <a:pt x="299" y="831"/>
                    </a:lnTo>
                    <a:lnTo>
                      <a:pt x="223" y="706"/>
                    </a:lnTo>
                    <a:lnTo>
                      <a:pt x="143" y="541"/>
                    </a:lnTo>
                    <a:lnTo>
                      <a:pt x="54" y="303"/>
                    </a:lnTo>
                    <a:lnTo>
                      <a:pt x="14" y="167"/>
                    </a:lnTo>
                    <a:lnTo>
                      <a:pt x="10" y="151"/>
                    </a:lnTo>
                    <a:lnTo>
                      <a:pt x="4" y="135"/>
                    </a:lnTo>
                    <a:lnTo>
                      <a:pt x="0" y="115"/>
                    </a:lnTo>
                    <a:lnTo>
                      <a:pt x="1" y="76"/>
                    </a:lnTo>
                    <a:lnTo>
                      <a:pt x="17" y="41"/>
                    </a:lnTo>
                    <a:lnTo>
                      <a:pt x="44" y="13"/>
                    </a:lnTo>
                    <a:lnTo>
                      <a:pt x="61" y="5"/>
                    </a:lnTo>
                    <a:lnTo>
                      <a:pt x="81" y="0"/>
                    </a:lnTo>
                    <a:lnTo>
                      <a:pt x="117" y="0"/>
                    </a:lnTo>
                    <a:lnTo>
                      <a:pt x="149" y="13"/>
                    </a:lnTo>
                    <a:lnTo>
                      <a:pt x="173" y="39"/>
                    </a:lnTo>
                    <a:lnTo>
                      <a:pt x="180" y="56"/>
                    </a:lnTo>
                    <a:lnTo>
                      <a:pt x="195" y="101"/>
                    </a:lnTo>
                    <a:lnTo>
                      <a:pt x="233" y="234"/>
                    </a:lnTo>
                    <a:lnTo>
                      <a:pt x="314" y="455"/>
                    </a:lnTo>
                    <a:lnTo>
                      <a:pt x="387" y="606"/>
                    </a:lnTo>
                    <a:lnTo>
                      <a:pt x="478" y="755"/>
                    </a:lnTo>
                    <a:lnTo>
                      <a:pt x="564" y="861"/>
                    </a:lnTo>
                    <a:lnTo>
                      <a:pt x="630" y="928"/>
                    </a:lnTo>
                    <a:lnTo>
                      <a:pt x="703" y="993"/>
                    </a:lnTo>
                    <a:lnTo>
                      <a:pt x="785" y="1053"/>
                    </a:lnTo>
                    <a:lnTo>
                      <a:pt x="877" y="1109"/>
                    </a:lnTo>
                    <a:lnTo>
                      <a:pt x="976" y="1159"/>
                    </a:lnTo>
                    <a:lnTo>
                      <a:pt x="1030" y="1182"/>
                    </a:lnTo>
                    <a:lnTo>
                      <a:pt x="1109" y="1212"/>
                    </a:lnTo>
                    <a:lnTo>
                      <a:pt x="1273" y="1270"/>
                    </a:lnTo>
                    <a:lnTo>
                      <a:pt x="1440" y="1320"/>
                    </a:lnTo>
                    <a:lnTo>
                      <a:pt x="1612" y="1364"/>
                    </a:lnTo>
                    <a:lnTo>
                      <a:pt x="1790" y="1401"/>
                    </a:lnTo>
                    <a:lnTo>
                      <a:pt x="1972" y="1432"/>
                    </a:lnTo>
                    <a:lnTo>
                      <a:pt x="2159" y="1455"/>
                    </a:lnTo>
                    <a:lnTo>
                      <a:pt x="2349" y="1472"/>
                    </a:lnTo>
                    <a:lnTo>
                      <a:pt x="2445" y="1476"/>
                    </a:lnTo>
                    <a:lnTo>
                      <a:pt x="2465" y="1479"/>
                    </a:lnTo>
                    <a:lnTo>
                      <a:pt x="2498" y="1495"/>
                    </a:lnTo>
                    <a:lnTo>
                      <a:pt x="2523" y="1522"/>
                    </a:lnTo>
                    <a:lnTo>
                      <a:pt x="2536" y="1558"/>
                    </a:lnTo>
                    <a:lnTo>
                      <a:pt x="2537" y="1576"/>
                    </a:lnTo>
                    <a:lnTo>
                      <a:pt x="2534" y="1595"/>
                    </a:lnTo>
                    <a:lnTo>
                      <a:pt x="2520" y="1628"/>
                    </a:lnTo>
                    <a:lnTo>
                      <a:pt x="2494" y="1652"/>
                    </a:lnTo>
                    <a:lnTo>
                      <a:pt x="2460" y="1667"/>
                    </a:lnTo>
                    <a:lnTo>
                      <a:pt x="2441" y="166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6" name="Freeform 83">
                <a:extLst>
                  <a:ext uri="{FF2B5EF4-FFF2-40B4-BE49-F238E27FC236}">
                    <a16:creationId xmlns:a16="http://schemas.microsoft.com/office/drawing/2014/main" xmlns="" id="{1C0AB70D-D49A-4C7C-9058-F60C862E93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" y="4214"/>
                <a:ext cx="849" cy="605"/>
              </a:xfrm>
              <a:custGeom>
                <a:avLst/>
                <a:gdLst>
                  <a:gd name="T0" fmla="*/ 2438 w 2546"/>
                  <a:gd name="T1" fmla="*/ 1815 h 1815"/>
                  <a:gd name="T2" fmla="*/ 2414 w 2546"/>
                  <a:gd name="T3" fmla="*/ 1811 h 1815"/>
                  <a:gd name="T4" fmla="*/ 2360 w 2546"/>
                  <a:gd name="T5" fmla="*/ 1764 h 1815"/>
                  <a:gd name="T6" fmla="*/ 2349 w 2546"/>
                  <a:gd name="T7" fmla="*/ 1708 h 1815"/>
                  <a:gd name="T8" fmla="*/ 2354 w 2546"/>
                  <a:gd name="T9" fmla="*/ 1587 h 1815"/>
                  <a:gd name="T10" fmla="*/ 2322 w 2546"/>
                  <a:gd name="T11" fmla="*/ 1375 h 1815"/>
                  <a:gd name="T12" fmla="*/ 2239 w 2546"/>
                  <a:gd name="T13" fmla="*/ 1203 h 1815"/>
                  <a:gd name="T14" fmla="*/ 2190 w 2546"/>
                  <a:gd name="T15" fmla="*/ 1151 h 1815"/>
                  <a:gd name="T16" fmla="*/ 2044 w 2546"/>
                  <a:gd name="T17" fmla="*/ 1077 h 1815"/>
                  <a:gd name="T18" fmla="*/ 1561 w 2546"/>
                  <a:gd name="T19" fmla="*/ 925 h 1815"/>
                  <a:gd name="T20" fmla="*/ 1015 w 2546"/>
                  <a:gd name="T21" fmla="*/ 758 h 1815"/>
                  <a:gd name="T22" fmla="*/ 586 w 2546"/>
                  <a:gd name="T23" fmla="*/ 586 h 1815"/>
                  <a:gd name="T24" fmla="*/ 262 w 2546"/>
                  <a:gd name="T25" fmla="*/ 394 h 1815"/>
                  <a:gd name="T26" fmla="*/ 110 w 2546"/>
                  <a:gd name="T27" fmla="*/ 262 h 1815"/>
                  <a:gd name="T28" fmla="*/ 19 w 2546"/>
                  <a:gd name="T29" fmla="*/ 150 h 1815"/>
                  <a:gd name="T30" fmla="*/ 0 w 2546"/>
                  <a:gd name="T31" fmla="*/ 97 h 1815"/>
                  <a:gd name="T32" fmla="*/ 26 w 2546"/>
                  <a:gd name="T33" fmla="*/ 30 h 1815"/>
                  <a:gd name="T34" fmla="*/ 59 w 2546"/>
                  <a:gd name="T35" fmla="*/ 7 h 1815"/>
                  <a:gd name="T36" fmla="*/ 130 w 2546"/>
                  <a:gd name="T37" fmla="*/ 6 h 1815"/>
                  <a:gd name="T38" fmla="*/ 175 w 2546"/>
                  <a:gd name="T39" fmla="*/ 40 h 1815"/>
                  <a:gd name="T40" fmla="*/ 255 w 2546"/>
                  <a:gd name="T41" fmla="*/ 137 h 1815"/>
                  <a:gd name="T42" fmla="*/ 393 w 2546"/>
                  <a:gd name="T43" fmla="*/ 254 h 1815"/>
                  <a:gd name="T44" fmla="*/ 694 w 2546"/>
                  <a:gd name="T45" fmla="*/ 426 h 1815"/>
                  <a:gd name="T46" fmla="*/ 1097 w 2546"/>
                  <a:gd name="T47" fmla="*/ 583 h 1815"/>
                  <a:gd name="T48" fmla="*/ 1614 w 2546"/>
                  <a:gd name="T49" fmla="*/ 741 h 1815"/>
                  <a:gd name="T50" fmla="*/ 1968 w 2546"/>
                  <a:gd name="T51" fmla="*/ 847 h 1815"/>
                  <a:gd name="T52" fmla="*/ 2263 w 2546"/>
                  <a:gd name="T53" fmla="*/ 972 h 1815"/>
                  <a:gd name="T54" fmla="*/ 2342 w 2546"/>
                  <a:gd name="T55" fmla="*/ 1032 h 1815"/>
                  <a:gd name="T56" fmla="*/ 2405 w 2546"/>
                  <a:gd name="T57" fmla="*/ 1108 h 1815"/>
                  <a:gd name="T58" fmla="*/ 2500 w 2546"/>
                  <a:gd name="T59" fmla="*/ 1305 h 1815"/>
                  <a:gd name="T60" fmla="*/ 2542 w 2546"/>
                  <a:gd name="T61" fmla="*/ 1524 h 1815"/>
                  <a:gd name="T62" fmla="*/ 2542 w 2546"/>
                  <a:gd name="T63" fmla="*/ 1712 h 1815"/>
                  <a:gd name="T64" fmla="*/ 2536 w 2546"/>
                  <a:gd name="T65" fmla="*/ 1749 h 1815"/>
                  <a:gd name="T66" fmla="*/ 2494 w 2546"/>
                  <a:gd name="T67" fmla="*/ 1802 h 1815"/>
                  <a:gd name="T68" fmla="*/ 2444 w 2546"/>
                  <a:gd name="T69" fmla="*/ 1815 h 1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46" h="1815">
                    <a:moveTo>
                      <a:pt x="2444" y="1815"/>
                    </a:moveTo>
                    <a:lnTo>
                      <a:pt x="2438" y="1815"/>
                    </a:lnTo>
                    <a:lnTo>
                      <a:pt x="2433" y="1815"/>
                    </a:lnTo>
                    <a:lnTo>
                      <a:pt x="2414" y="1811"/>
                    </a:lnTo>
                    <a:lnTo>
                      <a:pt x="2381" y="1792"/>
                    </a:lnTo>
                    <a:lnTo>
                      <a:pt x="2360" y="1764"/>
                    </a:lnTo>
                    <a:lnTo>
                      <a:pt x="2349" y="1728"/>
                    </a:lnTo>
                    <a:lnTo>
                      <a:pt x="2349" y="1708"/>
                    </a:lnTo>
                    <a:lnTo>
                      <a:pt x="2351" y="1696"/>
                    </a:lnTo>
                    <a:lnTo>
                      <a:pt x="2354" y="1587"/>
                    </a:lnTo>
                    <a:lnTo>
                      <a:pt x="2341" y="1464"/>
                    </a:lnTo>
                    <a:lnTo>
                      <a:pt x="2322" y="1375"/>
                    </a:lnTo>
                    <a:lnTo>
                      <a:pt x="2288" y="1286"/>
                    </a:lnTo>
                    <a:lnTo>
                      <a:pt x="2239" y="1203"/>
                    </a:lnTo>
                    <a:lnTo>
                      <a:pt x="2206" y="1166"/>
                    </a:lnTo>
                    <a:lnTo>
                      <a:pt x="2190" y="1151"/>
                    </a:lnTo>
                    <a:lnTo>
                      <a:pt x="2143" y="1121"/>
                    </a:lnTo>
                    <a:lnTo>
                      <a:pt x="2044" y="1077"/>
                    </a:lnTo>
                    <a:lnTo>
                      <a:pt x="1772" y="985"/>
                    </a:lnTo>
                    <a:lnTo>
                      <a:pt x="1561" y="925"/>
                    </a:lnTo>
                    <a:lnTo>
                      <a:pt x="1347" y="863"/>
                    </a:lnTo>
                    <a:lnTo>
                      <a:pt x="1015" y="758"/>
                    </a:lnTo>
                    <a:lnTo>
                      <a:pt x="796" y="678"/>
                    </a:lnTo>
                    <a:lnTo>
                      <a:pt x="586" y="586"/>
                    </a:lnTo>
                    <a:lnTo>
                      <a:pt x="393" y="482"/>
                    </a:lnTo>
                    <a:lnTo>
                      <a:pt x="262" y="394"/>
                    </a:lnTo>
                    <a:lnTo>
                      <a:pt x="182" y="330"/>
                    </a:lnTo>
                    <a:lnTo>
                      <a:pt x="110" y="262"/>
                    </a:lnTo>
                    <a:lnTo>
                      <a:pt x="46" y="189"/>
                    </a:lnTo>
                    <a:lnTo>
                      <a:pt x="19" y="150"/>
                    </a:lnTo>
                    <a:lnTo>
                      <a:pt x="8" y="133"/>
                    </a:lnTo>
                    <a:lnTo>
                      <a:pt x="0" y="97"/>
                    </a:lnTo>
                    <a:lnTo>
                      <a:pt x="7" y="61"/>
                    </a:lnTo>
                    <a:lnTo>
                      <a:pt x="26" y="30"/>
                    </a:lnTo>
                    <a:lnTo>
                      <a:pt x="41" y="17"/>
                    </a:lnTo>
                    <a:lnTo>
                      <a:pt x="59" y="7"/>
                    </a:lnTo>
                    <a:lnTo>
                      <a:pt x="95" y="0"/>
                    </a:lnTo>
                    <a:lnTo>
                      <a:pt x="130" y="6"/>
                    </a:lnTo>
                    <a:lnTo>
                      <a:pt x="162" y="26"/>
                    </a:lnTo>
                    <a:lnTo>
                      <a:pt x="175" y="40"/>
                    </a:lnTo>
                    <a:lnTo>
                      <a:pt x="199" y="74"/>
                    </a:lnTo>
                    <a:lnTo>
                      <a:pt x="255" y="137"/>
                    </a:lnTo>
                    <a:lnTo>
                      <a:pt x="321" y="198"/>
                    </a:lnTo>
                    <a:lnTo>
                      <a:pt x="393" y="254"/>
                    </a:lnTo>
                    <a:lnTo>
                      <a:pt x="513" y="332"/>
                    </a:lnTo>
                    <a:lnTo>
                      <a:pt x="694" y="426"/>
                    </a:lnTo>
                    <a:lnTo>
                      <a:pt x="890" y="510"/>
                    </a:lnTo>
                    <a:lnTo>
                      <a:pt x="1097" y="583"/>
                    </a:lnTo>
                    <a:lnTo>
                      <a:pt x="1412" y="682"/>
                    </a:lnTo>
                    <a:lnTo>
                      <a:pt x="1614" y="741"/>
                    </a:lnTo>
                    <a:lnTo>
                      <a:pt x="1740" y="778"/>
                    </a:lnTo>
                    <a:lnTo>
                      <a:pt x="1968" y="847"/>
                    </a:lnTo>
                    <a:lnTo>
                      <a:pt x="2156" y="916"/>
                    </a:lnTo>
                    <a:lnTo>
                      <a:pt x="2263" y="972"/>
                    </a:lnTo>
                    <a:lnTo>
                      <a:pt x="2321" y="1011"/>
                    </a:lnTo>
                    <a:lnTo>
                      <a:pt x="2342" y="1032"/>
                    </a:lnTo>
                    <a:lnTo>
                      <a:pt x="2365" y="1057"/>
                    </a:lnTo>
                    <a:lnTo>
                      <a:pt x="2405" y="1108"/>
                    </a:lnTo>
                    <a:lnTo>
                      <a:pt x="2454" y="1190"/>
                    </a:lnTo>
                    <a:lnTo>
                      <a:pt x="2500" y="1305"/>
                    </a:lnTo>
                    <a:lnTo>
                      <a:pt x="2527" y="1418"/>
                    </a:lnTo>
                    <a:lnTo>
                      <a:pt x="2542" y="1524"/>
                    </a:lnTo>
                    <a:lnTo>
                      <a:pt x="2546" y="1615"/>
                    </a:lnTo>
                    <a:lnTo>
                      <a:pt x="2542" y="1712"/>
                    </a:lnTo>
                    <a:lnTo>
                      <a:pt x="2539" y="1732"/>
                    </a:lnTo>
                    <a:lnTo>
                      <a:pt x="2536" y="1749"/>
                    </a:lnTo>
                    <a:lnTo>
                      <a:pt x="2520" y="1779"/>
                    </a:lnTo>
                    <a:lnTo>
                      <a:pt x="2494" y="1802"/>
                    </a:lnTo>
                    <a:lnTo>
                      <a:pt x="2463" y="1814"/>
                    </a:lnTo>
                    <a:lnTo>
                      <a:pt x="2444" y="181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Freeform 84">
                <a:extLst>
                  <a:ext uri="{FF2B5EF4-FFF2-40B4-BE49-F238E27FC236}">
                    <a16:creationId xmlns:a16="http://schemas.microsoft.com/office/drawing/2014/main" xmlns="" id="{89096B60-B959-46B0-BF02-7EFD858CBF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7" y="4819"/>
                <a:ext cx="64" cy="199"/>
              </a:xfrm>
              <a:custGeom>
                <a:avLst/>
                <a:gdLst>
                  <a:gd name="T0" fmla="*/ 95 w 191"/>
                  <a:gd name="T1" fmla="*/ 597 h 597"/>
                  <a:gd name="T2" fmla="*/ 76 w 191"/>
                  <a:gd name="T3" fmla="*/ 595 h 597"/>
                  <a:gd name="T4" fmla="*/ 42 w 191"/>
                  <a:gd name="T5" fmla="*/ 581 h 597"/>
                  <a:gd name="T6" fmla="*/ 16 w 191"/>
                  <a:gd name="T7" fmla="*/ 555 h 597"/>
                  <a:gd name="T8" fmla="*/ 2 w 191"/>
                  <a:gd name="T9" fmla="*/ 521 h 597"/>
                  <a:gd name="T10" fmla="*/ 0 w 191"/>
                  <a:gd name="T11" fmla="*/ 501 h 597"/>
                  <a:gd name="T12" fmla="*/ 0 w 191"/>
                  <a:gd name="T13" fmla="*/ 96 h 597"/>
                  <a:gd name="T14" fmla="*/ 2 w 191"/>
                  <a:gd name="T15" fmla="*/ 76 h 597"/>
                  <a:gd name="T16" fmla="*/ 16 w 191"/>
                  <a:gd name="T17" fmla="*/ 42 h 597"/>
                  <a:gd name="T18" fmla="*/ 42 w 191"/>
                  <a:gd name="T19" fmla="*/ 16 h 597"/>
                  <a:gd name="T20" fmla="*/ 76 w 191"/>
                  <a:gd name="T21" fmla="*/ 2 h 597"/>
                  <a:gd name="T22" fmla="*/ 95 w 191"/>
                  <a:gd name="T23" fmla="*/ 0 h 597"/>
                  <a:gd name="T24" fmla="*/ 115 w 191"/>
                  <a:gd name="T25" fmla="*/ 2 h 597"/>
                  <a:gd name="T26" fmla="*/ 150 w 191"/>
                  <a:gd name="T27" fmla="*/ 16 h 597"/>
                  <a:gd name="T28" fmla="*/ 175 w 191"/>
                  <a:gd name="T29" fmla="*/ 42 h 597"/>
                  <a:gd name="T30" fmla="*/ 190 w 191"/>
                  <a:gd name="T31" fmla="*/ 76 h 597"/>
                  <a:gd name="T32" fmla="*/ 191 w 191"/>
                  <a:gd name="T33" fmla="*/ 96 h 597"/>
                  <a:gd name="T34" fmla="*/ 191 w 191"/>
                  <a:gd name="T35" fmla="*/ 501 h 597"/>
                  <a:gd name="T36" fmla="*/ 190 w 191"/>
                  <a:gd name="T37" fmla="*/ 521 h 597"/>
                  <a:gd name="T38" fmla="*/ 175 w 191"/>
                  <a:gd name="T39" fmla="*/ 555 h 597"/>
                  <a:gd name="T40" fmla="*/ 150 w 191"/>
                  <a:gd name="T41" fmla="*/ 581 h 597"/>
                  <a:gd name="T42" fmla="*/ 115 w 191"/>
                  <a:gd name="T43" fmla="*/ 595 h 597"/>
                  <a:gd name="T44" fmla="*/ 95 w 191"/>
                  <a:gd name="T45" fmla="*/ 597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1" h="597">
                    <a:moveTo>
                      <a:pt x="95" y="597"/>
                    </a:moveTo>
                    <a:lnTo>
                      <a:pt x="76" y="595"/>
                    </a:lnTo>
                    <a:lnTo>
                      <a:pt x="42" y="581"/>
                    </a:lnTo>
                    <a:lnTo>
                      <a:pt x="16" y="555"/>
                    </a:lnTo>
                    <a:lnTo>
                      <a:pt x="2" y="521"/>
                    </a:lnTo>
                    <a:lnTo>
                      <a:pt x="0" y="501"/>
                    </a:lnTo>
                    <a:lnTo>
                      <a:pt x="0" y="96"/>
                    </a:lnTo>
                    <a:lnTo>
                      <a:pt x="2" y="76"/>
                    </a:lnTo>
                    <a:lnTo>
                      <a:pt x="16" y="42"/>
                    </a:lnTo>
                    <a:lnTo>
                      <a:pt x="42" y="16"/>
                    </a:lnTo>
                    <a:lnTo>
                      <a:pt x="76" y="2"/>
                    </a:lnTo>
                    <a:lnTo>
                      <a:pt x="95" y="0"/>
                    </a:lnTo>
                    <a:lnTo>
                      <a:pt x="115" y="2"/>
                    </a:lnTo>
                    <a:lnTo>
                      <a:pt x="150" y="16"/>
                    </a:lnTo>
                    <a:lnTo>
                      <a:pt x="175" y="42"/>
                    </a:lnTo>
                    <a:lnTo>
                      <a:pt x="190" y="76"/>
                    </a:lnTo>
                    <a:lnTo>
                      <a:pt x="191" y="96"/>
                    </a:lnTo>
                    <a:lnTo>
                      <a:pt x="191" y="501"/>
                    </a:lnTo>
                    <a:lnTo>
                      <a:pt x="190" y="521"/>
                    </a:lnTo>
                    <a:lnTo>
                      <a:pt x="175" y="555"/>
                    </a:lnTo>
                    <a:lnTo>
                      <a:pt x="150" y="581"/>
                    </a:lnTo>
                    <a:lnTo>
                      <a:pt x="115" y="595"/>
                    </a:lnTo>
                    <a:lnTo>
                      <a:pt x="95" y="597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8" name="Freeform 85">
                <a:extLst>
                  <a:ext uri="{FF2B5EF4-FFF2-40B4-BE49-F238E27FC236}">
                    <a16:creationId xmlns:a16="http://schemas.microsoft.com/office/drawing/2014/main" xmlns="" id="{56F9BC60-48A4-4F57-B2AE-53ABB0CF96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3" y="3274"/>
                <a:ext cx="491" cy="1004"/>
              </a:xfrm>
              <a:custGeom>
                <a:avLst/>
                <a:gdLst>
                  <a:gd name="T0" fmla="*/ 1378 w 1474"/>
                  <a:gd name="T1" fmla="*/ 3011 h 3011"/>
                  <a:gd name="T2" fmla="*/ 1359 w 1474"/>
                  <a:gd name="T3" fmla="*/ 3009 h 3011"/>
                  <a:gd name="T4" fmla="*/ 1322 w 1474"/>
                  <a:gd name="T5" fmla="*/ 2993 h 3011"/>
                  <a:gd name="T6" fmla="*/ 1306 w 1474"/>
                  <a:gd name="T7" fmla="*/ 2979 h 3011"/>
                  <a:gd name="T8" fmla="*/ 1194 w 1474"/>
                  <a:gd name="T9" fmla="*/ 2850 h 3011"/>
                  <a:gd name="T10" fmla="*/ 988 w 1474"/>
                  <a:gd name="T11" fmla="*/ 2580 h 3011"/>
                  <a:gd name="T12" fmla="*/ 895 w 1474"/>
                  <a:gd name="T13" fmla="*/ 2443 h 3011"/>
                  <a:gd name="T14" fmla="*/ 810 w 1474"/>
                  <a:gd name="T15" fmla="*/ 2311 h 3011"/>
                  <a:gd name="T16" fmla="*/ 658 w 1474"/>
                  <a:gd name="T17" fmla="*/ 2048 h 3011"/>
                  <a:gd name="T18" fmla="*/ 525 w 1474"/>
                  <a:gd name="T19" fmla="*/ 1789 h 3011"/>
                  <a:gd name="T20" fmla="*/ 410 w 1474"/>
                  <a:gd name="T21" fmla="*/ 1533 h 3011"/>
                  <a:gd name="T22" fmla="*/ 311 w 1474"/>
                  <a:gd name="T23" fmla="*/ 1287 h 3011"/>
                  <a:gd name="T24" fmla="*/ 230 w 1474"/>
                  <a:gd name="T25" fmla="*/ 1053 h 3011"/>
                  <a:gd name="T26" fmla="*/ 161 w 1474"/>
                  <a:gd name="T27" fmla="*/ 832 h 3011"/>
                  <a:gd name="T28" fmla="*/ 106 w 1474"/>
                  <a:gd name="T29" fmla="*/ 630 h 3011"/>
                  <a:gd name="T30" fmla="*/ 83 w 1474"/>
                  <a:gd name="T31" fmla="*/ 537 h 3011"/>
                  <a:gd name="T32" fmla="*/ 43 w 1474"/>
                  <a:gd name="T33" fmla="*/ 353 h 3011"/>
                  <a:gd name="T34" fmla="*/ 5 w 1474"/>
                  <a:gd name="T35" fmla="*/ 132 h 3011"/>
                  <a:gd name="T36" fmla="*/ 2 w 1474"/>
                  <a:gd name="T37" fmla="*/ 108 h 3011"/>
                  <a:gd name="T38" fmla="*/ 0 w 1474"/>
                  <a:gd name="T39" fmla="*/ 88 h 3011"/>
                  <a:gd name="T40" fmla="*/ 10 w 1474"/>
                  <a:gd name="T41" fmla="*/ 52 h 3011"/>
                  <a:gd name="T42" fmla="*/ 33 w 1474"/>
                  <a:gd name="T43" fmla="*/ 23 h 3011"/>
                  <a:gd name="T44" fmla="*/ 66 w 1474"/>
                  <a:gd name="T45" fmla="*/ 5 h 3011"/>
                  <a:gd name="T46" fmla="*/ 85 w 1474"/>
                  <a:gd name="T47" fmla="*/ 2 h 3011"/>
                  <a:gd name="T48" fmla="*/ 104 w 1474"/>
                  <a:gd name="T49" fmla="*/ 0 h 3011"/>
                  <a:gd name="T50" fmla="*/ 138 w 1474"/>
                  <a:gd name="T51" fmla="*/ 12 h 3011"/>
                  <a:gd name="T52" fmla="*/ 168 w 1474"/>
                  <a:gd name="T53" fmla="*/ 33 h 3011"/>
                  <a:gd name="T54" fmla="*/ 187 w 1474"/>
                  <a:gd name="T55" fmla="*/ 66 h 3011"/>
                  <a:gd name="T56" fmla="*/ 191 w 1474"/>
                  <a:gd name="T57" fmla="*/ 85 h 3011"/>
                  <a:gd name="T58" fmla="*/ 194 w 1474"/>
                  <a:gd name="T59" fmla="*/ 105 h 3011"/>
                  <a:gd name="T60" fmla="*/ 230 w 1474"/>
                  <a:gd name="T61" fmla="*/ 317 h 3011"/>
                  <a:gd name="T62" fmla="*/ 270 w 1474"/>
                  <a:gd name="T63" fmla="*/ 492 h 3011"/>
                  <a:gd name="T64" fmla="*/ 314 w 1474"/>
                  <a:gd name="T65" fmla="*/ 676 h 3011"/>
                  <a:gd name="T66" fmla="*/ 410 w 1474"/>
                  <a:gd name="T67" fmla="*/ 991 h 3011"/>
                  <a:gd name="T68" fmla="*/ 491 w 1474"/>
                  <a:gd name="T69" fmla="*/ 1219 h 3011"/>
                  <a:gd name="T70" fmla="*/ 585 w 1474"/>
                  <a:gd name="T71" fmla="*/ 1457 h 3011"/>
                  <a:gd name="T72" fmla="*/ 697 w 1474"/>
                  <a:gd name="T73" fmla="*/ 1706 h 3011"/>
                  <a:gd name="T74" fmla="*/ 825 w 1474"/>
                  <a:gd name="T75" fmla="*/ 1956 h 3011"/>
                  <a:gd name="T76" fmla="*/ 972 w 1474"/>
                  <a:gd name="T77" fmla="*/ 2210 h 3011"/>
                  <a:gd name="T78" fmla="*/ 1055 w 1474"/>
                  <a:gd name="T79" fmla="*/ 2337 h 3011"/>
                  <a:gd name="T80" fmla="*/ 1144 w 1474"/>
                  <a:gd name="T81" fmla="*/ 2470 h 3011"/>
                  <a:gd name="T82" fmla="*/ 1342 w 1474"/>
                  <a:gd name="T83" fmla="*/ 2728 h 3011"/>
                  <a:gd name="T84" fmla="*/ 1450 w 1474"/>
                  <a:gd name="T85" fmla="*/ 2851 h 3011"/>
                  <a:gd name="T86" fmla="*/ 1461 w 1474"/>
                  <a:gd name="T87" fmla="*/ 2867 h 3011"/>
                  <a:gd name="T88" fmla="*/ 1474 w 1474"/>
                  <a:gd name="T89" fmla="*/ 2903 h 3011"/>
                  <a:gd name="T90" fmla="*/ 1471 w 1474"/>
                  <a:gd name="T91" fmla="*/ 2939 h 3011"/>
                  <a:gd name="T92" fmla="*/ 1455 w 1474"/>
                  <a:gd name="T93" fmla="*/ 2973 h 3011"/>
                  <a:gd name="T94" fmla="*/ 1442 w 1474"/>
                  <a:gd name="T95" fmla="*/ 2988 h 3011"/>
                  <a:gd name="T96" fmla="*/ 1428 w 1474"/>
                  <a:gd name="T97" fmla="*/ 2998 h 3011"/>
                  <a:gd name="T98" fmla="*/ 1395 w 1474"/>
                  <a:gd name="T99" fmla="*/ 3011 h 3011"/>
                  <a:gd name="T100" fmla="*/ 1378 w 1474"/>
                  <a:gd name="T101" fmla="*/ 3011 h 3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74" h="3011">
                    <a:moveTo>
                      <a:pt x="1378" y="3011"/>
                    </a:moveTo>
                    <a:lnTo>
                      <a:pt x="1359" y="3009"/>
                    </a:lnTo>
                    <a:lnTo>
                      <a:pt x="1322" y="2993"/>
                    </a:lnTo>
                    <a:lnTo>
                      <a:pt x="1306" y="2979"/>
                    </a:lnTo>
                    <a:lnTo>
                      <a:pt x="1194" y="2850"/>
                    </a:lnTo>
                    <a:lnTo>
                      <a:pt x="988" y="2580"/>
                    </a:lnTo>
                    <a:lnTo>
                      <a:pt x="895" y="2443"/>
                    </a:lnTo>
                    <a:lnTo>
                      <a:pt x="810" y="2311"/>
                    </a:lnTo>
                    <a:lnTo>
                      <a:pt x="658" y="2048"/>
                    </a:lnTo>
                    <a:lnTo>
                      <a:pt x="525" y="1789"/>
                    </a:lnTo>
                    <a:lnTo>
                      <a:pt x="410" y="1533"/>
                    </a:lnTo>
                    <a:lnTo>
                      <a:pt x="311" y="1287"/>
                    </a:lnTo>
                    <a:lnTo>
                      <a:pt x="230" y="1053"/>
                    </a:lnTo>
                    <a:lnTo>
                      <a:pt x="161" y="832"/>
                    </a:lnTo>
                    <a:lnTo>
                      <a:pt x="106" y="630"/>
                    </a:lnTo>
                    <a:lnTo>
                      <a:pt x="83" y="537"/>
                    </a:lnTo>
                    <a:lnTo>
                      <a:pt x="43" y="353"/>
                    </a:lnTo>
                    <a:lnTo>
                      <a:pt x="5" y="132"/>
                    </a:lnTo>
                    <a:lnTo>
                      <a:pt x="2" y="108"/>
                    </a:lnTo>
                    <a:lnTo>
                      <a:pt x="0" y="88"/>
                    </a:lnTo>
                    <a:lnTo>
                      <a:pt x="10" y="52"/>
                    </a:lnTo>
                    <a:lnTo>
                      <a:pt x="33" y="23"/>
                    </a:lnTo>
                    <a:lnTo>
                      <a:pt x="66" y="5"/>
                    </a:lnTo>
                    <a:lnTo>
                      <a:pt x="85" y="2"/>
                    </a:lnTo>
                    <a:lnTo>
                      <a:pt x="104" y="0"/>
                    </a:lnTo>
                    <a:lnTo>
                      <a:pt x="138" y="12"/>
                    </a:lnTo>
                    <a:lnTo>
                      <a:pt x="168" y="33"/>
                    </a:lnTo>
                    <a:lnTo>
                      <a:pt x="187" y="66"/>
                    </a:lnTo>
                    <a:lnTo>
                      <a:pt x="191" y="85"/>
                    </a:lnTo>
                    <a:lnTo>
                      <a:pt x="194" y="105"/>
                    </a:lnTo>
                    <a:lnTo>
                      <a:pt x="230" y="317"/>
                    </a:lnTo>
                    <a:lnTo>
                      <a:pt x="270" y="492"/>
                    </a:lnTo>
                    <a:lnTo>
                      <a:pt x="314" y="676"/>
                    </a:lnTo>
                    <a:lnTo>
                      <a:pt x="410" y="991"/>
                    </a:lnTo>
                    <a:lnTo>
                      <a:pt x="491" y="1219"/>
                    </a:lnTo>
                    <a:lnTo>
                      <a:pt x="585" y="1457"/>
                    </a:lnTo>
                    <a:lnTo>
                      <a:pt x="697" y="1706"/>
                    </a:lnTo>
                    <a:lnTo>
                      <a:pt x="825" y="1956"/>
                    </a:lnTo>
                    <a:lnTo>
                      <a:pt x="972" y="2210"/>
                    </a:lnTo>
                    <a:lnTo>
                      <a:pt x="1055" y="2337"/>
                    </a:lnTo>
                    <a:lnTo>
                      <a:pt x="1144" y="2470"/>
                    </a:lnTo>
                    <a:lnTo>
                      <a:pt x="1342" y="2728"/>
                    </a:lnTo>
                    <a:lnTo>
                      <a:pt x="1450" y="2851"/>
                    </a:lnTo>
                    <a:lnTo>
                      <a:pt x="1461" y="2867"/>
                    </a:lnTo>
                    <a:lnTo>
                      <a:pt x="1474" y="2903"/>
                    </a:lnTo>
                    <a:lnTo>
                      <a:pt x="1471" y="2939"/>
                    </a:lnTo>
                    <a:lnTo>
                      <a:pt x="1455" y="2973"/>
                    </a:lnTo>
                    <a:lnTo>
                      <a:pt x="1442" y="2988"/>
                    </a:lnTo>
                    <a:lnTo>
                      <a:pt x="1428" y="2998"/>
                    </a:lnTo>
                    <a:lnTo>
                      <a:pt x="1395" y="3011"/>
                    </a:lnTo>
                    <a:lnTo>
                      <a:pt x="1378" y="301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9" name="Freeform 86">
                <a:extLst>
                  <a:ext uri="{FF2B5EF4-FFF2-40B4-BE49-F238E27FC236}">
                    <a16:creationId xmlns:a16="http://schemas.microsoft.com/office/drawing/2014/main" xmlns="" id="{FC3D2468-CF51-41A2-91F5-EBE660B3B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3" y="3274"/>
                <a:ext cx="255" cy="64"/>
              </a:xfrm>
              <a:custGeom>
                <a:avLst/>
                <a:gdLst>
                  <a:gd name="T0" fmla="*/ 670 w 764"/>
                  <a:gd name="T1" fmla="*/ 191 h 191"/>
                  <a:gd name="T2" fmla="*/ 96 w 764"/>
                  <a:gd name="T3" fmla="*/ 191 h 191"/>
                  <a:gd name="T4" fmla="*/ 76 w 764"/>
                  <a:gd name="T5" fmla="*/ 190 h 191"/>
                  <a:gd name="T6" fmla="*/ 42 w 764"/>
                  <a:gd name="T7" fmla="*/ 175 h 191"/>
                  <a:gd name="T8" fmla="*/ 16 w 764"/>
                  <a:gd name="T9" fmla="*/ 150 h 191"/>
                  <a:gd name="T10" fmla="*/ 2 w 764"/>
                  <a:gd name="T11" fmla="*/ 115 h 191"/>
                  <a:gd name="T12" fmla="*/ 0 w 764"/>
                  <a:gd name="T13" fmla="*/ 97 h 191"/>
                  <a:gd name="T14" fmla="*/ 2 w 764"/>
                  <a:gd name="T15" fmla="*/ 76 h 191"/>
                  <a:gd name="T16" fmla="*/ 16 w 764"/>
                  <a:gd name="T17" fmla="*/ 42 h 191"/>
                  <a:gd name="T18" fmla="*/ 42 w 764"/>
                  <a:gd name="T19" fmla="*/ 16 h 191"/>
                  <a:gd name="T20" fmla="*/ 76 w 764"/>
                  <a:gd name="T21" fmla="*/ 2 h 191"/>
                  <a:gd name="T22" fmla="*/ 96 w 764"/>
                  <a:gd name="T23" fmla="*/ 0 h 191"/>
                  <a:gd name="T24" fmla="*/ 670 w 764"/>
                  <a:gd name="T25" fmla="*/ 0 h 191"/>
                  <a:gd name="T26" fmla="*/ 688 w 764"/>
                  <a:gd name="T27" fmla="*/ 2 h 191"/>
                  <a:gd name="T28" fmla="*/ 723 w 764"/>
                  <a:gd name="T29" fmla="*/ 16 h 191"/>
                  <a:gd name="T30" fmla="*/ 749 w 764"/>
                  <a:gd name="T31" fmla="*/ 42 h 191"/>
                  <a:gd name="T32" fmla="*/ 764 w 764"/>
                  <a:gd name="T33" fmla="*/ 76 h 191"/>
                  <a:gd name="T34" fmla="*/ 764 w 764"/>
                  <a:gd name="T35" fmla="*/ 97 h 191"/>
                  <a:gd name="T36" fmla="*/ 764 w 764"/>
                  <a:gd name="T37" fmla="*/ 115 h 191"/>
                  <a:gd name="T38" fmla="*/ 749 w 764"/>
                  <a:gd name="T39" fmla="*/ 150 h 191"/>
                  <a:gd name="T40" fmla="*/ 723 w 764"/>
                  <a:gd name="T41" fmla="*/ 175 h 191"/>
                  <a:gd name="T42" fmla="*/ 688 w 764"/>
                  <a:gd name="T43" fmla="*/ 190 h 191"/>
                  <a:gd name="T44" fmla="*/ 670 w 764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64" h="191">
                    <a:moveTo>
                      <a:pt x="670" y="191"/>
                    </a:moveTo>
                    <a:lnTo>
                      <a:pt x="96" y="191"/>
                    </a:lnTo>
                    <a:lnTo>
                      <a:pt x="76" y="190"/>
                    </a:lnTo>
                    <a:lnTo>
                      <a:pt x="42" y="175"/>
                    </a:lnTo>
                    <a:lnTo>
                      <a:pt x="16" y="150"/>
                    </a:lnTo>
                    <a:lnTo>
                      <a:pt x="2" y="115"/>
                    </a:lnTo>
                    <a:lnTo>
                      <a:pt x="0" y="97"/>
                    </a:lnTo>
                    <a:lnTo>
                      <a:pt x="2" y="76"/>
                    </a:lnTo>
                    <a:lnTo>
                      <a:pt x="16" y="42"/>
                    </a:lnTo>
                    <a:lnTo>
                      <a:pt x="42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670" y="0"/>
                    </a:lnTo>
                    <a:lnTo>
                      <a:pt x="688" y="2"/>
                    </a:lnTo>
                    <a:lnTo>
                      <a:pt x="723" y="16"/>
                    </a:lnTo>
                    <a:lnTo>
                      <a:pt x="749" y="42"/>
                    </a:lnTo>
                    <a:lnTo>
                      <a:pt x="764" y="76"/>
                    </a:lnTo>
                    <a:lnTo>
                      <a:pt x="764" y="97"/>
                    </a:lnTo>
                    <a:lnTo>
                      <a:pt x="764" y="115"/>
                    </a:lnTo>
                    <a:lnTo>
                      <a:pt x="749" y="150"/>
                    </a:lnTo>
                    <a:lnTo>
                      <a:pt x="723" y="175"/>
                    </a:lnTo>
                    <a:lnTo>
                      <a:pt x="688" y="190"/>
                    </a:lnTo>
                    <a:lnTo>
                      <a:pt x="670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0" name="Freeform 87">
                <a:extLst>
                  <a:ext uri="{FF2B5EF4-FFF2-40B4-BE49-F238E27FC236}">
                    <a16:creationId xmlns:a16="http://schemas.microsoft.com/office/drawing/2014/main" xmlns="" id="{535ED7C2-342A-4C6F-880A-BACBB60EBA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" y="3274"/>
                <a:ext cx="255" cy="892"/>
              </a:xfrm>
              <a:custGeom>
                <a:avLst/>
                <a:gdLst>
                  <a:gd name="T0" fmla="*/ 669 w 764"/>
                  <a:gd name="T1" fmla="*/ 2676 h 2676"/>
                  <a:gd name="T2" fmla="*/ 656 w 764"/>
                  <a:gd name="T3" fmla="*/ 2676 h 2676"/>
                  <a:gd name="T4" fmla="*/ 630 w 764"/>
                  <a:gd name="T5" fmla="*/ 2669 h 2676"/>
                  <a:gd name="T6" fmla="*/ 609 w 764"/>
                  <a:gd name="T7" fmla="*/ 2655 h 2676"/>
                  <a:gd name="T8" fmla="*/ 590 w 764"/>
                  <a:gd name="T9" fmla="*/ 2636 h 2676"/>
                  <a:gd name="T10" fmla="*/ 583 w 764"/>
                  <a:gd name="T11" fmla="*/ 2623 h 2676"/>
                  <a:gd name="T12" fmla="*/ 530 w 764"/>
                  <a:gd name="T13" fmla="*/ 2516 h 2676"/>
                  <a:gd name="T14" fmla="*/ 436 w 764"/>
                  <a:gd name="T15" fmla="*/ 2296 h 2676"/>
                  <a:gd name="T16" fmla="*/ 352 w 764"/>
                  <a:gd name="T17" fmla="*/ 2076 h 2676"/>
                  <a:gd name="T18" fmla="*/ 281 w 764"/>
                  <a:gd name="T19" fmla="*/ 1858 h 2676"/>
                  <a:gd name="T20" fmla="*/ 219 w 764"/>
                  <a:gd name="T21" fmla="*/ 1642 h 2676"/>
                  <a:gd name="T22" fmla="*/ 167 w 764"/>
                  <a:gd name="T23" fmla="*/ 1433 h 2676"/>
                  <a:gd name="T24" fmla="*/ 106 w 764"/>
                  <a:gd name="T25" fmla="*/ 1133 h 2676"/>
                  <a:gd name="T26" fmla="*/ 50 w 764"/>
                  <a:gd name="T27" fmla="*/ 772 h 2676"/>
                  <a:gd name="T28" fmla="*/ 18 w 764"/>
                  <a:gd name="T29" fmla="*/ 471 h 2676"/>
                  <a:gd name="T30" fmla="*/ 0 w 764"/>
                  <a:gd name="T31" fmla="*/ 157 h 2676"/>
                  <a:gd name="T32" fmla="*/ 0 w 764"/>
                  <a:gd name="T33" fmla="*/ 97 h 2676"/>
                  <a:gd name="T34" fmla="*/ 1 w 764"/>
                  <a:gd name="T35" fmla="*/ 76 h 2676"/>
                  <a:gd name="T36" fmla="*/ 15 w 764"/>
                  <a:gd name="T37" fmla="*/ 42 h 2676"/>
                  <a:gd name="T38" fmla="*/ 41 w 764"/>
                  <a:gd name="T39" fmla="*/ 16 h 2676"/>
                  <a:gd name="T40" fmla="*/ 76 w 764"/>
                  <a:gd name="T41" fmla="*/ 2 h 2676"/>
                  <a:gd name="T42" fmla="*/ 96 w 764"/>
                  <a:gd name="T43" fmla="*/ 0 h 2676"/>
                  <a:gd name="T44" fmla="*/ 114 w 764"/>
                  <a:gd name="T45" fmla="*/ 2 h 2676"/>
                  <a:gd name="T46" fmla="*/ 149 w 764"/>
                  <a:gd name="T47" fmla="*/ 16 h 2676"/>
                  <a:gd name="T48" fmla="*/ 175 w 764"/>
                  <a:gd name="T49" fmla="*/ 42 h 2676"/>
                  <a:gd name="T50" fmla="*/ 190 w 764"/>
                  <a:gd name="T51" fmla="*/ 76 h 2676"/>
                  <a:gd name="T52" fmla="*/ 190 w 764"/>
                  <a:gd name="T53" fmla="*/ 97 h 2676"/>
                  <a:gd name="T54" fmla="*/ 192 w 764"/>
                  <a:gd name="T55" fmla="*/ 142 h 2676"/>
                  <a:gd name="T56" fmla="*/ 209 w 764"/>
                  <a:gd name="T57" fmla="*/ 441 h 2676"/>
                  <a:gd name="T58" fmla="*/ 239 w 764"/>
                  <a:gd name="T59" fmla="*/ 733 h 2676"/>
                  <a:gd name="T60" fmla="*/ 294 w 764"/>
                  <a:gd name="T61" fmla="*/ 1086 h 2676"/>
                  <a:gd name="T62" fmla="*/ 352 w 764"/>
                  <a:gd name="T63" fmla="*/ 1380 h 2676"/>
                  <a:gd name="T64" fmla="*/ 403 w 764"/>
                  <a:gd name="T65" fmla="*/ 1585 h 2676"/>
                  <a:gd name="T66" fmla="*/ 461 w 764"/>
                  <a:gd name="T67" fmla="*/ 1794 h 2676"/>
                  <a:gd name="T68" fmla="*/ 532 w 764"/>
                  <a:gd name="T69" fmla="*/ 2008 h 2676"/>
                  <a:gd name="T70" fmla="*/ 612 w 764"/>
                  <a:gd name="T71" fmla="*/ 2222 h 2676"/>
                  <a:gd name="T72" fmla="*/ 704 w 764"/>
                  <a:gd name="T73" fmla="*/ 2434 h 2676"/>
                  <a:gd name="T74" fmla="*/ 754 w 764"/>
                  <a:gd name="T75" fmla="*/ 2539 h 2676"/>
                  <a:gd name="T76" fmla="*/ 762 w 764"/>
                  <a:gd name="T77" fmla="*/ 2556 h 2676"/>
                  <a:gd name="T78" fmla="*/ 764 w 764"/>
                  <a:gd name="T79" fmla="*/ 2593 h 2676"/>
                  <a:gd name="T80" fmla="*/ 752 w 764"/>
                  <a:gd name="T81" fmla="*/ 2628 h 2676"/>
                  <a:gd name="T82" fmla="*/ 728 w 764"/>
                  <a:gd name="T83" fmla="*/ 2656 h 2676"/>
                  <a:gd name="T84" fmla="*/ 711 w 764"/>
                  <a:gd name="T85" fmla="*/ 2666 h 2676"/>
                  <a:gd name="T86" fmla="*/ 691 w 764"/>
                  <a:gd name="T87" fmla="*/ 2675 h 2676"/>
                  <a:gd name="T88" fmla="*/ 669 w 764"/>
                  <a:gd name="T89" fmla="*/ 2676 h 2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64" h="2676">
                    <a:moveTo>
                      <a:pt x="669" y="2676"/>
                    </a:moveTo>
                    <a:lnTo>
                      <a:pt x="656" y="2676"/>
                    </a:lnTo>
                    <a:lnTo>
                      <a:pt x="630" y="2669"/>
                    </a:lnTo>
                    <a:lnTo>
                      <a:pt x="609" y="2655"/>
                    </a:lnTo>
                    <a:lnTo>
                      <a:pt x="590" y="2636"/>
                    </a:lnTo>
                    <a:lnTo>
                      <a:pt x="583" y="2623"/>
                    </a:lnTo>
                    <a:lnTo>
                      <a:pt x="530" y="2516"/>
                    </a:lnTo>
                    <a:lnTo>
                      <a:pt x="436" y="2296"/>
                    </a:lnTo>
                    <a:lnTo>
                      <a:pt x="352" y="2076"/>
                    </a:lnTo>
                    <a:lnTo>
                      <a:pt x="281" y="1858"/>
                    </a:lnTo>
                    <a:lnTo>
                      <a:pt x="219" y="1642"/>
                    </a:lnTo>
                    <a:lnTo>
                      <a:pt x="167" y="1433"/>
                    </a:lnTo>
                    <a:lnTo>
                      <a:pt x="106" y="1133"/>
                    </a:lnTo>
                    <a:lnTo>
                      <a:pt x="50" y="772"/>
                    </a:lnTo>
                    <a:lnTo>
                      <a:pt x="18" y="471"/>
                    </a:lnTo>
                    <a:lnTo>
                      <a:pt x="0" y="157"/>
                    </a:lnTo>
                    <a:lnTo>
                      <a:pt x="0" y="97"/>
                    </a:lnTo>
                    <a:lnTo>
                      <a:pt x="1" y="76"/>
                    </a:lnTo>
                    <a:lnTo>
                      <a:pt x="15" y="42"/>
                    </a:lnTo>
                    <a:lnTo>
                      <a:pt x="41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114" y="2"/>
                    </a:lnTo>
                    <a:lnTo>
                      <a:pt x="149" y="16"/>
                    </a:lnTo>
                    <a:lnTo>
                      <a:pt x="175" y="42"/>
                    </a:lnTo>
                    <a:lnTo>
                      <a:pt x="190" y="76"/>
                    </a:lnTo>
                    <a:lnTo>
                      <a:pt x="190" y="97"/>
                    </a:lnTo>
                    <a:lnTo>
                      <a:pt x="192" y="142"/>
                    </a:lnTo>
                    <a:lnTo>
                      <a:pt x="209" y="441"/>
                    </a:lnTo>
                    <a:lnTo>
                      <a:pt x="239" y="733"/>
                    </a:lnTo>
                    <a:lnTo>
                      <a:pt x="294" y="1086"/>
                    </a:lnTo>
                    <a:lnTo>
                      <a:pt x="352" y="1380"/>
                    </a:lnTo>
                    <a:lnTo>
                      <a:pt x="403" y="1585"/>
                    </a:lnTo>
                    <a:lnTo>
                      <a:pt x="461" y="1794"/>
                    </a:lnTo>
                    <a:lnTo>
                      <a:pt x="532" y="2008"/>
                    </a:lnTo>
                    <a:lnTo>
                      <a:pt x="612" y="2222"/>
                    </a:lnTo>
                    <a:lnTo>
                      <a:pt x="704" y="2434"/>
                    </a:lnTo>
                    <a:lnTo>
                      <a:pt x="754" y="2539"/>
                    </a:lnTo>
                    <a:lnTo>
                      <a:pt x="762" y="2556"/>
                    </a:lnTo>
                    <a:lnTo>
                      <a:pt x="764" y="2593"/>
                    </a:lnTo>
                    <a:lnTo>
                      <a:pt x="752" y="2628"/>
                    </a:lnTo>
                    <a:lnTo>
                      <a:pt x="728" y="2656"/>
                    </a:lnTo>
                    <a:lnTo>
                      <a:pt x="711" y="2666"/>
                    </a:lnTo>
                    <a:lnTo>
                      <a:pt x="691" y="2675"/>
                    </a:lnTo>
                    <a:lnTo>
                      <a:pt x="669" y="267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1" name="Freeform 88">
                <a:extLst>
                  <a:ext uri="{FF2B5EF4-FFF2-40B4-BE49-F238E27FC236}">
                    <a16:creationId xmlns:a16="http://schemas.microsoft.com/office/drawing/2014/main" xmlns="" id="{A2B21BC7-F11C-45B1-B89E-775BE71AC5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5" y="4039"/>
                <a:ext cx="189" cy="127"/>
              </a:xfrm>
              <a:custGeom>
                <a:avLst/>
                <a:gdLst>
                  <a:gd name="T0" fmla="*/ 96 w 566"/>
                  <a:gd name="T1" fmla="*/ 381 h 381"/>
                  <a:gd name="T2" fmla="*/ 83 w 566"/>
                  <a:gd name="T3" fmla="*/ 381 h 381"/>
                  <a:gd name="T4" fmla="*/ 57 w 566"/>
                  <a:gd name="T5" fmla="*/ 374 h 381"/>
                  <a:gd name="T6" fmla="*/ 36 w 566"/>
                  <a:gd name="T7" fmla="*/ 361 h 381"/>
                  <a:gd name="T8" fmla="*/ 17 w 566"/>
                  <a:gd name="T9" fmla="*/ 341 h 381"/>
                  <a:gd name="T10" fmla="*/ 10 w 566"/>
                  <a:gd name="T11" fmla="*/ 330 h 381"/>
                  <a:gd name="T12" fmla="*/ 3 w 566"/>
                  <a:gd name="T13" fmla="*/ 311 h 381"/>
                  <a:gd name="T14" fmla="*/ 0 w 566"/>
                  <a:gd name="T15" fmla="*/ 274 h 381"/>
                  <a:gd name="T16" fmla="*/ 11 w 566"/>
                  <a:gd name="T17" fmla="*/ 239 h 381"/>
                  <a:gd name="T18" fmla="*/ 36 w 566"/>
                  <a:gd name="T19" fmla="*/ 211 h 381"/>
                  <a:gd name="T20" fmla="*/ 52 w 566"/>
                  <a:gd name="T21" fmla="*/ 201 h 381"/>
                  <a:gd name="T22" fmla="*/ 427 w 566"/>
                  <a:gd name="T23" fmla="*/ 10 h 381"/>
                  <a:gd name="T24" fmla="*/ 444 w 566"/>
                  <a:gd name="T25" fmla="*/ 3 h 381"/>
                  <a:gd name="T26" fmla="*/ 482 w 566"/>
                  <a:gd name="T27" fmla="*/ 0 h 381"/>
                  <a:gd name="T28" fmla="*/ 517 w 566"/>
                  <a:gd name="T29" fmla="*/ 11 h 381"/>
                  <a:gd name="T30" fmla="*/ 545 w 566"/>
                  <a:gd name="T31" fmla="*/ 34 h 381"/>
                  <a:gd name="T32" fmla="*/ 555 w 566"/>
                  <a:gd name="T33" fmla="*/ 52 h 381"/>
                  <a:gd name="T34" fmla="*/ 563 w 566"/>
                  <a:gd name="T35" fmla="*/ 69 h 381"/>
                  <a:gd name="T36" fmla="*/ 566 w 566"/>
                  <a:gd name="T37" fmla="*/ 106 h 381"/>
                  <a:gd name="T38" fmla="*/ 555 w 566"/>
                  <a:gd name="T39" fmla="*/ 142 h 381"/>
                  <a:gd name="T40" fmla="*/ 530 w 566"/>
                  <a:gd name="T41" fmla="*/ 169 h 381"/>
                  <a:gd name="T42" fmla="*/ 513 w 566"/>
                  <a:gd name="T43" fmla="*/ 179 h 381"/>
                  <a:gd name="T44" fmla="*/ 139 w 566"/>
                  <a:gd name="T45" fmla="*/ 371 h 381"/>
                  <a:gd name="T46" fmla="*/ 117 w 566"/>
                  <a:gd name="T47" fmla="*/ 380 h 381"/>
                  <a:gd name="T48" fmla="*/ 96 w 566"/>
                  <a:gd name="T49" fmla="*/ 381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6" h="381">
                    <a:moveTo>
                      <a:pt x="96" y="381"/>
                    </a:moveTo>
                    <a:lnTo>
                      <a:pt x="83" y="381"/>
                    </a:lnTo>
                    <a:lnTo>
                      <a:pt x="57" y="374"/>
                    </a:lnTo>
                    <a:lnTo>
                      <a:pt x="36" y="361"/>
                    </a:lnTo>
                    <a:lnTo>
                      <a:pt x="17" y="341"/>
                    </a:lnTo>
                    <a:lnTo>
                      <a:pt x="10" y="330"/>
                    </a:lnTo>
                    <a:lnTo>
                      <a:pt x="3" y="311"/>
                    </a:lnTo>
                    <a:lnTo>
                      <a:pt x="0" y="274"/>
                    </a:lnTo>
                    <a:lnTo>
                      <a:pt x="11" y="239"/>
                    </a:lnTo>
                    <a:lnTo>
                      <a:pt x="36" y="211"/>
                    </a:lnTo>
                    <a:lnTo>
                      <a:pt x="52" y="201"/>
                    </a:lnTo>
                    <a:lnTo>
                      <a:pt x="427" y="10"/>
                    </a:lnTo>
                    <a:lnTo>
                      <a:pt x="444" y="3"/>
                    </a:lnTo>
                    <a:lnTo>
                      <a:pt x="482" y="0"/>
                    </a:lnTo>
                    <a:lnTo>
                      <a:pt x="517" y="11"/>
                    </a:lnTo>
                    <a:lnTo>
                      <a:pt x="545" y="34"/>
                    </a:lnTo>
                    <a:lnTo>
                      <a:pt x="555" y="52"/>
                    </a:lnTo>
                    <a:lnTo>
                      <a:pt x="563" y="69"/>
                    </a:lnTo>
                    <a:lnTo>
                      <a:pt x="566" y="106"/>
                    </a:lnTo>
                    <a:lnTo>
                      <a:pt x="555" y="142"/>
                    </a:lnTo>
                    <a:lnTo>
                      <a:pt x="530" y="169"/>
                    </a:lnTo>
                    <a:lnTo>
                      <a:pt x="513" y="179"/>
                    </a:lnTo>
                    <a:lnTo>
                      <a:pt x="139" y="371"/>
                    </a:lnTo>
                    <a:lnTo>
                      <a:pt x="117" y="380"/>
                    </a:lnTo>
                    <a:lnTo>
                      <a:pt x="96" y="38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Freeform 89">
                <a:extLst>
                  <a:ext uri="{FF2B5EF4-FFF2-40B4-BE49-F238E27FC236}">
                    <a16:creationId xmlns:a16="http://schemas.microsoft.com/office/drawing/2014/main" xmlns="" id="{43344C32-D533-44CF-BE37-5B47B7A874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5" y="3914"/>
                <a:ext cx="189" cy="128"/>
              </a:xfrm>
              <a:custGeom>
                <a:avLst/>
                <a:gdLst>
                  <a:gd name="T0" fmla="*/ 96 w 568"/>
                  <a:gd name="T1" fmla="*/ 385 h 385"/>
                  <a:gd name="T2" fmla="*/ 83 w 568"/>
                  <a:gd name="T3" fmla="*/ 385 h 385"/>
                  <a:gd name="T4" fmla="*/ 59 w 568"/>
                  <a:gd name="T5" fmla="*/ 377 h 385"/>
                  <a:gd name="T6" fmla="*/ 36 w 568"/>
                  <a:gd name="T7" fmla="*/ 364 h 385"/>
                  <a:gd name="T8" fmla="*/ 17 w 568"/>
                  <a:gd name="T9" fmla="*/ 344 h 385"/>
                  <a:gd name="T10" fmla="*/ 12 w 568"/>
                  <a:gd name="T11" fmla="*/ 333 h 385"/>
                  <a:gd name="T12" fmla="*/ 3 w 568"/>
                  <a:gd name="T13" fmla="*/ 314 h 385"/>
                  <a:gd name="T14" fmla="*/ 0 w 568"/>
                  <a:gd name="T15" fmla="*/ 278 h 385"/>
                  <a:gd name="T16" fmla="*/ 12 w 568"/>
                  <a:gd name="T17" fmla="*/ 243 h 385"/>
                  <a:gd name="T18" fmla="*/ 36 w 568"/>
                  <a:gd name="T19" fmla="*/ 214 h 385"/>
                  <a:gd name="T20" fmla="*/ 52 w 568"/>
                  <a:gd name="T21" fmla="*/ 204 h 385"/>
                  <a:gd name="T22" fmla="*/ 429 w 568"/>
                  <a:gd name="T23" fmla="*/ 12 h 385"/>
                  <a:gd name="T24" fmla="*/ 447 w 568"/>
                  <a:gd name="T25" fmla="*/ 3 h 385"/>
                  <a:gd name="T26" fmla="*/ 483 w 568"/>
                  <a:gd name="T27" fmla="*/ 0 h 385"/>
                  <a:gd name="T28" fmla="*/ 519 w 568"/>
                  <a:gd name="T29" fmla="*/ 12 h 385"/>
                  <a:gd name="T30" fmla="*/ 548 w 568"/>
                  <a:gd name="T31" fmla="*/ 36 h 385"/>
                  <a:gd name="T32" fmla="*/ 558 w 568"/>
                  <a:gd name="T33" fmla="*/ 53 h 385"/>
                  <a:gd name="T34" fmla="*/ 565 w 568"/>
                  <a:gd name="T35" fmla="*/ 70 h 385"/>
                  <a:gd name="T36" fmla="*/ 568 w 568"/>
                  <a:gd name="T37" fmla="*/ 108 h 385"/>
                  <a:gd name="T38" fmla="*/ 556 w 568"/>
                  <a:gd name="T39" fmla="*/ 142 h 385"/>
                  <a:gd name="T40" fmla="*/ 533 w 568"/>
                  <a:gd name="T41" fmla="*/ 171 h 385"/>
                  <a:gd name="T42" fmla="*/ 516 w 568"/>
                  <a:gd name="T43" fmla="*/ 181 h 385"/>
                  <a:gd name="T44" fmla="*/ 139 w 568"/>
                  <a:gd name="T45" fmla="*/ 374 h 385"/>
                  <a:gd name="T46" fmla="*/ 118 w 568"/>
                  <a:gd name="T47" fmla="*/ 383 h 385"/>
                  <a:gd name="T48" fmla="*/ 96 w 568"/>
                  <a:gd name="T49" fmla="*/ 385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8" h="385">
                    <a:moveTo>
                      <a:pt x="96" y="385"/>
                    </a:moveTo>
                    <a:lnTo>
                      <a:pt x="83" y="385"/>
                    </a:lnTo>
                    <a:lnTo>
                      <a:pt x="59" y="377"/>
                    </a:lnTo>
                    <a:lnTo>
                      <a:pt x="36" y="364"/>
                    </a:lnTo>
                    <a:lnTo>
                      <a:pt x="17" y="344"/>
                    </a:lnTo>
                    <a:lnTo>
                      <a:pt x="12" y="333"/>
                    </a:lnTo>
                    <a:lnTo>
                      <a:pt x="3" y="314"/>
                    </a:lnTo>
                    <a:lnTo>
                      <a:pt x="0" y="278"/>
                    </a:lnTo>
                    <a:lnTo>
                      <a:pt x="12" y="243"/>
                    </a:lnTo>
                    <a:lnTo>
                      <a:pt x="36" y="214"/>
                    </a:lnTo>
                    <a:lnTo>
                      <a:pt x="52" y="204"/>
                    </a:lnTo>
                    <a:lnTo>
                      <a:pt x="429" y="12"/>
                    </a:lnTo>
                    <a:lnTo>
                      <a:pt x="447" y="3"/>
                    </a:lnTo>
                    <a:lnTo>
                      <a:pt x="483" y="0"/>
                    </a:lnTo>
                    <a:lnTo>
                      <a:pt x="519" y="12"/>
                    </a:lnTo>
                    <a:lnTo>
                      <a:pt x="548" y="36"/>
                    </a:lnTo>
                    <a:lnTo>
                      <a:pt x="558" y="53"/>
                    </a:lnTo>
                    <a:lnTo>
                      <a:pt x="565" y="70"/>
                    </a:lnTo>
                    <a:lnTo>
                      <a:pt x="568" y="108"/>
                    </a:lnTo>
                    <a:lnTo>
                      <a:pt x="556" y="142"/>
                    </a:lnTo>
                    <a:lnTo>
                      <a:pt x="533" y="171"/>
                    </a:lnTo>
                    <a:lnTo>
                      <a:pt x="516" y="181"/>
                    </a:lnTo>
                    <a:lnTo>
                      <a:pt x="139" y="374"/>
                    </a:lnTo>
                    <a:lnTo>
                      <a:pt x="118" y="383"/>
                    </a:lnTo>
                    <a:lnTo>
                      <a:pt x="96" y="38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3" name="Freeform 90">
                <a:extLst>
                  <a:ext uri="{FF2B5EF4-FFF2-40B4-BE49-F238E27FC236}">
                    <a16:creationId xmlns:a16="http://schemas.microsoft.com/office/drawing/2014/main" xmlns="" id="{F75B898C-D310-41AD-BD72-6BB44DFAF9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98" y="3781"/>
                <a:ext cx="199" cy="133"/>
              </a:xfrm>
              <a:custGeom>
                <a:avLst/>
                <a:gdLst>
                  <a:gd name="T0" fmla="*/ 96 w 597"/>
                  <a:gd name="T1" fmla="*/ 398 h 398"/>
                  <a:gd name="T2" fmla="*/ 83 w 597"/>
                  <a:gd name="T3" fmla="*/ 398 h 398"/>
                  <a:gd name="T4" fmla="*/ 59 w 597"/>
                  <a:gd name="T5" fmla="*/ 391 h 398"/>
                  <a:gd name="T6" fmla="*/ 36 w 597"/>
                  <a:gd name="T7" fmla="*/ 378 h 398"/>
                  <a:gd name="T8" fmla="*/ 19 w 597"/>
                  <a:gd name="T9" fmla="*/ 358 h 398"/>
                  <a:gd name="T10" fmla="*/ 12 w 597"/>
                  <a:gd name="T11" fmla="*/ 347 h 398"/>
                  <a:gd name="T12" fmla="*/ 3 w 597"/>
                  <a:gd name="T13" fmla="*/ 329 h 398"/>
                  <a:gd name="T14" fmla="*/ 0 w 597"/>
                  <a:gd name="T15" fmla="*/ 292 h 398"/>
                  <a:gd name="T16" fmla="*/ 12 w 597"/>
                  <a:gd name="T17" fmla="*/ 256 h 398"/>
                  <a:gd name="T18" fmla="*/ 36 w 597"/>
                  <a:gd name="T19" fmla="*/ 228 h 398"/>
                  <a:gd name="T20" fmla="*/ 53 w 597"/>
                  <a:gd name="T21" fmla="*/ 218 h 398"/>
                  <a:gd name="T22" fmla="*/ 457 w 597"/>
                  <a:gd name="T23" fmla="*/ 10 h 398"/>
                  <a:gd name="T24" fmla="*/ 476 w 597"/>
                  <a:gd name="T25" fmla="*/ 2 h 398"/>
                  <a:gd name="T26" fmla="*/ 512 w 597"/>
                  <a:gd name="T27" fmla="*/ 0 h 398"/>
                  <a:gd name="T28" fmla="*/ 548 w 597"/>
                  <a:gd name="T29" fmla="*/ 11 h 398"/>
                  <a:gd name="T30" fmla="*/ 576 w 597"/>
                  <a:gd name="T31" fmla="*/ 34 h 398"/>
                  <a:gd name="T32" fmla="*/ 586 w 597"/>
                  <a:gd name="T33" fmla="*/ 51 h 398"/>
                  <a:gd name="T34" fmla="*/ 594 w 597"/>
                  <a:gd name="T35" fmla="*/ 68 h 398"/>
                  <a:gd name="T36" fmla="*/ 597 w 597"/>
                  <a:gd name="T37" fmla="*/ 106 h 398"/>
                  <a:gd name="T38" fmla="*/ 585 w 597"/>
                  <a:gd name="T39" fmla="*/ 142 h 398"/>
                  <a:gd name="T40" fmla="*/ 562 w 597"/>
                  <a:gd name="T41" fmla="*/ 170 h 398"/>
                  <a:gd name="T42" fmla="*/ 545 w 597"/>
                  <a:gd name="T43" fmla="*/ 180 h 398"/>
                  <a:gd name="T44" fmla="*/ 139 w 597"/>
                  <a:gd name="T45" fmla="*/ 388 h 398"/>
                  <a:gd name="T46" fmla="*/ 119 w 597"/>
                  <a:gd name="T47" fmla="*/ 397 h 398"/>
                  <a:gd name="T48" fmla="*/ 96 w 597"/>
                  <a:gd name="T4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97" h="398">
                    <a:moveTo>
                      <a:pt x="96" y="398"/>
                    </a:moveTo>
                    <a:lnTo>
                      <a:pt x="83" y="398"/>
                    </a:lnTo>
                    <a:lnTo>
                      <a:pt x="59" y="391"/>
                    </a:lnTo>
                    <a:lnTo>
                      <a:pt x="36" y="378"/>
                    </a:lnTo>
                    <a:lnTo>
                      <a:pt x="19" y="358"/>
                    </a:lnTo>
                    <a:lnTo>
                      <a:pt x="12" y="347"/>
                    </a:lnTo>
                    <a:lnTo>
                      <a:pt x="3" y="329"/>
                    </a:lnTo>
                    <a:lnTo>
                      <a:pt x="0" y="292"/>
                    </a:lnTo>
                    <a:lnTo>
                      <a:pt x="12" y="256"/>
                    </a:lnTo>
                    <a:lnTo>
                      <a:pt x="36" y="228"/>
                    </a:lnTo>
                    <a:lnTo>
                      <a:pt x="53" y="218"/>
                    </a:lnTo>
                    <a:lnTo>
                      <a:pt x="457" y="10"/>
                    </a:lnTo>
                    <a:lnTo>
                      <a:pt x="476" y="2"/>
                    </a:lnTo>
                    <a:lnTo>
                      <a:pt x="512" y="0"/>
                    </a:lnTo>
                    <a:lnTo>
                      <a:pt x="548" y="11"/>
                    </a:lnTo>
                    <a:lnTo>
                      <a:pt x="576" y="34"/>
                    </a:lnTo>
                    <a:lnTo>
                      <a:pt x="586" y="51"/>
                    </a:lnTo>
                    <a:lnTo>
                      <a:pt x="594" y="68"/>
                    </a:lnTo>
                    <a:lnTo>
                      <a:pt x="597" y="106"/>
                    </a:lnTo>
                    <a:lnTo>
                      <a:pt x="585" y="142"/>
                    </a:lnTo>
                    <a:lnTo>
                      <a:pt x="562" y="170"/>
                    </a:lnTo>
                    <a:lnTo>
                      <a:pt x="545" y="180"/>
                    </a:lnTo>
                    <a:lnTo>
                      <a:pt x="139" y="388"/>
                    </a:lnTo>
                    <a:lnTo>
                      <a:pt x="119" y="397"/>
                    </a:lnTo>
                    <a:lnTo>
                      <a:pt x="96" y="39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4" name="Freeform 91">
                <a:extLst>
                  <a:ext uri="{FF2B5EF4-FFF2-40B4-BE49-F238E27FC236}">
                    <a16:creationId xmlns:a16="http://schemas.microsoft.com/office/drawing/2014/main" xmlns="" id="{E7662F97-B3E6-41B7-8C63-CC4ACF21E8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7" y="3645"/>
                <a:ext cx="202" cy="134"/>
              </a:xfrm>
              <a:custGeom>
                <a:avLst/>
                <a:gdLst>
                  <a:gd name="T0" fmla="*/ 96 w 607"/>
                  <a:gd name="T1" fmla="*/ 403 h 403"/>
                  <a:gd name="T2" fmla="*/ 84 w 607"/>
                  <a:gd name="T3" fmla="*/ 401 h 403"/>
                  <a:gd name="T4" fmla="*/ 59 w 607"/>
                  <a:gd name="T5" fmla="*/ 396 h 403"/>
                  <a:gd name="T6" fmla="*/ 36 w 607"/>
                  <a:gd name="T7" fmla="*/ 381 h 403"/>
                  <a:gd name="T8" fmla="*/ 18 w 607"/>
                  <a:gd name="T9" fmla="*/ 363 h 403"/>
                  <a:gd name="T10" fmla="*/ 12 w 607"/>
                  <a:gd name="T11" fmla="*/ 350 h 403"/>
                  <a:gd name="T12" fmla="*/ 3 w 607"/>
                  <a:gd name="T13" fmla="*/ 333 h 403"/>
                  <a:gd name="T14" fmla="*/ 0 w 607"/>
                  <a:gd name="T15" fmla="*/ 295 h 403"/>
                  <a:gd name="T16" fmla="*/ 12 w 607"/>
                  <a:gd name="T17" fmla="*/ 261 h 403"/>
                  <a:gd name="T18" fmla="*/ 36 w 607"/>
                  <a:gd name="T19" fmla="*/ 232 h 403"/>
                  <a:gd name="T20" fmla="*/ 53 w 607"/>
                  <a:gd name="T21" fmla="*/ 222 h 403"/>
                  <a:gd name="T22" fmla="*/ 468 w 607"/>
                  <a:gd name="T23" fmla="*/ 10 h 403"/>
                  <a:gd name="T24" fmla="*/ 485 w 607"/>
                  <a:gd name="T25" fmla="*/ 3 h 403"/>
                  <a:gd name="T26" fmla="*/ 522 w 607"/>
                  <a:gd name="T27" fmla="*/ 0 h 403"/>
                  <a:gd name="T28" fmla="*/ 558 w 607"/>
                  <a:gd name="T29" fmla="*/ 11 h 403"/>
                  <a:gd name="T30" fmla="*/ 587 w 607"/>
                  <a:gd name="T31" fmla="*/ 34 h 403"/>
                  <a:gd name="T32" fmla="*/ 597 w 607"/>
                  <a:gd name="T33" fmla="*/ 51 h 403"/>
                  <a:gd name="T34" fmla="*/ 604 w 607"/>
                  <a:gd name="T35" fmla="*/ 69 h 403"/>
                  <a:gd name="T36" fmla="*/ 607 w 607"/>
                  <a:gd name="T37" fmla="*/ 106 h 403"/>
                  <a:gd name="T38" fmla="*/ 595 w 607"/>
                  <a:gd name="T39" fmla="*/ 142 h 403"/>
                  <a:gd name="T40" fmla="*/ 571 w 607"/>
                  <a:gd name="T41" fmla="*/ 170 h 403"/>
                  <a:gd name="T42" fmla="*/ 555 w 607"/>
                  <a:gd name="T43" fmla="*/ 181 h 403"/>
                  <a:gd name="T44" fmla="*/ 139 w 607"/>
                  <a:gd name="T45" fmla="*/ 391 h 403"/>
                  <a:gd name="T46" fmla="*/ 118 w 607"/>
                  <a:gd name="T47" fmla="*/ 401 h 403"/>
                  <a:gd name="T48" fmla="*/ 96 w 607"/>
                  <a:gd name="T4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07" h="403">
                    <a:moveTo>
                      <a:pt x="96" y="403"/>
                    </a:moveTo>
                    <a:lnTo>
                      <a:pt x="84" y="401"/>
                    </a:lnTo>
                    <a:lnTo>
                      <a:pt x="59" y="396"/>
                    </a:lnTo>
                    <a:lnTo>
                      <a:pt x="36" y="381"/>
                    </a:lnTo>
                    <a:lnTo>
                      <a:pt x="18" y="363"/>
                    </a:lnTo>
                    <a:lnTo>
                      <a:pt x="12" y="350"/>
                    </a:lnTo>
                    <a:lnTo>
                      <a:pt x="3" y="333"/>
                    </a:lnTo>
                    <a:lnTo>
                      <a:pt x="0" y="295"/>
                    </a:lnTo>
                    <a:lnTo>
                      <a:pt x="12" y="261"/>
                    </a:lnTo>
                    <a:lnTo>
                      <a:pt x="36" y="232"/>
                    </a:lnTo>
                    <a:lnTo>
                      <a:pt x="53" y="222"/>
                    </a:lnTo>
                    <a:lnTo>
                      <a:pt x="468" y="10"/>
                    </a:lnTo>
                    <a:lnTo>
                      <a:pt x="485" y="3"/>
                    </a:lnTo>
                    <a:lnTo>
                      <a:pt x="522" y="0"/>
                    </a:lnTo>
                    <a:lnTo>
                      <a:pt x="558" y="11"/>
                    </a:lnTo>
                    <a:lnTo>
                      <a:pt x="587" y="34"/>
                    </a:lnTo>
                    <a:lnTo>
                      <a:pt x="597" y="51"/>
                    </a:lnTo>
                    <a:lnTo>
                      <a:pt x="604" y="69"/>
                    </a:lnTo>
                    <a:lnTo>
                      <a:pt x="607" y="106"/>
                    </a:lnTo>
                    <a:lnTo>
                      <a:pt x="595" y="142"/>
                    </a:lnTo>
                    <a:lnTo>
                      <a:pt x="571" y="170"/>
                    </a:lnTo>
                    <a:lnTo>
                      <a:pt x="555" y="181"/>
                    </a:lnTo>
                    <a:lnTo>
                      <a:pt x="139" y="391"/>
                    </a:lnTo>
                    <a:lnTo>
                      <a:pt x="118" y="401"/>
                    </a:lnTo>
                    <a:lnTo>
                      <a:pt x="96" y="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5" name="Freeform 92">
                <a:extLst>
                  <a:ext uri="{FF2B5EF4-FFF2-40B4-BE49-F238E27FC236}">
                    <a16:creationId xmlns:a16="http://schemas.microsoft.com/office/drawing/2014/main" xmlns="" id="{3AD5BFED-205C-47DD-8E1C-C4CEF04A3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09" y="3502"/>
                <a:ext cx="209" cy="139"/>
              </a:xfrm>
              <a:custGeom>
                <a:avLst/>
                <a:gdLst>
                  <a:gd name="T0" fmla="*/ 94 w 628"/>
                  <a:gd name="T1" fmla="*/ 417 h 417"/>
                  <a:gd name="T2" fmla="*/ 81 w 628"/>
                  <a:gd name="T3" fmla="*/ 416 h 417"/>
                  <a:gd name="T4" fmla="*/ 57 w 628"/>
                  <a:gd name="T5" fmla="*/ 409 h 417"/>
                  <a:gd name="T6" fmla="*/ 36 w 628"/>
                  <a:gd name="T7" fmla="*/ 396 h 417"/>
                  <a:gd name="T8" fmla="*/ 17 w 628"/>
                  <a:gd name="T9" fmla="*/ 377 h 417"/>
                  <a:gd name="T10" fmla="*/ 10 w 628"/>
                  <a:gd name="T11" fmla="*/ 364 h 417"/>
                  <a:gd name="T12" fmla="*/ 3 w 628"/>
                  <a:gd name="T13" fmla="*/ 347 h 417"/>
                  <a:gd name="T14" fmla="*/ 0 w 628"/>
                  <a:gd name="T15" fmla="*/ 310 h 417"/>
                  <a:gd name="T16" fmla="*/ 11 w 628"/>
                  <a:gd name="T17" fmla="*/ 275 h 417"/>
                  <a:gd name="T18" fmla="*/ 34 w 628"/>
                  <a:gd name="T19" fmla="*/ 247 h 417"/>
                  <a:gd name="T20" fmla="*/ 51 w 628"/>
                  <a:gd name="T21" fmla="*/ 237 h 417"/>
                  <a:gd name="T22" fmla="*/ 489 w 628"/>
                  <a:gd name="T23" fmla="*/ 10 h 417"/>
                  <a:gd name="T24" fmla="*/ 507 w 628"/>
                  <a:gd name="T25" fmla="*/ 3 h 417"/>
                  <a:gd name="T26" fmla="*/ 543 w 628"/>
                  <a:gd name="T27" fmla="*/ 0 h 417"/>
                  <a:gd name="T28" fmla="*/ 579 w 628"/>
                  <a:gd name="T29" fmla="*/ 12 h 417"/>
                  <a:gd name="T30" fmla="*/ 608 w 628"/>
                  <a:gd name="T31" fmla="*/ 34 h 417"/>
                  <a:gd name="T32" fmla="*/ 618 w 628"/>
                  <a:gd name="T33" fmla="*/ 52 h 417"/>
                  <a:gd name="T34" fmla="*/ 625 w 628"/>
                  <a:gd name="T35" fmla="*/ 70 h 417"/>
                  <a:gd name="T36" fmla="*/ 628 w 628"/>
                  <a:gd name="T37" fmla="*/ 108 h 417"/>
                  <a:gd name="T38" fmla="*/ 616 w 628"/>
                  <a:gd name="T39" fmla="*/ 142 h 417"/>
                  <a:gd name="T40" fmla="*/ 593 w 628"/>
                  <a:gd name="T41" fmla="*/ 171 h 417"/>
                  <a:gd name="T42" fmla="*/ 576 w 628"/>
                  <a:gd name="T43" fmla="*/ 181 h 417"/>
                  <a:gd name="T44" fmla="*/ 139 w 628"/>
                  <a:gd name="T45" fmla="*/ 406 h 417"/>
                  <a:gd name="T46" fmla="*/ 117 w 628"/>
                  <a:gd name="T47" fmla="*/ 414 h 417"/>
                  <a:gd name="T48" fmla="*/ 94 w 628"/>
                  <a:gd name="T49" fmla="*/ 417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28" h="417">
                    <a:moveTo>
                      <a:pt x="94" y="417"/>
                    </a:moveTo>
                    <a:lnTo>
                      <a:pt x="81" y="416"/>
                    </a:lnTo>
                    <a:lnTo>
                      <a:pt x="57" y="409"/>
                    </a:lnTo>
                    <a:lnTo>
                      <a:pt x="36" y="396"/>
                    </a:lnTo>
                    <a:lnTo>
                      <a:pt x="17" y="377"/>
                    </a:lnTo>
                    <a:lnTo>
                      <a:pt x="10" y="364"/>
                    </a:lnTo>
                    <a:lnTo>
                      <a:pt x="3" y="347"/>
                    </a:lnTo>
                    <a:lnTo>
                      <a:pt x="0" y="310"/>
                    </a:lnTo>
                    <a:lnTo>
                      <a:pt x="11" y="275"/>
                    </a:lnTo>
                    <a:lnTo>
                      <a:pt x="34" y="247"/>
                    </a:lnTo>
                    <a:lnTo>
                      <a:pt x="51" y="237"/>
                    </a:lnTo>
                    <a:lnTo>
                      <a:pt x="489" y="10"/>
                    </a:lnTo>
                    <a:lnTo>
                      <a:pt x="507" y="3"/>
                    </a:lnTo>
                    <a:lnTo>
                      <a:pt x="543" y="0"/>
                    </a:lnTo>
                    <a:lnTo>
                      <a:pt x="579" y="12"/>
                    </a:lnTo>
                    <a:lnTo>
                      <a:pt x="608" y="34"/>
                    </a:lnTo>
                    <a:lnTo>
                      <a:pt x="618" y="52"/>
                    </a:lnTo>
                    <a:lnTo>
                      <a:pt x="625" y="70"/>
                    </a:lnTo>
                    <a:lnTo>
                      <a:pt x="628" y="108"/>
                    </a:lnTo>
                    <a:lnTo>
                      <a:pt x="616" y="142"/>
                    </a:lnTo>
                    <a:lnTo>
                      <a:pt x="593" y="171"/>
                    </a:lnTo>
                    <a:lnTo>
                      <a:pt x="576" y="181"/>
                    </a:lnTo>
                    <a:lnTo>
                      <a:pt x="139" y="406"/>
                    </a:lnTo>
                    <a:lnTo>
                      <a:pt x="117" y="414"/>
                    </a:lnTo>
                    <a:lnTo>
                      <a:pt x="94" y="417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3" name="Freeform 100">
                <a:extLst>
                  <a:ext uri="{FF2B5EF4-FFF2-40B4-BE49-F238E27FC236}">
                    <a16:creationId xmlns:a16="http://schemas.microsoft.com/office/drawing/2014/main" xmlns="" id="{98C7457D-FD82-40A0-961B-8BCD5A04E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5" y="3112"/>
                <a:ext cx="106" cy="121"/>
              </a:xfrm>
              <a:custGeom>
                <a:avLst/>
                <a:gdLst>
                  <a:gd name="T0" fmla="*/ 96 w 318"/>
                  <a:gd name="T1" fmla="*/ 364 h 364"/>
                  <a:gd name="T2" fmla="*/ 80 w 318"/>
                  <a:gd name="T3" fmla="*/ 363 h 364"/>
                  <a:gd name="T4" fmla="*/ 52 w 318"/>
                  <a:gd name="T5" fmla="*/ 354 h 364"/>
                  <a:gd name="T6" fmla="*/ 39 w 318"/>
                  <a:gd name="T7" fmla="*/ 345 h 364"/>
                  <a:gd name="T8" fmla="*/ 24 w 318"/>
                  <a:gd name="T9" fmla="*/ 333 h 364"/>
                  <a:gd name="T10" fmla="*/ 4 w 318"/>
                  <a:gd name="T11" fmla="*/ 301 h 364"/>
                  <a:gd name="T12" fmla="*/ 0 w 318"/>
                  <a:gd name="T13" fmla="*/ 264 h 364"/>
                  <a:gd name="T14" fmla="*/ 9 w 318"/>
                  <a:gd name="T15" fmla="*/ 228 h 364"/>
                  <a:gd name="T16" fmla="*/ 19 w 318"/>
                  <a:gd name="T17" fmla="*/ 212 h 364"/>
                  <a:gd name="T18" fmla="*/ 145 w 318"/>
                  <a:gd name="T19" fmla="*/ 40 h 364"/>
                  <a:gd name="T20" fmla="*/ 158 w 318"/>
                  <a:gd name="T21" fmla="*/ 24 h 364"/>
                  <a:gd name="T22" fmla="*/ 189 w 318"/>
                  <a:gd name="T23" fmla="*/ 6 h 364"/>
                  <a:gd name="T24" fmla="*/ 225 w 318"/>
                  <a:gd name="T25" fmla="*/ 0 h 364"/>
                  <a:gd name="T26" fmla="*/ 262 w 318"/>
                  <a:gd name="T27" fmla="*/ 8 h 364"/>
                  <a:gd name="T28" fmla="*/ 278 w 318"/>
                  <a:gd name="T29" fmla="*/ 19 h 364"/>
                  <a:gd name="T30" fmla="*/ 293 w 318"/>
                  <a:gd name="T31" fmla="*/ 31 h 364"/>
                  <a:gd name="T32" fmla="*/ 313 w 318"/>
                  <a:gd name="T33" fmla="*/ 63 h 364"/>
                  <a:gd name="T34" fmla="*/ 318 w 318"/>
                  <a:gd name="T35" fmla="*/ 100 h 364"/>
                  <a:gd name="T36" fmla="*/ 310 w 318"/>
                  <a:gd name="T37" fmla="*/ 136 h 364"/>
                  <a:gd name="T38" fmla="*/ 298 w 318"/>
                  <a:gd name="T39" fmla="*/ 152 h 364"/>
                  <a:gd name="T40" fmla="*/ 172 w 318"/>
                  <a:gd name="T41" fmla="*/ 324 h 364"/>
                  <a:gd name="T42" fmla="*/ 158 w 318"/>
                  <a:gd name="T43" fmla="*/ 343 h 364"/>
                  <a:gd name="T44" fmla="*/ 118 w 318"/>
                  <a:gd name="T45" fmla="*/ 361 h 364"/>
                  <a:gd name="T46" fmla="*/ 96 w 318"/>
                  <a:gd name="T47" fmla="*/ 36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8" h="364">
                    <a:moveTo>
                      <a:pt x="96" y="364"/>
                    </a:moveTo>
                    <a:lnTo>
                      <a:pt x="80" y="363"/>
                    </a:lnTo>
                    <a:lnTo>
                      <a:pt x="52" y="354"/>
                    </a:lnTo>
                    <a:lnTo>
                      <a:pt x="39" y="345"/>
                    </a:lnTo>
                    <a:lnTo>
                      <a:pt x="24" y="333"/>
                    </a:lnTo>
                    <a:lnTo>
                      <a:pt x="4" y="301"/>
                    </a:lnTo>
                    <a:lnTo>
                      <a:pt x="0" y="264"/>
                    </a:lnTo>
                    <a:lnTo>
                      <a:pt x="9" y="228"/>
                    </a:lnTo>
                    <a:lnTo>
                      <a:pt x="19" y="212"/>
                    </a:lnTo>
                    <a:lnTo>
                      <a:pt x="145" y="40"/>
                    </a:lnTo>
                    <a:lnTo>
                      <a:pt x="158" y="24"/>
                    </a:lnTo>
                    <a:lnTo>
                      <a:pt x="189" y="6"/>
                    </a:lnTo>
                    <a:lnTo>
                      <a:pt x="225" y="0"/>
                    </a:lnTo>
                    <a:lnTo>
                      <a:pt x="262" y="8"/>
                    </a:lnTo>
                    <a:lnTo>
                      <a:pt x="278" y="19"/>
                    </a:lnTo>
                    <a:lnTo>
                      <a:pt x="293" y="31"/>
                    </a:lnTo>
                    <a:lnTo>
                      <a:pt x="313" y="63"/>
                    </a:lnTo>
                    <a:lnTo>
                      <a:pt x="318" y="100"/>
                    </a:lnTo>
                    <a:lnTo>
                      <a:pt x="310" y="136"/>
                    </a:lnTo>
                    <a:lnTo>
                      <a:pt x="298" y="152"/>
                    </a:lnTo>
                    <a:lnTo>
                      <a:pt x="172" y="324"/>
                    </a:lnTo>
                    <a:lnTo>
                      <a:pt x="158" y="343"/>
                    </a:lnTo>
                    <a:lnTo>
                      <a:pt x="118" y="361"/>
                    </a:lnTo>
                    <a:lnTo>
                      <a:pt x="96" y="36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4" name="Freeform 101">
                <a:extLst>
                  <a:ext uri="{FF2B5EF4-FFF2-40B4-BE49-F238E27FC236}">
                    <a16:creationId xmlns:a16="http://schemas.microsoft.com/office/drawing/2014/main" xmlns="" id="{E4854FCF-6021-421E-A3AE-BAACE32F7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1" y="2597"/>
                <a:ext cx="296" cy="381"/>
              </a:xfrm>
              <a:custGeom>
                <a:avLst/>
                <a:gdLst>
                  <a:gd name="T0" fmla="*/ 96 w 887"/>
                  <a:gd name="T1" fmla="*/ 1144 h 1144"/>
                  <a:gd name="T2" fmla="*/ 82 w 887"/>
                  <a:gd name="T3" fmla="*/ 1144 h 1144"/>
                  <a:gd name="T4" fmla="*/ 53 w 887"/>
                  <a:gd name="T5" fmla="*/ 1136 h 1144"/>
                  <a:gd name="T6" fmla="*/ 40 w 887"/>
                  <a:gd name="T7" fmla="*/ 1127 h 1144"/>
                  <a:gd name="T8" fmla="*/ 26 w 887"/>
                  <a:gd name="T9" fmla="*/ 1114 h 1144"/>
                  <a:gd name="T10" fmla="*/ 6 w 887"/>
                  <a:gd name="T11" fmla="*/ 1083 h 1144"/>
                  <a:gd name="T12" fmla="*/ 0 w 887"/>
                  <a:gd name="T13" fmla="*/ 1045 h 1144"/>
                  <a:gd name="T14" fmla="*/ 9 w 887"/>
                  <a:gd name="T15" fmla="*/ 1010 h 1144"/>
                  <a:gd name="T16" fmla="*/ 20 w 887"/>
                  <a:gd name="T17" fmla="*/ 994 h 1144"/>
                  <a:gd name="T18" fmla="*/ 715 w 887"/>
                  <a:gd name="T19" fmla="*/ 39 h 1144"/>
                  <a:gd name="T20" fmla="*/ 727 w 887"/>
                  <a:gd name="T21" fmla="*/ 24 h 1144"/>
                  <a:gd name="T22" fmla="*/ 760 w 887"/>
                  <a:gd name="T23" fmla="*/ 6 h 1144"/>
                  <a:gd name="T24" fmla="*/ 796 w 887"/>
                  <a:gd name="T25" fmla="*/ 0 h 1144"/>
                  <a:gd name="T26" fmla="*/ 831 w 887"/>
                  <a:gd name="T27" fmla="*/ 9 h 1144"/>
                  <a:gd name="T28" fmla="*/ 849 w 887"/>
                  <a:gd name="T29" fmla="*/ 19 h 1144"/>
                  <a:gd name="T30" fmla="*/ 863 w 887"/>
                  <a:gd name="T31" fmla="*/ 32 h 1144"/>
                  <a:gd name="T32" fmla="*/ 882 w 887"/>
                  <a:gd name="T33" fmla="*/ 63 h 1144"/>
                  <a:gd name="T34" fmla="*/ 887 w 887"/>
                  <a:gd name="T35" fmla="*/ 99 h 1144"/>
                  <a:gd name="T36" fmla="*/ 880 w 887"/>
                  <a:gd name="T37" fmla="*/ 135 h 1144"/>
                  <a:gd name="T38" fmla="*/ 869 w 887"/>
                  <a:gd name="T39" fmla="*/ 152 h 1144"/>
                  <a:gd name="T40" fmla="*/ 173 w 887"/>
                  <a:gd name="T41" fmla="*/ 1106 h 1144"/>
                  <a:gd name="T42" fmla="*/ 158 w 887"/>
                  <a:gd name="T43" fmla="*/ 1123 h 1144"/>
                  <a:gd name="T44" fmla="*/ 119 w 887"/>
                  <a:gd name="T45" fmla="*/ 1143 h 1144"/>
                  <a:gd name="T46" fmla="*/ 96 w 887"/>
                  <a:gd name="T47" fmla="*/ 1144 h 1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87" h="1144">
                    <a:moveTo>
                      <a:pt x="96" y="1144"/>
                    </a:moveTo>
                    <a:lnTo>
                      <a:pt x="82" y="1144"/>
                    </a:lnTo>
                    <a:lnTo>
                      <a:pt x="53" y="1136"/>
                    </a:lnTo>
                    <a:lnTo>
                      <a:pt x="40" y="1127"/>
                    </a:lnTo>
                    <a:lnTo>
                      <a:pt x="26" y="1114"/>
                    </a:lnTo>
                    <a:lnTo>
                      <a:pt x="6" y="1083"/>
                    </a:lnTo>
                    <a:lnTo>
                      <a:pt x="0" y="1045"/>
                    </a:lnTo>
                    <a:lnTo>
                      <a:pt x="9" y="1010"/>
                    </a:lnTo>
                    <a:lnTo>
                      <a:pt x="20" y="994"/>
                    </a:lnTo>
                    <a:lnTo>
                      <a:pt x="715" y="39"/>
                    </a:lnTo>
                    <a:lnTo>
                      <a:pt x="727" y="24"/>
                    </a:lnTo>
                    <a:lnTo>
                      <a:pt x="760" y="6"/>
                    </a:lnTo>
                    <a:lnTo>
                      <a:pt x="796" y="0"/>
                    </a:lnTo>
                    <a:lnTo>
                      <a:pt x="831" y="9"/>
                    </a:lnTo>
                    <a:lnTo>
                      <a:pt x="849" y="19"/>
                    </a:lnTo>
                    <a:lnTo>
                      <a:pt x="863" y="32"/>
                    </a:lnTo>
                    <a:lnTo>
                      <a:pt x="882" y="63"/>
                    </a:lnTo>
                    <a:lnTo>
                      <a:pt x="887" y="99"/>
                    </a:lnTo>
                    <a:lnTo>
                      <a:pt x="880" y="135"/>
                    </a:lnTo>
                    <a:lnTo>
                      <a:pt x="869" y="152"/>
                    </a:lnTo>
                    <a:lnTo>
                      <a:pt x="173" y="1106"/>
                    </a:lnTo>
                    <a:lnTo>
                      <a:pt x="158" y="1123"/>
                    </a:lnTo>
                    <a:lnTo>
                      <a:pt x="119" y="1143"/>
                    </a:lnTo>
                    <a:lnTo>
                      <a:pt x="96" y="114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5" name="Freeform 102">
                <a:extLst>
                  <a:ext uri="{FF2B5EF4-FFF2-40B4-BE49-F238E27FC236}">
                    <a16:creationId xmlns:a16="http://schemas.microsoft.com/office/drawing/2014/main" xmlns="" id="{6FED84F5-D6C1-43F9-BA94-58145493F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04" y="1513"/>
                <a:ext cx="809" cy="1083"/>
              </a:xfrm>
              <a:custGeom>
                <a:avLst/>
                <a:gdLst>
                  <a:gd name="T0" fmla="*/ 96 w 2426"/>
                  <a:gd name="T1" fmla="*/ 3250 h 3250"/>
                  <a:gd name="T2" fmla="*/ 82 w 2426"/>
                  <a:gd name="T3" fmla="*/ 3248 h 3250"/>
                  <a:gd name="T4" fmla="*/ 53 w 2426"/>
                  <a:gd name="T5" fmla="*/ 3240 h 3250"/>
                  <a:gd name="T6" fmla="*/ 41 w 2426"/>
                  <a:gd name="T7" fmla="*/ 3231 h 3250"/>
                  <a:gd name="T8" fmla="*/ 25 w 2426"/>
                  <a:gd name="T9" fmla="*/ 3218 h 3250"/>
                  <a:gd name="T10" fmla="*/ 6 w 2426"/>
                  <a:gd name="T11" fmla="*/ 3186 h 3250"/>
                  <a:gd name="T12" fmla="*/ 0 w 2426"/>
                  <a:gd name="T13" fmla="*/ 3151 h 3250"/>
                  <a:gd name="T14" fmla="*/ 9 w 2426"/>
                  <a:gd name="T15" fmla="*/ 3113 h 3250"/>
                  <a:gd name="T16" fmla="*/ 19 w 2426"/>
                  <a:gd name="T17" fmla="*/ 3098 h 3250"/>
                  <a:gd name="T18" fmla="*/ 2252 w 2426"/>
                  <a:gd name="T19" fmla="*/ 39 h 3250"/>
                  <a:gd name="T20" fmla="*/ 2265 w 2426"/>
                  <a:gd name="T21" fmla="*/ 24 h 3250"/>
                  <a:gd name="T22" fmla="*/ 2297 w 2426"/>
                  <a:gd name="T23" fmla="*/ 6 h 3250"/>
                  <a:gd name="T24" fmla="*/ 2334 w 2426"/>
                  <a:gd name="T25" fmla="*/ 0 h 3250"/>
                  <a:gd name="T26" fmla="*/ 2370 w 2426"/>
                  <a:gd name="T27" fmla="*/ 9 h 3250"/>
                  <a:gd name="T28" fmla="*/ 2386 w 2426"/>
                  <a:gd name="T29" fmla="*/ 19 h 3250"/>
                  <a:gd name="T30" fmla="*/ 2402 w 2426"/>
                  <a:gd name="T31" fmla="*/ 32 h 3250"/>
                  <a:gd name="T32" fmla="*/ 2420 w 2426"/>
                  <a:gd name="T33" fmla="*/ 63 h 3250"/>
                  <a:gd name="T34" fmla="*/ 2426 w 2426"/>
                  <a:gd name="T35" fmla="*/ 99 h 3250"/>
                  <a:gd name="T36" fmla="*/ 2417 w 2426"/>
                  <a:gd name="T37" fmla="*/ 135 h 3250"/>
                  <a:gd name="T38" fmla="*/ 2407 w 2426"/>
                  <a:gd name="T39" fmla="*/ 152 h 3250"/>
                  <a:gd name="T40" fmla="*/ 174 w 2426"/>
                  <a:gd name="T41" fmla="*/ 3209 h 3250"/>
                  <a:gd name="T42" fmla="*/ 158 w 2426"/>
                  <a:gd name="T43" fmla="*/ 3228 h 3250"/>
                  <a:gd name="T44" fmla="*/ 118 w 2426"/>
                  <a:gd name="T45" fmla="*/ 3248 h 3250"/>
                  <a:gd name="T46" fmla="*/ 96 w 2426"/>
                  <a:gd name="T47" fmla="*/ 3250 h 3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26" h="3250">
                    <a:moveTo>
                      <a:pt x="96" y="3250"/>
                    </a:moveTo>
                    <a:lnTo>
                      <a:pt x="82" y="3248"/>
                    </a:lnTo>
                    <a:lnTo>
                      <a:pt x="53" y="3240"/>
                    </a:lnTo>
                    <a:lnTo>
                      <a:pt x="41" y="3231"/>
                    </a:lnTo>
                    <a:lnTo>
                      <a:pt x="25" y="3218"/>
                    </a:lnTo>
                    <a:lnTo>
                      <a:pt x="6" y="3186"/>
                    </a:lnTo>
                    <a:lnTo>
                      <a:pt x="0" y="3151"/>
                    </a:lnTo>
                    <a:lnTo>
                      <a:pt x="9" y="3113"/>
                    </a:lnTo>
                    <a:lnTo>
                      <a:pt x="19" y="3098"/>
                    </a:lnTo>
                    <a:lnTo>
                      <a:pt x="2252" y="39"/>
                    </a:lnTo>
                    <a:lnTo>
                      <a:pt x="2265" y="24"/>
                    </a:lnTo>
                    <a:lnTo>
                      <a:pt x="2297" y="6"/>
                    </a:lnTo>
                    <a:lnTo>
                      <a:pt x="2334" y="0"/>
                    </a:lnTo>
                    <a:lnTo>
                      <a:pt x="2370" y="9"/>
                    </a:lnTo>
                    <a:lnTo>
                      <a:pt x="2386" y="19"/>
                    </a:lnTo>
                    <a:lnTo>
                      <a:pt x="2402" y="32"/>
                    </a:lnTo>
                    <a:lnTo>
                      <a:pt x="2420" y="63"/>
                    </a:lnTo>
                    <a:lnTo>
                      <a:pt x="2426" y="99"/>
                    </a:lnTo>
                    <a:lnTo>
                      <a:pt x="2417" y="135"/>
                    </a:lnTo>
                    <a:lnTo>
                      <a:pt x="2407" y="152"/>
                    </a:lnTo>
                    <a:lnTo>
                      <a:pt x="174" y="3209"/>
                    </a:lnTo>
                    <a:lnTo>
                      <a:pt x="158" y="3228"/>
                    </a:lnTo>
                    <a:lnTo>
                      <a:pt x="118" y="3248"/>
                    </a:lnTo>
                    <a:lnTo>
                      <a:pt x="96" y="325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6" name="Freeform 103">
                <a:extLst>
                  <a:ext uri="{FF2B5EF4-FFF2-40B4-BE49-F238E27FC236}">
                    <a16:creationId xmlns:a16="http://schemas.microsoft.com/office/drawing/2014/main" xmlns="" id="{B032F773-A8EA-43F1-A7A0-0310DD09A2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" y="2150"/>
                <a:ext cx="808" cy="1083"/>
              </a:xfrm>
              <a:custGeom>
                <a:avLst/>
                <a:gdLst>
                  <a:gd name="T0" fmla="*/ 96 w 2426"/>
                  <a:gd name="T1" fmla="*/ 3251 h 3251"/>
                  <a:gd name="T2" fmla="*/ 82 w 2426"/>
                  <a:gd name="T3" fmla="*/ 3250 h 3251"/>
                  <a:gd name="T4" fmla="*/ 53 w 2426"/>
                  <a:gd name="T5" fmla="*/ 3241 h 3251"/>
                  <a:gd name="T6" fmla="*/ 41 w 2426"/>
                  <a:gd name="T7" fmla="*/ 3232 h 3251"/>
                  <a:gd name="T8" fmla="*/ 25 w 2426"/>
                  <a:gd name="T9" fmla="*/ 3220 h 3251"/>
                  <a:gd name="T10" fmla="*/ 6 w 2426"/>
                  <a:gd name="T11" fmla="*/ 3188 h 3251"/>
                  <a:gd name="T12" fmla="*/ 0 w 2426"/>
                  <a:gd name="T13" fmla="*/ 3151 h 3251"/>
                  <a:gd name="T14" fmla="*/ 9 w 2426"/>
                  <a:gd name="T15" fmla="*/ 3115 h 3251"/>
                  <a:gd name="T16" fmla="*/ 19 w 2426"/>
                  <a:gd name="T17" fmla="*/ 3099 h 3251"/>
                  <a:gd name="T18" fmla="*/ 2252 w 2426"/>
                  <a:gd name="T19" fmla="*/ 40 h 3251"/>
                  <a:gd name="T20" fmla="*/ 2265 w 2426"/>
                  <a:gd name="T21" fmla="*/ 26 h 3251"/>
                  <a:gd name="T22" fmla="*/ 2298 w 2426"/>
                  <a:gd name="T23" fmla="*/ 6 h 3251"/>
                  <a:gd name="T24" fmla="*/ 2334 w 2426"/>
                  <a:gd name="T25" fmla="*/ 0 h 3251"/>
                  <a:gd name="T26" fmla="*/ 2370 w 2426"/>
                  <a:gd name="T27" fmla="*/ 9 h 3251"/>
                  <a:gd name="T28" fmla="*/ 2386 w 2426"/>
                  <a:gd name="T29" fmla="*/ 20 h 3251"/>
                  <a:gd name="T30" fmla="*/ 2402 w 2426"/>
                  <a:gd name="T31" fmla="*/ 32 h 3251"/>
                  <a:gd name="T32" fmla="*/ 2420 w 2426"/>
                  <a:gd name="T33" fmla="*/ 65 h 3251"/>
                  <a:gd name="T34" fmla="*/ 2426 w 2426"/>
                  <a:gd name="T35" fmla="*/ 101 h 3251"/>
                  <a:gd name="T36" fmla="*/ 2417 w 2426"/>
                  <a:gd name="T37" fmla="*/ 136 h 3251"/>
                  <a:gd name="T38" fmla="*/ 2407 w 2426"/>
                  <a:gd name="T39" fmla="*/ 154 h 3251"/>
                  <a:gd name="T40" fmla="*/ 174 w 2426"/>
                  <a:gd name="T41" fmla="*/ 3211 h 3251"/>
                  <a:gd name="T42" fmla="*/ 158 w 2426"/>
                  <a:gd name="T43" fmla="*/ 3230 h 3251"/>
                  <a:gd name="T44" fmla="*/ 118 w 2426"/>
                  <a:gd name="T45" fmla="*/ 3248 h 3251"/>
                  <a:gd name="T46" fmla="*/ 96 w 2426"/>
                  <a:gd name="T47" fmla="*/ 3251 h 3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26" h="3251">
                    <a:moveTo>
                      <a:pt x="96" y="3251"/>
                    </a:moveTo>
                    <a:lnTo>
                      <a:pt x="82" y="3250"/>
                    </a:lnTo>
                    <a:lnTo>
                      <a:pt x="53" y="3241"/>
                    </a:lnTo>
                    <a:lnTo>
                      <a:pt x="41" y="3232"/>
                    </a:lnTo>
                    <a:lnTo>
                      <a:pt x="25" y="3220"/>
                    </a:lnTo>
                    <a:lnTo>
                      <a:pt x="6" y="3188"/>
                    </a:lnTo>
                    <a:lnTo>
                      <a:pt x="0" y="3151"/>
                    </a:lnTo>
                    <a:lnTo>
                      <a:pt x="9" y="3115"/>
                    </a:lnTo>
                    <a:lnTo>
                      <a:pt x="19" y="3099"/>
                    </a:lnTo>
                    <a:lnTo>
                      <a:pt x="2252" y="40"/>
                    </a:lnTo>
                    <a:lnTo>
                      <a:pt x="2265" y="26"/>
                    </a:lnTo>
                    <a:lnTo>
                      <a:pt x="2298" y="6"/>
                    </a:lnTo>
                    <a:lnTo>
                      <a:pt x="2334" y="0"/>
                    </a:lnTo>
                    <a:lnTo>
                      <a:pt x="2370" y="9"/>
                    </a:lnTo>
                    <a:lnTo>
                      <a:pt x="2386" y="20"/>
                    </a:lnTo>
                    <a:lnTo>
                      <a:pt x="2402" y="32"/>
                    </a:lnTo>
                    <a:lnTo>
                      <a:pt x="2420" y="65"/>
                    </a:lnTo>
                    <a:lnTo>
                      <a:pt x="2426" y="101"/>
                    </a:lnTo>
                    <a:lnTo>
                      <a:pt x="2417" y="136"/>
                    </a:lnTo>
                    <a:lnTo>
                      <a:pt x="2407" y="154"/>
                    </a:lnTo>
                    <a:lnTo>
                      <a:pt x="174" y="3211"/>
                    </a:lnTo>
                    <a:lnTo>
                      <a:pt x="158" y="3230"/>
                    </a:lnTo>
                    <a:lnTo>
                      <a:pt x="118" y="3248"/>
                    </a:lnTo>
                    <a:lnTo>
                      <a:pt x="96" y="325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" name="Freeform 104">
                <a:extLst>
                  <a:ext uri="{FF2B5EF4-FFF2-40B4-BE49-F238E27FC236}">
                    <a16:creationId xmlns:a16="http://schemas.microsoft.com/office/drawing/2014/main" xmlns="" id="{DE3C4E30-35B5-4402-96E7-549F4B897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04" y="2532"/>
                <a:ext cx="1010" cy="701"/>
              </a:xfrm>
              <a:custGeom>
                <a:avLst/>
                <a:gdLst>
                  <a:gd name="T0" fmla="*/ 2933 w 3029"/>
                  <a:gd name="T1" fmla="*/ 2104 h 2104"/>
                  <a:gd name="T2" fmla="*/ 2919 w 3029"/>
                  <a:gd name="T3" fmla="*/ 2103 h 2104"/>
                  <a:gd name="T4" fmla="*/ 2893 w 3029"/>
                  <a:gd name="T5" fmla="*/ 2096 h 2104"/>
                  <a:gd name="T6" fmla="*/ 2880 w 3029"/>
                  <a:gd name="T7" fmla="*/ 2087 h 2104"/>
                  <a:gd name="T8" fmla="*/ 42 w 3029"/>
                  <a:gd name="T9" fmla="*/ 175 h 2104"/>
                  <a:gd name="T10" fmla="*/ 28 w 3029"/>
                  <a:gd name="T11" fmla="*/ 164 h 2104"/>
                  <a:gd name="T12" fmla="*/ 8 w 3029"/>
                  <a:gd name="T13" fmla="*/ 132 h 2104"/>
                  <a:gd name="T14" fmla="*/ 0 w 3029"/>
                  <a:gd name="T15" fmla="*/ 96 h 2104"/>
                  <a:gd name="T16" fmla="*/ 8 w 3029"/>
                  <a:gd name="T17" fmla="*/ 61 h 2104"/>
                  <a:gd name="T18" fmla="*/ 18 w 3029"/>
                  <a:gd name="T19" fmla="*/ 43 h 2104"/>
                  <a:gd name="T20" fmla="*/ 29 w 3029"/>
                  <a:gd name="T21" fmla="*/ 28 h 2104"/>
                  <a:gd name="T22" fmla="*/ 61 w 3029"/>
                  <a:gd name="T23" fmla="*/ 8 h 2104"/>
                  <a:gd name="T24" fmla="*/ 96 w 3029"/>
                  <a:gd name="T25" fmla="*/ 0 h 2104"/>
                  <a:gd name="T26" fmla="*/ 132 w 3029"/>
                  <a:gd name="T27" fmla="*/ 8 h 2104"/>
                  <a:gd name="T28" fmla="*/ 149 w 3029"/>
                  <a:gd name="T29" fmla="*/ 18 h 2104"/>
                  <a:gd name="T30" fmla="*/ 2986 w 3029"/>
                  <a:gd name="T31" fmla="*/ 1929 h 2104"/>
                  <a:gd name="T32" fmla="*/ 3002 w 3029"/>
                  <a:gd name="T33" fmla="*/ 1941 h 2104"/>
                  <a:gd name="T34" fmla="*/ 3022 w 3029"/>
                  <a:gd name="T35" fmla="*/ 1972 h 2104"/>
                  <a:gd name="T36" fmla="*/ 3029 w 3029"/>
                  <a:gd name="T37" fmla="*/ 2008 h 2104"/>
                  <a:gd name="T38" fmla="*/ 3022 w 3029"/>
                  <a:gd name="T39" fmla="*/ 2044 h 2104"/>
                  <a:gd name="T40" fmla="*/ 3012 w 3029"/>
                  <a:gd name="T41" fmla="*/ 2061 h 2104"/>
                  <a:gd name="T42" fmla="*/ 2998 w 3029"/>
                  <a:gd name="T43" fmla="*/ 2080 h 2104"/>
                  <a:gd name="T44" fmla="*/ 2956 w 3029"/>
                  <a:gd name="T45" fmla="*/ 2101 h 2104"/>
                  <a:gd name="T46" fmla="*/ 2933 w 3029"/>
                  <a:gd name="T47" fmla="*/ 2104 h 2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29" h="2104">
                    <a:moveTo>
                      <a:pt x="2933" y="2104"/>
                    </a:moveTo>
                    <a:lnTo>
                      <a:pt x="2919" y="2103"/>
                    </a:lnTo>
                    <a:lnTo>
                      <a:pt x="2893" y="2096"/>
                    </a:lnTo>
                    <a:lnTo>
                      <a:pt x="2880" y="2087"/>
                    </a:lnTo>
                    <a:lnTo>
                      <a:pt x="42" y="175"/>
                    </a:lnTo>
                    <a:lnTo>
                      <a:pt x="28" y="164"/>
                    </a:lnTo>
                    <a:lnTo>
                      <a:pt x="8" y="132"/>
                    </a:lnTo>
                    <a:lnTo>
                      <a:pt x="0" y="96"/>
                    </a:lnTo>
                    <a:lnTo>
                      <a:pt x="8" y="61"/>
                    </a:lnTo>
                    <a:lnTo>
                      <a:pt x="18" y="43"/>
                    </a:lnTo>
                    <a:lnTo>
                      <a:pt x="29" y="28"/>
                    </a:lnTo>
                    <a:lnTo>
                      <a:pt x="61" y="8"/>
                    </a:lnTo>
                    <a:lnTo>
                      <a:pt x="96" y="0"/>
                    </a:lnTo>
                    <a:lnTo>
                      <a:pt x="132" y="8"/>
                    </a:lnTo>
                    <a:lnTo>
                      <a:pt x="149" y="18"/>
                    </a:lnTo>
                    <a:lnTo>
                      <a:pt x="2986" y="1929"/>
                    </a:lnTo>
                    <a:lnTo>
                      <a:pt x="3002" y="1941"/>
                    </a:lnTo>
                    <a:lnTo>
                      <a:pt x="3022" y="1972"/>
                    </a:lnTo>
                    <a:lnTo>
                      <a:pt x="3029" y="2008"/>
                    </a:lnTo>
                    <a:lnTo>
                      <a:pt x="3022" y="2044"/>
                    </a:lnTo>
                    <a:lnTo>
                      <a:pt x="3012" y="2061"/>
                    </a:lnTo>
                    <a:lnTo>
                      <a:pt x="2998" y="2080"/>
                    </a:lnTo>
                    <a:lnTo>
                      <a:pt x="2956" y="2101"/>
                    </a:lnTo>
                    <a:lnTo>
                      <a:pt x="2933" y="210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6" name="Group 63">
              <a:extLst>
                <a:ext uri="{FF2B5EF4-FFF2-40B4-BE49-F238E27FC236}">
                  <a16:creationId xmlns:a16="http://schemas.microsoft.com/office/drawing/2014/main" xmlns="" id="{7BE372A5-522A-4C08-927C-E604D4CC1E3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448911" y="-46370"/>
              <a:ext cx="1606190" cy="1522616"/>
              <a:chOff x="-3015" y="1063"/>
              <a:chExt cx="4305" cy="4081"/>
            </a:xfrm>
          </p:grpSpPr>
          <p:sp>
            <p:nvSpPr>
              <p:cNvPr id="78" name="Freeform 64">
                <a:extLst>
                  <a:ext uri="{FF2B5EF4-FFF2-40B4-BE49-F238E27FC236}">
                    <a16:creationId xmlns:a16="http://schemas.microsoft.com/office/drawing/2014/main" xmlns="" id="{4F76D58E-3461-4CB7-912E-1C757470EE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27" y="2629"/>
                <a:ext cx="1116" cy="932"/>
              </a:xfrm>
              <a:custGeom>
                <a:avLst/>
                <a:gdLst>
                  <a:gd name="T0" fmla="*/ 2768 w 3348"/>
                  <a:gd name="T1" fmla="*/ 2485 h 2798"/>
                  <a:gd name="T2" fmla="*/ 1020 w 3348"/>
                  <a:gd name="T3" fmla="*/ 2798 h 2798"/>
                  <a:gd name="T4" fmla="*/ 0 w 3348"/>
                  <a:gd name="T5" fmla="*/ 1450 h 2798"/>
                  <a:gd name="T6" fmla="*/ 1050 w 3348"/>
                  <a:gd name="T7" fmla="*/ 0 h 2798"/>
                  <a:gd name="T8" fmla="*/ 3348 w 3348"/>
                  <a:gd name="T9" fmla="*/ 1546 h 2798"/>
                  <a:gd name="T10" fmla="*/ 2768 w 3348"/>
                  <a:gd name="T11" fmla="*/ 2485 h 2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48" h="2798">
                    <a:moveTo>
                      <a:pt x="2768" y="2485"/>
                    </a:moveTo>
                    <a:lnTo>
                      <a:pt x="1020" y="2798"/>
                    </a:lnTo>
                    <a:lnTo>
                      <a:pt x="0" y="1450"/>
                    </a:lnTo>
                    <a:lnTo>
                      <a:pt x="1050" y="0"/>
                    </a:lnTo>
                    <a:lnTo>
                      <a:pt x="3348" y="1546"/>
                    </a:lnTo>
                    <a:lnTo>
                      <a:pt x="2768" y="248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65">
                <a:extLst>
                  <a:ext uri="{FF2B5EF4-FFF2-40B4-BE49-F238E27FC236}">
                    <a16:creationId xmlns:a16="http://schemas.microsoft.com/office/drawing/2014/main" xmlns="" id="{762D580E-05AA-4C0D-80CF-03963094E7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09" y="2700"/>
                <a:ext cx="254" cy="354"/>
              </a:xfrm>
              <a:custGeom>
                <a:avLst/>
                <a:gdLst>
                  <a:gd name="T0" fmla="*/ 99 w 762"/>
                  <a:gd name="T1" fmla="*/ 1061 h 1061"/>
                  <a:gd name="T2" fmla="*/ 762 w 762"/>
                  <a:gd name="T3" fmla="*/ 149 h 1061"/>
                  <a:gd name="T4" fmla="*/ 539 w 762"/>
                  <a:gd name="T5" fmla="*/ 0 h 1061"/>
                  <a:gd name="T6" fmla="*/ 0 w 762"/>
                  <a:gd name="T7" fmla="*/ 743 h 1061"/>
                  <a:gd name="T8" fmla="*/ 99 w 762"/>
                  <a:gd name="T9" fmla="*/ 1061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2" h="1061">
                    <a:moveTo>
                      <a:pt x="99" y="1061"/>
                    </a:moveTo>
                    <a:lnTo>
                      <a:pt x="762" y="149"/>
                    </a:lnTo>
                    <a:lnTo>
                      <a:pt x="539" y="0"/>
                    </a:lnTo>
                    <a:lnTo>
                      <a:pt x="0" y="743"/>
                    </a:lnTo>
                    <a:lnTo>
                      <a:pt x="99" y="10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67">
                <a:extLst>
                  <a:ext uri="{FF2B5EF4-FFF2-40B4-BE49-F238E27FC236}">
                    <a16:creationId xmlns:a16="http://schemas.microsoft.com/office/drawing/2014/main" xmlns="" id="{131A70FA-D4AD-4354-81D4-2C6B8D93B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1" y="3307"/>
                <a:ext cx="427" cy="939"/>
              </a:xfrm>
              <a:custGeom>
                <a:avLst/>
                <a:gdLst>
                  <a:gd name="T0" fmla="*/ 1147 w 1282"/>
                  <a:gd name="T1" fmla="*/ 2483 h 2819"/>
                  <a:gd name="T2" fmla="*/ 1094 w 1282"/>
                  <a:gd name="T3" fmla="*/ 2376 h 2819"/>
                  <a:gd name="T4" fmla="*/ 1000 w 1282"/>
                  <a:gd name="T5" fmla="*/ 2158 h 2819"/>
                  <a:gd name="T6" fmla="*/ 918 w 1282"/>
                  <a:gd name="T7" fmla="*/ 1938 h 2819"/>
                  <a:gd name="T8" fmla="*/ 846 w 1282"/>
                  <a:gd name="T9" fmla="*/ 1720 h 2819"/>
                  <a:gd name="T10" fmla="*/ 786 w 1282"/>
                  <a:gd name="T11" fmla="*/ 1505 h 2819"/>
                  <a:gd name="T12" fmla="*/ 736 w 1282"/>
                  <a:gd name="T13" fmla="*/ 1296 h 2819"/>
                  <a:gd name="T14" fmla="*/ 674 w 1282"/>
                  <a:gd name="T15" fmla="*/ 995 h 2819"/>
                  <a:gd name="T16" fmla="*/ 621 w 1282"/>
                  <a:gd name="T17" fmla="*/ 636 h 2819"/>
                  <a:gd name="T18" fmla="*/ 591 w 1282"/>
                  <a:gd name="T19" fmla="*/ 341 h 2819"/>
                  <a:gd name="T20" fmla="*/ 574 w 1282"/>
                  <a:gd name="T21" fmla="*/ 41 h 2819"/>
                  <a:gd name="T22" fmla="*/ 574 w 1282"/>
                  <a:gd name="T23" fmla="*/ 0 h 2819"/>
                  <a:gd name="T24" fmla="*/ 0 w 1282"/>
                  <a:gd name="T25" fmla="*/ 0 h 2819"/>
                  <a:gd name="T26" fmla="*/ 3 w 1282"/>
                  <a:gd name="T27" fmla="*/ 20 h 2819"/>
                  <a:gd name="T28" fmla="*/ 40 w 1282"/>
                  <a:gd name="T29" fmla="*/ 236 h 2819"/>
                  <a:gd name="T30" fmla="*/ 81 w 1282"/>
                  <a:gd name="T31" fmla="*/ 418 h 2819"/>
                  <a:gd name="T32" fmla="*/ 124 w 1282"/>
                  <a:gd name="T33" fmla="*/ 592 h 2819"/>
                  <a:gd name="T34" fmla="*/ 218 w 1282"/>
                  <a:gd name="T35" fmla="*/ 906 h 2819"/>
                  <a:gd name="T36" fmla="*/ 297 w 1282"/>
                  <a:gd name="T37" fmla="*/ 1137 h 2819"/>
                  <a:gd name="T38" fmla="*/ 395 w 1282"/>
                  <a:gd name="T39" fmla="*/ 1381 h 2819"/>
                  <a:gd name="T40" fmla="*/ 508 w 1282"/>
                  <a:gd name="T41" fmla="*/ 1634 h 2819"/>
                  <a:gd name="T42" fmla="*/ 641 w 1282"/>
                  <a:gd name="T43" fmla="*/ 1897 h 2819"/>
                  <a:gd name="T44" fmla="*/ 793 w 1282"/>
                  <a:gd name="T45" fmla="*/ 2161 h 2819"/>
                  <a:gd name="T46" fmla="*/ 879 w 1282"/>
                  <a:gd name="T47" fmla="*/ 2293 h 2819"/>
                  <a:gd name="T48" fmla="*/ 969 w 1282"/>
                  <a:gd name="T49" fmla="*/ 2426 h 2819"/>
                  <a:gd name="T50" fmla="*/ 1172 w 1282"/>
                  <a:gd name="T51" fmla="*/ 2690 h 2819"/>
                  <a:gd name="T52" fmla="*/ 1282 w 1282"/>
                  <a:gd name="T53" fmla="*/ 2819 h 2819"/>
                  <a:gd name="T54" fmla="*/ 1147 w 1282"/>
                  <a:gd name="T55" fmla="*/ 2483 h 2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82" h="2819">
                    <a:moveTo>
                      <a:pt x="1147" y="2483"/>
                    </a:moveTo>
                    <a:lnTo>
                      <a:pt x="1094" y="2376"/>
                    </a:lnTo>
                    <a:lnTo>
                      <a:pt x="1000" y="2158"/>
                    </a:lnTo>
                    <a:lnTo>
                      <a:pt x="918" y="1938"/>
                    </a:lnTo>
                    <a:lnTo>
                      <a:pt x="846" y="1720"/>
                    </a:lnTo>
                    <a:lnTo>
                      <a:pt x="786" y="1505"/>
                    </a:lnTo>
                    <a:lnTo>
                      <a:pt x="736" y="1296"/>
                    </a:lnTo>
                    <a:lnTo>
                      <a:pt x="674" y="995"/>
                    </a:lnTo>
                    <a:lnTo>
                      <a:pt x="621" y="636"/>
                    </a:lnTo>
                    <a:lnTo>
                      <a:pt x="591" y="341"/>
                    </a:lnTo>
                    <a:lnTo>
                      <a:pt x="574" y="41"/>
                    </a:lnTo>
                    <a:lnTo>
                      <a:pt x="574" y="0"/>
                    </a:lnTo>
                    <a:lnTo>
                      <a:pt x="0" y="0"/>
                    </a:lnTo>
                    <a:lnTo>
                      <a:pt x="3" y="20"/>
                    </a:lnTo>
                    <a:lnTo>
                      <a:pt x="40" y="236"/>
                    </a:lnTo>
                    <a:lnTo>
                      <a:pt x="81" y="418"/>
                    </a:lnTo>
                    <a:lnTo>
                      <a:pt x="124" y="592"/>
                    </a:lnTo>
                    <a:lnTo>
                      <a:pt x="218" y="906"/>
                    </a:lnTo>
                    <a:lnTo>
                      <a:pt x="297" y="1137"/>
                    </a:lnTo>
                    <a:lnTo>
                      <a:pt x="395" y="1381"/>
                    </a:lnTo>
                    <a:lnTo>
                      <a:pt x="508" y="1634"/>
                    </a:lnTo>
                    <a:lnTo>
                      <a:pt x="641" y="1897"/>
                    </a:lnTo>
                    <a:lnTo>
                      <a:pt x="793" y="2161"/>
                    </a:lnTo>
                    <a:lnTo>
                      <a:pt x="879" y="2293"/>
                    </a:lnTo>
                    <a:lnTo>
                      <a:pt x="969" y="2426"/>
                    </a:lnTo>
                    <a:lnTo>
                      <a:pt x="1172" y="2690"/>
                    </a:lnTo>
                    <a:lnTo>
                      <a:pt x="1282" y="2819"/>
                    </a:lnTo>
                    <a:lnTo>
                      <a:pt x="1147" y="2483"/>
                    </a:lnTo>
                    <a:close/>
                  </a:path>
                </a:pathLst>
              </a:custGeom>
              <a:solidFill>
                <a:srgbClr val="05D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68">
                <a:extLst>
                  <a:ext uri="{FF2B5EF4-FFF2-40B4-BE49-F238E27FC236}">
                    <a16:creationId xmlns:a16="http://schemas.microsoft.com/office/drawing/2014/main" xmlns="" id="{561E3B1B-D2AF-4937-9999-01BAADF83D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29" y="2947"/>
                <a:ext cx="2760" cy="2038"/>
              </a:xfrm>
              <a:custGeom>
                <a:avLst/>
                <a:gdLst>
                  <a:gd name="T0" fmla="*/ 5613 w 8280"/>
                  <a:gd name="T1" fmla="*/ 3506 h 6114"/>
                  <a:gd name="T2" fmla="*/ 5926 w 8280"/>
                  <a:gd name="T3" fmla="*/ 3899 h 6114"/>
                  <a:gd name="T4" fmla="*/ 6075 w 8280"/>
                  <a:gd name="T5" fmla="*/ 4061 h 6114"/>
                  <a:gd name="T6" fmla="*/ 6340 w 8280"/>
                  <a:gd name="T7" fmla="*/ 4242 h 6114"/>
                  <a:gd name="T8" fmla="*/ 6658 w 8280"/>
                  <a:gd name="T9" fmla="*/ 4391 h 6114"/>
                  <a:gd name="T10" fmla="*/ 7427 w 8280"/>
                  <a:gd name="T11" fmla="*/ 4639 h 6114"/>
                  <a:gd name="T12" fmla="*/ 8005 w 8280"/>
                  <a:gd name="T13" fmla="*/ 4834 h 6114"/>
                  <a:gd name="T14" fmla="*/ 8105 w 8280"/>
                  <a:gd name="T15" fmla="*/ 4901 h 6114"/>
                  <a:gd name="T16" fmla="*/ 8202 w 8280"/>
                  <a:gd name="T17" fmla="*/ 5043 h 6114"/>
                  <a:gd name="T18" fmla="*/ 8265 w 8280"/>
                  <a:gd name="T19" fmla="*/ 5250 h 6114"/>
                  <a:gd name="T20" fmla="*/ 8276 w 8280"/>
                  <a:gd name="T21" fmla="*/ 5511 h 6114"/>
                  <a:gd name="T22" fmla="*/ 8274 w 8280"/>
                  <a:gd name="T23" fmla="*/ 5714 h 6114"/>
                  <a:gd name="T24" fmla="*/ 7742 w 8280"/>
                  <a:gd name="T25" fmla="*/ 5882 h 6114"/>
                  <a:gd name="T26" fmla="*/ 7090 w 8280"/>
                  <a:gd name="T27" fmla="*/ 6024 h 6114"/>
                  <a:gd name="T28" fmla="*/ 6647 w 8280"/>
                  <a:gd name="T29" fmla="*/ 6084 h 6114"/>
                  <a:gd name="T30" fmla="*/ 6168 w 8280"/>
                  <a:gd name="T31" fmla="*/ 6114 h 6114"/>
                  <a:gd name="T32" fmla="*/ 5665 w 8280"/>
                  <a:gd name="T33" fmla="*/ 6102 h 6114"/>
                  <a:gd name="T34" fmla="*/ 5278 w 8280"/>
                  <a:gd name="T35" fmla="*/ 6054 h 6114"/>
                  <a:gd name="T36" fmla="*/ 5053 w 8280"/>
                  <a:gd name="T37" fmla="*/ 6003 h 6114"/>
                  <a:gd name="T38" fmla="*/ 4723 w 8280"/>
                  <a:gd name="T39" fmla="*/ 5885 h 6114"/>
                  <a:gd name="T40" fmla="*/ 4366 w 8280"/>
                  <a:gd name="T41" fmla="*/ 5719 h 6114"/>
                  <a:gd name="T42" fmla="*/ 3694 w 8280"/>
                  <a:gd name="T43" fmla="*/ 5329 h 6114"/>
                  <a:gd name="T44" fmla="*/ 2888 w 8280"/>
                  <a:gd name="T45" fmla="*/ 4766 h 6114"/>
                  <a:gd name="T46" fmla="*/ 2090 w 8280"/>
                  <a:gd name="T47" fmla="*/ 4134 h 6114"/>
                  <a:gd name="T48" fmla="*/ 1347 w 8280"/>
                  <a:gd name="T49" fmla="*/ 3482 h 6114"/>
                  <a:gd name="T50" fmla="*/ 709 w 8280"/>
                  <a:gd name="T51" fmla="*/ 2863 h 6114"/>
                  <a:gd name="T52" fmla="*/ 228 w 8280"/>
                  <a:gd name="T53" fmla="*/ 2331 h 6114"/>
                  <a:gd name="T54" fmla="*/ 0 w 8280"/>
                  <a:gd name="T55" fmla="*/ 2023 h 6114"/>
                  <a:gd name="T56" fmla="*/ 144 w 8280"/>
                  <a:gd name="T57" fmla="*/ 1708 h 6114"/>
                  <a:gd name="T58" fmla="*/ 476 w 8280"/>
                  <a:gd name="T59" fmla="*/ 1229 h 6114"/>
                  <a:gd name="T60" fmla="*/ 782 w 8280"/>
                  <a:gd name="T61" fmla="*/ 844 h 6114"/>
                  <a:gd name="T62" fmla="*/ 1121 w 8280"/>
                  <a:gd name="T63" fmla="*/ 482 h 6114"/>
                  <a:gd name="T64" fmla="*/ 1531 w 8280"/>
                  <a:gd name="T65" fmla="*/ 134 h 6114"/>
                  <a:gd name="T66" fmla="*/ 1756 w 8280"/>
                  <a:gd name="T67" fmla="*/ 0 h 6114"/>
                  <a:gd name="T68" fmla="*/ 1869 w 8280"/>
                  <a:gd name="T69" fmla="*/ 10 h 6114"/>
                  <a:gd name="T70" fmla="*/ 1934 w 8280"/>
                  <a:gd name="T71" fmla="*/ 96 h 6114"/>
                  <a:gd name="T72" fmla="*/ 2020 w 8280"/>
                  <a:gd name="T73" fmla="*/ 357 h 6114"/>
                  <a:gd name="T74" fmla="*/ 2147 w 8280"/>
                  <a:gd name="T75" fmla="*/ 705 h 6114"/>
                  <a:gd name="T76" fmla="*/ 2263 w 8280"/>
                  <a:gd name="T77" fmla="*/ 906 h 6114"/>
                  <a:gd name="T78" fmla="*/ 2431 w 8280"/>
                  <a:gd name="T79" fmla="*/ 1088 h 6114"/>
                  <a:gd name="T80" fmla="*/ 2663 w 8280"/>
                  <a:gd name="T81" fmla="*/ 1240 h 6114"/>
                  <a:gd name="T82" fmla="*/ 2848 w 8280"/>
                  <a:gd name="T83" fmla="*/ 1315 h 6114"/>
                  <a:gd name="T84" fmla="*/ 3304 w 8280"/>
                  <a:gd name="T85" fmla="*/ 1450 h 6114"/>
                  <a:gd name="T86" fmla="*/ 3750 w 8280"/>
                  <a:gd name="T87" fmla="*/ 1526 h 6114"/>
                  <a:gd name="T88" fmla="*/ 4168 w 8280"/>
                  <a:gd name="T89" fmla="*/ 1556 h 6114"/>
                  <a:gd name="T90" fmla="*/ 4454 w 8280"/>
                  <a:gd name="T91" fmla="*/ 1557 h 6114"/>
                  <a:gd name="T92" fmla="*/ 4768 w 8280"/>
                  <a:gd name="T93" fmla="*/ 1672 h 6114"/>
                  <a:gd name="T94" fmla="*/ 4941 w 8280"/>
                  <a:gd name="T95" fmla="*/ 2215 h 6114"/>
                  <a:gd name="T96" fmla="*/ 5152 w 8280"/>
                  <a:gd name="T97" fmla="*/ 2714 h 6114"/>
                  <a:gd name="T98" fmla="*/ 5437 w 8280"/>
                  <a:gd name="T99" fmla="*/ 3241 h 6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280" h="6114">
                    <a:moveTo>
                      <a:pt x="5523" y="3373"/>
                    </a:moveTo>
                    <a:lnTo>
                      <a:pt x="5613" y="3506"/>
                    </a:lnTo>
                    <a:lnTo>
                      <a:pt x="5816" y="3770"/>
                    </a:lnTo>
                    <a:lnTo>
                      <a:pt x="5926" y="3899"/>
                    </a:lnTo>
                    <a:lnTo>
                      <a:pt x="5969" y="3956"/>
                    </a:lnTo>
                    <a:lnTo>
                      <a:pt x="6075" y="4061"/>
                    </a:lnTo>
                    <a:lnTo>
                      <a:pt x="6200" y="4157"/>
                    </a:lnTo>
                    <a:lnTo>
                      <a:pt x="6340" y="4242"/>
                    </a:lnTo>
                    <a:lnTo>
                      <a:pt x="6494" y="4320"/>
                    </a:lnTo>
                    <a:lnTo>
                      <a:pt x="6658" y="4391"/>
                    </a:lnTo>
                    <a:lnTo>
                      <a:pt x="6914" y="4484"/>
                    </a:lnTo>
                    <a:lnTo>
                      <a:pt x="7427" y="4639"/>
                    </a:lnTo>
                    <a:lnTo>
                      <a:pt x="7851" y="4769"/>
                    </a:lnTo>
                    <a:lnTo>
                      <a:pt x="8005" y="4834"/>
                    </a:lnTo>
                    <a:lnTo>
                      <a:pt x="8079" y="4878"/>
                    </a:lnTo>
                    <a:lnTo>
                      <a:pt x="8105" y="4901"/>
                    </a:lnTo>
                    <a:lnTo>
                      <a:pt x="8144" y="4946"/>
                    </a:lnTo>
                    <a:lnTo>
                      <a:pt x="8202" y="5043"/>
                    </a:lnTo>
                    <a:lnTo>
                      <a:pt x="8243" y="5146"/>
                    </a:lnTo>
                    <a:lnTo>
                      <a:pt x="8265" y="5250"/>
                    </a:lnTo>
                    <a:lnTo>
                      <a:pt x="8280" y="5389"/>
                    </a:lnTo>
                    <a:lnTo>
                      <a:pt x="8276" y="5511"/>
                    </a:lnTo>
                    <a:lnTo>
                      <a:pt x="8274" y="5524"/>
                    </a:lnTo>
                    <a:lnTo>
                      <a:pt x="8274" y="5714"/>
                    </a:lnTo>
                    <a:lnTo>
                      <a:pt x="8141" y="5762"/>
                    </a:lnTo>
                    <a:lnTo>
                      <a:pt x="7742" y="5882"/>
                    </a:lnTo>
                    <a:lnTo>
                      <a:pt x="7392" y="5967"/>
                    </a:lnTo>
                    <a:lnTo>
                      <a:pt x="7090" y="6024"/>
                    </a:lnTo>
                    <a:lnTo>
                      <a:pt x="6875" y="6057"/>
                    </a:lnTo>
                    <a:lnTo>
                      <a:pt x="6647" y="6084"/>
                    </a:lnTo>
                    <a:lnTo>
                      <a:pt x="6412" y="6104"/>
                    </a:lnTo>
                    <a:lnTo>
                      <a:pt x="6168" y="6114"/>
                    </a:lnTo>
                    <a:lnTo>
                      <a:pt x="5919" y="6114"/>
                    </a:lnTo>
                    <a:lnTo>
                      <a:pt x="5665" y="6102"/>
                    </a:lnTo>
                    <a:lnTo>
                      <a:pt x="5407" y="6074"/>
                    </a:lnTo>
                    <a:lnTo>
                      <a:pt x="5278" y="6054"/>
                    </a:lnTo>
                    <a:lnTo>
                      <a:pt x="5206" y="6041"/>
                    </a:lnTo>
                    <a:lnTo>
                      <a:pt x="5053" y="6003"/>
                    </a:lnTo>
                    <a:lnTo>
                      <a:pt x="4892" y="5951"/>
                    </a:lnTo>
                    <a:lnTo>
                      <a:pt x="4723" y="5885"/>
                    </a:lnTo>
                    <a:lnTo>
                      <a:pt x="4548" y="5808"/>
                    </a:lnTo>
                    <a:lnTo>
                      <a:pt x="4366" y="5719"/>
                    </a:lnTo>
                    <a:lnTo>
                      <a:pt x="4084" y="5567"/>
                    </a:lnTo>
                    <a:lnTo>
                      <a:pt x="3694" y="5329"/>
                    </a:lnTo>
                    <a:lnTo>
                      <a:pt x="3293" y="5060"/>
                    </a:lnTo>
                    <a:lnTo>
                      <a:pt x="2888" y="4766"/>
                    </a:lnTo>
                    <a:lnTo>
                      <a:pt x="2484" y="4457"/>
                    </a:lnTo>
                    <a:lnTo>
                      <a:pt x="2090" y="4134"/>
                    </a:lnTo>
                    <a:lnTo>
                      <a:pt x="1708" y="3807"/>
                    </a:lnTo>
                    <a:lnTo>
                      <a:pt x="1347" y="3482"/>
                    </a:lnTo>
                    <a:lnTo>
                      <a:pt x="1012" y="3165"/>
                    </a:lnTo>
                    <a:lnTo>
                      <a:pt x="709" y="2863"/>
                    </a:lnTo>
                    <a:lnTo>
                      <a:pt x="447" y="2584"/>
                    </a:lnTo>
                    <a:lnTo>
                      <a:pt x="228" y="2331"/>
                    </a:lnTo>
                    <a:lnTo>
                      <a:pt x="60" y="2115"/>
                    </a:lnTo>
                    <a:lnTo>
                      <a:pt x="0" y="2023"/>
                    </a:lnTo>
                    <a:lnTo>
                      <a:pt x="58" y="1844"/>
                    </a:lnTo>
                    <a:lnTo>
                      <a:pt x="144" y="1708"/>
                    </a:lnTo>
                    <a:lnTo>
                      <a:pt x="314" y="1455"/>
                    </a:lnTo>
                    <a:lnTo>
                      <a:pt x="476" y="1229"/>
                    </a:lnTo>
                    <a:lnTo>
                      <a:pt x="633" y="1025"/>
                    </a:lnTo>
                    <a:lnTo>
                      <a:pt x="782" y="844"/>
                    </a:lnTo>
                    <a:lnTo>
                      <a:pt x="923" y="685"/>
                    </a:lnTo>
                    <a:lnTo>
                      <a:pt x="1121" y="482"/>
                    </a:lnTo>
                    <a:lnTo>
                      <a:pt x="1347" y="276"/>
                    </a:lnTo>
                    <a:lnTo>
                      <a:pt x="1531" y="134"/>
                    </a:lnTo>
                    <a:lnTo>
                      <a:pt x="1717" y="17"/>
                    </a:lnTo>
                    <a:lnTo>
                      <a:pt x="1756" y="0"/>
                    </a:lnTo>
                    <a:lnTo>
                      <a:pt x="1849" y="0"/>
                    </a:lnTo>
                    <a:lnTo>
                      <a:pt x="1869" y="10"/>
                    </a:lnTo>
                    <a:lnTo>
                      <a:pt x="1903" y="46"/>
                    </a:lnTo>
                    <a:lnTo>
                      <a:pt x="1934" y="96"/>
                    </a:lnTo>
                    <a:lnTo>
                      <a:pt x="1959" y="159"/>
                    </a:lnTo>
                    <a:lnTo>
                      <a:pt x="2020" y="357"/>
                    </a:lnTo>
                    <a:lnTo>
                      <a:pt x="2103" y="603"/>
                    </a:lnTo>
                    <a:lnTo>
                      <a:pt x="2147" y="705"/>
                    </a:lnTo>
                    <a:lnTo>
                      <a:pt x="2200" y="807"/>
                    </a:lnTo>
                    <a:lnTo>
                      <a:pt x="2263" y="906"/>
                    </a:lnTo>
                    <a:lnTo>
                      <a:pt x="2341" y="1001"/>
                    </a:lnTo>
                    <a:lnTo>
                      <a:pt x="2431" y="1088"/>
                    </a:lnTo>
                    <a:lnTo>
                      <a:pt x="2538" y="1170"/>
                    </a:lnTo>
                    <a:lnTo>
                      <a:pt x="2663" y="1240"/>
                    </a:lnTo>
                    <a:lnTo>
                      <a:pt x="2733" y="1270"/>
                    </a:lnTo>
                    <a:lnTo>
                      <a:pt x="2848" y="1315"/>
                    </a:lnTo>
                    <a:lnTo>
                      <a:pt x="3076" y="1389"/>
                    </a:lnTo>
                    <a:lnTo>
                      <a:pt x="3304" y="1450"/>
                    </a:lnTo>
                    <a:lnTo>
                      <a:pt x="3529" y="1494"/>
                    </a:lnTo>
                    <a:lnTo>
                      <a:pt x="3750" y="1526"/>
                    </a:lnTo>
                    <a:lnTo>
                      <a:pt x="3963" y="1546"/>
                    </a:lnTo>
                    <a:lnTo>
                      <a:pt x="4168" y="1556"/>
                    </a:lnTo>
                    <a:lnTo>
                      <a:pt x="4362" y="1559"/>
                    </a:lnTo>
                    <a:lnTo>
                      <a:pt x="4454" y="1557"/>
                    </a:lnTo>
                    <a:lnTo>
                      <a:pt x="4725" y="1498"/>
                    </a:lnTo>
                    <a:lnTo>
                      <a:pt x="4768" y="1672"/>
                    </a:lnTo>
                    <a:lnTo>
                      <a:pt x="4862" y="1986"/>
                    </a:lnTo>
                    <a:lnTo>
                      <a:pt x="4941" y="2215"/>
                    </a:lnTo>
                    <a:lnTo>
                      <a:pt x="5039" y="2461"/>
                    </a:lnTo>
                    <a:lnTo>
                      <a:pt x="5152" y="2714"/>
                    </a:lnTo>
                    <a:lnTo>
                      <a:pt x="5285" y="2977"/>
                    </a:lnTo>
                    <a:lnTo>
                      <a:pt x="5437" y="3241"/>
                    </a:lnTo>
                    <a:lnTo>
                      <a:pt x="5523" y="3373"/>
                    </a:lnTo>
                    <a:close/>
                  </a:path>
                </a:pathLst>
              </a:custGeom>
              <a:solidFill>
                <a:srgbClr val="05D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72">
                <a:extLst>
                  <a:ext uri="{FF2B5EF4-FFF2-40B4-BE49-F238E27FC236}">
                    <a16:creationId xmlns:a16="http://schemas.microsoft.com/office/drawing/2014/main" xmlns="" id="{8B7C5499-06FE-4A78-B51C-91983A0CA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92" y="3621"/>
                <a:ext cx="287" cy="446"/>
              </a:xfrm>
              <a:custGeom>
                <a:avLst/>
                <a:gdLst>
                  <a:gd name="T0" fmla="*/ 191 w 861"/>
                  <a:gd name="T1" fmla="*/ 585 h 1338"/>
                  <a:gd name="T2" fmla="*/ 360 w 861"/>
                  <a:gd name="T3" fmla="*/ 235 h 1338"/>
                  <a:gd name="T4" fmla="*/ 310 w 861"/>
                  <a:gd name="T5" fmla="*/ 171 h 1338"/>
                  <a:gd name="T6" fmla="*/ 224 w 861"/>
                  <a:gd name="T7" fmla="*/ 53 h 1338"/>
                  <a:gd name="T8" fmla="*/ 190 w 861"/>
                  <a:gd name="T9" fmla="*/ 0 h 1338"/>
                  <a:gd name="T10" fmla="*/ 0 w 861"/>
                  <a:gd name="T11" fmla="*/ 394 h 1338"/>
                  <a:gd name="T12" fmla="*/ 76 w 861"/>
                  <a:gd name="T13" fmla="*/ 492 h 1338"/>
                  <a:gd name="T14" fmla="*/ 260 w 861"/>
                  <a:gd name="T15" fmla="*/ 709 h 1338"/>
                  <a:gd name="T16" fmla="*/ 478 w 861"/>
                  <a:gd name="T17" fmla="*/ 947 h 1338"/>
                  <a:gd name="T18" fmla="*/ 726 w 861"/>
                  <a:gd name="T19" fmla="*/ 1203 h 1338"/>
                  <a:gd name="T20" fmla="*/ 861 w 861"/>
                  <a:gd name="T21" fmla="*/ 1338 h 1338"/>
                  <a:gd name="T22" fmla="*/ 757 w 861"/>
                  <a:gd name="T23" fmla="*/ 1232 h 1338"/>
                  <a:gd name="T24" fmla="*/ 567 w 861"/>
                  <a:gd name="T25" fmla="*/ 1028 h 1338"/>
                  <a:gd name="T26" fmla="*/ 398 w 861"/>
                  <a:gd name="T27" fmla="*/ 839 h 1338"/>
                  <a:gd name="T28" fmla="*/ 253 w 861"/>
                  <a:gd name="T29" fmla="*/ 666 h 1338"/>
                  <a:gd name="T30" fmla="*/ 191 w 861"/>
                  <a:gd name="T31" fmla="*/ 585 h 1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61" h="1338">
                    <a:moveTo>
                      <a:pt x="191" y="585"/>
                    </a:moveTo>
                    <a:lnTo>
                      <a:pt x="360" y="235"/>
                    </a:lnTo>
                    <a:lnTo>
                      <a:pt x="310" y="171"/>
                    </a:lnTo>
                    <a:lnTo>
                      <a:pt x="224" y="53"/>
                    </a:lnTo>
                    <a:lnTo>
                      <a:pt x="190" y="0"/>
                    </a:lnTo>
                    <a:lnTo>
                      <a:pt x="0" y="394"/>
                    </a:lnTo>
                    <a:lnTo>
                      <a:pt x="76" y="492"/>
                    </a:lnTo>
                    <a:lnTo>
                      <a:pt x="260" y="709"/>
                    </a:lnTo>
                    <a:lnTo>
                      <a:pt x="478" y="947"/>
                    </a:lnTo>
                    <a:lnTo>
                      <a:pt x="726" y="1203"/>
                    </a:lnTo>
                    <a:lnTo>
                      <a:pt x="861" y="1338"/>
                    </a:lnTo>
                    <a:lnTo>
                      <a:pt x="757" y="1232"/>
                    </a:lnTo>
                    <a:lnTo>
                      <a:pt x="567" y="1028"/>
                    </a:lnTo>
                    <a:lnTo>
                      <a:pt x="398" y="839"/>
                    </a:lnTo>
                    <a:lnTo>
                      <a:pt x="253" y="666"/>
                    </a:lnTo>
                    <a:lnTo>
                      <a:pt x="191" y="5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73">
                <a:extLst>
                  <a:ext uri="{FF2B5EF4-FFF2-40B4-BE49-F238E27FC236}">
                    <a16:creationId xmlns:a16="http://schemas.microsoft.com/office/drawing/2014/main" xmlns="" id="{5FAE602D-CC1F-40B3-8486-3758167EC3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72" y="1258"/>
                <a:ext cx="2162" cy="1943"/>
              </a:xfrm>
              <a:custGeom>
                <a:avLst/>
                <a:gdLst>
                  <a:gd name="T0" fmla="*/ 2837 w 5071"/>
                  <a:gd name="T1" fmla="*/ 4969 h 4969"/>
                  <a:gd name="T2" fmla="*/ 0 w 5071"/>
                  <a:gd name="T3" fmla="*/ 3057 h 4969"/>
                  <a:gd name="T4" fmla="*/ 2234 w 5071"/>
                  <a:gd name="T5" fmla="*/ 0 h 4969"/>
                  <a:gd name="T6" fmla="*/ 5071 w 5071"/>
                  <a:gd name="T7" fmla="*/ 1910 h 4969"/>
                  <a:gd name="T8" fmla="*/ 2837 w 5071"/>
                  <a:gd name="T9" fmla="*/ 4969 h 4969"/>
                  <a:gd name="connsiteX0" fmla="*/ 5595 w 10000"/>
                  <a:gd name="connsiteY0" fmla="*/ 11734 h 11734"/>
                  <a:gd name="connsiteX1" fmla="*/ 0 w 10000"/>
                  <a:gd name="connsiteY1" fmla="*/ 7886 h 11734"/>
                  <a:gd name="connsiteX2" fmla="*/ 5576 w 10000"/>
                  <a:gd name="connsiteY2" fmla="*/ 0 h 11734"/>
                  <a:gd name="connsiteX3" fmla="*/ 10000 w 10000"/>
                  <a:gd name="connsiteY3" fmla="*/ 5578 h 11734"/>
                  <a:gd name="connsiteX4" fmla="*/ 5595 w 10000"/>
                  <a:gd name="connsiteY4" fmla="*/ 11734 h 11734"/>
                  <a:gd name="connsiteX0" fmla="*/ 5595 w 12795"/>
                  <a:gd name="connsiteY0" fmla="*/ 11734 h 11734"/>
                  <a:gd name="connsiteX1" fmla="*/ 0 w 12795"/>
                  <a:gd name="connsiteY1" fmla="*/ 7886 h 11734"/>
                  <a:gd name="connsiteX2" fmla="*/ 5576 w 12795"/>
                  <a:gd name="connsiteY2" fmla="*/ 0 h 11734"/>
                  <a:gd name="connsiteX3" fmla="*/ 12795 w 12795"/>
                  <a:gd name="connsiteY3" fmla="*/ 452 h 11734"/>
                  <a:gd name="connsiteX4" fmla="*/ 5595 w 12795"/>
                  <a:gd name="connsiteY4" fmla="*/ 11734 h 1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95" h="11734">
                    <a:moveTo>
                      <a:pt x="5595" y="11734"/>
                    </a:moveTo>
                    <a:lnTo>
                      <a:pt x="0" y="7886"/>
                    </a:lnTo>
                    <a:lnTo>
                      <a:pt x="5576" y="0"/>
                    </a:lnTo>
                    <a:lnTo>
                      <a:pt x="12795" y="452"/>
                    </a:lnTo>
                    <a:lnTo>
                      <a:pt x="5595" y="11734"/>
                    </a:lnTo>
                    <a:close/>
                  </a:path>
                </a:pathLst>
              </a:custGeom>
              <a:solidFill>
                <a:srgbClr val="05D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78">
                <a:extLst>
                  <a:ext uri="{FF2B5EF4-FFF2-40B4-BE49-F238E27FC236}">
                    <a16:creationId xmlns:a16="http://schemas.microsoft.com/office/drawing/2014/main" xmlns="" id="{9D510838-AA09-4E07-8A2F-1C8319261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61" y="3589"/>
                <a:ext cx="2822" cy="1428"/>
              </a:xfrm>
              <a:custGeom>
                <a:avLst/>
                <a:gdLst>
                  <a:gd name="T0" fmla="*/ 6056 w 8466"/>
                  <a:gd name="T1" fmla="*/ 4284 h 4284"/>
                  <a:gd name="T2" fmla="*/ 5661 w 8466"/>
                  <a:gd name="T3" fmla="*/ 4261 h 4284"/>
                  <a:gd name="T4" fmla="*/ 5360 w 8466"/>
                  <a:gd name="T5" fmla="*/ 4222 h 4284"/>
                  <a:gd name="T6" fmla="*/ 5130 w 8466"/>
                  <a:gd name="T7" fmla="*/ 4170 h 4284"/>
                  <a:gd name="T8" fmla="*/ 4796 w 8466"/>
                  <a:gd name="T9" fmla="*/ 4051 h 4284"/>
                  <a:gd name="T10" fmla="*/ 4435 w 8466"/>
                  <a:gd name="T11" fmla="*/ 3882 h 4284"/>
                  <a:gd name="T12" fmla="*/ 3754 w 8466"/>
                  <a:gd name="T13" fmla="*/ 3488 h 4284"/>
                  <a:gd name="T14" fmla="*/ 2938 w 8466"/>
                  <a:gd name="T15" fmla="*/ 2920 h 4284"/>
                  <a:gd name="T16" fmla="*/ 2128 w 8466"/>
                  <a:gd name="T17" fmla="*/ 2280 h 4284"/>
                  <a:gd name="T18" fmla="*/ 1377 w 8466"/>
                  <a:gd name="T19" fmla="*/ 1621 h 4284"/>
                  <a:gd name="T20" fmla="*/ 734 w 8466"/>
                  <a:gd name="T21" fmla="*/ 997 h 4284"/>
                  <a:gd name="T22" fmla="*/ 246 w 8466"/>
                  <a:gd name="T23" fmla="*/ 459 h 4284"/>
                  <a:gd name="T24" fmla="*/ 15 w 8466"/>
                  <a:gd name="T25" fmla="*/ 148 h 4284"/>
                  <a:gd name="T26" fmla="*/ 0 w 8466"/>
                  <a:gd name="T27" fmla="*/ 93 h 4284"/>
                  <a:gd name="T28" fmla="*/ 28 w 8466"/>
                  <a:gd name="T29" fmla="*/ 27 h 4284"/>
                  <a:gd name="T30" fmla="*/ 61 w 8466"/>
                  <a:gd name="T31" fmla="*/ 6 h 4284"/>
                  <a:gd name="T32" fmla="*/ 134 w 8466"/>
                  <a:gd name="T33" fmla="*/ 9 h 4284"/>
                  <a:gd name="T34" fmla="*/ 176 w 8466"/>
                  <a:gd name="T35" fmla="*/ 46 h 4284"/>
                  <a:gd name="T36" fmla="*/ 402 w 8466"/>
                  <a:gd name="T37" fmla="*/ 350 h 4284"/>
                  <a:gd name="T38" fmla="*/ 878 w 8466"/>
                  <a:gd name="T39" fmla="*/ 876 h 4284"/>
                  <a:gd name="T40" fmla="*/ 1508 w 8466"/>
                  <a:gd name="T41" fmla="*/ 1489 h 4284"/>
                  <a:gd name="T42" fmla="*/ 2242 w 8466"/>
                  <a:gd name="T43" fmla="*/ 2134 h 4284"/>
                  <a:gd name="T44" fmla="*/ 3030 w 8466"/>
                  <a:gd name="T45" fmla="*/ 2761 h 4284"/>
                  <a:gd name="T46" fmla="*/ 3827 w 8466"/>
                  <a:gd name="T47" fmla="*/ 3316 h 4284"/>
                  <a:gd name="T48" fmla="*/ 4489 w 8466"/>
                  <a:gd name="T49" fmla="*/ 3701 h 4284"/>
                  <a:gd name="T50" fmla="*/ 4842 w 8466"/>
                  <a:gd name="T51" fmla="*/ 3866 h 4284"/>
                  <a:gd name="T52" fmla="*/ 5168 w 8466"/>
                  <a:gd name="T53" fmla="*/ 3982 h 4284"/>
                  <a:gd name="T54" fmla="*/ 5390 w 8466"/>
                  <a:gd name="T55" fmla="*/ 4033 h 4284"/>
                  <a:gd name="T56" fmla="*/ 5755 w 8466"/>
                  <a:gd name="T57" fmla="*/ 4078 h 4284"/>
                  <a:gd name="T58" fmla="*/ 6233 w 8466"/>
                  <a:gd name="T59" fmla="*/ 4093 h 4284"/>
                  <a:gd name="T60" fmla="*/ 6691 w 8466"/>
                  <a:gd name="T61" fmla="*/ 4067 h 4284"/>
                  <a:gd name="T62" fmla="*/ 7117 w 8466"/>
                  <a:gd name="T63" fmla="*/ 4013 h 4284"/>
                  <a:gd name="T64" fmla="*/ 7759 w 8466"/>
                  <a:gd name="T65" fmla="*/ 3878 h 4284"/>
                  <a:gd name="T66" fmla="*/ 8263 w 8466"/>
                  <a:gd name="T67" fmla="*/ 3724 h 4284"/>
                  <a:gd name="T68" fmla="*/ 8356 w 8466"/>
                  <a:gd name="T69" fmla="*/ 3693 h 4284"/>
                  <a:gd name="T70" fmla="*/ 8427 w 8466"/>
                  <a:gd name="T71" fmla="*/ 3708 h 4284"/>
                  <a:gd name="T72" fmla="*/ 8460 w 8466"/>
                  <a:gd name="T73" fmla="*/ 3754 h 4284"/>
                  <a:gd name="T74" fmla="*/ 8463 w 8466"/>
                  <a:gd name="T75" fmla="*/ 3810 h 4284"/>
                  <a:gd name="T76" fmla="*/ 8422 w 8466"/>
                  <a:gd name="T77" fmla="*/ 3869 h 4284"/>
                  <a:gd name="T78" fmla="*/ 8273 w 8466"/>
                  <a:gd name="T79" fmla="*/ 3924 h 4284"/>
                  <a:gd name="T80" fmla="*/ 7703 w 8466"/>
                  <a:gd name="T81" fmla="*/ 4089 h 4284"/>
                  <a:gd name="T82" fmla="*/ 7078 w 8466"/>
                  <a:gd name="T83" fmla="*/ 4212 h 4284"/>
                  <a:gd name="T84" fmla="*/ 6347 w 8466"/>
                  <a:gd name="T85" fmla="*/ 4282 h 4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466" h="4284">
                    <a:moveTo>
                      <a:pt x="6154" y="4284"/>
                    </a:moveTo>
                    <a:lnTo>
                      <a:pt x="6056" y="4284"/>
                    </a:lnTo>
                    <a:lnTo>
                      <a:pt x="5859" y="4276"/>
                    </a:lnTo>
                    <a:lnTo>
                      <a:pt x="5661" y="4261"/>
                    </a:lnTo>
                    <a:lnTo>
                      <a:pt x="5460" y="4238"/>
                    </a:lnTo>
                    <a:lnTo>
                      <a:pt x="5360" y="4222"/>
                    </a:lnTo>
                    <a:lnTo>
                      <a:pt x="5285" y="4209"/>
                    </a:lnTo>
                    <a:lnTo>
                      <a:pt x="5130" y="4170"/>
                    </a:lnTo>
                    <a:lnTo>
                      <a:pt x="4967" y="4117"/>
                    </a:lnTo>
                    <a:lnTo>
                      <a:pt x="4796" y="4051"/>
                    </a:lnTo>
                    <a:lnTo>
                      <a:pt x="4619" y="3972"/>
                    </a:lnTo>
                    <a:lnTo>
                      <a:pt x="4435" y="3882"/>
                    </a:lnTo>
                    <a:lnTo>
                      <a:pt x="4150" y="3729"/>
                    </a:lnTo>
                    <a:lnTo>
                      <a:pt x="3754" y="3488"/>
                    </a:lnTo>
                    <a:lnTo>
                      <a:pt x="3348" y="3217"/>
                    </a:lnTo>
                    <a:lnTo>
                      <a:pt x="2938" y="2920"/>
                    </a:lnTo>
                    <a:lnTo>
                      <a:pt x="2530" y="2606"/>
                    </a:lnTo>
                    <a:lnTo>
                      <a:pt x="2128" y="2280"/>
                    </a:lnTo>
                    <a:lnTo>
                      <a:pt x="1743" y="1950"/>
                    </a:lnTo>
                    <a:lnTo>
                      <a:pt x="1377" y="1621"/>
                    </a:lnTo>
                    <a:lnTo>
                      <a:pt x="1039" y="1301"/>
                    </a:lnTo>
                    <a:lnTo>
                      <a:pt x="734" y="997"/>
                    </a:lnTo>
                    <a:lnTo>
                      <a:pt x="467" y="713"/>
                    </a:lnTo>
                    <a:lnTo>
                      <a:pt x="246" y="459"/>
                    </a:lnTo>
                    <a:lnTo>
                      <a:pt x="76" y="240"/>
                    </a:lnTo>
                    <a:lnTo>
                      <a:pt x="15" y="148"/>
                    </a:lnTo>
                    <a:lnTo>
                      <a:pt x="5" y="131"/>
                    </a:lnTo>
                    <a:lnTo>
                      <a:pt x="0" y="93"/>
                    </a:lnTo>
                    <a:lnTo>
                      <a:pt x="8" y="57"/>
                    </a:lnTo>
                    <a:lnTo>
                      <a:pt x="28" y="27"/>
                    </a:lnTo>
                    <a:lnTo>
                      <a:pt x="44" y="16"/>
                    </a:lnTo>
                    <a:lnTo>
                      <a:pt x="61" y="6"/>
                    </a:lnTo>
                    <a:lnTo>
                      <a:pt x="99" y="0"/>
                    </a:lnTo>
                    <a:lnTo>
                      <a:pt x="134" y="9"/>
                    </a:lnTo>
                    <a:lnTo>
                      <a:pt x="164" y="30"/>
                    </a:lnTo>
                    <a:lnTo>
                      <a:pt x="176" y="46"/>
                    </a:lnTo>
                    <a:lnTo>
                      <a:pt x="236" y="136"/>
                    </a:lnTo>
                    <a:lnTo>
                      <a:pt x="402" y="350"/>
                    </a:lnTo>
                    <a:lnTo>
                      <a:pt x="619" y="599"/>
                    </a:lnTo>
                    <a:lnTo>
                      <a:pt x="878" y="876"/>
                    </a:lnTo>
                    <a:lnTo>
                      <a:pt x="1178" y="1175"/>
                    </a:lnTo>
                    <a:lnTo>
                      <a:pt x="1508" y="1489"/>
                    </a:lnTo>
                    <a:lnTo>
                      <a:pt x="1865" y="1810"/>
                    </a:lnTo>
                    <a:lnTo>
                      <a:pt x="2242" y="2134"/>
                    </a:lnTo>
                    <a:lnTo>
                      <a:pt x="2632" y="2452"/>
                    </a:lnTo>
                    <a:lnTo>
                      <a:pt x="3030" y="2761"/>
                    </a:lnTo>
                    <a:lnTo>
                      <a:pt x="3430" y="3050"/>
                    </a:lnTo>
                    <a:lnTo>
                      <a:pt x="3827" y="3316"/>
                    </a:lnTo>
                    <a:lnTo>
                      <a:pt x="4211" y="3551"/>
                    </a:lnTo>
                    <a:lnTo>
                      <a:pt x="4489" y="3701"/>
                    </a:lnTo>
                    <a:lnTo>
                      <a:pt x="4669" y="3789"/>
                    </a:lnTo>
                    <a:lnTo>
                      <a:pt x="4842" y="3866"/>
                    </a:lnTo>
                    <a:lnTo>
                      <a:pt x="5008" y="3931"/>
                    </a:lnTo>
                    <a:lnTo>
                      <a:pt x="5168" y="3982"/>
                    </a:lnTo>
                    <a:lnTo>
                      <a:pt x="5318" y="4020"/>
                    </a:lnTo>
                    <a:lnTo>
                      <a:pt x="5390" y="4033"/>
                    </a:lnTo>
                    <a:lnTo>
                      <a:pt x="5512" y="4051"/>
                    </a:lnTo>
                    <a:lnTo>
                      <a:pt x="5755" y="4078"/>
                    </a:lnTo>
                    <a:lnTo>
                      <a:pt x="5996" y="4091"/>
                    </a:lnTo>
                    <a:lnTo>
                      <a:pt x="6233" y="4093"/>
                    </a:lnTo>
                    <a:lnTo>
                      <a:pt x="6465" y="4084"/>
                    </a:lnTo>
                    <a:lnTo>
                      <a:pt x="6691" y="4067"/>
                    </a:lnTo>
                    <a:lnTo>
                      <a:pt x="6908" y="4043"/>
                    </a:lnTo>
                    <a:lnTo>
                      <a:pt x="7117" y="4013"/>
                    </a:lnTo>
                    <a:lnTo>
                      <a:pt x="7411" y="3958"/>
                    </a:lnTo>
                    <a:lnTo>
                      <a:pt x="7759" y="3878"/>
                    </a:lnTo>
                    <a:lnTo>
                      <a:pt x="8046" y="3796"/>
                    </a:lnTo>
                    <a:lnTo>
                      <a:pt x="8263" y="3724"/>
                    </a:lnTo>
                    <a:lnTo>
                      <a:pt x="8337" y="3697"/>
                    </a:lnTo>
                    <a:lnTo>
                      <a:pt x="8356" y="3693"/>
                    </a:lnTo>
                    <a:lnTo>
                      <a:pt x="8393" y="3694"/>
                    </a:lnTo>
                    <a:lnTo>
                      <a:pt x="8427" y="3708"/>
                    </a:lnTo>
                    <a:lnTo>
                      <a:pt x="8452" y="3736"/>
                    </a:lnTo>
                    <a:lnTo>
                      <a:pt x="8460" y="3754"/>
                    </a:lnTo>
                    <a:lnTo>
                      <a:pt x="8466" y="3773"/>
                    </a:lnTo>
                    <a:lnTo>
                      <a:pt x="8463" y="3810"/>
                    </a:lnTo>
                    <a:lnTo>
                      <a:pt x="8449" y="3843"/>
                    </a:lnTo>
                    <a:lnTo>
                      <a:pt x="8422" y="3869"/>
                    </a:lnTo>
                    <a:lnTo>
                      <a:pt x="8403" y="3876"/>
                    </a:lnTo>
                    <a:lnTo>
                      <a:pt x="8273" y="3924"/>
                    </a:lnTo>
                    <a:lnTo>
                      <a:pt x="7962" y="4020"/>
                    </a:lnTo>
                    <a:lnTo>
                      <a:pt x="7703" y="4089"/>
                    </a:lnTo>
                    <a:lnTo>
                      <a:pt x="7407" y="4154"/>
                    </a:lnTo>
                    <a:lnTo>
                      <a:pt x="7078" y="4212"/>
                    </a:lnTo>
                    <a:lnTo>
                      <a:pt x="6724" y="4256"/>
                    </a:lnTo>
                    <a:lnTo>
                      <a:pt x="6347" y="4282"/>
                    </a:lnTo>
                    <a:lnTo>
                      <a:pt x="6154" y="428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79">
                <a:extLst>
                  <a:ext uri="{FF2B5EF4-FFF2-40B4-BE49-F238E27FC236}">
                    <a16:creationId xmlns:a16="http://schemas.microsoft.com/office/drawing/2014/main" xmlns="" id="{3F168F59-7A0C-4A30-8409-12D7D725E0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24" y="3720"/>
                <a:ext cx="2885" cy="1424"/>
              </a:xfrm>
              <a:custGeom>
                <a:avLst/>
                <a:gdLst>
                  <a:gd name="T0" fmla="*/ 6241 w 8656"/>
                  <a:gd name="T1" fmla="*/ 4271 h 4271"/>
                  <a:gd name="T2" fmla="*/ 5813 w 8656"/>
                  <a:gd name="T3" fmla="*/ 4247 h 4271"/>
                  <a:gd name="T4" fmla="*/ 5488 w 8656"/>
                  <a:gd name="T5" fmla="*/ 4204 h 4271"/>
                  <a:gd name="T6" fmla="*/ 5262 w 8656"/>
                  <a:gd name="T7" fmla="*/ 4153 h 4271"/>
                  <a:gd name="T8" fmla="*/ 4933 w 8656"/>
                  <a:gd name="T9" fmla="*/ 4043 h 4271"/>
                  <a:gd name="T10" fmla="*/ 4581 w 8656"/>
                  <a:gd name="T11" fmla="*/ 3885 h 4271"/>
                  <a:gd name="T12" fmla="*/ 3917 w 8656"/>
                  <a:gd name="T13" fmla="*/ 3520 h 4271"/>
                  <a:gd name="T14" fmla="*/ 3120 w 8656"/>
                  <a:gd name="T15" fmla="*/ 2988 h 4271"/>
                  <a:gd name="T16" fmla="*/ 2320 w 8656"/>
                  <a:gd name="T17" fmla="*/ 2378 h 4271"/>
                  <a:gd name="T18" fmla="*/ 1562 w 8656"/>
                  <a:gd name="T19" fmla="*/ 1736 h 4271"/>
                  <a:gd name="T20" fmla="*/ 883 w 8656"/>
                  <a:gd name="T21" fmla="*/ 1103 h 4271"/>
                  <a:gd name="T22" fmla="*/ 329 w 8656"/>
                  <a:gd name="T23" fmla="*/ 525 h 4271"/>
                  <a:gd name="T24" fmla="*/ 20 w 8656"/>
                  <a:gd name="T25" fmla="*/ 154 h 4271"/>
                  <a:gd name="T26" fmla="*/ 0 w 8656"/>
                  <a:gd name="T27" fmla="*/ 102 h 4271"/>
                  <a:gd name="T28" fmla="*/ 23 w 8656"/>
                  <a:gd name="T29" fmla="*/ 33 h 4271"/>
                  <a:gd name="T30" fmla="*/ 55 w 8656"/>
                  <a:gd name="T31" fmla="*/ 9 h 4271"/>
                  <a:gd name="T32" fmla="*/ 128 w 8656"/>
                  <a:gd name="T33" fmla="*/ 5 h 4271"/>
                  <a:gd name="T34" fmla="*/ 172 w 8656"/>
                  <a:gd name="T35" fmla="*/ 38 h 4271"/>
                  <a:gd name="T36" fmla="*/ 475 w 8656"/>
                  <a:gd name="T37" fmla="*/ 403 h 4271"/>
                  <a:gd name="T38" fmla="*/ 1020 w 8656"/>
                  <a:gd name="T39" fmla="*/ 971 h 4271"/>
                  <a:gd name="T40" fmla="*/ 1683 w 8656"/>
                  <a:gd name="T41" fmla="*/ 1592 h 4271"/>
                  <a:gd name="T42" fmla="*/ 2426 w 8656"/>
                  <a:gd name="T43" fmla="*/ 2225 h 4271"/>
                  <a:gd name="T44" fmla="*/ 3209 w 8656"/>
                  <a:gd name="T45" fmla="*/ 2823 h 4271"/>
                  <a:gd name="T46" fmla="*/ 3987 w 8656"/>
                  <a:gd name="T47" fmla="*/ 3345 h 4271"/>
                  <a:gd name="T48" fmla="*/ 4635 w 8656"/>
                  <a:gd name="T49" fmla="*/ 3703 h 4271"/>
                  <a:gd name="T50" fmla="*/ 4979 w 8656"/>
                  <a:gd name="T51" fmla="*/ 3858 h 4271"/>
                  <a:gd name="T52" fmla="*/ 5299 w 8656"/>
                  <a:gd name="T53" fmla="*/ 3967 h 4271"/>
                  <a:gd name="T54" fmla="*/ 5520 w 8656"/>
                  <a:gd name="T55" fmla="*/ 4016 h 4271"/>
                  <a:gd name="T56" fmla="*/ 5879 w 8656"/>
                  <a:gd name="T57" fmla="*/ 4062 h 4271"/>
                  <a:gd name="T58" fmla="*/ 6350 w 8656"/>
                  <a:gd name="T59" fmla="*/ 4082 h 4271"/>
                  <a:gd name="T60" fmla="*/ 6803 w 8656"/>
                  <a:gd name="T61" fmla="*/ 4063 h 4271"/>
                  <a:gd name="T62" fmla="*/ 7524 w 8656"/>
                  <a:gd name="T63" fmla="*/ 3970 h 4271"/>
                  <a:gd name="T64" fmla="*/ 8187 w 8656"/>
                  <a:gd name="T65" fmla="*/ 3815 h 4271"/>
                  <a:gd name="T66" fmla="*/ 8530 w 8656"/>
                  <a:gd name="T67" fmla="*/ 3707 h 4271"/>
                  <a:gd name="T68" fmla="*/ 8586 w 8656"/>
                  <a:gd name="T69" fmla="*/ 3706 h 4271"/>
                  <a:gd name="T70" fmla="*/ 8643 w 8656"/>
                  <a:gd name="T71" fmla="*/ 3749 h 4271"/>
                  <a:gd name="T72" fmla="*/ 8656 w 8656"/>
                  <a:gd name="T73" fmla="*/ 3786 h 4271"/>
                  <a:gd name="T74" fmla="*/ 8637 w 8656"/>
                  <a:gd name="T75" fmla="*/ 3857 h 4271"/>
                  <a:gd name="T76" fmla="*/ 8592 w 8656"/>
                  <a:gd name="T77" fmla="*/ 3890 h 4271"/>
                  <a:gd name="T78" fmla="*/ 8103 w 8656"/>
                  <a:gd name="T79" fmla="*/ 4036 h 4271"/>
                  <a:gd name="T80" fmla="*/ 7549 w 8656"/>
                  <a:gd name="T81" fmla="*/ 4159 h 4271"/>
                  <a:gd name="T82" fmla="*/ 6890 w 8656"/>
                  <a:gd name="T83" fmla="*/ 4248 h 4271"/>
                  <a:gd name="T84" fmla="*/ 6345 w 8656"/>
                  <a:gd name="T85" fmla="*/ 4271 h 4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656" h="4271">
                    <a:moveTo>
                      <a:pt x="6345" y="4271"/>
                    </a:moveTo>
                    <a:lnTo>
                      <a:pt x="6241" y="4271"/>
                    </a:lnTo>
                    <a:lnTo>
                      <a:pt x="6028" y="4264"/>
                    </a:lnTo>
                    <a:lnTo>
                      <a:pt x="5813" y="4247"/>
                    </a:lnTo>
                    <a:lnTo>
                      <a:pt x="5597" y="4221"/>
                    </a:lnTo>
                    <a:lnTo>
                      <a:pt x="5488" y="4204"/>
                    </a:lnTo>
                    <a:lnTo>
                      <a:pt x="5415" y="4191"/>
                    </a:lnTo>
                    <a:lnTo>
                      <a:pt x="5262" y="4153"/>
                    </a:lnTo>
                    <a:lnTo>
                      <a:pt x="5101" y="4105"/>
                    </a:lnTo>
                    <a:lnTo>
                      <a:pt x="4933" y="4043"/>
                    </a:lnTo>
                    <a:lnTo>
                      <a:pt x="4760" y="3970"/>
                    </a:lnTo>
                    <a:lnTo>
                      <a:pt x="4581" y="3885"/>
                    </a:lnTo>
                    <a:lnTo>
                      <a:pt x="4302" y="3743"/>
                    </a:lnTo>
                    <a:lnTo>
                      <a:pt x="3917" y="3520"/>
                    </a:lnTo>
                    <a:lnTo>
                      <a:pt x="3521" y="3266"/>
                    </a:lnTo>
                    <a:lnTo>
                      <a:pt x="3120" y="2988"/>
                    </a:lnTo>
                    <a:lnTo>
                      <a:pt x="2718" y="2691"/>
                    </a:lnTo>
                    <a:lnTo>
                      <a:pt x="2320" y="2378"/>
                    </a:lnTo>
                    <a:lnTo>
                      <a:pt x="1933" y="2058"/>
                    </a:lnTo>
                    <a:lnTo>
                      <a:pt x="1562" y="1736"/>
                    </a:lnTo>
                    <a:lnTo>
                      <a:pt x="1209" y="1416"/>
                    </a:lnTo>
                    <a:lnTo>
                      <a:pt x="883" y="1103"/>
                    </a:lnTo>
                    <a:lnTo>
                      <a:pt x="588" y="805"/>
                    </a:lnTo>
                    <a:lnTo>
                      <a:pt x="329" y="525"/>
                    </a:lnTo>
                    <a:lnTo>
                      <a:pt x="111" y="270"/>
                    </a:lnTo>
                    <a:lnTo>
                      <a:pt x="20" y="154"/>
                    </a:lnTo>
                    <a:lnTo>
                      <a:pt x="9" y="138"/>
                    </a:lnTo>
                    <a:lnTo>
                      <a:pt x="0" y="102"/>
                    </a:lnTo>
                    <a:lnTo>
                      <a:pt x="5" y="65"/>
                    </a:lnTo>
                    <a:lnTo>
                      <a:pt x="23" y="33"/>
                    </a:lnTo>
                    <a:lnTo>
                      <a:pt x="39" y="20"/>
                    </a:lnTo>
                    <a:lnTo>
                      <a:pt x="55" y="9"/>
                    </a:lnTo>
                    <a:lnTo>
                      <a:pt x="91" y="0"/>
                    </a:lnTo>
                    <a:lnTo>
                      <a:pt x="128" y="5"/>
                    </a:lnTo>
                    <a:lnTo>
                      <a:pt x="160" y="23"/>
                    </a:lnTo>
                    <a:lnTo>
                      <a:pt x="172" y="38"/>
                    </a:lnTo>
                    <a:lnTo>
                      <a:pt x="261" y="152"/>
                    </a:lnTo>
                    <a:lnTo>
                      <a:pt x="475" y="403"/>
                    </a:lnTo>
                    <a:lnTo>
                      <a:pt x="730" y="677"/>
                    </a:lnTo>
                    <a:lnTo>
                      <a:pt x="1020" y="971"/>
                    </a:lnTo>
                    <a:lnTo>
                      <a:pt x="1338" y="1278"/>
                    </a:lnTo>
                    <a:lnTo>
                      <a:pt x="1683" y="1592"/>
                    </a:lnTo>
                    <a:lnTo>
                      <a:pt x="2047" y="1911"/>
                    </a:lnTo>
                    <a:lnTo>
                      <a:pt x="2426" y="2225"/>
                    </a:lnTo>
                    <a:lnTo>
                      <a:pt x="2814" y="2530"/>
                    </a:lnTo>
                    <a:lnTo>
                      <a:pt x="3209" y="2823"/>
                    </a:lnTo>
                    <a:lnTo>
                      <a:pt x="3600" y="3095"/>
                    </a:lnTo>
                    <a:lnTo>
                      <a:pt x="3987" y="3345"/>
                    </a:lnTo>
                    <a:lnTo>
                      <a:pt x="4364" y="3564"/>
                    </a:lnTo>
                    <a:lnTo>
                      <a:pt x="4635" y="3703"/>
                    </a:lnTo>
                    <a:lnTo>
                      <a:pt x="4810" y="3786"/>
                    </a:lnTo>
                    <a:lnTo>
                      <a:pt x="4979" y="3858"/>
                    </a:lnTo>
                    <a:lnTo>
                      <a:pt x="5143" y="3918"/>
                    </a:lnTo>
                    <a:lnTo>
                      <a:pt x="5299" y="3967"/>
                    </a:lnTo>
                    <a:lnTo>
                      <a:pt x="5448" y="4003"/>
                    </a:lnTo>
                    <a:lnTo>
                      <a:pt x="5520" y="4016"/>
                    </a:lnTo>
                    <a:lnTo>
                      <a:pt x="5640" y="4034"/>
                    </a:lnTo>
                    <a:lnTo>
                      <a:pt x="5879" y="4062"/>
                    </a:lnTo>
                    <a:lnTo>
                      <a:pt x="6116" y="4076"/>
                    </a:lnTo>
                    <a:lnTo>
                      <a:pt x="6350" y="4082"/>
                    </a:lnTo>
                    <a:lnTo>
                      <a:pt x="6579" y="4076"/>
                    </a:lnTo>
                    <a:lnTo>
                      <a:pt x="6803" y="4063"/>
                    </a:lnTo>
                    <a:lnTo>
                      <a:pt x="7125" y="4032"/>
                    </a:lnTo>
                    <a:lnTo>
                      <a:pt x="7524" y="3970"/>
                    </a:lnTo>
                    <a:lnTo>
                      <a:pt x="7881" y="3894"/>
                    </a:lnTo>
                    <a:lnTo>
                      <a:pt x="8187" y="3815"/>
                    </a:lnTo>
                    <a:lnTo>
                      <a:pt x="8434" y="3740"/>
                    </a:lnTo>
                    <a:lnTo>
                      <a:pt x="8530" y="3707"/>
                    </a:lnTo>
                    <a:lnTo>
                      <a:pt x="8549" y="3703"/>
                    </a:lnTo>
                    <a:lnTo>
                      <a:pt x="8586" y="3706"/>
                    </a:lnTo>
                    <a:lnTo>
                      <a:pt x="8619" y="3722"/>
                    </a:lnTo>
                    <a:lnTo>
                      <a:pt x="8643" y="3749"/>
                    </a:lnTo>
                    <a:lnTo>
                      <a:pt x="8650" y="3768"/>
                    </a:lnTo>
                    <a:lnTo>
                      <a:pt x="8656" y="3786"/>
                    </a:lnTo>
                    <a:lnTo>
                      <a:pt x="8653" y="3824"/>
                    </a:lnTo>
                    <a:lnTo>
                      <a:pt x="8637" y="3857"/>
                    </a:lnTo>
                    <a:lnTo>
                      <a:pt x="8609" y="3881"/>
                    </a:lnTo>
                    <a:lnTo>
                      <a:pt x="8592" y="3890"/>
                    </a:lnTo>
                    <a:lnTo>
                      <a:pt x="8433" y="3941"/>
                    </a:lnTo>
                    <a:lnTo>
                      <a:pt x="8103" y="4036"/>
                    </a:lnTo>
                    <a:lnTo>
                      <a:pt x="7842" y="4099"/>
                    </a:lnTo>
                    <a:lnTo>
                      <a:pt x="7549" y="4159"/>
                    </a:lnTo>
                    <a:lnTo>
                      <a:pt x="7231" y="4209"/>
                    </a:lnTo>
                    <a:lnTo>
                      <a:pt x="6890" y="4248"/>
                    </a:lnTo>
                    <a:lnTo>
                      <a:pt x="6532" y="4270"/>
                    </a:lnTo>
                    <a:lnTo>
                      <a:pt x="6345" y="427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80">
                <a:extLst>
                  <a:ext uri="{FF2B5EF4-FFF2-40B4-BE49-F238E27FC236}">
                    <a16:creationId xmlns:a16="http://schemas.microsoft.com/office/drawing/2014/main" xmlns="" id="{3BC32348-800E-4266-B819-31F1D62A4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24" y="3589"/>
                <a:ext cx="126" cy="195"/>
              </a:xfrm>
              <a:custGeom>
                <a:avLst/>
                <a:gdLst>
                  <a:gd name="T0" fmla="*/ 94 w 378"/>
                  <a:gd name="T1" fmla="*/ 584 h 584"/>
                  <a:gd name="T2" fmla="*/ 73 w 378"/>
                  <a:gd name="T3" fmla="*/ 583 h 584"/>
                  <a:gd name="T4" fmla="*/ 53 w 378"/>
                  <a:gd name="T5" fmla="*/ 576 h 584"/>
                  <a:gd name="T6" fmla="*/ 36 w 378"/>
                  <a:gd name="T7" fmla="*/ 566 h 584"/>
                  <a:gd name="T8" fmla="*/ 11 w 378"/>
                  <a:gd name="T9" fmla="*/ 538 h 584"/>
                  <a:gd name="T10" fmla="*/ 0 w 378"/>
                  <a:gd name="T11" fmla="*/ 502 h 584"/>
                  <a:gd name="T12" fmla="*/ 1 w 378"/>
                  <a:gd name="T13" fmla="*/ 465 h 584"/>
                  <a:gd name="T14" fmla="*/ 8 w 378"/>
                  <a:gd name="T15" fmla="*/ 448 h 584"/>
                  <a:gd name="T16" fmla="*/ 198 w 378"/>
                  <a:gd name="T17" fmla="*/ 54 h 584"/>
                  <a:gd name="T18" fmla="*/ 208 w 378"/>
                  <a:gd name="T19" fmla="*/ 36 h 584"/>
                  <a:gd name="T20" fmla="*/ 235 w 378"/>
                  <a:gd name="T21" fmla="*/ 12 h 584"/>
                  <a:gd name="T22" fmla="*/ 269 w 378"/>
                  <a:gd name="T23" fmla="*/ 0 h 584"/>
                  <a:gd name="T24" fmla="*/ 307 w 378"/>
                  <a:gd name="T25" fmla="*/ 2 h 584"/>
                  <a:gd name="T26" fmla="*/ 325 w 378"/>
                  <a:gd name="T27" fmla="*/ 9 h 584"/>
                  <a:gd name="T28" fmla="*/ 342 w 378"/>
                  <a:gd name="T29" fmla="*/ 19 h 584"/>
                  <a:gd name="T30" fmla="*/ 367 w 378"/>
                  <a:gd name="T31" fmla="*/ 46 h 584"/>
                  <a:gd name="T32" fmla="*/ 378 w 378"/>
                  <a:gd name="T33" fmla="*/ 82 h 584"/>
                  <a:gd name="T34" fmla="*/ 377 w 378"/>
                  <a:gd name="T35" fmla="*/ 118 h 584"/>
                  <a:gd name="T36" fmla="*/ 370 w 378"/>
                  <a:gd name="T37" fmla="*/ 137 h 584"/>
                  <a:gd name="T38" fmla="*/ 180 w 378"/>
                  <a:gd name="T39" fmla="*/ 531 h 584"/>
                  <a:gd name="T40" fmla="*/ 173 w 378"/>
                  <a:gd name="T41" fmla="*/ 543 h 584"/>
                  <a:gd name="T42" fmla="*/ 156 w 378"/>
                  <a:gd name="T43" fmla="*/ 563 h 584"/>
                  <a:gd name="T44" fmla="*/ 133 w 378"/>
                  <a:gd name="T45" fmla="*/ 577 h 584"/>
                  <a:gd name="T46" fmla="*/ 107 w 378"/>
                  <a:gd name="T47" fmla="*/ 584 h 584"/>
                  <a:gd name="T48" fmla="*/ 94 w 378"/>
                  <a:gd name="T49" fmla="*/ 584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78" h="584">
                    <a:moveTo>
                      <a:pt x="94" y="584"/>
                    </a:moveTo>
                    <a:lnTo>
                      <a:pt x="73" y="583"/>
                    </a:lnTo>
                    <a:lnTo>
                      <a:pt x="53" y="576"/>
                    </a:lnTo>
                    <a:lnTo>
                      <a:pt x="36" y="566"/>
                    </a:lnTo>
                    <a:lnTo>
                      <a:pt x="11" y="538"/>
                    </a:lnTo>
                    <a:lnTo>
                      <a:pt x="0" y="502"/>
                    </a:lnTo>
                    <a:lnTo>
                      <a:pt x="1" y="465"/>
                    </a:lnTo>
                    <a:lnTo>
                      <a:pt x="8" y="448"/>
                    </a:lnTo>
                    <a:lnTo>
                      <a:pt x="198" y="54"/>
                    </a:lnTo>
                    <a:lnTo>
                      <a:pt x="208" y="36"/>
                    </a:lnTo>
                    <a:lnTo>
                      <a:pt x="235" y="12"/>
                    </a:lnTo>
                    <a:lnTo>
                      <a:pt x="269" y="0"/>
                    </a:lnTo>
                    <a:lnTo>
                      <a:pt x="307" y="2"/>
                    </a:lnTo>
                    <a:lnTo>
                      <a:pt x="325" y="9"/>
                    </a:lnTo>
                    <a:lnTo>
                      <a:pt x="342" y="19"/>
                    </a:lnTo>
                    <a:lnTo>
                      <a:pt x="367" y="46"/>
                    </a:lnTo>
                    <a:lnTo>
                      <a:pt x="378" y="82"/>
                    </a:lnTo>
                    <a:lnTo>
                      <a:pt x="377" y="118"/>
                    </a:lnTo>
                    <a:lnTo>
                      <a:pt x="370" y="137"/>
                    </a:lnTo>
                    <a:lnTo>
                      <a:pt x="180" y="531"/>
                    </a:lnTo>
                    <a:lnTo>
                      <a:pt x="173" y="543"/>
                    </a:lnTo>
                    <a:lnTo>
                      <a:pt x="156" y="563"/>
                    </a:lnTo>
                    <a:lnTo>
                      <a:pt x="133" y="577"/>
                    </a:lnTo>
                    <a:lnTo>
                      <a:pt x="107" y="584"/>
                    </a:lnTo>
                    <a:lnTo>
                      <a:pt x="94" y="58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81">
                <a:extLst>
                  <a:ext uri="{FF2B5EF4-FFF2-40B4-BE49-F238E27FC236}">
                    <a16:creationId xmlns:a16="http://schemas.microsoft.com/office/drawing/2014/main" xmlns="" id="{E46B741A-9046-4D5E-958A-42F8893F18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42" y="2911"/>
                <a:ext cx="1529" cy="682"/>
              </a:xfrm>
              <a:custGeom>
                <a:avLst/>
                <a:gdLst>
                  <a:gd name="T0" fmla="*/ 84 w 4586"/>
                  <a:gd name="T1" fmla="*/ 2045 h 2046"/>
                  <a:gd name="T2" fmla="*/ 46 w 4586"/>
                  <a:gd name="T3" fmla="*/ 2032 h 2046"/>
                  <a:gd name="T4" fmla="*/ 9 w 4586"/>
                  <a:gd name="T5" fmla="*/ 1989 h 2046"/>
                  <a:gd name="T6" fmla="*/ 6 w 4586"/>
                  <a:gd name="T7" fmla="*/ 1917 h 2046"/>
                  <a:gd name="T8" fmla="*/ 101 w 4586"/>
                  <a:gd name="T9" fmla="*/ 1765 h 2046"/>
                  <a:gd name="T10" fmla="*/ 426 w 4586"/>
                  <a:gd name="T11" fmla="*/ 1293 h 2046"/>
                  <a:gd name="T12" fmla="*/ 729 w 4586"/>
                  <a:gd name="T13" fmla="*/ 910 h 2046"/>
                  <a:gd name="T14" fmla="*/ 1067 w 4586"/>
                  <a:gd name="T15" fmla="*/ 543 h 2046"/>
                  <a:gd name="T16" fmla="*/ 1487 w 4586"/>
                  <a:gd name="T17" fmla="*/ 182 h 2046"/>
                  <a:gd name="T18" fmla="*/ 1724 w 4586"/>
                  <a:gd name="T19" fmla="*/ 33 h 2046"/>
                  <a:gd name="T20" fmla="*/ 1756 w 4586"/>
                  <a:gd name="T21" fmla="*/ 17 h 2046"/>
                  <a:gd name="T22" fmla="*/ 1792 w 4586"/>
                  <a:gd name="T23" fmla="*/ 5 h 2046"/>
                  <a:gd name="T24" fmla="*/ 1900 w 4586"/>
                  <a:gd name="T25" fmla="*/ 7 h 2046"/>
                  <a:gd name="T26" fmla="*/ 1949 w 4586"/>
                  <a:gd name="T27" fmla="*/ 30 h 2046"/>
                  <a:gd name="T28" fmla="*/ 2016 w 4586"/>
                  <a:gd name="T29" fmla="*/ 93 h 2046"/>
                  <a:gd name="T30" fmla="*/ 2079 w 4586"/>
                  <a:gd name="T31" fmla="*/ 210 h 2046"/>
                  <a:gd name="T32" fmla="*/ 2139 w 4586"/>
                  <a:gd name="T33" fmla="*/ 400 h 2046"/>
                  <a:gd name="T34" fmla="*/ 2240 w 4586"/>
                  <a:gd name="T35" fmla="*/ 699 h 2046"/>
                  <a:gd name="T36" fmla="*/ 2371 w 4586"/>
                  <a:gd name="T37" fmla="*/ 945 h 2046"/>
                  <a:gd name="T38" fmla="*/ 2551 w 4586"/>
                  <a:gd name="T39" fmla="*/ 1137 h 2046"/>
                  <a:gd name="T40" fmla="*/ 2687 w 4586"/>
                  <a:gd name="T41" fmla="*/ 1230 h 2046"/>
                  <a:gd name="T42" fmla="*/ 2807 w 4586"/>
                  <a:gd name="T43" fmla="*/ 1287 h 2046"/>
                  <a:gd name="T44" fmla="*/ 3154 w 4586"/>
                  <a:gd name="T45" fmla="*/ 1408 h 2046"/>
                  <a:gd name="T46" fmla="*/ 3609 w 4586"/>
                  <a:gd name="T47" fmla="*/ 1510 h 2046"/>
                  <a:gd name="T48" fmla="*/ 4033 w 4586"/>
                  <a:gd name="T49" fmla="*/ 1558 h 2046"/>
                  <a:gd name="T50" fmla="*/ 4489 w 4586"/>
                  <a:gd name="T51" fmla="*/ 1567 h 2046"/>
                  <a:gd name="T52" fmla="*/ 4543 w 4586"/>
                  <a:gd name="T53" fmla="*/ 1583 h 2046"/>
                  <a:gd name="T54" fmla="*/ 4585 w 4586"/>
                  <a:gd name="T55" fmla="*/ 1642 h 2046"/>
                  <a:gd name="T56" fmla="*/ 4586 w 4586"/>
                  <a:gd name="T57" fmla="*/ 1680 h 2046"/>
                  <a:gd name="T58" fmla="*/ 4548 w 4586"/>
                  <a:gd name="T59" fmla="*/ 1742 h 2046"/>
                  <a:gd name="T60" fmla="*/ 4493 w 4586"/>
                  <a:gd name="T61" fmla="*/ 1759 h 2046"/>
                  <a:gd name="T62" fmla="*/ 4221 w 4586"/>
                  <a:gd name="T63" fmla="*/ 1758 h 2046"/>
                  <a:gd name="T64" fmla="*/ 3801 w 4586"/>
                  <a:gd name="T65" fmla="*/ 1729 h 2046"/>
                  <a:gd name="T66" fmla="*/ 3339 w 4586"/>
                  <a:gd name="T67" fmla="*/ 1652 h 2046"/>
                  <a:gd name="T68" fmla="*/ 2856 w 4586"/>
                  <a:gd name="T69" fmla="*/ 1512 h 2046"/>
                  <a:gd name="T70" fmla="*/ 2685 w 4586"/>
                  <a:gd name="T71" fmla="*/ 1444 h 2046"/>
                  <a:gd name="T72" fmla="*/ 2508 w 4586"/>
                  <a:gd name="T73" fmla="*/ 1343 h 2046"/>
                  <a:gd name="T74" fmla="*/ 2363 w 4586"/>
                  <a:gd name="T75" fmla="*/ 1227 h 2046"/>
                  <a:gd name="T76" fmla="*/ 2221 w 4586"/>
                  <a:gd name="T77" fmla="*/ 1064 h 2046"/>
                  <a:gd name="T78" fmla="*/ 2068 w 4586"/>
                  <a:gd name="T79" fmla="*/ 783 h 2046"/>
                  <a:gd name="T80" fmla="*/ 1956 w 4586"/>
                  <a:gd name="T81" fmla="*/ 454 h 2046"/>
                  <a:gd name="T82" fmla="*/ 1890 w 4586"/>
                  <a:gd name="T83" fmla="*/ 253 h 2046"/>
                  <a:gd name="T84" fmla="*/ 1848 w 4586"/>
                  <a:gd name="T85" fmla="*/ 193 h 2046"/>
                  <a:gd name="T86" fmla="*/ 1832 w 4586"/>
                  <a:gd name="T87" fmla="*/ 192 h 2046"/>
                  <a:gd name="T88" fmla="*/ 1831 w 4586"/>
                  <a:gd name="T89" fmla="*/ 193 h 2046"/>
                  <a:gd name="T90" fmla="*/ 1633 w 4586"/>
                  <a:gd name="T91" fmla="*/ 314 h 2046"/>
                  <a:gd name="T92" fmla="*/ 1232 w 4586"/>
                  <a:gd name="T93" fmla="*/ 651 h 2046"/>
                  <a:gd name="T94" fmla="*/ 898 w 4586"/>
                  <a:gd name="T95" fmla="*/ 1008 h 2046"/>
                  <a:gd name="T96" fmla="*/ 594 w 4586"/>
                  <a:gd name="T97" fmla="*/ 1388 h 2046"/>
                  <a:gd name="T98" fmla="*/ 264 w 4586"/>
                  <a:gd name="T99" fmla="*/ 1864 h 2046"/>
                  <a:gd name="T100" fmla="*/ 162 w 4586"/>
                  <a:gd name="T101" fmla="*/ 2020 h 2046"/>
                  <a:gd name="T102" fmla="*/ 96 w 4586"/>
                  <a:gd name="T103" fmla="*/ 2046 h 20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586" h="2046">
                    <a:moveTo>
                      <a:pt x="96" y="2046"/>
                    </a:moveTo>
                    <a:lnTo>
                      <a:pt x="84" y="2045"/>
                    </a:lnTo>
                    <a:lnTo>
                      <a:pt x="58" y="2037"/>
                    </a:lnTo>
                    <a:lnTo>
                      <a:pt x="46" y="2032"/>
                    </a:lnTo>
                    <a:lnTo>
                      <a:pt x="31" y="2020"/>
                    </a:lnTo>
                    <a:lnTo>
                      <a:pt x="9" y="1989"/>
                    </a:lnTo>
                    <a:lnTo>
                      <a:pt x="0" y="1953"/>
                    </a:lnTo>
                    <a:lnTo>
                      <a:pt x="6" y="1917"/>
                    </a:lnTo>
                    <a:lnTo>
                      <a:pt x="16" y="1900"/>
                    </a:lnTo>
                    <a:lnTo>
                      <a:pt x="101" y="1765"/>
                    </a:lnTo>
                    <a:lnTo>
                      <a:pt x="266" y="1517"/>
                    </a:lnTo>
                    <a:lnTo>
                      <a:pt x="426" y="1293"/>
                    </a:lnTo>
                    <a:lnTo>
                      <a:pt x="581" y="1091"/>
                    </a:lnTo>
                    <a:lnTo>
                      <a:pt x="729" y="910"/>
                    </a:lnTo>
                    <a:lnTo>
                      <a:pt x="871" y="750"/>
                    </a:lnTo>
                    <a:lnTo>
                      <a:pt x="1067" y="543"/>
                    </a:lnTo>
                    <a:lnTo>
                      <a:pt x="1298" y="332"/>
                    </a:lnTo>
                    <a:lnTo>
                      <a:pt x="1487" y="182"/>
                    </a:lnTo>
                    <a:lnTo>
                      <a:pt x="1632" y="86"/>
                    </a:lnTo>
                    <a:lnTo>
                      <a:pt x="1724" y="33"/>
                    </a:lnTo>
                    <a:lnTo>
                      <a:pt x="1746" y="23"/>
                    </a:lnTo>
                    <a:lnTo>
                      <a:pt x="1756" y="17"/>
                    </a:lnTo>
                    <a:lnTo>
                      <a:pt x="1767" y="12"/>
                    </a:lnTo>
                    <a:lnTo>
                      <a:pt x="1792" y="5"/>
                    </a:lnTo>
                    <a:lnTo>
                      <a:pt x="1841" y="0"/>
                    </a:lnTo>
                    <a:lnTo>
                      <a:pt x="1900" y="7"/>
                    </a:lnTo>
                    <a:lnTo>
                      <a:pt x="1927" y="18"/>
                    </a:lnTo>
                    <a:lnTo>
                      <a:pt x="1949" y="30"/>
                    </a:lnTo>
                    <a:lnTo>
                      <a:pt x="1984" y="57"/>
                    </a:lnTo>
                    <a:lnTo>
                      <a:pt x="2016" y="93"/>
                    </a:lnTo>
                    <a:lnTo>
                      <a:pt x="2045" y="134"/>
                    </a:lnTo>
                    <a:lnTo>
                      <a:pt x="2079" y="210"/>
                    </a:lnTo>
                    <a:lnTo>
                      <a:pt x="2119" y="332"/>
                    </a:lnTo>
                    <a:lnTo>
                      <a:pt x="2139" y="400"/>
                    </a:lnTo>
                    <a:lnTo>
                      <a:pt x="2174" y="514"/>
                    </a:lnTo>
                    <a:lnTo>
                      <a:pt x="2240" y="699"/>
                    </a:lnTo>
                    <a:lnTo>
                      <a:pt x="2297" y="823"/>
                    </a:lnTo>
                    <a:lnTo>
                      <a:pt x="2371" y="945"/>
                    </a:lnTo>
                    <a:lnTo>
                      <a:pt x="2465" y="1059"/>
                    </a:lnTo>
                    <a:lnTo>
                      <a:pt x="2551" y="1137"/>
                    </a:lnTo>
                    <a:lnTo>
                      <a:pt x="2615" y="1186"/>
                    </a:lnTo>
                    <a:lnTo>
                      <a:pt x="2687" y="1230"/>
                    </a:lnTo>
                    <a:lnTo>
                      <a:pt x="2766" y="1270"/>
                    </a:lnTo>
                    <a:lnTo>
                      <a:pt x="2807" y="1287"/>
                    </a:lnTo>
                    <a:lnTo>
                      <a:pt x="2923" y="1333"/>
                    </a:lnTo>
                    <a:lnTo>
                      <a:pt x="3154" y="1408"/>
                    </a:lnTo>
                    <a:lnTo>
                      <a:pt x="3384" y="1467"/>
                    </a:lnTo>
                    <a:lnTo>
                      <a:pt x="3609" y="1510"/>
                    </a:lnTo>
                    <a:lnTo>
                      <a:pt x="3825" y="1540"/>
                    </a:lnTo>
                    <a:lnTo>
                      <a:pt x="4033" y="1558"/>
                    </a:lnTo>
                    <a:lnTo>
                      <a:pt x="4321" y="1570"/>
                    </a:lnTo>
                    <a:lnTo>
                      <a:pt x="4489" y="1567"/>
                    </a:lnTo>
                    <a:lnTo>
                      <a:pt x="4509" y="1570"/>
                    </a:lnTo>
                    <a:lnTo>
                      <a:pt x="4543" y="1583"/>
                    </a:lnTo>
                    <a:lnTo>
                      <a:pt x="4569" y="1609"/>
                    </a:lnTo>
                    <a:lnTo>
                      <a:pt x="4585" y="1642"/>
                    </a:lnTo>
                    <a:lnTo>
                      <a:pt x="4586" y="1660"/>
                    </a:lnTo>
                    <a:lnTo>
                      <a:pt x="4586" y="1680"/>
                    </a:lnTo>
                    <a:lnTo>
                      <a:pt x="4572" y="1715"/>
                    </a:lnTo>
                    <a:lnTo>
                      <a:pt x="4548" y="1742"/>
                    </a:lnTo>
                    <a:lnTo>
                      <a:pt x="4513" y="1756"/>
                    </a:lnTo>
                    <a:lnTo>
                      <a:pt x="4493" y="1759"/>
                    </a:lnTo>
                    <a:lnTo>
                      <a:pt x="4409" y="1761"/>
                    </a:lnTo>
                    <a:lnTo>
                      <a:pt x="4221" y="1758"/>
                    </a:lnTo>
                    <a:lnTo>
                      <a:pt x="4019" y="1749"/>
                    </a:lnTo>
                    <a:lnTo>
                      <a:pt x="3801" y="1729"/>
                    </a:lnTo>
                    <a:lnTo>
                      <a:pt x="3574" y="1697"/>
                    </a:lnTo>
                    <a:lnTo>
                      <a:pt x="3339" y="1652"/>
                    </a:lnTo>
                    <a:lnTo>
                      <a:pt x="3098" y="1591"/>
                    </a:lnTo>
                    <a:lnTo>
                      <a:pt x="2856" y="1512"/>
                    </a:lnTo>
                    <a:lnTo>
                      <a:pt x="2736" y="1465"/>
                    </a:lnTo>
                    <a:lnTo>
                      <a:pt x="2685" y="1444"/>
                    </a:lnTo>
                    <a:lnTo>
                      <a:pt x="2592" y="1396"/>
                    </a:lnTo>
                    <a:lnTo>
                      <a:pt x="2508" y="1343"/>
                    </a:lnTo>
                    <a:lnTo>
                      <a:pt x="2432" y="1287"/>
                    </a:lnTo>
                    <a:lnTo>
                      <a:pt x="2363" y="1227"/>
                    </a:lnTo>
                    <a:lnTo>
                      <a:pt x="2301" y="1163"/>
                    </a:lnTo>
                    <a:lnTo>
                      <a:pt x="2221" y="1064"/>
                    </a:lnTo>
                    <a:lnTo>
                      <a:pt x="2135" y="925"/>
                    </a:lnTo>
                    <a:lnTo>
                      <a:pt x="2068" y="783"/>
                    </a:lnTo>
                    <a:lnTo>
                      <a:pt x="1993" y="576"/>
                    </a:lnTo>
                    <a:lnTo>
                      <a:pt x="1956" y="454"/>
                    </a:lnTo>
                    <a:lnTo>
                      <a:pt x="1931" y="371"/>
                    </a:lnTo>
                    <a:lnTo>
                      <a:pt x="1890" y="253"/>
                    </a:lnTo>
                    <a:lnTo>
                      <a:pt x="1863" y="203"/>
                    </a:lnTo>
                    <a:lnTo>
                      <a:pt x="1848" y="193"/>
                    </a:lnTo>
                    <a:lnTo>
                      <a:pt x="1844" y="192"/>
                    </a:lnTo>
                    <a:lnTo>
                      <a:pt x="1832" y="192"/>
                    </a:lnTo>
                    <a:lnTo>
                      <a:pt x="1832" y="193"/>
                    </a:lnTo>
                    <a:lnTo>
                      <a:pt x="1831" y="193"/>
                    </a:lnTo>
                    <a:lnTo>
                      <a:pt x="1807" y="205"/>
                    </a:lnTo>
                    <a:lnTo>
                      <a:pt x="1633" y="314"/>
                    </a:lnTo>
                    <a:lnTo>
                      <a:pt x="1455" y="450"/>
                    </a:lnTo>
                    <a:lnTo>
                      <a:pt x="1232" y="651"/>
                    </a:lnTo>
                    <a:lnTo>
                      <a:pt x="1038" y="851"/>
                    </a:lnTo>
                    <a:lnTo>
                      <a:pt x="898" y="1008"/>
                    </a:lnTo>
                    <a:lnTo>
                      <a:pt x="749" y="1187"/>
                    </a:lnTo>
                    <a:lnTo>
                      <a:pt x="594" y="1388"/>
                    </a:lnTo>
                    <a:lnTo>
                      <a:pt x="432" y="1614"/>
                    </a:lnTo>
                    <a:lnTo>
                      <a:pt x="264" y="1864"/>
                    </a:lnTo>
                    <a:lnTo>
                      <a:pt x="178" y="2000"/>
                    </a:lnTo>
                    <a:lnTo>
                      <a:pt x="162" y="2020"/>
                    </a:lnTo>
                    <a:lnTo>
                      <a:pt x="121" y="2043"/>
                    </a:lnTo>
                    <a:lnTo>
                      <a:pt x="96" y="204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82">
                <a:extLst>
                  <a:ext uri="{FF2B5EF4-FFF2-40B4-BE49-F238E27FC236}">
                    <a16:creationId xmlns:a16="http://schemas.microsoft.com/office/drawing/2014/main" xmlns="" id="{D185D49A-47F0-44FE-93B2-99052E381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86" y="3035"/>
                <a:ext cx="846" cy="556"/>
              </a:xfrm>
              <a:custGeom>
                <a:avLst/>
                <a:gdLst>
                  <a:gd name="T0" fmla="*/ 2440 w 2537"/>
                  <a:gd name="T1" fmla="*/ 1668 h 1668"/>
                  <a:gd name="T2" fmla="*/ 2335 w 2537"/>
                  <a:gd name="T3" fmla="*/ 1662 h 1668"/>
                  <a:gd name="T4" fmla="*/ 1942 w 2537"/>
                  <a:gd name="T5" fmla="*/ 1619 h 1668"/>
                  <a:gd name="T6" fmla="*/ 1568 w 2537"/>
                  <a:gd name="T7" fmla="*/ 1549 h 1668"/>
                  <a:gd name="T8" fmla="*/ 1212 w 2537"/>
                  <a:gd name="T9" fmla="*/ 1452 h 1668"/>
                  <a:gd name="T10" fmla="*/ 959 w 2537"/>
                  <a:gd name="T11" fmla="*/ 1358 h 1668"/>
                  <a:gd name="T12" fmla="*/ 782 w 2537"/>
                  <a:gd name="T13" fmla="*/ 1275 h 1668"/>
                  <a:gd name="T14" fmla="*/ 584 w 2537"/>
                  <a:gd name="T15" fmla="*/ 1142 h 1668"/>
                  <a:gd name="T16" fmla="*/ 425 w 2537"/>
                  <a:gd name="T17" fmla="*/ 993 h 1668"/>
                  <a:gd name="T18" fmla="*/ 299 w 2537"/>
                  <a:gd name="T19" fmla="*/ 831 h 1668"/>
                  <a:gd name="T20" fmla="*/ 143 w 2537"/>
                  <a:gd name="T21" fmla="*/ 541 h 1668"/>
                  <a:gd name="T22" fmla="*/ 14 w 2537"/>
                  <a:gd name="T23" fmla="*/ 167 h 1668"/>
                  <a:gd name="T24" fmla="*/ 4 w 2537"/>
                  <a:gd name="T25" fmla="*/ 135 h 1668"/>
                  <a:gd name="T26" fmla="*/ 1 w 2537"/>
                  <a:gd name="T27" fmla="*/ 76 h 1668"/>
                  <a:gd name="T28" fmla="*/ 44 w 2537"/>
                  <a:gd name="T29" fmla="*/ 13 h 1668"/>
                  <a:gd name="T30" fmla="*/ 81 w 2537"/>
                  <a:gd name="T31" fmla="*/ 0 h 1668"/>
                  <a:gd name="T32" fmla="*/ 149 w 2537"/>
                  <a:gd name="T33" fmla="*/ 13 h 1668"/>
                  <a:gd name="T34" fmla="*/ 180 w 2537"/>
                  <a:gd name="T35" fmla="*/ 56 h 1668"/>
                  <a:gd name="T36" fmla="*/ 233 w 2537"/>
                  <a:gd name="T37" fmla="*/ 234 h 1668"/>
                  <a:gd name="T38" fmla="*/ 387 w 2537"/>
                  <a:gd name="T39" fmla="*/ 606 h 1668"/>
                  <a:gd name="T40" fmla="*/ 564 w 2537"/>
                  <a:gd name="T41" fmla="*/ 861 h 1668"/>
                  <a:gd name="T42" fmla="*/ 703 w 2537"/>
                  <a:gd name="T43" fmla="*/ 993 h 1668"/>
                  <a:gd name="T44" fmla="*/ 877 w 2537"/>
                  <a:gd name="T45" fmla="*/ 1109 h 1668"/>
                  <a:gd name="T46" fmla="*/ 1030 w 2537"/>
                  <a:gd name="T47" fmla="*/ 1182 h 1668"/>
                  <a:gd name="T48" fmla="*/ 1273 w 2537"/>
                  <a:gd name="T49" fmla="*/ 1270 h 1668"/>
                  <a:gd name="T50" fmla="*/ 1612 w 2537"/>
                  <a:gd name="T51" fmla="*/ 1364 h 1668"/>
                  <a:gd name="T52" fmla="*/ 1972 w 2537"/>
                  <a:gd name="T53" fmla="*/ 1432 h 1668"/>
                  <a:gd name="T54" fmla="*/ 2349 w 2537"/>
                  <a:gd name="T55" fmla="*/ 1472 h 1668"/>
                  <a:gd name="T56" fmla="*/ 2465 w 2537"/>
                  <a:gd name="T57" fmla="*/ 1479 h 1668"/>
                  <a:gd name="T58" fmla="*/ 2523 w 2537"/>
                  <a:gd name="T59" fmla="*/ 1522 h 1668"/>
                  <a:gd name="T60" fmla="*/ 2537 w 2537"/>
                  <a:gd name="T61" fmla="*/ 1576 h 1668"/>
                  <a:gd name="T62" fmla="*/ 2520 w 2537"/>
                  <a:gd name="T63" fmla="*/ 1628 h 1668"/>
                  <a:gd name="T64" fmla="*/ 2460 w 2537"/>
                  <a:gd name="T65" fmla="*/ 1667 h 1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37" h="1668">
                    <a:moveTo>
                      <a:pt x="2441" y="1668"/>
                    </a:moveTo>
                    <a:lnTo>
                      <a:pt x="2440" y="1668"/>
                    </a:lnTo>
                    <a:lnTo>
                      <a:pt x="2437" y="1668"/>
                    </a:lnTo>
                    <a:lnTo>
                      <a:pt x="2335" y="1662"/>
                    </a:lnTo>
                    <a:lnTo>
                      <a:pt x="2137" y="1645"/>
                    </a:lnTo>
                    <a:lnTo>
                      <a:pt x="1942" y="1619"/>
                    </a:lnTo>
                    <a:lnTo>
                      <a:pt x="1753" y="1588"/>
                    </a:lnTo>
                    <a:lnTo>
                      <a:pt x="1568" y="1549"/>
                    </a:lnTo>
                    <a:lnTo>
                      <a:pt x="1387" y="1503"/>
                    </a:lnTo>
                    <a:lnTo>
                      <a:pt x="1212" y="1452"/>
                    </a:lnTo>
                    <a:lnTo>
                      <a:pt x="1042" y="1391"/>
                    </a:lnTo>
                    <a:lnTo>
                      <a:pt x="959" y="1358"/>
                    </a:lnTo>
                    <a:lnTo>
                      <a:pt x="897" y="1333"/>
                    </a:lnTo>
                    <a:lnTo>
                      <a:pt x="782" y="1275"/>
                    </a:lnTo>
                    <a:lnTo>
                      <a:pt x="679" y="1211"/>
                    </a:lnTo>
                    <a:lnTo>
                      <a:pt x="584" y="1142"/>
                    </a:lnTo>
                    <a:lnTo>
                      <a:pt x="501" y="1069"/>
                    </a:lnTo>
                    <a:lnTo>
                      <a:pt x="425" y="993"/>
                    </a:lnTo>
                    <a:lnTo>
                      <a:pt x="359" y="912"/>
                    </a:lnTo>
                    <a:lnTo>
                      <a:pt x="299" y="831"/>
                    </a:lnTo>
                    <a:lnTo>
                      <a:pt x="223" y="706"/>
                    </a:lnTo>
                    <a:lnTo>
                      <a:pt x="143" y="541"/>
                    </a:lnTo>
                    <a:lnTo>
                      <a:pt x="54" y="303"/>
                    </a:lnTo>
                    <a:lnTo>
                      <a:pt x="14" y="167"/>
                    </a:lnTo>
                    <a:lnTo>
                      <a:pt x="10" y="151"/>
                    </a:lnTo>
                    <a:lnTo>
                      <a:pt x="4" y="135"/>
                    </a:lnTo>
                    <a:lnTo>
                      <a:pt x="0" y="115"/>
                    </a:lnTo>
                    <a:lnTo>
                      <a:pt x="1" y="76"/>
                    </a:lnTo>
                    <a:lnTo>
                      <a:pt x="17" y="41"/>
                    </a:lnTo>
                    <a:lnTo>
                      <a:pt x="44" y="13"/>
                    </a:lnTo>
                    <a:lnTo>
                      <a:pt x="61" y="5"/>
                    </a:lnTo>
                    <a:lnTo>
                      <a:pt x="81" y="0"/>
                    </a:lnTo>
                    <a:lnTo>
                      <a:pt x="117" y="0"/>
                    </a:lnTo>
                    <a:lnTo>
                      <a:pt x="149" y="13"/>
                    </a:lnTo>
                    <a:lnTo>
                      <a:pt x="173" y="39"/>
                    </a:lnTo>
                    <a:lnTo>
                      <a:pt x="180" y="56"/>
                    </a:lnTo>
                    <a:lnTo>
                      <a:pt x="195" y="101"/>
                    </a:lnTo>
                    <a:lnTo>
                      <a:pt x="233" y="234"/>
                    </a:lnTo>
                    <a:lnTo>
                      <a:pt x="314" y="455"/>
                    </a:lnTo>
                    <a:lnTo>
                      <a:pt x="387" y="606"/>
                    </a:lnTo>
                    <a:lnTo>
                      <a:pt x="478" y="755"/>
                    </a:lnTo>
                    <a:lnTo>
                      <a:pt x="564" y="861"/>
                    </a:lnTo>
                    <a:lnTo>
                      <a:pt x="630" y="928"/>
                    </a:lnTo>
                    <a:lnTo>
                      <a:pt x="703" y="993"/>
                    </a:lnTo>
                    <a:lnTo>
                      <a:pt x="785" y="1053"/>
                    </a:lnTo>
                    <a:lnTo>
                      <a:pt x="877" y="1109"/>
                    </a:lnTo>
                    <a:lnTo>
                      <a:pt x="976" y="1159"/>
                    </a:lnTo>
                    <a:lnTo>
                      <a:pt x="1030" y="1182"/>
                    </a:lnTo>
                    <a:lnTo>
                      <a:pt x="1109" y="1212"/>
                    </a:lnTo>
                    <a:lnTo>
                      <a:pt x="1273" y="1270"/>
                    </a:lnTo>
                    <a:lnTo>
                      <a:pt x="1440" y="1320"/>
                    </a:lnTo>
                    <a:lnTo>
                      <a:pt x="1612" y="1364"/>
                    </a:lnTo>
                    <a:lnTo>
                      <a:pt x="1790" y="1401"/>
                    </a:lnTo>
                    <a:lnTo>
                      <a:pt x="1972" y="1432"/>
                    </a:lnTo>
                    <a:lnTo>
                      <a:pt x="2159" y="1455"/>
                    </a:lnTo>
                    <a:lnTo>
                      <a:pt x="2349" y="1472"/>
                    </a:lnTo>
                    <a:lnTo>
                      <a:pt x="2445" y="1476"/>
                    </a:lnTo>
                    <a:lnTo>
                      <a:pt x="2465" y="1479"/>
                    </a:lnTo>
                    <a:lnTo>
                      <a:pt x="2498" y="1495"/>
                    </a:lnTo>
                    <a:lnTo>
                      <a:pt x="2523" y="1522"/>
                    </a:lnTo>
                    <a:lnTo>
                      <a:pt x="2536" y="1558"/>
                    </a:lnTo>
                    <a:lnTo>
                      <a:pt x="2537" y="1576"/>
                    </a:lnTo>
                    <a:lnTo>
                      <a:pt x="2534" y="1595"/>
                    </a:lnTo>
                    <a:lnTo>
                      <a:pt x="2520" y="1628"/>
                    </a:lnTo>
                    <a:lnTo>
                      <a:pt x="2494" y="1652"/>
                    </a:lnTo>
                    <a:lnTo>
                      <a:pt x="2460" y="1667"/>
                    </a:lnTo>
                    <a:lnTo>
                      <a:pt x="2441" y="166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83">
                <a:extLst>
                  <a:ext uri="{FF2B5EF4-FFF2-40B4-BE49-F238E27FC236}">
                    <a16:creationId xmlns:a16="http://schemas.microsoft.com/office/drawing/2014/main" xmlns="" id="{DE6136C5-0682-4B3E-89F5-4AAA087D40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" y="4214"/>
                <a:ext cx="849" cy="605"/>
              </a:xfrm>
              <a:custGeom>
                <a:avLst/>
                <a:gdLst>
                  <a:gd name="T0" fmla="*/ 2438 w 2546"/>
                  <a:gd name="T1" fmla="*/ 1815 h 1815"/>
                  <a:gd name="T2" fmla="*/ 2414 w 2546"/>
                  <a:gd name="T3" fmla="*/ 1811 h 1815"/>
                  <a:gd name="T4" fmla="*/ 2360 w 2546"/>
                  <a:gd name="T5" fmla="*/ 1764 h 1815"/>
                  <a:gd name="T6" fmla="*/ 2349 w 2546"/>
                  <a:gd name="T7" fmla="*/ 1708 h 1815"/>
                  <a:gd name="T8" fmla="*/ 2354 w 2546"/>
                  <a:gd name="T9" fmla="*/ 1587 h 1815"/>
                  <a:gd name="T10" fmla="*/ 2322 w 2546"/>
                  <a:gd name="T11" fmla="*/ 1375 h 1815"/>
                  <a:gd name="T12" fmla="*/ 2239 w 2546"/>
                  <a:gd name="T13" fmla="*/ 1203 h 1815"/>
                  <a:gd name="T14" fmla="*/ 2190 w 2546"/>
                  <a:gd name="T15" fmla="*/ 1151 h 1815"/>
                  <a:gd name="T16" fmla="*/ 2044 w 2546"/>
                  <a:gd name="T17" fmla="*/ 1077 h 1815"/>
                  <a:gd name="T18" fmla="*/ 1561 w 2546"/>
                  <a:gd name="T19" fmla="*/ 925 h 1815"/>
                  <a:gd name="T20" fmla="*/ 1015 w 2546"/>
                  <a:gd name="T21" fmla="*/ 758 h 1815"/>
                  <a:gd name="T22" fmla="*/ 586 w 2546"/>
                  <a:gd name="T23" fmla="*/ 586 h 1815"/>
                  <a:gd name="T24" fmla="*/ 262 w 2546"/>
                  <a:gd name="T25" fmla="*/ 394 h 1815"/>
                  <a:gd name="T26" fmla="*/ 110 w 2546"/>
                  <a:gd name="T27" fmla="*/ 262 h 1815"/>
                  <a:gd name="T28" fmla="*/ 19 w 2546"/>
                  <a:gd name="T29" fmla="*/ 150 h 1815"/>
                  <a:gd name="T30" fmla="*/ 0 w 2546"/>
                  <a:gd name="T31" fmla="*/ 97 h 1815"/>
                  <a:gd name="T32" fmla="*/ 26 w 2546"/>
                  <a:gd name="T33" fmla="*/ 30 h 1815"/>
                  <a:gd name="T34" fmla="*/ 59 w 2546"/>
                  <a:gd name="T35" fmla="*/ 7 h 1815"/>
                  <a:gd name="T36" fmla="*/ 130 w 2546"/>
                  <a:gd name="T37" fmla="*/ 6 h 1815"/>
                  <a:gd name="T38" fmla="*/ 175 w 2546"/>
                  <a:gd name="T39" fmla="*/ 40 h 1815"/>
                  <a:gd name="T40" fmla="*/ 255 w 2546"/>
                  <a:gd name="T41" fmla="*/ 137 h 1815"/>
                  <a:gd name="T42" fmla="*/ 393 w 2546"/>
                  <a:gd name="T43" fmla="*/ 254 h 1815"/>
                  <a:gd name="T44" fmla="*/ 694 w 2546"/>
                  <a:gd name="T45" fmla="*/ 426 h 1815"/>
                  <a:gd name="T46" fmla="*/ 1097 w 2546"/>
                  <a:gd name="T47" fmla="*/ 583 h 1815"/>
                  <a:gd name="T48" fmla="*/ 1614 w 2546"/>
                  <a:gd name="T49" fmla="*/ 741 h 1815"/>
                  <a:gd name="T50" fmla="*/ 1968 w 2546"/>
                  <a:gd name="T51" fmla="*/ 847 h 1815"/>
                  <a:gd name="T52" fmla="*/ 2263 w 2546"/>
                  <a:gd name="T53" fmla="*/ 972 h 1815"/>
                  <a:gd name="T54" fmla="*/ 2342 w 2546"/>
                  <a:gd name="T55" fmla="*/ 1032 h 1815"/>
                  <a:gd name="T56" fmla="*/ 2405 w 2546"/>
                  <a:gd name="T57" fmla="*/ 1108 h 1815"/>
                  <a:gd name="T58" fmla="*/ 2500 w 2546"/>
                  <a:gd name="T59" fmla="*/ 1305 h 1815"/>
                  <a:gd name="T60" fmla="*/ 2542 w 2546"/>
                  <a:gd name="T61" fmla="*/ 1524 h 1815"/>
                  <a:gd name="T62" fmla="*/ 2542 w 2546"/>
                  <a:gd name="T63" fmla="*/ 1712 h 1815"/>
                  <a:gd name="T64" fmla="*/ 2536 w 2546"/>
                  <a:gd name="T65" fmla="*/ 1749 h 1815"/>
                  <a:gd name="T66" fmla="*/ 2494 w 2546"/>
                  <a:gd name="T67" fmla="*/ 1802 h 1815"/>
                  <a:gd name="T68" fmla="*/ 2444 w 2546"/>
                  <a:gd name="T69" fmla="*/ 1815 h 1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46" h="1815">
                    <a:moveTo>
                      <a:pt x="2444" y="1815"/>
                    </a:moveTo>
                    <a:lnTo>
                      <a:pt x="2438" y="1815"/>
                    </a:lnTo>
                    <a:lnTo>
                      <a:pt x="2433" y="1815"/>
                    </a:lnTo>
                    <a:lnTo>
                      <a:pt x="2414" y="1811"/>
                    </a:lnTo>
                    <a:lnTo>
                      <a:pt x="2381" y="1792"/>
                    </a:lnTo>
                    <a:lnTo>
                      <a:pt x="2360" y="1764"/>
                    </a:lnTo>
                    <a:lnTo>
                      <a:pt x="2349" y="1728"/>
                    </a:lnTo>
                    <a:lnTo>
                      <a:pt x="2349" y="1708"/>
                    </a:lnTo>
                    <a:lnTo>
                      <a:pt x="2351" y="1696"/>
                    </a:lnTo>
                    <a:lnTo>
                      <a:pt x="2354" y="1587"/>
                    </a:lnTo>
                    <a:lnTo>
                      <a:pt x="2341" y="1464"/>
                    </a:lnTo>
                    <a:lnTo>
                      <a:pt x="2322" y="1375"/>
                    </a:lnTo>
                    <a:lnTo>
                      <a:pt x="2288" y="1286"/>
                    </a:lnTo>
                    <a:lnTo>
                      <a:pt x="2239" y="1203"/>
                    </a:lnTo>
                    <a:lnTo>
                      <a:pt x="2206" y="1166"/>
                    </a:lnTo>
                    <a:lnTo>
                      <a:pt x="2190" y="1151"/>
                    </a:lnTo>
                    <a:lnTo>
                      <a:pt x="2143" y="1121"/>
                    </a:lnTo>
                    <a:lnTo>
                      <a:pt x="2044" y="1077"/>
                    </a:lnTo>
                    <a:lnTo>
                      <a:pt x="1772" y="985"/>
                    </a:lnTo>
                    <a:lnTo>
                      <a:pt x="1561" y="925"/>
                    </a:lnTo>
                    <a:lnTo>
                      <a:pt x="1347" y="863"/>
                    </a:lnTo>
                    <a:lnTo>
                      <a:pt x="1015" y="758"/>
                    </a:lnTo>
                    <a:lnTo>
                      <a:pt x="796" y="678"/>
                    </a:lnTo>
                    <a:lnTo>
                      <a:pt x="586" y="586"/>
                    </a:lnTo>
                    <a:lnTo>
                      <a:pt x="393" y="482"/>
                    </a:lnTo>
                    <a:lnTo>
                      <a:pt x="262" y="394"/>
                    </a:lnTo>
                    <a:lnTo>
                      <a:pt x="182" y="330"/>
                    </a:lnTo>
                    <a:lnTo>
                      <a:pt x="110" y="262"/>
                    </a:lnTo>
                    <a:lnTo>
                      <a:pt x="46" y="189"/>
                    </a:lnTo>
                    <a:lnTo>
                      <a:pt x="19" y="150"/>
                    </a:lnTo>
                    <a:lnTo>
                      <a:pt x="8" y="133"/>
                    </a:lnTo>
                    <a:lnTo>
                      <a:pt x="0" y="97"/>
                    </a:lnTo>
                    <a:lnTo>
                      <a:pt x="7" y="61"/>
                    </a:lnTo>
                    <a:lnTo>
                      <a:pt x="26" y="30"/>
                    </a:lnTo>
                    <a:lnTo>
                      <a:pt x="41" y="17"/>
                    </a:lnTo>
                    <a:lnTo>
                      <a:pt x="59" y="7"/>
                    </a:lnTo>
                    <a:lnTo>
                      <a:pt x="95" y="0"/>
                    </a:lnTo>
                    <a:lnTo>
                      <a:pt x="130" y="6"/>
                    </a:lnTo>
                    <a:lnTo>
                      <a:pt x="162" y="26"/>
                    </a:lnTo>
                    <a:lnTo>
                      <a:pt x="175" y="40"/>
                    </a:lnTo>
                    <a:lnTo>
                      <a:pt x="199" y="74"/>
                    </a:lnTo>
                    <a:lnTo>
                      <a:pt x="255" y="137"/>
                    </a:lnTo>
                    <a:lnTo>
                      <a:pt x="321" y="198"/>
                    </a:lnTo>
                    <a:lnTo>
                      <a:pt x="393" y="254"/>
                    </a:lnTo>
                    <a:lnTo>
                      <a:pt x="513" y="332"/>
                    </a:lnTo>
                    <a:lnTo>
                      <a:pt x="694" y="426"/>
                    </a:lnTo>
                    <a:lnTo>
                      <a:pt x="890" y="510"/>
                    </a:lnTo>
                    <a:lnTo>
                      <a:pt x="1097" y="583"/>
                    </a:lnTo>
                    <a:lnTo>
                      <a:pt x="1412" y="682"/>
                    </a:lnTo>
                    <a:lnTo>
                      <a:pt x="1614" y="741"/>
                    </a:lnTo>
                    <a:lnTo>
                      <a:pt x="1740" y="778"/>
                    </a:lnTo>
                    <a:lnTo>
                      <a:pt x="1968" y="847"/>
                    </a:lnTo>
                    <a:lnTo>
                      <a:pt x="2156" y="916"/>
                    </a:lnTo>
                    <a:lnTo>
                      <a:pt x="2263" y="972"/>
                    </a:lnTo>
                    <a:lnTo>
                      <a:pt x="2321" y="1011"/>
                    </a:lnTo>
                    <a:lnTo>
                      <a:pt x="2342" y="1032"/>
                    </a:lnTo>
                    <a:lnTo>
                      <a:pt x="2365" y="1057"/>
                    </a:lnTo>
                    <a:lnTo>
                      <a:pt x="2405" y="1108"/>
                    </a:lnTo>
                    <a:lnTo>
                      <a:pt x="2454" y="1190"/>
                    </a:lnTo>
                    <a:lnTo>
                      <a:pt x="2500" y="1305"/>
                    </a:lnTo>
                    <a:lnTo>
                      <a:pt x="2527" y="1418"/>
                    </a:lnTo>
                    <a:lnTo>
                      <a:pt x="2542" y="1524"/>
                    </a:lnTo>
                    <a:lnTo>
                      <a:pt x="2546" y="1615"/>
                    </a:lnTo>
                    <a:lnTo>
                      <a:pt x="2542" y="1712"/>
                    </a:lnTo>
                    <a:lnTo>
                      <a:pt x="2539" y="1732"/>
                    </a:lnTo>
                    <a:lnTo>
                      <a:pt x="2536" y="1749"/>
                    </a:lnTo>
                    <a:lnTo>
                      <a:pt x="2520" y="1779"/>
                    </a:lnTo>
                    <a:lnTo>
                      <a:pt x="2494" y="1802"/>
                    </a:lnTo>
                    <a:lnTo>
                      <a:pt x="2463" y="1814"/>
                    </a:lnTo>
                    <a:lnTo>
                      <a:pt x="2444" y="181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84">
                <a:extLst>
                  <a:ext uri="{FF2B5EF4-FFF2-40B4-BE49-F238E27FC236}">
                    <a16:creationId xmlns:a16="http://schemas.microsoft.com/office/drawing/2014/main" xmlns="" id="{2FC573EA-AA68-4423-A5B9-5BE808AA96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7" y="4819"/>
                <a:ext cx="64" cy="199"/>
              </a:xfrm>
              <a:custGeom>
                <a:avLst/>
                <a:gdLst>
                  <a:gd name="T0" fmla="*/ 95 w 191"/>
                  <a:gd name="T1" fmla="*/ 597 h 597"/>
                  <a:gd name="T2" fmla="*/ 76 w 191"/>
                  <a:gd name="T3" fmla="*/ 595 h 597"/>
                  <a:gd name="T4" fmla="*/ 42 w 191"/>
                  <a:gd name="T5" fmla="*/ 581 h 597"/>
                  <a:gd name="T6" fmla="*/ 16 w 191"/>
                  <a:gd name="T7" fmla="*/ 555 h 597"/>
                  <a:gd name="T8" fmla="*/ 2 w 191"/>
                  <a:gd name="T9" fmla="*/ 521 h 597"/>
                  <a:gd name="T10" fmla="*/ 0 w 191"/>
                  <a:gd name="T11" fmla="*/ 501 h 597"/>
                  <a:gd name="T12" fmla="*/ 0 w 191"/>
                  <a:gd name="T13" fmla="*/ 96 h 597"/>
                  <a:gd name="T14" fmla="*/ 2 w 191"/>
                  <a:gd name="T15" fmla="*/ 76 h 597"/>
                  <a:gd name="T16" fmla="*/ 16 w 191"/>
                  <a:gd name="T17" fmla="*/ 42 h 597"/>
                  <a:gd name="T18" fmla="*/ 42 w 191"/>
                  <a:gd name="T19" fmla="*/ 16 h 597"/>
                  <a:gd name="T20" fmla="*/ 76 w 191"/>
                  <a:gd name="T21" fmla="*/ 2 h 597"/>
                  <a:gd name="T22" fmla="*/ 95 w 191"/>
                  <a:gd name="T23" fmla="*/ 0 h 597"/>
                  <a:gd name="T24" fmla="*/ 115 w 191"/>
                  <a:gd name="T25" fmla="*/ 2 h 597"/>
                  <a:gd name="T26" fmla="*/ 150 w 191"/>
                  <a:gd name="T27" fmla="*/ 16 h 597"/>
                  <a:gd name="T28" fmla="*/ 175 w 191"/>
                  <a:gd name="T29" fmla="*/ 42 h 597"/>
                  <a:gd name="T30" fmla="*/ 190 w 191"/>
                  <a:gd name="T31" fmla="*/ 76 h 597"/>
                  <a:gd name="T32" fmla="*/ 191 w 191"/>
                  <a:gd name="T33" fmla="*/ 96 h 597"/>
                  <a:gd name="T34" fmla="*/ 191 w 191"/>
                  <a:gd name="T35" fmla="*/ 501 h 597"/>
                  <a:gd name="T36" fmla="*/ 190 w 191"/>
                  <a:gd name="T37" fmla="*/ 521 h 597"/>
                  <a:gd name="T38" fmla="*/ 175 w 191"/>
                  <a:gd name="T39" fmla="*/ 555 h 597"/>
                  <a:gd name="T40" fmla="*/ 150 w 191"/>
                  <a:gd name="T41" fmla="*/ 581 h 597"/>
                  <a:gd name="T42" fmla="*/ 115 w 191"/>
                  <a:gd name="T43" fmla="*/ 595 h 597"/>
                  <a:gd name="T44" fmla="*/ 95 w 191"/>
                  <a:gd name="T45" fmla="*/ 597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1" h="597">
                    <a:moveTo>
                      <a:pt x="95" y="597"/>
                    </a:moveTo>
                    <a:lnTo>
                      <a:pt x="76" y="595"/>
                    </a:lnTo>
                    <a:lnTo>
                      <a:pt x="42" y="581"/>
                    </a:lnTo>
                    <a:lnTo>
                      <a:pt x="16" y="555"/>
                    </a:lnTo>
                    <a:lnTo>
                      <a:pt x="2" y="521"/>
                    </a:lnTo>
                    <a:lnTo>
                      <a:pt x="0" y="501"/>
                    </a:lnTo>
                    <a:lnTo>
                      <a:pt x="0" y="96"/>
                    </a:lnTo>
                    <a:lnTo>
                      <a:pt x="2" y="76"/>
                    </a:lnTo>
                    <a:lnTo>
                      <a:pt x="16" y="42"/>
                    </a:lnTo>
                    <a:lnTo>
                      <a:pt x="42" y="16"/>
                    </a:lnTo>
                    <a:lnTo>
                      <a:pt x="76" y="2"/>
                    </a:lnTo>
                    <a:lnTo>
                      <a:pt x="95" y="0"/>
                    </a:lnTo>
                    <a:lnTo>
                      <a:pt x="115" y="2"/>
                    </a:lnTo>
                    <a:lnTo>
                      <a:pt x="150" y="16"/>
                    </a:lnTo>
                    <a:lnTo>
                      <a:pt x="175" y="42"/>
                    </a:lnTo>
                    <a:lnTo>
                      <a:pt x="190" y="76"/>
                    </a:lnTo>
                    <a:lnTo>
                      <a:pt x="191" y="96"/>
                    </a:lnTo>
                    <a:lnTo>
                      <a:pt x="191" y="501"/>
                    </a:lnTo>
                    <a:lnTo>
                      <a:pt x="190" y="521"/>
                    </a:lnTo>
                    <a:lnTo>
                      <a:pt x="175" y="555"/>
                    </a:lnTo>
                    <a:lnTo>
                      <a:pt x="150" y="581"/>
                    </a:lnTo>
                    <a:lnTo>
                      <a:pt x="115" y="595"/>
                    </a:lnTo>
                    <a:lnTo>
                      <a:pt x="95" y="597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85">
                <a:extLst>
                  <a:ext uri="{FF2B5EF4-FFF2-40B4-BE49-F238E27FC236}">
                    <a16:creationId xmlns:a16="http://schemas.microsoft.com/office/drawing/2014/main" xmlns="" id="{39084D94-B878-451C-B1D8-E115B3E547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3" y="3274"/>
                <a:ext cx="491" cy="1004"/>
              </a:xfrm>
              <a:custGeom>
                <a:avLst/>
                <a:gdLst>
                  <a:gd name="T0" fmla="*/ 1378 w 1474"/>
                  <a:gd name="T1" fmla="*/ 3011 h 3011"/>
                  <a:gd name="T2" fmla="*/ 1359 w 1474"/>
                  <a:gd name="T3" fmla="*/ 3009 h 3011"/>
                  <a:gd name="T4" fmla="*/ 1322 w 1474"/>
                  <a:gd name="T5" fmla="*/ 2993 h 3011"/>
                  <a:gd name="T6" fmla="*/ 1306 w 1474"/>
                  <a:gd name="T7" fmla="*/ 2979 h 3011"/>
                  <a:gd name="T8" fmla="*/ 1194 w 1474"/>
                  <a:gd name="T9" fmla="*/ 2850 h 3011"/>
                  <a:gd name="T10" fmla="*/ 988 w 1474"/>
                  <a:gd name="T11" fmla="*/ 2580 h 3011"/>
                  <a:gd name="T12" fmla="*/ 895 w 1474"/>
                  <a:gd name="T13" fmla="*/ 2443 h 3011"/>
                  <a:gd name="T14" fmla="*/ 810 w 1474"/>
                  <a:gd name="T15" fmla="*/ 2311 h 3011"/>
                  <a:gd name="T16" fmla="*/ 658 w 1474"/>
                  <a:gd name="T17" fmla="*/ 2048 h 3011"/>
                  <a:gd name="T18" fmla="*/ 525 w 1474"/>
                  <a:gd name="T19" fmla="*/ 1789 h 3011"/>
                  <a:gd name="T20" fmla="*/ 410 w 1474"/>
                  <a:gd name="T21" fmla="*/ 1533 h 3011"/>
                  <a:gd name="T22" fmla="*/ 311 w 1474"/>
                  <a:gd name="T23" fmla="*/ 1287 h 3011"/>
                  <a:gd name="T24" fmla="*/ 230 w 1474"/>
                  <a:gd name="T25" fmla="*/ 1053 h 3011"/>
                  <a:gd name="T26" fmla="*/ 161 w 1474"/>
                  <a:gd name="T27" fmla="*/ 832 h 3011"/>
                  <a:gd name="T28" fmla="*/ 106 w 1474"/>
                  <a:gd name="T29" fmla="*/ 630 h 3011"/>
                  <a:gd name="T30" fmla="*/ 83 w 1474"/>
                  <a:gd name="T31" fmla="*/ 537 h 3011"/>
                  <a:gd name="T32" fmla="*/ 43 w 1474"/>
                  <a:gd name="T33" fmla="*/ 353 h 3011"/>
                  <a:gd name="T34" fmla="*/ 5 w 1474"/>
                  <a:gd name="T35" fmla="*/ 132 h 3011"/>
                  <a:gd name="T36" fmla="*/ 2 w 1474"/>
                  <a:gd name="T37" fmla="*/ 108 h 3011"/>
                  <a:gd name="T38" fmla="*/ 0 w 1474"/>
                  <a:gd name="T39" fmla="*/ 88 h 3011"/>
                  <a:gd name="T40" fmla="*/ 10 w 1474"/>
                  <a:gd name="T41" fmla="*/ 52 h 3011"/>
                  <a:gd name="T42" fmla="*/ 33 w 1474"/>
                  <a:gd name="T43" fmla="*/ 23 h 3011"/>
                  <a:gd name="T44" fmla="*/ 66 w 1474"/>
                  <a:gd name="T45" fmla="*/ 5 h 3011"/>
                  <a:gd name="T46" fmla="*/ 85 w 1474"/>
                  <a:gd name="T47" fmla="*/ 2 h 3011"/>
                  <a:gd name="T48" fmla="*/ 104 w 1474"/>
                  <a:gd name="T49" fmla="*/ 0 h 3011"/>
                  <a:gd name="T50" fmla="*/ 138 w 1474"/>
                  <a:gd name="T51" fmla="*/ 12 h 3011"/>
                  <a:gd name="T52" fmla="*/ 168 w 1474"/>
                  <a:gd name="T53" fmla="*/ 33 h 3011"/>
                  <a:gd name="T54" fmla="*/ 187 w 1474"/>
                  <a:gd name="T55" fmla="*/ 66 h 3011"/>
                  <a:gd name="T56" fmla="*/ 191 w 1474"/>
                  <a:gd name="T57" fmla="*/ 85 h 3011"/>
                  <a:gd name="T58" fmla="*/ 194 w 1474"/>
                  <a:gd name="T59" fmla="*/ 105 h 3011"/>
                  <a:gd name="T60" fmla="*/ 230 w 1474"/>
                  <a:gd name="T61" fmla="*/ 317 h 3011"/>
                  <a:gd name="T62" fmla="*/ 270 w 1474"/>
                  <a:gd name="T63" fmla="*/ 492 h 3011"/>
                  <a:gd name="T64" fmla="*/ 314 w 1474"/>
                  <a:gd name="T65" fmla="*/ 676 h 3011"/>
                  <a:gd name="T66" fmla="*/ 410 w 1474"/>
                  <a:gd name="T67" fmla="*/ 991 h 3011"/>
                  <a:gd name="T68" fmla="*/ 491 w 1474"/>
                  <a:gd name="T69" fmla="*/ 1219 h 3011"/>
                  <a:gd name="T70" fmla="*/ 585 w 1474"/>
                  <a:gd name="T71" fmla="*/ 1457 h 3011"/>
                  <a:gd name="T72" fmla="*/ 697 w 1474"/>
                  <a:gd name="T73" fmla="*/ 1706 h 3011"/>
                  <a:gd name="T74" fmla="*/ 825 w 1474"/>
                  <a:gd name="T75" fmla="*/ 1956 h 3011"/>
                  <a:gd name="T76" fmla="*/ 972 w 1474"/>
                  <a:gd name="T77" fmla="*/ 2210 h 3011"/>
                  <a:gd name="T78" fmla="*/ 1055 w 1474"/>
                  <a:gd name="T79" fmla="*/ 2337 h 3011"/>
                  <a:gd name="T80" fmla="*/ 1144 w 1474"/>
                  <a:gd name="T81" fmla="*/ 2470 h 3011"/>
                  <a:gd name="T82" fmla="*/ 1342 w 1474"/>
                  <a:gd name="T83" fmla="*/ 2728 h 3011"/>
                  <a:gd name="T84" fmla="*/ 1450 w 1474"/>
                  <a:gd name="T85" fmla="*/ 2851 h 3011"/>
                  <a:gd name="T86" fmla="*/ 1461 w 1474"/>
                  <a:gd name="T87" fmla="*/ 2867 h 3011"/>
                  <a:gd name="T88" fmla="*/ 1474 w 1474"/>
                  <a:gd name="T89" fmla="*/ 2903 h 3011"/>
                  <a:gd name="T90" fmla="*/ 1471 w 1474"/>
                  <a:gd name="T91" fmla="*/ 2939 h 3011"/>
                  <a:gd name="T92" fmla="*/ 1455 w 1474"/>
                  <a:gd name="T93" fmla="*/ 2973 h 3011"/>
                  <a:gd name="T94" fmla="*/ 1442 w 1474"/>
                  <a:gd name="T95" fmla="*/ 2988 h 3011"/>
                  <a:gd name="T96" fmla="*/ 1428 w 1474"/>
                  <a:gd name="T97" fmla="*/ 2998 h 3011"/>
                  <a:gd name="T98" fmla="*/ 1395 w 1474"/>
                  <a:gd name="T99" fmla="*/ 3011 h 3011"/>
                  <a:gd name="T100" fmla="*/ 1378 w 1474"/>
                  <a:gd name="T101" fmla="*/ 3011 h 3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74" h="3011">
                    <a:moveTo>
                      <a:pt x="1378" y="3011"/>
                    </a:moveTo>
                    <a:lnTo>
                      <a:pt x="1359" y="3009"/>
                    </a:lnTo>
                    <a:lnTo>
                      <a:pt x="1322" y="2993"/>
                    </a:lnTo>
                    <a:lnTo>
                      <a:pt x="1306" y="2979"/>
                    </a:lnTo>
                    <a:lnTo>
                      <a:pt x="1194" y="2850"/>
                    </a:lnTo>
                    <a:lnTo>
                      <a:pt x="988" y="2580"/>
                    </a:lnTo>
                    <a:lnTo>
                      <a:pt x="895" y="2443"/>
                    </a:lnTo>
                    <a:lnTo>
                      <a:pt x="810" y="2311"/>
                    </a:lnTo>
                    <a:lnTo>
                      <a:pt x="658" y="2048"/>
                    </a:lnTo>
                    <a:lnTo>
                      <a:pt x="525" y="1789"/>
                    </a:lnTo>
                    <a:lnTo>
                      <a:pt x="410" y="1533"/>
                    </a:lnTo>
                    <a:lnTo>
                      <a:pt x="311" y="1287"/>
                    </a:lnTo>
                    <a:lnTo>
                      <a:pt x="230" y="1053"/>
                    </a:lnTo>
                    <a:lnTo>
                      <a:pt x="161" y="832"/>
                    </a:lnTo>
                    <a:lnTo>
                      <a:pt x="106" y="630"/>
                    </a:lnTo>
                    <a:lnTo>
                      <a:pt x="83" y="537"/>
                    </a:lnTo>
                    <a:lnTo>
                      <a:pt x="43" y="353"/>
                    </a:lnTo>
                    <a:lnTo>
                      <a:pt x="5" y="132"/>
                    </a:lnTo>
                    <a:lnTo>
                      <a:pt x="2" y="108"/>
                    </a:lnTo>
                    <a:lnTo>
                      <a:pt x="0" y="88"/>
                    </a:lnTo>
                    <a:lnTo>
                      <a:pt x="10" y="52"/>
                    </a:lnTo>
                    <a:lnTo>
                      <a:pt x="33" y="23"/>
                    </a:lnTo>
                    <a:lnTo>
                      <a:pt x="66" y="5"/>
                    </a:lnTo>
                    <a:lnTo>
                      <a:pt x="85" y="2"/>
                    </a:lnTo>
                    <a:lnTo>
                      <a:pt x="104" y="0"/>
                    </a:lnTo>
                    <a:lnTo>
                      <a:pt x="138" y="12"/>
                    </a:lnTo>
                    <a:lnTo>
                      <a:pt x="168" y="33"/>
                    </a:lnTo>
                    <a:lnTo>
                      <a:pt x="187" y="66"/>
                    </a:lnTo>
                    <a:lnTo>
                      <a:pt x="191" y="85"/>
                    </a:lnTo>
                    <a:lnTo>
                      <a:pt x="194" y="105"/>
                    </a:lnTo>
                    <a:lnTo>
                      <a:pt x="230" y="317"/>
                    </a:lnTo>
                    <a:lnTo>
                      <a:pt x="270" y="492"/>
                    </a:lnTo>
                    <a:lnTo>
                      <a:pt x="314" y="676"/>
                    </a:lnTo>
                    <a:lnTo>
                      <a:pt x="410" y="991"/>
                    </a:lnTo>
                    <a:lnTo>
                      <a:pt x="491" y="1219"/>
                    </a:lnTo>
                    <a:lnTo>
                      <a:pt x="585" y="1457"/>
                    </a:lnTo>
                    <a:lnTo>
                      <a:pt x="697" y="1706"/>
                    </a:lnTo>
                    <a:lnTo>
                      <a:pt x="825" y="1956"/>
                    </a:lnTo>
                    <a:lnTo>
                      <a:pt x="972" y="2210"/>
                    </a:lnTo>
                    <a:lnTo>
                      <a:pt x="1055" y="2337"/>
                    </a:lnTo>
                    <a:lnTo>
                      <a:pt x="1144" y="2470"/>
                    </a:lnTo>
                    <a:lnTo>
                      <a:pt x="1342" y="2728"/>
                    </a:lnTo>
                    <a:lnTo>
                      <a:pt x="1450" y="2851"/>
                    </a:lnTo>
                    <a:lnTo>
                      <a:pt x="1461" y="2867"/>
                    </a:lnTo>
                    <a:lnTo>
                      <a:pt x="1474" y="2903"/>
                    </a:lnTo>
                    <a:lnTo>
                      <a:pt x="1471" y="2939"/>
                    </a:lnTo>
                    <a:lnTo>
                      <a:pt x="1455" y="2973"/>
                    </a:lnTo>
                    <a:lnTo>
                      <a:pt x="1442" y="2988"/>
                    </a:lnTo>
                    <a:lnTo>
                      <a:pt x="1428" y="2998"/>
                    </a:lnTo>
                    <a:lnTo>
                      <a:pt x="1395" y="3011"/>
                    </a:lnTo>
                    <a:lnTo>
                      <a:pt x="1378" y="301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86">
                <a:extLst>
                  <a:ext uri="{FF2B5EF4-FFF2-40B4-BE49-F238E27FC236}">
                    <a16:creationId xmlns:a16="http://schemas.microsoft.com/office/drawing/2014/main" xmlns="" id="{FE482031-AB49-43BB-8051-DC2DBE1DB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3" y="3274"/>
                <a:ext cx="255" cy="64"/>
              </a:xfrm>
              <a:custGeom>
                <a:avLst/>
                <a:gdLst>
                  <a:gd name="T0" fmla="*/ 670 w 764"/>
                  <a:gd name="T1" fmla="*/ 191 h 191"/>
                  <a:gd name="T2" fmla="*/ 96 w 764"/>
                  <a:gd name="T3" fmla="*/ 191 h 191"/>
                  <a:gd name="T4" fmla="*/ 76 w 764"/>
                  <a:gd name="T5" fmla="*/ 190 h 191"/>
                  <a:gd name="T6" fmla="*/ 42 w 764"/>
                  <a:gd name="T7" fmla="*/ 175 h 191"/>
                  <a:gd name="T8" fmla="*/ 16 w 764"/>
                  <a:gd name="T9" fmla="*/ 150 h 191"/>
                  <a:gd name="T10" fmla="*/ 2 w 764"/>
                  <a:gd name="T11" fmla="*/ 115 h 191"/>
                  <a:gd name="T12" fmla="*/ 0 w 764"/>
                  <a:gd name="T13" fmla="*/ 97 h 191"/>
                  <a:gd name="T14" fmla="*/ 2 w 764"/>
                  <a:gd name="T15" fmla="*/ 76 h 191"/>
                  <a:gd name="T16" fmla="*/ 16 w 764"/>
                  <a:gd name="T17" fmla="*/ 42 h 191"/>
                  <a:gd name="T18" fmla="*/ 42 w 764"/>
                  <a:gd name="T19" fmla="*/ 16 h 191"/>
                  <a:gd name="T20" fmla="*/ 76 w 764"/>
                  <a:gd name="T21" fmla="*/ 2 h 191"/>
                  <a:gd name="T22" fmla="*/ 96 w 764"/>
                  <a:gd name="T23" fmla="*/ 0 h 191"/>
                  <a:gd name="T24" fmla="*/ 670 w 764"/>
                  <a:gd name="T25" fmla="*/ 0 h 191"/>
                  <a:gd name="T26" fmla="*/ 688 w 764"/>
                  <a:gd name="T27" fmla="*/ 2 h 191"/>
                  <a:gd name="T28" fmla="*/ 723 w 764"/>
                  <a:gd name="T29" fmla="*/ 16 h 191"/>
                  <a:gd name="T30" fmla="*/ 749 w 764"/>
                  <a:gd name="T31" fmla="*/ 42 h 191"/>
                  <a:gd name="T32" fmla="*/ 764 w 764"/>
                  <a:gd name="T33" fmla="*/ 76 h 191"/>
                  <a:gd name="T34" fmla="*/ 764 w 764"/>
                  <a:gd name="T35" fmla="*/ 97 h 191"/>
                  <a:gd name="T36" fmla="*/ 764 w 764"/>
                  <a:gd name="T37" fmla="*/ 115 h 191"/>
                  <a:gd name="T38" fmla="*/ 749 w 764"/>
                  <a:gd name="T39" fmla="*/ 150 h 191"/>
                  <a:gd name="T40" fmla="*/ 723 w 764"/>
                  <a:gd name="T41" fmla="*/ 175 h 191"/>
                  <a:gd name="T42" fmla="*/ 688 w 764"/>
                  <a:gd name="T43" fmla="*/ 190 h 191"/>
                  <a:gd name="T44" fmla="*/ 670 w 764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64" h="191">
                    <a:moveTo>
                      <a:pt x="670" y="191"/>
                    </a:moveTo>
                    <a:lnTo>
                      <a:pt x="96" y="191"/>
                    </a:lnTo>
                    <a:lnTo>
                      <a:pt x="76" y="190"/>
                    </a:lnTo>
                    <a:lnTo>
                      <a:pt x="42" y="175"/>
                    </a:lnTo>
                    <a:lnTo>
                      <a:pt x="16" y="150"/>
                    </a:lnTo>
                    <a:lnTo>
                      <a:pt x="2" y="115"/>
                    </a:lnTo>
                    <a:lnTo>
                      <a:pt x="0" y="97"/>
                    </a:lnTo>
                    <a:lnTo>
                      <a:pt x="2" y="76"/>
                    </a:lnTo>
                    <a:lnTo>
                      <a:pt x="16" y="42"/>
                    </a:lnTo>
                    <a:lnTo>
                      <a:pt x="42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670" y="0"/>
                    </a:lnTo>
                    <a:lnTo>
                      <a:pt x="688" y="2"/>
                    </a:lnTo>
                    <a:lnTo>
                      <a:pt x="723" y="16"/>
                    </a:lnTo>
                    <a:lnTo>
                      <a:pt x="749" y="42"/>
                    </a:lnTo>
                    <a:lnTo>
                      <a:pt x="764" y="76"/>
                    </a:lnTo>
                    <a:lnTo>
                      <a:pt x="764" y="97"/>
                    </a:lnTo>
                    <a:lnTo>
                      <a:pt x="764" y="115"/>
                    </a:lnTo>
                    <a:lnTo>
                      <a:pt x="749" y="150"/>
                    </a:lnTo>
                    <a:lnTo>
                      <a:pt x="723" y="175"/>
                    </a:lnTo>
                    <a:lnTo>
                      <a:pt x="688" y="190"/>
                    </a:lnTo>
                    <a:lnTo>
                      <a:pt x="670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87">
                <a:extLst>
                  <a:ext uri="{FF2B5EF4-FFF2-40B4-BE49-F238E27FC236}">
                    <a16:creationId xmlns:a16="http://schemas.microsoft.com/office/drawing/2014/main" xmlns="" id="{3327087D-7D4C-457E-9CEE-1A9AB0E5F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" y="3274"/>
                <a:ext cx="255" cy="892"/>
              </a:xfrm>
              <a:custGeom>
                <a:avLst/>
                <a:gdLst>
                  <a:gd name="T0" fmla="*/ 669 w 764"/>
                  <a:gd name="T1" fmla="*/ 2676 h 2676"/>
                  <a:gd name="T2" fmla="*/ 656 w 764"/>
                  <a:gd name="T3" fmla="*/ 2676 h 2676"/>
                  <a:gd name="T4" fmla="*/ 630 w 764"/>
                  <a:gd name="T5" fmla="*/ 2669 h 2676"/>
                  <a:gd name="T6" fmla="*/ 609 w 764"/>
                  <a:gd name="T7" fmla="*/ 2655 h 2676"/>
                  <a:gd name="T8" fmla="*/ 590 w 764"/>
                  <a:gd name="T9" fmla="*/ 2636 h 2676"/>
                  <a:gd name="T10" fmla="*/ 583 w 764"/>
                  <a:gd name="T11" fmla="*/ 2623 h 2676"/>
                  <a:gd name="T12" fmla="*/ 530 w 764"/>
                  <a:gd name="T13" fmla="*/ 2516 h 2676"/>
                  <a:gd name="T14" fmla="*/ 436 w 764"/>
                  <a:gd name="T15" fmla="*/ 2296 h 2676"/>
                  <a:gd name="T16" fmla="*/ 352 w 764"/>
                  <a:gd name="T17" fmla="*/ 2076 h 2676"/>
                  <a:gd name="T18" fmla="*/ 281 w 764"/>
                  <a:gd name="T19" fmla="*/ 1858 h 2676"/>
                  <a:gd name="T20" fmla="*/ 219 w 764"/>
                  <a:gd name="T21" fmla="*/ 1642 h 2676"/>
                  <a:gd name="T22" fmla="*/ 167 w 764"/>
                  <a:gd name="T23" fmla="*/ 1433 h 2676"/>
                  <a:gd name="T24" fmla="*/ 106 w 764"/>
                  <a:gd name="T25" fmla="*/ 1133 h 2676"/>
                  <a:gd name="T26" fmla="*/ 50 w 764"/>
                  <a:gd name="T27" fmla="*/ 772 h 2676"/>
                  <a:gd name="T28" fmla="*/ 18 w 764"/>
                  <a:gd name="T29" fmla="*/ 471 h 2676"/>
                  <a:gd name="T30" fmla="*/ 0 w 764"/>
                  <a:gd name="T31" fmla="*/ 157 h 2676"/>
                  <a:gd name="T32" fmla="*/ 0 w 764"/>
                  <a:gd name="T33" fmla="*/ 97 h 2676"/>
                  <a:gd name="T34" fmla="*/ 1 w 764"/>
                  <a:gd name="T35" fmla="*/ 76 h 2676"/>
                  <a:gd name="T36" fmla="*/ 15 w 764"/>
                  <a:gd name="T37" fmla="*/ 42 h 2676"/>
                  <a:gd name="T38" fmla="*/ 41 w 764"/>
                  <a:gd name="T39" fmla="*/ 16 h 2676"/>
                  <a:gd name="T40" fmla="*/ 76 w 764"/>
                  <a:gd name="T41" fmla="*/ 2 h 2676"/>
                  <a:gd name="T42" fmla="*/ 96 w 764"/>
                  <a:gd name="T43" fmla="*/ 0 h 2676"/>
                  <a:gd name="T44" fmla="*/ 114 w 764"/>
                  <a:gd name="T45" fmla="*/ 2 h 2676"/>
                  <a:gd name="T46" fmla="*/ 149 w 764"/>
                  <a:gd name="T47" fmla="*/ 16 h 2676"/>
                  <a:gd name="T48" fmla="*/ 175 w 764"/>
                  <a:gd name="T49" fmla="*/ 42 h 2676"/>
                  <a:gd name="T50" fmla="*/ 190 w 764"/>
                  <a:gd name="T51" fmla="*/ 76 h 2676"/>
                  <a:gd name="T52" fmla="*/ 190 w 764"/>
                  <a:gd name="T53" fmla="*/ 97 h 2676"/>
                  <a:gd name="T54" fmla="*/ 192 w 764"/>
                  <a:gd name="T55" fmla="*/ 142 h 2676"/>
                  <a:gd name="T56" fmla="*/ 209 w 764"/>
                  <a:gd name="T57" fmla="*/ 441 h 2676"/>
                  <a:gd name="T58" fmla="*/ 239 w 764"/>
                  <a:gd name="T59" fmla="*/ 733 h 2676"/>
                  <a:gd name="T60" fmla="*/ 294 w 764"/>
                  <a:gd name="T61" fmla="*/ 1086 h 2676"/>
                  <a:gd name="T62" fmla="*/ 352 w 764"/>
                  <a:gd name="T63" fmla="*/ 1380 h 2676"/>
                  <a:gd name="T64" fmla="*/ 403 w 764"/>
                  <a:gd name="T65" fmla="*/ 1585 h 2676"/>
                  <a:gd name="T66" fmla="*/ 461 w 764"/>
                  <a:gd name="T67" fmla="*/ 1794 h 2676"/>
                  <a:gd name="T68" fmla="*/ 532 w 764"/>
                  <a:gd name="T69" fmla="*/ 2008 h 2676"/>
                  <a:gd name="T70" fmla="*/ 612 w 764"/>
                  <a:gd name="T71" fmla="*/ 2222 h 2676"/>
                  <a:gd name="T72" fmla="*/ 704 w 764"/>
                  <a:gd name="T73" fmla="*/ 2434 h 2676"/>
                  <a:gd name="T74" fmla="*/ 754 w 764"/>
                  <a:gd name="T75" fmla="*/ 2539 h 2676"/>
                  <a:gd name="T76" fmla="*/ 762 w 764"/>
                  <a:gd name="T77" fmla="*/ 2556 h 2676"/>
                  <a:gd name="T78" fmla="*/ 764 w 764"/>
                  <a:gd name="T79" fmla="*/ 2593 h 2676"/>
                  <a:gd name="T80" fmla="*/ 752 w 764"/>
                  <a:gd name="T81" fmla="*/ 2628 h 2676"/>
                  <a:gd name="T82" fmla="*/ 728 w 764"/>
                  <a:gd name="T83" fmla="*/ 2656 h 2676"/>
                  <a:gd name="T84" fmla="*/ 711 w 764"/>
                  <a:gd name="T85" fmla="*/ 2666 h 2676"/>
                  <a:gd name="T86" fmla="*/ 691 w 764"/>
                  <a:gd name="T87" fmla="*/ 2675 h 2676"/>
                  <a:gd name="T88" fmla="*/ 669 w 764"/>
                  <a:gd name="T89" fmla="*/ 2676 h 2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64" h="2676">
                    <a:moveTo>
                      <a:pt x="669" y="2676"/>
                    </a:moveTo>
                    <a:lnTo>
                      <a:pt x="656" y="2676"/>
                    </a:lnTo>
                    <a:lnTo>
                      <a:pt x="630" y="2669"/>
                    </a:lnTo>
                    <a:lnTo>
                      <a:pt x="609" y="2655"/>
                    </a:lnTo>
                    <a:lnTo>
                      <a:pt x="590" y="2636"/>
                    </a:lnTo>
                    <a:lnTo>
                      <a:pt x="583" y="2623"/>
                    </a:lnTo>
                    <a:lnTo>
                      <a:pt x="530" y="2516"/>
                    </a:lnTo>
                    <a:lnTo>
                      <a:pt x="436" y="2296"/>
                    </a:lnTo>
                    <a:lnTo>
                      <a:pt x="352" y="2076"/>
                    </a:lnTo>
                    <a:lnTo>
                      <a:pt x="281" y="1858"/>
                    </a:lnTo>
                    <a:lnTo>
                      <a:pt x="219" y="1642"/>
                    </a:lnTo>
                    <a:lnTo>
                      <a:pt x="167" y="1433"/>
                    </a:lnTo>
                    <a:lnTo>
                      <a:pt x="106" y="1133"/>
                    </a:lnTo>
                    <a:lnTo>
                      <a:pt x="50" y="772"/>
                    </a:lnTo>
                    <a:lnTo>
                      <a:pt x="18" y="471"/>
                    </a:lnTo>
                    <a:lnTo>
                      <a:pt x="0" y="157"/>
                    </a:lnTo>
                    <a:lnTo>
                      <a:pt x="0" y="97"/>
                    </a:lnTo>
                    <a:lnTo>
                      <a:pt x="1" y="76"/>
                    </a:lnTo>
                    <a:lnTo>
                      <a:pt x="15" y="42"/>
                    </a:lnTo>
                    <a:lnTo>
                      <a:pt x="41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114" y="2"/>
                    </a:lnTo>
                    <a:lnTo>
                      <a:pt x="149" y="16"/>
                    </a:lnTo>
                    <a:lnTo>
                      <a:pt x="175" y="42"/>
                    </a:lnTo>
                    <a:lnTo>
                      <a:pt x="190" y="76"/>
                    </a:lnTo>
                    <a:lnTo>
                      <a:pt x="190" y="97"/>
                    </a:lnTo>
                    <a:lnTo>
                      <a:pt x="192" y="142"/>
                    </a:lnTo>
                    <a:lnTo>
                      <a:pt x="209" y="441"/>
                    </a:lnTo>
                    <a:lnTo>
                      <a:pt x="239" y="733"/>
                    </a:lnTo>
                    <a:lnTo>
                      <a:pt x="294" y="1086"/>
                    </a:lnTo>
                    <a:lnTo>
                      <a:pt x="352" y="1380"/>
                    </a:lnTo>
                    <a:lnTo>
                      <a:pt x="403" y="1585"/>
                    </a:lnTo>
                    <a:lnTo>
                      <a:pt x="461" y="1794"/>
                    </a:lnTo>
                    <a:lnTo>
                      <a:pt x="532" y="2008"/>
                    </a:lnTo>
                    <a:lnTo>
                      <a:pt x="612" y="2222"/>
                    </a:lnTo>
                    <a:lnTo>
                      <a:pt x="704" y="2434"/>
                    </a:lnTo>
                    <a:lnTo>
                      <a:pt x="754" y="2539"/>
                    </a:lnTo>
                    <a:lnTo>
                      <a:pt x="762" y="2556"/>
                    </a:lnTo>
                    <a:lnTo>
                      <a:pt x="764" y="2593"/>
                    </a:lnTo>
                    <a:lnTo>
                      <a:pt x="752" y="2628"/>
                    </a:lnTo>
                    <a:lnTo>
                      <a:pt x="728" y="2656"/>
                    </a:lnTo>
                    <a:lnTo>
                      <a:pt x="711" y="2666"/>
                    </a:lnTo>
                    <a:lnTo>
                      <a:pt x="691" y="2675"/>
                    </a:lnTo>
                    <a:lnTo>
                      <a:pt x="669" y="267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88">
                <a:extLst>
                  <a:ext uri="{FF2B5EF4-FFF2-40B4-BE49-F238E27FC236}">
                    <a16:creationId xmlns:a16="http://schemas.microsoft.com/office/drawing/2014/main" xmlns="" id="{3BE46E88-AA56-4EAA-AFCC-1996721396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5" y="4039"/>
                <a:ext cx="189" cy="127"/>
              </a:xfrm>
              <a:custGeom>
                <a:avLst/>
                <a:gdLst>
                  <a:gd name="T0" fmla="*/ 96 w 566"/>
                  <a:gd name="T1" fmla="*/ 381 h 381"/>
                  <a:gd name="T2" fmla="*/ 83 w 566"/>
                  <a:gd name="T3" fmla="*/ 381 h 381"/>
                  <a:gd name="T4" fmla="*/ 57 w 566"/>
                  <a:gd name="T5" fmla="*/ 374 h 381"/>
                  <a:gd name="T6" fmla="*/ 36 w 566"/>
                  <a:gd name="T7" fmla="*/ 361 h 381"/>
                  <a:gd name="T8" fmla="*/ 17 w 566"/>
                  <a:gd name="T9" fmla="*/ 341 h 381"/>
                  <a:gd name="T10" fmla="*/ 10 w 566"/>
                  <a:gd name="T11" fmla="*/ 330 h 381"/>
                  <a:gd name="T12" fmla="*/ 3 w 566"/>
                  <a:gd name="T13" fmla="*/ 311 h 381"/>
                  <a:gd name="T14" fmla="*/ 0 w 566"/>
                  <a:gd name="T15" fmla="*/ 274 h 381"/>
                  <a:gd name="T16" fmla="*/ 11 w 566"/>
                  <a:gd name="T17" fmla="*/ 239 h 381"/>
                  <a:gd name="T18" fmla="*/ 36 w 566"/>
                  <a:gd name="T19" fmla="*/ 211 h 381"/>
                  <a:gd name="T20" fmla="*/ 52 w 566"/>
                  <a:gd name="T21" fmla="*/ 201 h 381"/>
                  <a:gd name="T22" fmla="*/ 427 w 566"/>
                  <a:gd name="T23" fmla="*/ 10 h 381"/>
                  <a:gd name="T24" fmla="*/ 444 w 566"/>
                  <a:gd name="T25" fmla="*/ 3 h 381"/>
                  <a:gd name="T26" fmla="*/ 482 w 566"/>
                  <a:gd name="T27" fmla="*/ 0 h 381"/>
                  <a:gd name="T28" fmla="*/ 517 w 566"/>
                  <a:gd name="T29" fmla="*/ 11 h 381"/>
                  <a:gd name="T30" fmla="*/ 545 w 566"/>
                  <a:gd name="T31" fmla="*/ 34 h 381"/>
                  <a:gd name="T32" fmla="*/ 555 w 566"/>
                  <a:gd name="T33" fmla="*/ 52 h 381"/>
                  <a:gd name="T34" fmla="*/ 563 w 566"/>
                  <a:gd name="T35" fmla="*/ 69 h 381"/>
                  <a:gd name="T36" fmla="*/ 566 w 566"/>
                  <a:gd name="T37" fmla="*/ 106 h 381"/>
                  <a:gd name="T38" fmla="*/ 555 w 566"/>
                  <a:gd name="T39" fmla="*/ 142 h 381"/>
                  <a:gd name="T40" fmla="*/ 530 w 566"/>
                  <a:gd name="T41" fmla="*/ 169 h 381"/>
                  <a:gd name="T42" fmla="*/ 513 w 566"/>
                  <a:gd name="T43" fmla="*/ 179 h 381"/>
                  <a:gd name="T44" fmla="*/ 139 w 566"/>
                  <a:gd name="T45" fmla="*/ 371 h 381"/>
                  <a:gd name="T46" fmla="*/ 117 w 566"/>
                  <a:gd name="T47" fmla="*/ 380 h 381"/>
                  <a:gd name="T48" fmla="*/ 96 w 566"/>
                  <a:gd name="T49" fmla="*/ 381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6" h="381">
                    <a:moveTo>
                      <a:pt x="96" y="381"/>
                    </a:moveTo>
                    <a:lnTo>
                      <a:pt x="83" y="381"/>
                    </a:lnTo>
                    <a:lnTo>
                      <a:pt x="57" y="374"/>
                    </a:lnTo>
                    <a:lnTo>
                      <a:pt x="36" y="361"/>
                    </a:lnTo>
                    <a:lnTo>
                      <a:pt x="17" y="341"/>
                    </a:lnTo>
                    <a:lnTo>
                      <a:pt x="10" y="330"/>
                    </a:lnTo>
                    <a:lnTo>
                      <a:pt x="3" y="311"/>
                    </a:lnTo>
                    <a:lnTo>
                      <a:pt x="0" y="274"/>
                    </a:lnTo>
                    <a:lnTo>
                      <a:pt x="11" y="239"/>
                    </a:lnTo>
                    <a:lnTo>
                      <a:pt x="36" y="211"/>
                    </a:lnTo>
                    <a:lnTo>
                      <a:pt x="52" y="201"/>
                    </a:lnTo>
                    <a:lnTo>
                      <a:pt x="427" y="10"/>
                    </a:lnTo>
                    <a:lnTo>
                      <a:pt x="444" y="3"/>
                    </a:lnTo>
                    <a:lnTo>
                      <a:pt x="482" y="0"/>
                    </a:lnTo>
                    <a:lnTo>
                      <a:pt x="517" y="11"/>
                    </a:lnTo>
                    <a:lnTo>
                      <a:pt x="545" y="34"/>
                    </a:lnTo>
                    <a:lnTo>
                      <a:pt x="555" y="52"/>
                    </a:lnTo>
                    <a:lnTo>
                      <a:pt x="563" y="69"/>
                    </a:lnTo>
                    <a:lnTo>
                      <a:pt x="566" y="106"/>
                    </a:lnTo>
                    <a:lnTo>
                      <a:pt x="555" y="142"/>
                    </a:lnTo>
                    <a:lnTo>
                      <a:pt x="530" y="169"/>
                    </a:lnTo>
                    <a:lnTo>
                      <a:pt x="513" y="179"/>
                    </a:lnTo>
                    <a:lnTo>
                      <a:pt x="139" y="371"/>
                    </a:lnTo>
                    <a:lnTo>
                      <a:pt x="117" y="380"/>
                    </a:lnTo>
                    <a:lnTo>
                      <a:pt x="96" y="38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89">
                <a:extLst>
                  <a:ext uri="{FF2B5EF4-FFF2-40B4-BE49-F238E27FC236}">
                    <a16:creationId xmlns:a16="http://schemas.microsoft.com/office/drawing/2014/main" xmlns="" id="{4373BD7B-7322-4DFB-9F5B-766E791C1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5" y="3914"/>
                <a:ext cx="189" cy="128"/>
              </a:xfrm>
              <a:custGeom>
                <a:avLst/>
                <a:gdLst>
                  <a:gd name="T0" fmla="*/ 96 w 568"/>
                  <a:gd name="T1" fmla="*/ 385 h 385"/>
                  <a:gd name="T2" fmla="*/ 83 w 568"/>
                  <a:gd name="T3" fmla="*/ 385 h 385"/>
                  <a:gd name="T4" fmla="*/ 59 w 568"/>
                  <a:gd name="T5" fmla="*/ 377 h 385"/>
                  <a:gd name="T6" fmla="*/ 36 w 568"/>
                  <a:gd name="T7" fmla="*/ 364 h 385"/>
                  <a:gd name="T8" fmla="*/ 17 w 568"/>
                  <a:gd name="T9" fmla="*/ 344 h 385"/>
                  <a:gd name="T10" fmla="*/ 12 w 568"/>
                  <a:gd name="T11" fmla="*/ 333 h 385"/>
                  <a:gd name="T12" fmla="*/ 3 w 568"/>
                  <a:gd name="T13" fmla="*/ 314 h 385"/>
                  <a:gd name="T14" fmla="*/ 0 w 568"/>
                  <a:gd name="T15" fmla="*/ 278 h 385"/>
                  <a:gd name="T16" fmla="*/ 12 w 568"/>
                  <a:gd name="T17" fmla="*/ 243 h 385"/>
                  <a:gd name="T18" fmla="*/ 36 w 568"/>
                  <a:gd name="T19" fmla="*/ 214 h 385"/>
                  <a:gd name="T20" fmla="*/ 52 w 568"/>
                  <a:gd name="T21" fmla="*/ 204 h 385"/>
                  <a:gd name="T22" fmla="*/ 429 w 568"/>
                  <a:gd name="T23" fmla="*/ 12 h 385"/>
                  <a:gd name="T24" fmla="*/ 447 w 568"/>
                  <a:gd name="T25" fmla="*/ 3 h 385"/>
                  <a:gd name="T26" fmla="*/ 483 w 568"/>
                  <a:gd name="T27" fmla="*/ 0 h 385"/>
                  <a:gd name="T28" fmla="*/ 519 w 568"/>
                  <a:gd name="T29" fmla="*/ 12 h 385"/>
                  <a:gd name="T30" fmla="*/ 548 w 568"/>
                  <a:gd name="T31" fmla="*/ 36 h 385"/>
                  <a:gd name="T32" fmla="*/ 558 w 568"/>
                  <a:gd name="T33" fmla="*/ 53 h 385"/>
                  <a:gd name="T34" fmla="*/ 565 w 568"/>
                  <a:gd name="T35" fmla="*/ 70 h 385"/>
                  <a:gd name="T36" fmla="*/ 568 w 568"/>
                  <a:gd name="T37" fmla="*/ 108 h 385"/>
                  <a:gd name="T38" fmla="*/ 556 w 568"/>
                  <a:gd name="T39" fmla="*/ 142 h 385"/>
                  <a:gd name="T40" fmla="*/ 533 w 568"/>
                  <a:gd name="T41" fmla="*/ 171 h 385"/>
                  <a:gd name="T42" fmla="*/ 516 w 568"/>
                  <a:gd name="T43" fmla="*/ 181 h 385"/>
                  <a:gd name="T44" fmla="*/ 139 w 568"/>
                  <a:gd name="T45" fmla="*/ 374 h 385"/>
                  <a:gd name="T46" fmla="*/ 118 w 568"/>
                  <a:gd name="T47" fmla="*/ 383 h 385"/>
                  <a:gd name="T48" fmla="*/ 96 w 568"/>
                  <a:gd name="T49" fmla="*/ 385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8" h="385">
                    <a:moveTo>
                      <a:pt x="96" y="385"/>
                    </a:moveTo>
                    <a:lnTo>
                      <a:pt x="83" y="385"/>
                    </a:lnTo>
                    <a:lnTo>
                      <a:pt x="59" y="377"/>
                    </a:lnTo>
                    <a:lnTo>
                      <a:pt x="36" y="364"/>
                    </a:lnTo>
                    <a:lnTo>
                      <a:pt x="17" y="344"/>
                    </a:lnTo>
                    <a:lnTo>
                      <a:pt x="12" y="333"/>
                    </a:lnTo>
                    <a:lnTo>
                      <a:pt x="3" y="314"/>
                    </a:lnTo>
                    <a:lnTo>
                      <a:pt x="0" y="278"/>
                    </a:lnTo>
                    <a:lnTo>
                      <a:pt x="12" y="243"/>
                    </a:lnTo>
                    <a:lnTo>
                      <a:pt x="36" y="214"/>
                    </a:lnTo>
                    <a:lnTo>
                      <a:pt x="52" y="204"/>
                    </a:lnTo>
                    <a:lnTo>
                      <a:pt x="429" y="12"/>
                    </a:lnTo>
                    <a:lnTo>
                      <a:pt x="447" y="3"/>
                    </a:lnTo>
                    <a:lnTo>
                      <a:pt x="483" y="0"/>
                    </a:lnTo>
                    <a:lnTo>
                      <a:pt x="519" y="12"/>
                    </a:lnTo>
                    <a:lnTo>
                      <a:pt x="548" y="36"/>
                    </a:lnTo>
                    <a:lnTo>
                      <a:pt x="558" y="53"/>
                    </a:lnTo>
                    <a:lnTo>
                      <a:pt x="565" y="70"/>
                    </a:lnTo>
                    <a:lnTo>
                      <a:pt x="568" y="108"/>
                    </a:lnTo>
                    <a:lnTo>
                      <a:pt x="556" y="142"/>
                    </a:lnTo>
                    <a:lnTo>
                      <a:pt x="533" y="171"/>
                    </a:lnTo>
                    <a:lnTo>
                      <a:pt x="516" y="181"/>
                    </a:lnTo>
                    <a:lnTo>
                      <a:pt x="139" y="374"/>
                    </a:lnTo>
                    <a:lnTo>
                      <a:pt x="118" y="383"/>
                    </a:lnTo>
                    <a:lnTo>
                      <a:pt x="96" y="38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90">
                <a:extLst>
                  <a:ext uri="{FF2B5EF4-FFF2-40B4-BE49-F238E27FC236}">
                    <a16:creationId xmlns:a16="http://schemas.microsoft.com/office/drawing/2014/main" xmlns="" id="{04831EE0-B38E-4EA6-9E30-672141B864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98" y="3781"/>
                <a:ext cx="199" cy="133"/>
              </a:xfrm>
              <a:custGeom>
                <a:avLst/>
                <a:gdLst>
                  <a:gd name="T0" fmla="*/ 96 w 597"/>
                  <a:gd name="T1" fmla="*/ 398 h 398"/>
                  <a:gd name="T2" fmla="*/ 83 w 597"/>
                  <a:gd name="T3" fmla="*/ 398 h 398"/>
                  <a:gd name="T4" fmla="*/ 59 w 597"/>
                  <a:gd name="T5" fmla="*/ 391 h 398"/>
                  <a:gd name="T6" fmla="*/ 36 w 597"/>
                  <a:gd name="T7" fmla="*/ 378 h 398"/>
                  <a:gd name="T8" fmla="*/ 19 w 597"/>
                  <a:gd name="T9" fmla="*/ 358 h 398"/>
                  <a:gd name="T10" fmla="*/ 12 w 597"/>
                  <a:gd name="T11" fmla="*/ 347 h 398"/>
                  <a:gd name="T12" fmla="*/ 3 w 597"/>
                  <a:gd name="T13" fmla="*/ 329 h 398"/>
                  <a:gd name="T14" fmla="*/ 0 w 597"/>
                  <a:gd name="T15" fmla="*/ 292 h 398"/>
                  <a:gd name="T16" fmla="*/ 12 w 597"/>
                  <a:gd name="T17" fmla="*/ 256 h 398"/>
                  <a:gd name="T18" fmla="*/ 36 w 597"/>
                  <a:gd name="T19" fmla="*/ 228 h 398"/>
                  <a:gd name="T20" fmla="*/ 53 w 597"/>
                  <a:gd name="T21" fmla="*/ 218 h 398"/>
                  <a:gd name="T22" fmla="*/ 457 w 597"/>
                  <a:gd name="T23" fmla="*/ 10 h 398"/>
                  <a:gd name="T24" fmla="*/ 476 w 597"/>
                  <a:gd name="T25" fmla="*/ 2 h 398"/>
                  <a:gd name="T26" fmla="*/ 512 w 597"/>
                  <a:gd name="T27" fmla="*/ 0 h 398"/>
                  <a:gd name="T28" fmla="*/ 548 w 597"/>
                  <a:gd name="T29" fmla="*/ 11 h 398"/>
                  <a:gd name="T30" fmla="*/ 576 w 597"/>
                  <a:gd name="T31" fmla="*/ 34 h 398"/>
                  <a:gd name="T32" fmla="*/ 586 w 597"/>
                  <a:gd name="T33" fmla="*/ 51 h 398"/>
                  <a:gd name="T34" fmla="*/ 594 w 597"/>
                  <a:gd name="T35" fmla="*/ 68 h 398"/>
                  <a:gd name="T36" fmla="*/ 597 w 597"/>
                  <a:gd name="T37" fmla="*/ 106 h 398"/>
                  <a:gd name="T38" fmla="*/ 585 w 597"/>
                  <a:gd name="T39" fmla="*/ 142 h 398"/>
                  <a:gd name="T40" fmla="*/ 562 w 597"/>
                  <a:gd name="T41" fmla="*/ 170 h 398"/>
                  <a:gd name="T42" fmla="*/ 545 w 597"/>
                  <a:gd name="T43" fmla="*/ 180 h 398"/>
                  <a:gd name="T44" fmla="*/ 139 w 597"/>
                  <a:gd name="T45" fmla="*/ 388 h 398"/>
                  <a:gd name="T46" fmla="*/ 119 w 597"/>
                  <a:gd name="T47" fmla="*/ 397 h 398"/>
                  <a:gd name="T48" fmla="*/ 96 w 597"/>
                  <a:gd name="T4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97" h="398">
                    <a:moveTo>
                      <a:pt x="96" y="398"/>
                    </a:moveTo>
                    <a:lnTo>
                      <a:pt x="83" y="398"/>
                    </a:lnTo>
                    <a:lnTo>
                      <a:pt x="59" y="391"/>
                    </a:lnTo>
                    <a:lnTo>
                      <a:pt x="36" y="378"/>
                    </a:lnTo>
                    <a:lnTo>
                      <a:pt x="19" y="358"/>
                    </a:lnTo>
                    <a:lnTo>
                      <a:pt x="12" y="347"/>
                    </a:lnTo>
                    <a:lnTo>
                      <a:pt x="3" y="329"/>
                    </a:lnTo>
                    <a:lnTo>
                      <a:pt x="0" y="292"/>
                    </a:lnTo>
                    <a:lnTo>
                      <a:pt x="12" y="256"/>
                    </a:lnTo>
                    <a:lnTo>
                      <a:pt x="36" y="228"/>
                    </a:lnTo>
                    <a:lnTo>
                      <a:pt x="53" y="218"/>
                    </a:lnTo>
                    <a:lnTo>
                      <a:pt x="457" y="10"/>
                    </a:lnTo>
                    <a:lnTo>
                      <a:pt x="476" y="2"/>
                    </a:lnTo>
                    <a:lnTo>
                      <a:pt x="512" y="0"/>
                    </a:lnTo>
                    <a:lnTo>
                      <a:pt x="548" y="11"/>
                    </a:lnTo>
                    <a:lnTo>
                      <a:pt x="576" y="34"/>
                    </a:lnTo>
                    <a:lnTo>
                      <a:pt x="586" y="51"/>
                    </a:lnTo>
                    <a:lnTo>
                      <a:pt x="594" y="68"/>
                    </a:lnTo>
                    <a:lnTo>
                      <a:pt x="597" y="106"/>
                    </a:lnTo>
                    <a:lnTo>
                      <a:pt x="585" y="142"/>
                    </a:lnTo>
                    <a:lnTo>
                      <a:pt x="562" y="170"/>
                    </a:lnTo>
                    <a:lnTo>
                      <a:pt x="545" y="180"/>
                    </a:lnTo>
                    <a:lnTo>
                      <a:pt x="139" y="388"/>
                    </a:lnTo>
                    <a:lnTo>
                      <a:pt x="119" y="397"/>
                    </a:lnTo>
                    <a:lnTo>
                      <a:pt x="96" y="39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91">
                <a:extLst>
                  <a:ext uri="{FF2B5EF4-FFF2-40B4-BE49-F238E27FC236}">
                    <a16:creationId xmlns:a16="http://schemas.microsoft.com/office/drawing/2014/main" xmlns="" id="{18D298EA-0954-4B4F-BEE7-3E9A10901E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7" y="3645"/>
                <a:ext cx="202" cy="134"/>
              </a:xfrm>
              <a:custGeom>
                <a:avLst/>
                <a:gdLst>
                  <a:gd name="T0" fmla="*/ 96 w 607"/>
                  <a:gd name="T1" fmla="*/ 403 h 403"/>
                  <a:gd name="T2" fmla="*/ 84 w 607"/>
                  <a:gd name="T3" fmla="*/ 401 h 403"/>
                  <a:gd name="T4" fmla="*/ 59 w 607"/>
                  <a:gd name="T5" fmla="*/ 396 h 403"/>
                  <a:gd name="T6" fmla="*/ 36 w 607"/>
                  <a:gd name="T7" fmla="*/ 381 h 403"/>
                  <a:gd name="T8" fmla="*/ 18 w 607"/>
                  <a:gd name="T9" fmla="*/ 363 h 403"/>
                  <a:gd name="T10" fmla="*/ 12 w 607"/>
                  <a:gd name="T11" fmla="*/ 350 h 403"/>
                  <a:gd name="T12" fmla="*/ 3 w 607"/>
                  <a:gd name="T13" fmla="*/ 333 h 403"/>
                  <a:gd name="T14" fmla="*/ 0 w 607"/>
                  <a:gd name="T15" fmla="*/ 295 h 403"/>
                  <a:gd name="T16" fmla="*/ 12 w 607"/>
                  <a:gd name="T17" fmla="*/ 261 h 403"/>
                  <a:gd name="T18" fmla="*/ 36 w 607"/>
                  <a:gd name="T19" fmla="*/ 232 h 403"/>
                  <a:gd name="T20" fmla="*/ 53 w 607"/>
                  <a:gd name="T21" fmla="*/ 222 h 403"/>
                  <a:gd name="T22" fmla="*/ 468 w 607"/>
                  <a:gd name="T23" fmla="*/ 10 h 403"/>
                  <a:gd name="T24" fmla="*/ 485 w 607"/>
                  <a:gd name="T25" fmla="*/ 3 h 403"/>
                  <a:gd name="T26" fmla="*/ 522 w 607"/>
                  <a:gd name="T27" fmla="*/ 0 h 403"/>
                  <a:gd name="T28" fmla="*/ 558 w 607"/>
                  <a:gd name="T29" fmla="*/ 11 h 403"/>
                  <a:gd name="T30" fmla="*/ 587 w 607"/>
                  <a:gd name="T31" fmla="*/ 34 h 403"/>
                  <a:gd name="T32" fmla="*/ 597 w 607"/>
                  <a:gd name="T33" fmla="*/ 51 h 403"/>
                  <a:gd name="T34" fmla="*/ 604 w 607"/>
                  <a:gd name="T35" fmla="*/ 69 h 403"/>
                  <a:gd name="T36" fmla="*/ 607 w 607"/>
                  <a:gd name="T37" fmla="*/ 106 h 403"/>
                  <a:gd name="T38" fmla="*/ 595 w 607"/>
                  <a:gd name="T39" fmla="*/ 142 h 403"/>
                  <a:gd name="T40" fmla="*/ 571 w 607"/>
                  <a:gd name="T41" fmla="*/ 170 h 403"/>
                  <a:gd name="T42" fmla="*/ 555 w 607"/>
                  <a:gd name="T43" fmla="*/ 181 h 403"/>
                  <a:gd name="T44" fmla="*/ 139 w 607"/>
                  <a:gd name="T45" fmla="*/ 391 h 403"/>
                  <a:gd name="T46" fmla="*/ 118 w 607"/>
                  <a:gd name="T47" fmla="*/ 401 h 403"/>
                  <a:gd name="T48" fmla="*/ 96 w 607"/>
                  <a:gd name="T4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07" h="403">
                    <a:moveTo>
                      <a:pt x="96" y="403"/>
                    </a:moveTo>
                    <a:lnTo>
                      <a:pt x="84" y="401"/>
                    </a:lnTo>
                    <a:lnTo>
                      <a:pt x="59" y="396"/>
                    </a:lnTo>
                    <a:lnTo>
                      <a:pt x="36" y="381"/>
                    </a:lnTo>
                    <a:lnTo>
                      <a:pt x="18" y="363"/>
                    </a:lnTo>
                    <a:lnTo>
                      <a:pt x="12" y="350"/>
                    </a:lnTo>
                    <a:lnTo>
                      <a:pt x="3" y="333"/>
                    </a:lnTo>
                    <a:lnTo>
                      <a:pt x="0" y="295"/>
                    </a:lnTo>
                    <a:lnTo>
                      <a:pt x="12" y="261"/>
                    </a:lnTo>
                    <a:lnTo>
                      <a:pt x="36" y="232"/>
                    </a:lnTo>
                    <a:lnTo>
                      <a:pt x="53" y="222"/>
                    </a:lnTo>
                    <a:lnTo>
                      <a:pt x="468" y="10"/>
                    </a:lnTo>
                    <a:lnTo>
                      <a:pt x="485" y="3"/>
                    </a:lnTo>
                    <a:lnTo>
                      <a:pt x="522" y="0"/>
                    </a:lnTo>
                    <a:lnTo>
                      <a:pt x="558" y="11"/>
                    </a:lnTo>
                    <a:lnTo>
                      <a:pt x="587" y="34"/>
                    </a:lnTo>
                    <a:lnTo>
                      <a:pt x="597" y="51"/>
                    </a:lnTo>
                    <a:lnTo>
                      <a:pt x="604" y="69"/>
                    </a:lnTo>
                    <a:lnTo>
                      <a:pt x="607" y="106"/>
                    </a:lnTo>
                    <a:lnTo>
                      <a:pt x="595" y="142"/>
                    </a:lnTo>
                    <a:lnTo>
                      <a:pt x="571" y="170"/>
                    </a:lnTo>
                    <a:lnTo>
                      <a:pt x="555" y="181"/>
                    </a:lnTo>
                    <a:lnTo>
                      <a:pt x="139" y="391"/>
                    </a:lnTo>
                    <a:lnTo>
                      <a:pt x="118" y="401"/>
                    </a:lnTo>
                    <a:lnTo>
                      <a:pt x="96" y="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92">
                <a:extLst>
                  <a:ext uri="{FF2B5EF4-FFF2-40B4-BE49-F238E27FC236}">
                    <a16:creationId xmlns:a16="http://schemas.microsoft.com/office/drawing/2014/main" xmlns="" id="{D037BEE5-AF75-423F-95C3-8B0506BD39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09" y="3502"/>
                <a:ext cx="209" cy="139"/>
              </a:xfrm>
              <a:custGeom>
                <a:avLst/>
                <a:gdLst>
                  <a:gd name="T0" fmla="*/ 94 w 628"/>
                  <a:gd name="T1" fmla="*/ 417 h 417"/>
                  <a:gd name="T2" fmla="*/ 81 w 628"/>
                  <a:gd name="T3" fmla="*/ 416 h 417"/>
                  <a:gd name="T4" fmla="*/ 57 w 628"/>
                  <a:gd name="T5" fmla="*/ 409 h 417"/>
                  <a:gd name="T6" fmla="*/ 36 w 628"/>
                  <a:gd name="T7" fmla="*/ 396 h 417"/>
                  <a:gd name="T8" fmla="*/ 17 w 628"/>
                  <a:gd name="T9" fmla="*/ 377 h 417"/>
                  <a:gd name="T10" fmla="*/ 10 w 628"/>
                  <a:gd name="T11" fmla="*/ 364 h 417"/>
                  <a:gd name="T12" fmla="*/ 3 w 628"/>
                  <a:gd name="T13" fmla="*/ 347 h 417"/>
                  <a:gd name="T14" fmla="*/ 0 w 628"/>
                  <a:gd name="T15" fmla="*/ 310 h 417"/>
                  <a:gd name="T16" fmla="*/ 11 w 628"/>
                  <a:gd name="T17" fmla="*/ 275 h 417"/>
                  <a:gd name="T18" fmla="*/ 34 w 628"/>
                  <a:gd name="T19" fmla="*/ 247 h 417"/>
                  <a:gd name="T20" fmla="*/ 51 w 628"/>
                  <a:gd name="T21" fmla="*/ 237 h 417"/>
                  <a:gd name="T22" fmla="*/ 489 w 628"/>
                  <a:gd name="T23" fmla="*/ 10 h 417"/>
                  <a:gd name="T24" fmla="*/ 507 w 628"/>
                  <a:gd name="T25" fmla="*/ 3 h 417"/>
                  <a:gd name="T26" fmla="*/ 543 w 628"/>
                  <a:gd name="T27" fmla="*/ 0 h 417"/>
                  <a:gd name="T28" fmla="*/ 579 w 628"/>
                  <a:gd name="T29" fmla="*/ 12 h 417"/>
                  <a:gd name="T30" fmla="*/ 608 w 628"/>
                  <a:gd name="T31" fmla="*/ 34 h 417"/>
                  <a:gd name="T32" fmla="*/ 618 w 628"/>
                  <a:gd name="T33" fmla="*/ 52 h 417"/>
                  <a:gd name="T34" fmla="*/ 625 w 628"/>
                  <a:gd name="T35" fmla="*/ 70 h 417"/>
                  <a:gd name="T36" fmla="*/ 628 w 628"/>
                  <a:gd name="T37" fmla="*/ 108 h 417"/>
                  <a:gd name="T38" fmla="*/ 616 w 628"/>
                  <a:gd name="T39" fmla="*/ 142 h 417"/>
                  <a:gd name="T40" fmla="*/ 593 w 628"/>
                  <a:gd name="T41" fmla="*/ 171 h 417"/>
                  <a:gd name="T42" fmla="*/ 576 w 628"/>
                  <a:gd name="T43" fmla="*/ 181 h 417"/>
                  <a:gd name="T44" fmla="*/ 139 w 628"/>
                  <a:gd name="T45" fmla="*/ 406 h 417"/>
                  <a:gd name="T46" fmla="*/ 117 w 628"/>
                  <a:gd name="T47" fmla="*/ 414 h 417"/>
                  <a:gd name="T48" fmla="*/ 94 w 628"/>
                  <a:gd name="T49" fmla="*/ 417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28" h="417">
                    <a:moveTo>
                      <a:pt x="94" y="417"/>
                    </a:moveTo>
                    <a:lnTo>
                      <a:pt x="81" y="416"/>
                    </a:lnTo>
                    <a:lnTo>
                      <a:pt x="57" y="409"/>
                    </a:lnTo>
                    <a:lnTo>
                      <a:pt x="36" y="396"/>
                    </a:lnTo>
                    <a:lnTo>
                      <a:pt x="17" y="377"/>
                    </a:lnTo>
                    <a:lnTo>
                      <a:pt x="10" y="364"/>
                    </a:lnTo>
                    <a:lnTo>
                      <a:pt x="3" y="347"/>
                    </a:lnTo>
                    <a:lnTo>
                      <a:pt x="0" y="310"/>
                    </a:lnTo>
                    <a:lnTo>
                      <a:pt x="11" y="275"/>
                    </a:lnTo>
                    <a:lnTo>
                      <a:pt x="34" y="247"/>
                    </a:lnTo>
                    <a:lnTo>
                      <a:pt x="51" y="237"/>
                    </a:lnTo>
                    <a:lnTo>
                      <a:pt x="489" y="10"/>
                    </a:lnTo>
                    <a:lnTo>
                      <a:pt x="507" y="3"/>
                    </a:lnTo>
                    <a:lnTo>
                      <a:pt x="543" y="0"/>
                    </a:lnTo>
                    <a:lnTo>
                      <a:pt x="579" y="12"/>
                    </a:lnTo>
                    <a:lnTo>
                      <a:pt x="608" y="34"/>
                    </a:lnTo>
                    <a:lnTo>
                      <a:pt x="618" y="52"/>
                    </a:lnTo>
                    <a:lnTo>
                      <a:pt x="625" y="70"/>
                    </a:lnTo>
                    <a:lnTo>
                      <a:pt x="628" y="108"/>
                    </a:lnTo>
                    <a:lnTo>
                      <a:pt x="616" y="142"/>
                    </a:lnTo>
                    <a:lnTo>
                      <a:pt x="593" y="171"/>
                    </a:lnTo>
                    <a:lnTo>
                      <a:pt x="576" y="181"/>
                    </a:lnTo>
                    <a:lnTo>
                      <a:pt x="139" y="406"/>
                    </a:lnTo>
                    <a:lnTo>
                      <a:pt x="117" y="414"/>
                    </a:lnTo>
                    <a:lnTo>
                      <a:pt x="94" y="417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93">
                <a:extLst>
                  <a:ext uri="{FF2B5EF4-FFF2-40B4-BE49-F238E27FC236}">
                    <a16:creationId xmlns:a16="http://schemas.microsoft.com/office/drawing/2014/main" xmlns="" id="{B0828049-9BEB-40F4-B9A1-21BB38892D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015" y="3743"/>
                <a:ext cx="764" cy="64"/>
              </a:xfrm>
              <a:custGeom>
                <a:avLst/>
                <a:gdLst>
                  <a:gd name="T0" fmla="*/ 2198 w 2292"/>
                  <a:gd name="T1" fmla="*/ 191 h 191"/>
                  <a:gd name="T2" fmla="*/ 96 w 2292"/>
                  <a:gd name="T3" fmla="*/ 191 h 191"/>
                  <a:gd name="T4" fmla="*/ 76 w 2292"/>
                  <a:gd name="T5" fmla="*/ 189 h 191"/>
                  <a:gd name="T6" fmla="*/ 42 w 2292"/>
                  <a:gd name="T7" fmla="*/ 175 h 191"/>
                  <a:gd name="T8" fmla="*/ 16 w 2292"/>
                  <a:gd name="T9" fmla="*/ 149 h 191"/>
                  <a:gd name="T10" fmla="*/ 1 w 2292"/>
                  <a:gd name="T11" fmla="*/ 115 h 191"/>
                  <a:gd name="T12" fmla="*/ 0 w 2292"/>
                  <a:gd name="T13" fmla="*/ 94 h 191"/>
                  <a:gd name="T14" fmla="*/ 1 w 2292"/>
                  <a:gd name="T15" fmla="*/ 76 h 191"/>
                  <a:gd name="T16" fmla="*/ 16 w 2292"/>
                  <a:gd name="T17" fmla="*/ 41 h 191"/>
                  <a:gd name="T18" fmla="*/ 42 w 2292"/>
                  <a:gd name="T19" fmla="*/ 16 h 191"/>
                  <a:gd name="T20" fmla="*/ 76 w 2292"/>
                  <a:gd name="T21" fmla="*/ 1 h 191"/>
                  <a:gd name="T22" fmla="*/ 96 w 2292"/>
                  <a:gd name="T23" fmla="*/ 0 h 191"/>
                  <a:gd name="T24" fmla="*/ 2198 w 2292"/>
                  <a:gd name="T25" fmla="*/ 0 h 191"/>
                  <a:gd name="T26" fmla="*/ 2216 w 2292"/>
                  <a:gd name="T27" fmla="*/ 1 h 191"/>
                  <a:gd name="T28" fmla="*/ 2251 w 2292"/>
                  <a:gd name="T29" fmla="*/ 16 h 191"/>
                  <a:gd name="T30" fmla="*/ 2276 w 2292"/>
                  <a:gd name="T31" fmla="*/ 41 h 191"/>
                  <a:gd name="T32" fmla="*/ 2291 w 2292"/>
                  <a:gd name="T33" fmla="*/ 76 h 191"/>
                  <a:gd name="T34" fmla="*/ 2292 w 2292"/>
                  <a:gd name="T35" fmla="*/ 94 h 191"/>
                  <a:gd name="T36" fmla="*/ 2291 w 2292"/>
                  <a:gd name="T37" fmla="*/ 115 h 191"/>
                  <a:gd name="T38" fmla="*/ 2276 w 2292"/>
                  <a:gd name="T39" fmla="*/ 149 h 191"/>
                  <a:gd name="T40" fmla="*/ 2251 w 2292"/>
                  <a:gd name="T41" fmla="*/ 175 h 191"/>
                  <a:gd name="T42" fmla="*/ 2216 w 2292"/>
                  <a:gd name="T43" fmla="*/ 189 h 191"/>
                  <a:gd name="T44" fmla="*/ 2198 w 2292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92" h="191">
                    <a:moveTo>
                      <a:pt x="2198" y="191"/>
                    </a:moveTo>
                    <a:lnTo>
                      <a:pt x="96" y="191"/>
                    </a:lnTo>
                    <a:lnTo>
                      <a:pt x="76" y="189"/>
                    </a:lnTo>
                    <a:lnTo>
                      <a:pt x="42" y="175"/>
                    </a:lnTo>
                    <a:lnTo>
                      <a:pt x="16" y="149"/>
                    </a:lnTo>
                    <a:lnTo>
                      <a:pt x="1" y="115"/>
                    </a:lnTo>
                    <a:lnTo>
                      <a:pt x="0" y="94"/>
                    </a:lnTo>
                    <a:lnTo>
                      <a:pt x="1" y="76"/>
                    </a:lnTo>
                    <a:lnTo>
                      <a:pt x="16" y="41"/>
                    </a:lnTo>
                    <a:lnTo>
                      <a:pt x="42" y="16"/>
                    </a:lnTo>
                    <a:lnTo>
                      <a:pt x="76" y="1"/>
                    </a:lnTo>
                    <a:lnTo>
                      <a:pt x="96" y="0"/>
                    </a:lnTo>
                    <a:lnTo>
                      <a:pt x="2198" y="0"/>
                    </a:lnTo>
                    <a:lnTo>
                      <a:pt x="2216" y="1"/>
                    </a:lnTo>
                    <a:lnTo>
                      <a:pt x="2251" y="16"/>
                    </a:lnTo>
                    <a:lnTo>
                      <a:pt x="2276" y="41"/>
                    </a:lnTo>
                    <a:lnTo>
                      <a:pt x="2291" y="76"/>
                    </a:lnTo>
                    <a:lnTo>
                      <a:pt x="2292" y="94"/>
                    </a:lnTo>
                    <a:lnTo>
                      <a:pt x="2291" y="115"/>
                    </a:lnTo>
                    <a:lnTo>
                      <a:pt x="2276" y="149"/>
                    </a:lnTo>
                    <a:lnTo>
                      <a:pt x="2251" y="175"/>
                    </a:lnTo>
                    <a:lnTo>
                      <a:pt x="2216" y="189"/>
                    </a:lnTo>
                    <a:lnTo>
                      <a:pt x="2198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94">
                <a:extLst>
                  <a:ext uri="{FF2B5EF4-FFF2-40B4-BE49-F238E27FC236}">
                    <a16:creationId xmlns:a16="http://schemas.microsoft.com/office/drawing/2014/main" xmlns="" id="{41ADE31C-59C5-4D00-820B-E743DFAAD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23" y="5081"/>
                <a:ext cx="1847" cy="63"/>
              </a:xfrm>
              <a:custGeom>
                <a:avLst/>
                <a:gdLst>
                  <a:gd name="T0" fmla="*/ 5445 w 5541"/>
                  <a:gd name="T1" fmla="*/ 190 h 190"/>
                  <a:gd name="T2" fmla="*/ 96 w 5541"/>
                  <a:gd name="T3" fmla="*/ 190 h 190"/>
                  <a:gd name="T4" fmla="*/ 76 w 5541"/>
                  <a:gd name="T5" fmla="*/ 189 h 190"/>
                  <a:gd name="T6" fmla="*/ 42 w 5541"/>
                  <a:gd name="T7" fmla="*/ 175 h 190"/>
                  <a:gd name="T8" fmla="*/ 16 w 5541"/>
                  <a:gd name="T9" fmla="*/ 149 h 190"/>
                  <a:gd name="T10" fmla="*/ 1 w 5541"/>
                  <a:gd name="T11" fmla="*/ 114 h 190"/>
                  <a:gd name="T12" fmla="*/ 0 w 5541"/>
                  <a:gd name="T13" fmla="*/ 94 h 190"/>
                  <a:gd name="T14" fmla="*/ 1 w 5541"/>
                  <a:gd name="T15" fmla="*/ 76 h 190"/>
                  <a:gd name="T16" fmla="*/ 16 w 5541"/>
                  <a:gd name="T17" fmla="*/ 41 h 190"/>
                  <a:gd name="T18" fmla="*/ 42 w 5541"/>
                  <a:gd name="T19" fmla="*/ 15 h 190"/>
                  <a:gd name="T20" fmla="*/ 76 w 5541"/>
                  <a:gd name="T21" fmla="*/ 1 h 190"/>
                  <a:gd name="T22" fmla="*/ 96 w 5541"/>
                  <a:gd name="T23" fmla="*/ 0 h 190"/>
                  <a:gd name="T24" fmla="*/ 5445 w 5541"/>
                  <a:gd name="T25" fmla="*/ 0 h 190"/>
                  <a:gd name="T26" fmla="*/ 5465 w 5541"/>
                  <a:gd name="T27" fmla="*/ 1 h 190"/>
                  <a:gd name="T28" fmla="*/ 5499 w 5541"/>
                  <a:gd name="T29" fmla="*/ 15 h 190"/>
                  <a:gd name="T30" fmla="*/ 5525 w 5541"/>
                  <a:gd name="T31" fmla="*/ 41 h 190"/>
                  <a:gd name="T32" fmla="*/ 5539 w 5541"/>
                  <a:gd name="T33" fmla="*/ 76 h 190"/>
                  <a:gd name="T34" fmla="*/ 5541 w 5541"/>
                  <a:gd name="T35" fmla="*/ 94 h 190"/>
                  <a:gd name="T36" fmla="*/ 5539 w 5541"/>
                  <a:gd name="T37" fmla="*/ 114 h 190"/>
                  <a:gd name="T38" fmla="*/ 5525 w 5541"/>
                  <a:gd name="T39" fmla="*/ 149 h 190"/>
                  <a:gd name="T40" fmla="*/ 5499 w 5541"/>
                  <a:gd name="T41" fmla="*/ 175 h 190"/>
                  <a:gd name="T42" fmla="*/ 5465 w 5541"/>
                  <a:gd name="T43" fmla="*/ 189 h 190"/>
                  <a:gd name="T44" fmla="*/ 5445 w 5541"/>
                  <a:gd name="T45" fmla="*/ 19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41" h="190">
                    <a:moveTo>
                      <a:pt x="5445" y="190"/>
                    </a:moveTo>
                    <a:lnTo>
                      <a:pt x="96" y="190"/>
                    </a:lnTo>
                    <a:lnTo>
                      <a:pt x="76" y="189"/>
                    </a:lnTo>
                    <a:lnTo>
                      <a:pt x="42" y="175"/>
                    </a:lnTo>
                    <a:lnTo>
                      <a:pt x="16" y="149"/>
                    </a:lnTo>
                    <a:lnTo>
                      <a:pt x="1" y="114"/>
                    </a:lnTo>
                    <a:lnTo>
                      <a:pt x="0" y="94"/>
                    </a:lnTo>
                    <a:lnTo>
                      <a:pt x="1" y="76"/>
                    </a:lnTo>
                    <a:lnTo>
                      <a:pt x="16" y="41"/>
                    </a:lnTo>
                    <a:lnTo>
                      <a:pt x="42" y="15"/>
                    </a:lnTo>
                    <a:lnTo>
                      <a:pt x="76" y="1"/>
                    </a:lnTo>
                    <a:lnTo>
                      <a:pt x="96" y="0"/>
                    </a:lnTo>
                    <a:lnTo>
                      <a:pt x="5445" y="0"/>
                    </a:lnTo>
                    <a:lnTo>
                      <a:pt x="5465" y="1"/>
                    </a:lnTo>
                    <a:lnTo>
                      <a:pt x="5499" y="15"/>
                    </a:lnTo>
                    <a:lnTo>
                      <a:pt x="5525" y="41"/>
                    </a:lnTo>
                    <a:lnTo>
                      <a:pt x="5539" y="76"/>
                    </a:lnTo>
                    <a:lnTo>
                      <a:pt x="5541" y="94"/>
                    </a:lnTo>
                    <a:lnTo>
                      <a:pt x="5539" y="114"/>
                    </a:lnTo>
                    <a:lnTo>
                      <a:pt x="5525" y="149"/>
                    </a:lnTo>
                    <a:lnTo>
                      <a:pt x="5499" y="175"/>
                    </a:lnTo>
                    <a:lnTo>
                      <a:pt x="5465" y="189"/>
                    </a:lnTo>
                    <a:lnTo>
                      <a:pt x="5445" y="19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95">
                <a:extLst>
                  <a:ext uri="{FF2B5EF4-FFF2-40B4-BE49-F238E27FC236}">
                    <a16:creationId xmlns:a16="http://schemas.microsoft.com/office/drawing/2014/main" xmlns="" id="{818F504A-DCFE-44F4-9C01-36928DB90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51" y="4444"/>
                <a:ext cx="956" cy="63"/>
              </a:xfrm>
              <a:custGeom>
                <a:avLst/>
                <a:gdLst>
                  <a:gd name="T0" fmla="*/ 2771 w 2867"/>
                  <a:gd name="T1" fmla="*/ 191 h 191"/>
                  <a:gd name="T2" fmla="*/ 96 w 2867"/>
                  <a:gd name="T3" fmla="*/ 191 h 191"/>
                  <a:gd name="T4" fmla="*/ 76 w 2867"/>
                  <a:gd name="T5" fmla="*/ 189 h 191"/>
                  <a:gd name="T6" fmla="*/ 43 w 2867"/>
                  <a:gd name="T7" fmla="*/ 175 h 191"/>
                  <a:gd name="T8" fmla="*/ 16 w 2867"/>
                  <a:gd name="T9" fmla="*/ 149 h 191"/>
                  <a:gd name="T10" fmla="*/ 2 w 2867"/>
                  <a:gd name="T11" fmla="*/ 115 h 191"/>
                  <a:gd name="T12" fmla="*/ 0 w 2867"/>
                  <a:gd name="T13" fmla="*/ 96 h 191"/>
                  <a:gd name="T14" fmla="*/ 2 w 2867"/>
                  <a:gd name="T15" fmla="*/ 76 h 191"/>
                  <a:gd name="T16" fmla="*/ 16 w 2867"/>
                  <a:gd name="T17" fmla="*/ 42 h 191"/>
                  <a:gd name="T18" fmla="*/ 43 w 2867"/>
                  <a:gd name="T19" fmla="*/ 16 h 191"/>
                  <a:gd name="T20" fmla="*/ 76 w 2867"/>
                  <a:gd name="T21" fmla="*/ 2 h 191"/>
                  <a:gd name="T22" fmla="*/ 96 w 2867"/>
                  <a:gd name="T23" fmla="*/ 0 h 191"/>
                  <a:gd name="T24" fmla="*/ 2771 w 2867"/>
                  <a:gd name="T25" fmla="*/ 0 h 191"/>
                  <a:gd name="T26" fmla="*/ 2791 w 2867"/>
                  <a:gd name="T27" fmla="*/ 2 h 191"/>
                  <a:gd name="T28" fmla="*/ 2824 w 2867"/>
                  <a:gd name="T29" fmla="*/ 16 h 191"/>
                  <a:gd name="T30" fmla="*/ 2852 w 2867"/>
                  <a:gd name="T31" fmla="*/ 42 h 191"/>
                  <a:gd name="T32" fmla="*/ 2866 w 2867"/>
                  <a:gd name="T33" fmla="*/ 76 h 191"/>
                  <a:gd name="T34" fmla="*/ 2867 w 2867"/>
                  <a:gd name="T35" fmla="*/ 96 h 191"/>
                  <a:gd name="T36" fmla="*/ 2866 w 2867"/>
                  <a:gd name="T37" fmla="*/ 115 h 191"/>
                  <a:gd name="T38" fmla="*/ 2852 w 2867"/>
                  <a:gd name="T39" fmla="*/ 149 h 191"/>
                  <a:gd name="T40" fmla="*/ 2824 w 2867"/>
                  <a:gd name="T41" fmla="*/ 175 h 191"/>
                  <a:gd name="T42" fmla="*/ 2791 w 2867"/>
                  <a:gd name="T43" fmla="*/ 189 h 191"/>
                  <a:gd name="T44" fmla="*/ 2771 w 2867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67" h="191">
                    <a:moveTo>
                      <a:pt x="2771" y="191"/>
                    </a:moveTo>
                    <a:lnTo>
                      <a:pt x="96" y="191"/>
                    </a:lnTo>
                    <a:lnTo>
                      <a:pt x="76" y="189"/>
                    </a:lnTo>
                    <a:lnTo>
                      <a:pt x="43" y="175"/>
                    </a:lnTo>
                    <a:lnTo>
                      <a:pt x="16" y="149"/>
                    </a:lnTo>
                    <a:lnTo>
                      <a:pt x="2" y="115"/>
                    </a:lnTo>
                    <a:lnTo>
                      <a:pt x="0" y="96"/>
                    </a:lnTo>
                    <a:lnTo>
                      <a:pt x="2" y="76"/>
                    </a:lnTo>
                    <a:lnTo>
                      <a:pt x="16" y="42"/>
                    </a:lnTo>
                    <a:lnTo>
                      <a:pt x="43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2771" y="0"/>
                    </a:lnTo>
                    <a:lnTo>
                      <a:pt x="2791" y="2"/>
                    </a:lnTo>
                    <a:lnTo>
                      <a:pt x="2824" y="16"/>
                    </a:lnTo>
                    <a:lnTo>
                      <a:pt x="2852" y="42"/>
                    </a:lnTo>
                    <a:lnTo>
                      <a:pt x="2866" y="76"/>
                    </a:lnTo>
                    <a:lnTo>
                      <a:pt x="2867" y="96"/>
                    </a:lnTo>
                    <a:lnTo>
                      <a:pt x="2866" y="115"/>
                    </a:lnTo>
                    <a:lnTo>
                      <a:pt x="2852" y="149"/>
                    </a:lnTo>
                    <a:lnTo>
                      <a:pt x="2824" y="175"/>
                    </a:lnTo>
                    <a:lnTo>
                      <a:pt x="2791" y="189"/>
                    </a:lnTo>
                    <a:lnTo>
                      <a:pt x="2771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96">
                <a:extLst>
                  <a:ext uri="{FF2B5EF4-FFF2-40B4-BE49-F238E27FC236}">
                    <a16:creationId xmlns:a16="http://schemas.microsoft.com/office/drawing/2014/main" xmlns="" id="{04313F04-F6AC-42F6-9148-6EC1DB7A40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33" y="4444"/>
                <a:ext cx="255" cy="63"/>
              </a:xfrm>
              <a:custGeom>
                <a:avLst/>
                <a:gdLst>
                  <a:gd name="T0" fmla="*/ 668 w 764"/>
                  <a:gd name="T1" fmla="*/ 191 h 191"/>
                  <a:gd name="T2" fmla="*/ 94 w 764"/>
                  <a:gd name="T3" fmla="*/ 191 h 191"/>
                  <a:gd name="T4" fmla="*/ 76 w 764"/>
                  <a:gd name="T5" fmla="*/ 189 h 191"/>
                  <a:gd name="T6" fmla="*/ 41 w 764"/>
                  <a:gd name="T7" fmla="*/ 175 h 191"/>
                  <a:gd name="T8" fmla="*/ 16 w 764"/>
                  <a:gd name="T9" fmla="*/ 149 h 191"/>
                  <a:gd name="T10" fmla="*/ 1 w 764"/>
                  <a:gd name="T11" fmla="*/ 115 h 191"/>
                  <a:gd name="T12" fmla="*/ 0 w 764"/>
                  <a:gd name="T13" fmla="*/ 96 h 191"/>
                  <a:gd name="T14" fmla="*/ 1 w 764"/>
                  <a:gd name="T15" fmla="*/ 76 h 191"/>
                  <a:gd name="T16" fmla="*/ 16 w 764"/>
                  <a:gd name="T17" fmla="*/ 42 h 191"/>
                  <a:gd name="T18" fmla="*/ 41 w 764"/>
                  <a:gd name="T19" fmla="*/ 16 h 191"/>
                  <a:gd name="T20" fmla="*/ 76 w 764"/>
                  <a:gd name="T21" fmla="*/ 2 h 191"/>
                  <a:gd name="T22" fmla="*/ 94 w 764"/>
                  <a:gd name="T23" fmla="*/ 0 h 191"/>
                  <a:gd name="T24" fmla="*/ 668 w 764"/>
                  <a:gd name="T25" fmla="*/ 0 h 191"/>
                  <a:gd name="T26" fmla="*/ 688 w 764"/>
                  <a:gd name="T27" fmla="*/ 2 h 191"/>
                  <a:gd name="T28" fmla="*/ 722 w 764"/>
                  <a:gd name="T29" fmla="*/ 16 h 191"/>
                  <a:gd name="T30" fmla="*/ 748 w 764"/>
                  <a:gd name="T31" fmla="*/ 42 h 191"/>
                  <a:gd name="T32" fmla="*/ 762 w 764"/>
                  <a:gd name="T33" fmla="*/ 76 h 191"/>
                  <a:gd name="T34" fmla="*/ 764 w 764"/>
                  <a:gd name="T35" fmla="*/ 96 h 191"/>
                  <a:gd name="T36" fmla="*/ 762 w 764"/>
                  <a:gd name="T37" fmla="*/ 115 h 191"/>
                  <a:gd name="T38" fmla="*/ 748 w 764"/>
                  <a:gd name="T39" fmla="*/ 149 h 191"/>
                  <a:gd name="T40" fmla="*/ 722 w 764"/>
                  <a:gd name="T41" fmla="*/ 175 h 191"/>
                  <a:gd name="T42" fmla="*/ 688 w 764"/>
                  <a:gd name="T43" fmla="*/ 189 h 191"/>
                  <a:gd name="T44" fmla="*/ 668 w 764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64" h="191">
                    <a:moveTo>
                      <a:pt x="668" y="191"/>
                    </a:moveTo>
                    <a:lnTo>
                      <a:pt x="94" y="191"/>
                    </a:lnTo>
                    <a:lnTo>
                      <a:pt x="76" y="189"/>
                    </a:lnTo>
                    <a:lnTo>
                      <a:pt x="41" y="175"/>
                    </a:lnTo>
                    <a:lnTo>
                      <a:pt x="16" y="149"/>
                    </a:lnTo>
                    <a:lnTo>
                      <a:pt x="1" y="115"/>
                    </a:lnTo>
                    <a:lnTo>
                      <a:pt x="0" y="96"/>
                    </a:lnTo>
                    <a:lnTo>
                      <a:pt x="1" y="76"/>
                    </a:lnTo>
                    <a:lnTo>
                      <a:pt x="16" y="42"/>
                    </a:lnTo>
                    <a:lnTo>
                      <a:pt x="41" y="16"/>
                    </a:lnTo>
                    <a:lnTo>
                      <a:pt x="76" y="2"/>
                    </a:lnTo>
                    <a:lnTo>
                      <a:pt x="94" y="0"/>
                    </a:lnTo>
                    <a:lnTo>
                      <a:pt x="668" y="0"/>
                    </a:lnTo>
                    <a:lnTo>
                      <a:pt x="688" y="2"/>
                    </a:lnTo>
                    <a:lnTo>
                      <a:pt x="722" y="16"/>
                    </a:lnTo>
                    <a:lnTo>
                      <a:pt x="748" y="42"/>
                    </a:lnTo>
                    <a:lnTo>
                      <a:pt x="762" y="76"/>
                    </a:lnTo>
                    <a:lnTo>
                      <a:pt x="764" y="96"/>
                    </a:lnTo>
                    <a:lnTo>
                      <a:pt x="762" y="115"/>
                    </a:lnTo>
                    <a:lnTo>
                      <a:pt x="748" y="149"/>
                    </a:lnTo>
                    <a:lnTo>
                      <a:pt x="722" y="175"/>
                    </a:lnTo>
                    <a:lnTo>
                      <a:pt x="688" y="189"/>
                    </a:lnTo>
                    <a:lnTo>
                      <a:pt x="668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97">
                <a:extLst>
                  <a:ext uri="{FF2B5EF4-FFF2-40B4-BE49-F238E27FC236}">
                    <a16:creationId xmlns:a16="http://schemas.microsoft.com/office/drawing/2014/main" xmlns="" id="{71D95106-7CBD-4C60-A2D1-57D74E8BA1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314" y="4061"/>
                <a:ext cx="636" cy="64"/>
              </a:xfrm>
              <a:custGeom>
                <a:avLst/>
                <a:gdLst>
                  <a:gd name="T0" fmla="*/ 1814 w 1910"/>
                  <a:gd name="T1" fmla="*/ 192 h 192"/>
                  <a:gd name="T2" fmla="*/ 96 w 1910"/>
                  <a:gd name="T3" fmla="*/ 192 h 192"/>
                  <a:gd name="T4" fmla="*/ 76 w 1910"/>
                  <a:gd name="T5" fmla="*/ 191 h 192"/>
                  <a:gd name="T6" fmla="*/ 41 w 1910"/>
                  <a:gd name="T7" fmla="*/ 175 h 192"/>
                  <a:gd name="T8" fmla="*/ 15 w 1910"/>
                  <a:gd name="T9" fmla="*/ 149 h 192"/>
                  <a:gd name="T10" fmla="*/ 1 w 1910"/>
                  <a:gd name="T11" fmla="*/ 115 h 192"/>
                  <a:gd name="T12" fmla="*/ 0 w 1910"/>
                  <a:gd name="T13" fmla="*/ 96 h 192"/>
                  <a:gd name="T14" fmla="*/ 1 w 1910"/>
                  <a:gd name="T15" fmla="*/ 76 h 192"/>
                  <a:gd name="T16" fmla="*/ 15 w 1910"/>
                  <a:gd name="T17" fmla="*/ 41 h 192"/>
                  <a:gd name="T18" fmla="*/ 41 w 1910"/>
                  <a:gd name="T19" fmla="*/ 16 h 192"/>
                  <a:gd name="T20" fmla="*/ 76 w 1910"/>
                  <a:gd name="T21" fmla="*/ 1 h 192"/>
                  <a:gd name="T22" fmla="*/ 96 w 1910"/>
                  <a:gd name="T23" fmla="*/ 0 h 192"/>
                  <a:gd name="T24" fmla="*/ 1814 w 1910"/>
                  <a:gd name="T25" fmla="*/ 0 h 192"/>
                  <a:gd name="T26" fmla="*/ 1835 w 1910"/>
                  <a:gd name="T27" fmla="*/ 1 h 192"/>
                  <a:gd name="T28" fmla="*/ 1869 w 1910"/>
                  <a:gd name="T29" fmla="*/ 16 h 192"/>
                  <a:gd name="T30" fmla="*/ 1895 w 1910"/>
                  <a:gd name="T31" fmla="*/ 41 h 192"/>
                  <a:gd name="T32" fmla="*/ 1909 w 1910"/>
                  <a:gd name="T33" fmla="*/ 76 h 192"/>
                  <a:gd name="T34" fmla="*/ 1910 w 1910"/>
                  <a:gd name="T35" fmla="*/ 96 h 192"/>
                  <a:gd name="T36" fmla="*/ 1909 w 1910"/>
                  <a:gd name="T37" fmla="*/ 115 h 192"/>
                  <a:gd name="T38" fmla="*/ 1895 w 1910"/>
                  <a:gd name="T39" fmla="*/ 149 h 192"/>
                  <a:gd name="T40" fmla="*/ 1869 w 1910"/>
                  <a:gd name="T41" fmla="*/ 175 h 192"/>
                  <a:gd name="T42" fmla="*/ 1835 w 1910"/>
                  <a:gd name="T43" fmla="*/ 191 h 192"/>
                  <a:gd name="T44" fmla="*/ 1814 w 1910"/>
                  <a:gd name="T45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10" h="192">
                    <a:moveTo>
                      <a:pt x="1814" y="192"/>
                    </a:moveTo>
                    <a:lnTo>
                      <a:pt x="96" y="192"/>
                    </a:lnTo>
                    <a:lnTo>
                      <a:pt x="76" y="191"/>
                    </a:lnTo>
                    <a:lnTo>
                      <a:pt x="41" y="175"/>
                    </a:lnTo>
                    <a:lnTo>
                      <a:pt x="15" y="149"/>
                    </a:lnTo>
                    <a:lnTo>
                      <a:pt x="1" y="115"/>
                    </a:lnTo>
                    <a:lnTo>
                      <a:pt x="0" y="96"/>
                    </a:lnTo>
                    <a:lnTo>
                      <a:pt x="1" y="76"/>
                    </a:lnTo>
                    <a:lnTo>
                      <a:pt x="15" y="41"/>
                    </a:lnTo>
                    <a:lnTo>
                      <a:pt x="41" y="16"/>
                    </a:lnTo>
                    <a:lnTo>
                      <a:pt x="76" y="1"/>
                    </a:lnTo>
                    <a:lnTo>
                      <a:pt x="96" y="0"/>
                    </a:lnTo>
                    <a:lnTo>
                      <a:pt x="1814" y="0"/>
                    </a:lnTo>
                    <a:lnTo>
                      <a:pt x="1835" y="1"/>
                    </a:lnTo>
                    <a:lnTo>
                      <a:pt x="1869" y="16"/>
                    </a:lnTo>
                    <a:lnTo>
                      <a:pt x="1895" y="41"/>
                    </a:lnTo>
                    <a:lnTo>
                      <a:pt x="1909" y="76"/>
                    </a:lnTo>
                    <a:lnTo>
                      <a:pt x="1910" y="96"/>
                    </a:lnTo>
                    <a:lnTo>
                      <a:pt x="1909" y="115"/>
                    </a:lnTo>
                    <a:lnTo>
                      <a:pt x="1895" y="149"/>
                    </a:lnTo>
                    <a:lnTo>
                      <a:pt x="1869" y="175"/>
                    </a:lnTo>
                    <a:lnTo>
                      <a:pt x="1835" y="191"/>
                    </a:lnTo>
                    <a:lnTo>
                      <a:pt x="1814" y="192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98">
                <a:extLst>
                  <a:ext uri="{FF2B5EF4-FFF2-40B4-BE49-F238E27FC236}">
                    <a16:creationId xmlns:a16="http://schemas.microsoft.com/office/drawing/2014/main" xmlns="" id="{2D7DF58D-177C-492A-922E-73906AEB02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05" y="4826"/>
                <a:ext cx="510" cy="64"/>
              </a:xfrm>
              <a:custGeom>
                <a:avLst/>
                <a:gdLst>
                  <a:gd name="T0" fmla="*/ 1433 w 1529"/>
                  <a:gd name="T1" fmla="*/ 191 h 191"/>
                  <a:gd name="T2" fmla="*/ 96 w 1529"/>
                  <a:gd name="T3" fmla="*/ 191 h 191"/>
                  <a:gd name="T4" fmla="*/ 76 w 1529"/>
                  <a:gd name="T5" fmla="*/ 190 h 191"/>
                  <a:gd name="T6" fmla="*/ 41 w 1529"/>
                  <a:gd name="T7" fmla="*/ 175 h 191"/>
                  <a:gd name="T8" fmla="*/ 16 w 1529"/>
                  <a:gd name="T9" fmla="*/ 150 h 191"/>
                  <a:gd name="T10" fmla="*/ 1 w 1529"/>
                  <a:gd name="T11" fmla="*/ 115 h 191"/>
                  <a:gd name="T12" fmla="*/ 0 w 1529"/>
                  <a:gd name="T13" fmla="*/ 95 h 191"/>
                  <a:gd name="T14" fmla="*/ 1 w 1529"/>
                  <a:gd name="T15" fmla="*/ 76 h 191"/>
                  <a:gd name="T16" fmla="*/ 16 w 1529"/>
                  <a:gd name="T17" fmla="*/ 42 h 191"/>
                  <a:gd name="T18" fmla="*/ 41 w 1529"/>
                  <a:gd name="T19" fmla="*/ 16 h 191"/>
                  <a:gd name="T20" fmla="*/ 76 w 1529"/>
                  <a:gd name="T21" fmla="*/ 2 h 191"/>
                  <a:gd name="T22" fmla="*/ 96 w 1529"/>
                  <a:gd name="T23" fmla="*/ 0 h 191"/>
                  <a:gd name="T24" fmla="*/ 1433 w 1529"/>
                  <a:gd name="T25" fmla="*/ 0 h 191"/>
                  <a:gd name="T26" fmla="*/ 1453 w 1529"/>
                  <a:gd name="T27" fmla="*/ 2 h 191"/>
                  <a:gd name="T28" fmla="*/ 1486 w 1529"/>
                  <a:gd name="T29" fmla="*/ 16 h 191"/>
                  <a:gd name="T30" fmla="*/ 1514 w 1529"/>
                  <a:gd name="T31" fmla="*/ 42 h 191"/>
                  <a:gd name="T32" fmla="*/ 1528 w 1529"/>
                  <a:gd name="T33" fmla="*/ 76 h 191"/>
                  <a:gd name="T34" fmla="*/ 1529 w 1529"/>
                  <a:gd name="T35" fmla="*/ 95 h 191"/>
                  <a:gd name="T36" fmla="*/ 1528 w 1529"/>
                  <a:gd name="T37" fmla="*/ 115 h 191"/>
                  <a:gd name="T38" fmla="*/ 1514 w 1529"/>
                  <a:gd name="T39" fmla="*/ 150 h 191"/>
                  <a:gd name="T40" fmla="*/ 1486 w 1529"/>
                  <a:gd name="T41" fmla="*/ 175 h 191"/>
                  <a:gd name="T42" fmla="*/ 1453 w 1529"/>
                  <a:gd name="T43" fmla="*/ 190 h 191"/>
                  <a:gd name="T44" fmla="*/ 1433 w 1529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29" h="191">
                    <a:moveTo>
                      <a:pt x="1433" y="191"/>
                    </a:moveTo>
                    <a:lnTo>
                      <a:pt x="96" y="191"/>
                    </a:lnTo>
                    <a:lnTo>
                      <a:pt x="76" y="190"/>
                    </a:lnTo>
                    <a:lnTo>
                      <a:pt x="41" y="175"/>
                    </a:lnTo>
                    <a:lnTo>
                      <a:pt x="16" y="150"/>
                    </a:lnTo>
                    <a:lnTo>
                      <a:pt x="1" y="115"/>
                    </a:lnTo>
                    <a:lnTo>
                      <a:pt x="0" y="95"/>
                    </a:lnTo>
                    <a:lnTo>
                      <a:pt x="1" y="76"/>
                    </a:lnTo>
                    <a:lnTo>
                      <a:pt x="16" y="42"/>
                    </a:lnTo>
                    <a:lnTo>
                      <a:pt x="41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1433" y="0"/>
                    </a:lnTo>
                    <a:lnTo>
                      <a:pt x="1453" y="2"/>
                    </a:lnTo>
                    <a:lnTo>
                      <a:pt x="1486" y="16"/>
                    </a:lnTo>
                    <a:lnTo>
                      <a:pt x="1514" y="42"/>
                    </a:lnTo>
                    <a:lnTo>
                      <a:pt x="1528" y="76"/>
                    </a:lnTo>
                    <a:lnTo>
                      <a:pt x="1529" y="95"/>
                    </a:lnTo>
                    <a:lnTo>
                      <a:pt x="1528" y="115"/>
                    </a:lnTo>
                    <a:lnTo>
                      <a:pt x="1514" y="150"/>
                    </a:lnTo>
                    <a:lnTo>
                      <a:pt x="1486" y="175"/>
                    </a:lnTo>
                    <a:lnTo>
                      <a:pt x="1453" y="190"/>
                    </a:lnTo>
                    <a:lnTo>
                      <a:pt x="1433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99">
                <a:extLst>
                  <a:ext uri="{FF2B5EF4-FFF2-40B4-BE49-F238E27FC236}">
                    <a16:creationId xmlns:a16="http://schemas.microsoft.com/office/drawing/2014/main" xmlns="" id="{A2D02AEC-CCCD-47BA-A9D2-34B6C6B4CA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32" y="4826"/>
                <a:ext cx="255" cy="64"/>
              </a:xfrm>
              <a:custGeom>
                <a:avLst/>
                <a:gdLst>
                  <a:gd name="T0" fmla="*/ 668 w 764"/>
                  <a:gd name="T1" fmla="*/ 191 h 191"/>
                  <a:gd name="T2" fmla="*/ 96 w 764"/>
                  <a:gd name="T3" fmla="*/ 191 h 191"/>
                  <a:gd name="T4" fmla="*/ 76 w 764"/>
                  <a:gd name="T5" fmla="*/ 190 h 191"/>
                  <a:gd name="T6" fmla="*/ 42 w 764"/>
                  <a:gd name="T7" fmla="*/ 175 h 191"/>
                  <a:gd name="T8" fmla="*/ 16 w 764"/>
                  <a:gd name="T9" fmla="*/ 150 h 191"/>
                  <a:gd name="T10" fmla="*/ 1 w 764"/>
                  <a:gd name="T11" fmla="*/ 115 h 191"/>
                  <a:gd name="T12" fmla="*/ 0 w 764"/>
                  <a:gd name="T13" fmla="*/ 95 h 191"/>
                  <a:gd name="T14" fmla="*/ 1 w 764"/>
                  <a:gd name="T15" fmla="*/ 76 h 191"/>
                  <a:gd name="T16" fmla="*/ 16 w 764"/>
                  <a:gd name="T17" fmla="*/ 42 h 191"/>
                  <a:gd name="T18" fmla="*/ 42 w 764"/>
                  <a:gd name="T19" fmla="*/ 16 h 191"/>
                  <a:gd name="T20" fmla="*/ 76 w 764"/>
                  <a:gd name="T21" fmla="*/ 2 h 191"/>
                  <a:gd name="T22" fmla="*/ 96 w 764"/>
                  <a:gd name="T23" fmla="*/ 0 h 191"/>
                  <a:gd name="T24" fmla="*/ 668 w 764"/>
                  <a:gd name="T25" fmla="*/ 0 h 191"/>
                  <a:gd name="T26" fmla="*/ 688 w 764"/>
                  <a:gd name="T27" fmla="*/ 2 h 191"/>
                  <a:gd name="T28" fmla="*/ 722 w 764"/>
                  <a:gd name="T29" fmla="*/ 16 h 191"/>
                  <a:gd name="T30" fmla="*/ 748 w 764"/>
                  <a:gd name="T31" fmla="*/ 42 h 191"/>
                  <a:gd name="T32" fmla="*/ 763 w 764"/>
                  <a:gd name="T33" fmla="*/ 76 h 191"/>
                  <a:gd name="T34" fmla="*/ 764 w 764"/>
                  <a:gd name="T35" fmla="*/ 95 h 191"/>
                  <a:gd name="T36" fmla="*/ 763 w 764"/>
                  <a:gd name="T37" fmla="*/ 115 h 191"/>
                  <a:gd name="T38" fmla="*/ 748 w 764"/>
                  <a:gd name="T39" fmla="*/ 150 h 191"/>
                  <a:gd name="T40" fmla="*/ 722 w 764"/>
                  <a:gd name="T41" fmla="*/ 175 h 191"/>
                  <a:gd name="T42" fmla="*/ 688 w 764"/>
                  <a:gd name="T43" fmla="*/ 190 h 191"/>
                  <a:gd name="T44" fmla="*/ 668 w 764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64" h="191">
                    <a:moveTo>
                      <a:pt x="668" y="191"/>
                    </a:moveTo>
                    <a:lnTo>
                      <a:pt x="96" y="191"/>
                    </a:lnTo>
                    <a:lnTo>
                      <a:pt x="76" y="190"/>
                    </a:lnTo>
                    <a:lnTo>
                      <a:pt x="42" y="175"/>
                    </a:lnTo>
                    <a:lnTo>
                      <a:pt x="16" y="150"/>
                    </a:lnTo>
                    <a:lnTo>
                      <a:pt x="1" y="115"/>
                    </a:lnTo>
                    <a:lnTo>
                      <a:pt x="0" y="95"/>
                    </a:lnTo>
                    <a:lnTo>
                      <a:pt x="1" y="76"/>
                    </a:lnTo>
                    <a:lnTo>
                      <a:pt x="16" y="42"/>
                    </a:lnTo>
                    <a:lnTo>
                      <a:pt x="42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668" y="0"/>
                    </a:lnTo>
                    <a:lnTo>
                      <a:pt x="688" y="2"/>
                    </a:lnTo>
                    <a:lnTo>
                      <a:pt x="722" y="16"/>
                    </a:lnTo>
                    <a:lnTo>
                      <a:pt x="748" y="42"/>
                    </a:lnTo>
                    <a:lnTo>
                      <a:pt x="763" y="76"/>
                    </a:lnTo>
                    <a:lnTo>
                      <a:pt x="764" y="95"/>
                    </a:lnTo>
                    <a:lnTo>
                      <a:pt x="763" y="115"/>
                    </a:lnTo>
                    <a:lnTo>
                      <a:pt x="748" y="150"/>
                    </a:lnTo>
                    <a:lnTo>
                      <a:pt x="722" y="175"/>
                    </a:lnTo>
                    <a:lnTo>
                      <a:pt x="688" y="190"/>
                    </a:lnTo>
                    <a:lnTo>
                      <a:pt x="668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100">
                <a:extLst>
                  <a:ext uri="{FF2B5EF4-FFF2-40B4-BE49-F238E27FC236}">
                    <a16:creationId xmlns:a16="http://schemas.microsoft.com/office/drawing/2014/main" xmlns="" id="{FC5532D1-9F2B-4CA7-837D-77CB533795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5" y="3112"/>
                <a:ext cx="106" cy="121"/>
              </a:xfrm>
              <a:custGeom>
                <a:avLst/>
                <a:gdLst>
                  <a:gd name="T0" fmla="*/ 96 w 318"/>
                  <a:gd name="T1" fmla="*/ 364 h 364"/>
                  <a:gd name="T2" fmla="*/ 80 w 318"/>
                  <a:gd name="T3" fmla="*/ 363 h 364"/>
                  <a:gd name="T4" fmla="*/ 52 w 318"/>
                  <a:gd name="T5" fmla="*/ 354 h 364"/>
                  <a:gd name="T6" fmla="*/ 39 w 318"/>
                  <a:gd name="T7" fmla="*/ 345 h 364"/>
                  <a:gd name="T8" fmla="*/ 24 w 318"/>
                  <a:gd name="T9" fmla="*/ 333 h 364"/>
                  <a:gd name="T10" fmla="*/ 4 w 318"/>
                  <a:gd name="T11" fmla="*/ 301 h 364"/>
                  <a:gd name="T12" fmla="*/ 0 w 318"/>
                  <a:gd name="T13" fmla="*/ 264 h 364"/>
                  <a:gd name="T14" fmla="*/ 9 w 318"/>
                  <a:gd name="T15" fmla="*/ 228 h 364"/>
                  <a:gd name="T16" fmla="*/ 19 w 318"/>
                  <a:gd name="T17" fmla="*/ 212 h 364"/>
                  <a:gd name="T18" fmla="*/ 145 w 318"/>
                  <a:gd name="T19" fmla="*/ 40 h 364"/>
                  <a:gd name="T20" fmla="*/ 158 w 318"/>
                  <a:gd name="T21" fmla="*/ 24 h 364"/>
                  <a:gd name="T22" fmla="*/ 189 w 318"/>
                  <a:gd name="T23" fmla="*/ 6 h 364"/>
                  <a:gd name="T24" fmla="*/ 225 w 318"/>
                  <a:gd name="T25" fmla="*/ 0 h 364"/>
                  <a:gd name="T26" fmla="*/ 262 w 318"/>
                  <a:gd name="T27" fmla="*/ 8 h 364"/>
                  <a:gd name="T28" fmla="*/ 278 w 318"/>
                  <a:gd name="T29" fmla="*/ 19 h 364"/>
                  <a:gd name="T30" fmla="*/ 293 w 318"/>
                  <a:gd name="T31" fmla="*/ 31 h 364"/>
                  <a:gd name="T32" fmla="*/ 313 w 318"/>
                  <a:gd name="T33" fmla="*/ 63 h 364"/>
                  <a:gd name="T34" fmla="*/ 318 w 318"/>
                  <a:gd name="T35" fmla="*/ 100 h 364"/>
                  <a:gd name="T36" fmla="*/ 310 w 318"/>
                  <a:gd name="T37" fmla="*/ 136 h 364"/>
                  <a:gd name="T38" fmla="*/ 298 w 318"/>
                  <a:gd name="T39" fmla="*/ 152 h 364"/>
                  <a:gd name="T40" fmla="*/ 172 w 318"/>
                  <a:gd name="T41" fmla="*/ 324 h 364"/>
                  <a:gd name="T42" fmla="*/ 158 w 318"/>
                  <a:gd name="T43" fmla="*/ 343 h 364"/>
                  <a:gd name="T44" fmla="*/ 118 w 318"/>
                  <a:gd name="T45" fmla="*/ 361 h 364"/>
                  <a:gd name="T46" fmla="*/ 96 w 318"/>
                  <a:gd name="T47" fmla="*/ 36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8" h="364">
                    <a:moveTo>
                      <a:pt x="96" y="364"/>
                    </a:moveTo>
                    <a:lnTo>
                      <a:pt x="80" y="363"/>
                    </a:lnTo>
                    <a:lnTo>
                      <a:pt x="52" y="354"/>
                    </a:lnTo>
                    <a:lnTo>
                      <a:pt x="39" y="345"/>
                    </a:lnTo>
                    <a:lnTo>
                      <a:pt x="24" y="333"/>
                    </a:lnTo>
                    <a:lnTo>
                      <a:pt x="4" y="301"/>
                    </a:lnTo>
                    <a:lnTo>
                      <a:pt x="0" y="264"/>
                    </a:lnTo>
                    <a:lnTo>
                      <a:pt x="9" y="228"/>
                    </a:lnTo>
                    <a:lnTo>
                      <a:pt x="19" y="212"/>
                    </a:lnTo>
                    <a:lnTo>
                      <a:pt x="145" y="40"/>
                    </a:lnTo>
                    <a:lnTo>
                      <a:pt x="158" y="24"/>
                    </a:lnTo>
                    <a:lnTo>
                      <a:pt x="189" y="6"/>
                    </a:lnTo>
                    <a:lnTo>
                      <a:pt x="225" y="0"/>
                    </a:lnTo>
                    <a:lnTo>
                      <a:pt x="262" y="8"/>
                    </a:lnTo>
                    <a:lnTo>
                      <a:pt x="278" y="19"/>
                    </a:lnTo>
                    <a:lnTo>
                      <a:pt x="293" y="31"/>
                    </a:lnTo>
                    <a:lnTo>
                      <a:pt x="313" y="63"/>
                    </a:lnTo>
                    <a:lnTo>
                      <a:pt x="318" y="100"/>
                    </a:lnTo>
                    <a:lnTo>
                      <a:pt x="310" y="136"/>
                    </a:lnTo>
                    <a:lnTo>
                      <a:pt x="298" y="152"/>
                    </a:lnTo>
                    <a:lnTo>
                      <a:pt x="172" y="324"/>
                    </a:lnTo>
                    <a:lnTo>
                      <a:pt x="158" y="343"/>
                    </a:lnTo>
                    <a:lnTo>
                      <a:pt x="118" y="361"/>
                    </a:lnTo>
                    <a:lnTo>
                      <a:pt x="96" y="36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101">
                <a:extLst>
                  <a:ext uri="{FF2B5EF4-FFF2-40B4-BE49-F238E27FC236}">
                    <a16:creationId xmlns:a16="http://schemas.microsoft.com/office/drawing/2014/main" xmlns="" id="{457DF8C8-67F8-4027-8103-41FDF105F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1" y="2597"/>
                <a:ext cx="296" cy="381"/>
              </a:xfrm>
              <a:custGeom>
                <a:avLst/>
                <a:gdLst>
                  <a:gd name="T0" fmla="*/ 96 w 887"/>
                  <a:gd name="T1" fmla="*/ 1144 h 1144"/>
                  <a:gd name="T2" fmla="*/ 82 w 887"/>
                  <a:gd name="T3" fmla="*/ 1144 h 1144"/>
                  <a:gd name="T4" fmla="*/ 53 w 887"/>
                  <a:gd name="T5" fmla="*/ 1136 h 1144"/>
                  <a:gd name="T6" fmla="*/ 40 w 887"/>
                  <a:gd name="T7" fmla="*/ 1127 h 1144"/>
                  <a:gd name="T8" fmla="*/ 26 w 887"/>
                  <a:gd name="T9" fmla="*/ 1114 h 1144"/>
                  <a:gd name="T10" fmla="*/ 6 w 887"/>
                  <a:gd name="T11" fmla="*/ 1083 h 1144"/>
                  <a:gd name="T12" fmla="*/ 0 w 887"/>
                  <a:gd name="T13" fmla="*/ 1045 h 1144"/>
                  <a:gd name="T14" fmla="*/ 9 w 887"/>
                  <a:gd name="T15" fmla="*/ 1010 h 1144"/>
                  <a:gd name="T16" fmla="*/ 20 w 887"/>
                  <a:gd name="T17" fmla="*/ 994 h 1144"/>
                  <a:gd name="T18" fmla="*/ 715 w 887"/>
                  <a:gd name="T19" fmla="*/ 39 h 1144"/>
                  <a:gd name="T20" fmla="*/ 727 w 887"/>
                  <a:gd name="T21" fmla="*/ 24 h 1144"/>
                  <a:gd name="T22" fmla="*/ 760 w 887"/>
                  <a:gd name="T23" fmla="*/ 6 h 1144"/>
                  <a:gd name="T24" fmla="*/ 796 w 887"/>
                  <a:gd name="T25" fmla="*/ 0 h 1144"/>
                  <a:gd name="T26" fmla="*/ 831 w 887"/>
                  <a:gd name="T27" fmla="*/ 9 h 1144"/>
                  <a:gd name="T28" fmla="*/ 849 w 887"/>
                  <a:gd name="T29" fmla="*/ 19 h 1144"/>
                  <a:gd name="T30" fmla="*/ 863 w 887"/>
                  <a:gd name="T31" fmla="*/ 32 h 1144"/>
                  <a:gd name="T32" fmla="*/ 882 w 887"/>
                  <a:gd name="T33" fmla="*/ 63 h 1144"/>
                  <a:gd name="T34" fmla="*/ 887 w 887"/>
                  <a:gd name="T35" fmla="*/ 99 h 1144"/>
                  <a:gd name="T36" fmla="*/ 880 w 887"/>
                  <a:gd name="T37" fmla="*/ 135 h 1144"/>
                  <a:gd name="T38" fmla="*/ 869 w 887"/>
                  <a:gd name="T39" fmla="*/ 152 h 1144"/>
                  <a:gd name="T40" fmla="*/ 173 w 887"/>
                  <a:gd name="T41" fmla="*/ 1106 h 1144"/>
                  <a:gd name="T42" fmla="*/ 158 w 887"/>
                  <a:gd name="T43" fmla="*/ 1123 h 1144"/>
                  <a:gd name="T44" fmla="*/ 119 w 887"/>
                  <a:gd name="T45" fmla="*/ 1143 h 1144"/>
                  <a:gd name="T46" fmla="*/ 96 w 887"/>
                  <a:gd name="T47" fmla="*/ 1144 h 1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87" h="1144">
                    <a:moveTo>
                      <a:pt x="96" y="1144"/>
                    </a:moveTo>
                    <a:lnTo>
                      <a:pt x="82" y="1144"/>
                    </a:lnTo>
                    <a:lnTo>
                      <a:pt x="53" y="1136"/>
                    </a:lnTo>
                    <a:lnTo>
                      <a:pt x="40" y="1127"/>
                    </a:lnTo>
                    <a:lnTo>
                      <a:pt x="26" y="1114"/>
                    </a:lnTo>
                    <a:lnTo>
                      <a:pt x="6" y="1083"/>
                    </a:lnTo>
                    <a:lnTo>
                      <a:pt x="0" y="1045"/>
                    </a:lnTo>
                    <a:lnTo>
                      <a:pt x="9" y="1010"/>
                    </a:lnTo>
                    <a:lnTo>
                      <a:pt x="20" y="994"/>
                    </a:lnTo>
                    <a:lnTo>
                      <a:pt x="715" y="39"/>
                    </a:lnTo>
                    <a:lnTo>
                      <a:pt x="727" y="24"/>
                    </a:lnTo>
                    <a:lnTo>
                      <a:pt x="760" y="6"/>
                    </a:lnTo>
                    <a:lnTo>
                      <a:pt x="796" y="0"/>
                    </a:lnTo>
                    <a:lnTo>
                      <a:pt x="831" y="9"/>
                    </a:lnTo>
                    <a:lnTo>
                      <a:pt x="849" y="19"/>
                    </a:lnTo>
                    <a:lnTo>
                      <a:pt x="863" y="32"/>
                    </a:lnTo>
                    <a:lnTo>
                      <a:pt x="882" y="63"/>
                    </a:lnTo>
                    <a:lnTo>
                      <a:pt x="887" y="99"/>
                    </a:lnTo>
                    <a:lnTo>
                      <a:pt x="880" y="135"/>
                    </a:lnTo>
                    <a:lnTo>
                      <a:pt x="869" y="152"/>
                    </a:lnTo>
                    <a:lnTo>
                      <a:pt x="173" y="1106"/>
                    </a:lnTo>
                    <a:lnTo>
                      <a:pt x="158" y="1123"/>
                    </a:lnTo>
                    <a:lnTo>
                      <a:pt x="119" y="1143"/>
                    </a:lnTo>
                    <a:lnTo>
                      <a:pt x="96" y="114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102">
                <a:extLst>
                  <a:ext uri="{FF2B5EF4-FFF2-40B4-BE49-F238E27FC236}">
                    <a16:creationId xmlns:a16="http://schemas.microsoft.com/office/drawing/2014/main" xmlns="" id="{AE3E33AE-1948-49AE-B5BE-24BD5E3FEE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04" y="1213"/>
                <a:ext cx="1027" cy="1383"/>
              </a:xfrm>
              <a:custGeom>
                <a:avLst/>
                <a:gdLst>
                  <a:gd name="T0" fmla="*/ 96 w 2426"/>
                  <a:gd name="T1" fmla="*/ 3250 h 3250"/>
                  <a:gd name="T2" fmla="*/ 82 w 2426"/>
                  <a:gd name="T3" fmla="*/ 3248 h 3250"/>
                  <a:gd name="T4" fmla="*/ 53 w 2426"/>
                  <a:gd name="T5" fmla="*/ 3240 h 3250"/>
                  <a:gd name="T6" fmla="*/ 41 w 2426"/>
                  <a:gd name="T7" fmla="*/ 3231 h 3250"/>
                  <a:gd name="T8" fmla="*/ 25 w 2426"/>
                  <a:gd name="T9" fmla="*/ 3218 h 3250"/>
                  <a:gd name="T10" fmla="*/ 6 w 2426"/>
                  <a:gd name="T11" fmla="*/ 3186 h 3250"/>
                  <a:gd name="T12" fmla="*/ 0 w 2426"/>
                  <a:gd name="T13" fmla="*/ 3151 h 3250"/>
                  <a:gd name="T14" fmla="*/ 9 w 2426"/>
                  <a:gd name="T15" fmla="*/ 3113 h 3250"/>
                  <a:gd name="T16" fmla="*/ 19 w 2426"/>
                  <a:gd name="T17" fmla="*/ 3098 h 3250"/>
                  <a:gd name="T18" fmla="*/ 2252 w 2426"/>
                  <a:gd name="T19" fmla="*/ 39 h 3250"/>
                  <a:gd name="T20" fmla="*/ 2265 w 2426"/>
                  <a:gd name="T21" fmla="*/ 24 h 3250"/>
                  <a:gd name="T22" fmla="*/ 2297 w 2426"/>
                  <a:gd name="T23" fmla="*/ 6 h 3250"/>
                  <a:gd name="T24" fmla="*/ 2334 w 2426"/>
                  <a:gd name="T25" fmla="*/ 0 h 3250"/>
                  <a:gd name="T26" fmla="*/ 2370 w 2426"/>
                  <a:gd name="T27" fmla="*/ 9 h 3250"/>
                  <a:gd name="T28" fmla="*/ 2386 w 2426"/>
                  <a:gd name="T29" fmla="*/ 19 h 3250"/>
                  <a:gd name="T30" fmla="*/ 2402 w 2426"/>
                  <a:gd name="T31" fmla="*/ 32 h 3250"/>
                  <a:gd name="T32" fmla="*/ 2420 w 2426"/>
                  <a:gd name="T33" fmla="*/ 63 h 3250"/>
                  <a:gd name="T34" fmla="*/ 2426 w 2426"/>
                  <a:gd name="T35" fmla="*/ 99 h 3250"/>
                  <a:gd name="T36" fmla="*/ 2417 w 2426"/>
                  <a:gd name="T37" fmla="*/ 135 h 3250"/>
                  <a:gd name="T38" fmla="*/ 2407 w 2426"/>
                  <a:gd name="T39" fmla="*/ 152 h 3250"/>
                  <a:gd name="T40" fmla="*/ 174 w 2426"/>
                  <a:gd name="T41" fmla="*/ 3209 h 3250"/>
                  <a:gd name="T42" fmla="*/ 158 w 2426"/>
                  <a:gd name="T43" fmla="*/ 3228 h 3250"/>
                  <a:gd name="T44" fmla="*/ 118 w 2426"/>
                  <a:gd name="T45" fmla="*/ 3248 h 3250"/>
                  <a:gd name="T46" fmla="*/ 96 w 2426"/>
                  <a:gd name="T47" fmla="*/ 3250 h 3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26" h="3250">
                    <a:moveTo>
                      <a:pt x="96" y="3250"/>
                    </a:moveTo>
                    <a:lnTo>
                      <a:pt x="82" y="3248"/>
                    </a:lnTo>
                    <a:lnTo>
                      <a:pt x="53" y="3240"/>
                    </a:lnTo>
                    <a:lnTo>
                      <a:pt x="41" y="3231"/>
                    </a:lnTo>
                    <a:lnTo>
                      <a:pt x="25" y="3218"/>
                    </a:lnTo>
                    <a:lnTo>
                      <a:pt x="6" y="3186"/>
                    </a:lnTo>
                    <a:lnTo>
                      <a:pt x="0" y="3151"/>
                    </a:lnTo>
                    <a:lnTo>
                      <a:pt x="9" y="3113"/>
                    </a:lnTo>
                    <a:lnTo>
                      <a:pt x="19" y="3098"/>
                    </a:lnTo>
                    <a:lnTo>
                      <a:pt x="2252" y="39"/>
                    </a:lnTo>
                    <a:lnTo>
                      <a:pt x="2265" y="24"/>
                    </a:lnTo>
                    <a:lnTo>
                      <a:pt x="2297" y="6"/>
                    </a:lnTo>
                    <a:lnTo>
                      <a:pt x="2334" y="0"/>
                    </a:lnTo>
                    <a:lnTo>
                      <a:pt x="2370" y="9"/>
                    </a:lnTo>
                    <a:lnTo>
                      <a:pt x="2386" y="19"/>
                    </a:lnTo>
                    <a:lnTo>
                      <a:pt x="2402" y="32"/>
                    </a:lnTo>
                    <a:lnTo>
                      <a:pt x="2420" y="63"/>
                    </a:lnTo>
                    <a:lnTo>
                      <a:pt x="2426" y="99"/>
                    </a:lnTo>
                    <a:lnTo>
                      <a:pt x="2417" y="135"/>
                    </a:lnTo>
                    <a:lnTo>
                      <a:pt x="2407" y="152"/>
                    </a:lnTo>
                    <a:lnTo>
                      <a:pt x="174" y="3209"/>
                    </a:lnTo>
                    <a:lnTo>
                      <a:pt x="158" y="3228"/>
                    </a:lnTo>
                    <a:lnTo>
                      <a:pt x="118" y="3248"/>
                    </a:lnTo>
                    <a:lnTo>
                      <a:pt x="96" y="325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103">
                <a:extLst>
                  <a:ext uri="{FF2B5EF4-FFF2-40B4-BE49-F238E27FC236}">
                    <a16:creationId xmlns:a16="http://schemas.microsoft.com/office/drawing/2014/main" xmlns="" id="{40ABF040-0052-49AC-A8E6-EE98490E004E}"/>
                  </a:ext>
                </a:extLst>
              </p:cNvPr>
              <p:cNvSpPr>
                <a:spLocks/>
              </p:cNvSpPr>
              <p:nvPr/>
            </p:nvSpPr>
            <p:spPr bwMode="auto">
              <a:xfrm rot="2068502" flipH="1">
                <a:off x="698" y="1063"/>
                <a:ext cx="68" cy="237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104">
                <a:extLst>
                  <a:ext uri="{FF2B5EF4-FFF2-40B4-BE49-F238E27FC236}">
                    <a16:creationId xmlns:a16="http://schemas.microsoft.com/office/drawing/2014/main" xmlns="" id="{9F726BCB-9C54-4E6D-9ED3-B490665788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04" y="2532"/>
                <a:ext cx="1010" cy="701"/>
              </a:xfrm>
              <a:custGeom>
                <a:avLst/>
                <a:gdLst>
                  <a:gd name="T0" fmla="*/ 2933 w 3029"/>
                  <a:gd name="T1" fmla="*/ 2104 h 2104"/>
                  <a:gd name="T2" fmla="*/ 2919 w 3029"/>
                  <a:gd name="T3" fmla="*/ 2103 h 2104"/>
                  <a:gd name="T4" fmla="*/ 2893 w 3029"/>
                  <a:gd name="T5" fmla="*/ 2096 h 2104"/>
                  <a:gd name="T6" fmla="*/ 2880 w 3029"/>
                  <a:gd name="T7" fmla="*/ 2087 h 2104"/>
                  <a:gd name="T8" fmla="*/ 42 w 3029"/>
                  <a:gd name="T9" fmla="*/ 175 h 2104"/>
                  <a:gd name="T10" fmla="*/ 28 w 3029"/>
                  <a:gd name="T11" fmla="*/ 164 h 2104"/>
                  <a:gd name="T12" fmla="*/ 8 w 3029"/>
                  <a:gd name="T13" fmla="*/ 132 h 2104"/>
                  <a:gd name="T14" fmla="*/ 0 w 3029"/>
                  <a:gd name="T15" fmla="*/ 96 h 2104"/>
                  <a:gd name="T16" fmla="*/ 8 w 3029"/>
                  <a:gd name="T17" fmla="*/ 61 h 2104"/>
                  <a:gd name="T18" fmla="*/ 18 w 3029"/>
                  <a:gd name="T19" fmla="*/ 43 h 2104"/>
                  <a:gd name="T20" fmla="*/ 29 w 3029"/>
                  <a:gd name="T21" fmla="*/ 28 h 2104"/>
                  <a:gd name="T22" fmla="*/ 61 w 3029"/>
                  <a:gd name="T23" fmla="*/ 8 h 2104"/>
                  <a:gd name="T24" fmla="*/ 96 w 3029"/>
                  <a:gd name="T25" fmla="*/ 0 h 2104"/>
                  <a:gd name="T26" fmla="*/ 132 w 3029"/>
                  <a:gd name="T27" fmla="*/ 8 h 2104"/>
                  <a:gd name="T28" fmla="*/ 149 w 3029"/>
                  <a:gd name="T29" fmla="*/ 18 h 2104"/>
                  <a:gd name="T30" fmla="*/ 2986 w 3029"/>
                  <a:gd name="T31" fmla="*/ 1929 h 2104"/>
                  <a:gd name="T32" fmla="*/ 3002 w 3029"/>
                  <a:gd name="T33" fmla="*/ 1941 h 2104"/>
                  <a:gd name="T34" fmla="*/ 3022 w 3029"/>
                  <a:gd name="T35" fmla="*/ 1972 h 2104"/>
                  <a:gd name="T36" fmla="*/ 3029 w 3029"/>
                  <a:gd name="T37" fmla="*/ 2008 h 2104"/>
                  <a:gd name="T38" fmla="*/ 3022 w 3029"/>
                  <a:gd name="T39" fmla="*/ 2044 h 2104"/>
                  <a:gd name="T40" fmla="*/ 3012 w 3029"/>
                  <a:gd name="T41" fmla="*/ 2061 h 2104"/>
                  <a:gd name="T42" fmla="*/ 2998 w 3029"/>
                  <a:gd name="T43" fmla="*/ 2080 h 2104"/>
                  <a:gd name="T44" fmla="*/ 2956 w 3029"/>
                  <a:gd name="T45" fmla="*/ 2101 h 2104"/>
                  <a:gd name="T46" fmla="*/ 2933 w 3029"/>
                  <a:gd name="T47" fmla="*/ 2104 h 2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29" h="2104">
                    <a:moveTo>
                      <a:pt x="2933" y="2104"/>
                    </a:moveTo>
                    <a:lnTo>
                      <a:pt x="2919" y="2103"/>
                    </a:lnTo>
                    <a:lnTo>
                      <a:pt x="2893" y="2096"/>
                    </a:lnTo>
                    <a:lnTo>
                      <a:pt x="2880" y="2087"/>
                    </a:lnTo>
                    <a:lnTo>
                      <a:pt x="42" y="175"/>
                    </a:lnTo>
                    <a:lnTo>
                      <a:pt x="28" y="164"/>
                    </a:lnTo>
                    <a:lnTo>
                      <a:pt x="8" y="132"/>
                    </a:lnTo>
                    <a:lnTo>
                      <a:pt x="0" y="96"/>
                    </a:lnTo>
                    <a:lnTo>
                      <a:pt x="8" y="61"/>
                    </a:lnTo>
                    <a:lnTo>
                      <a:pt x="18" y="43"/>
                    </a:lnTo>
                    <a:lnTo>
                      <a:pt x="29" y="28"/>
                    </a:lnTo>
                    <a:lnTo>
                      <a:pt x="61" y="8"/>
                    </a:lnTo>
                    <a:lnTo>
                      <a:pt x="96" y="0"/>
                    </a:lnTo>
                    <a:lnTo>
                      <a:pt x="132" y="8"/>
                    </a:lnTo>
                    <a:lnTo>
                      <a:pt x="149" y="18"/>
                    </a:lnTo>
                    <a:lnTo>
                      <a:pt x="2986" y="1929"/>
                    </a:lnTo>
                    <a:lnTo>
                      <a:pt x="3002" y="1941"/>
                    </a:lnTo>
                    <a:lnTo>
                      <a:pt x="3022" y="1972"/>
                    </a:lnTo>
                    <a:lnTo>
                      <a:pt x="3029" y="2008"/>
                    </a:lnTo>
                    <a:lnTo>
                      <a:pt x="3022" y="2044"/>
                    </a:lnTo>
                    <a:lnTo>
                      <a:pt x="3012" y="2061"/>
                    </a:lnTo>
                    <a:lnTo>
                      <a:pt x="2998" y="2080"/>
                    </a:lnTo>
                    <a:lnTo>
                      <a:pt x="2956" y="2101"/>
                    </a:lnTo>
                    <a:lnTo>
                      <a:pt x="2933" y="210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D181503E-9E6D-4963-9BEA-488588A7FF61}"/>
              </a:ext>
            </a:extLst>
          </p:cNvPr>
          <p:cNvSpPr/>
          <p:nvPr/>
        </p:nvSpPr>
        <p:spPr>
          <a:xfrm>
            <a:off x="3838114" y="1313892"/>
            <a:ext cx="451577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latinLnBrk="0">
              <a:lnSpc>
                <a:spcPct val="150000"/>
              </a:lnSpc>
              <a:buAutoNum type="arabicPeriod"/>
              <a:defRPr/>
            </a:pPr>
            <a:r>
              <a:rPr lang="ko-KR" altLang="en-US" sz="4000" b="1" i="1" kern="0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목표</a:t>
            </a:r>
            <a:endParaRPr lang="en-US" altLang="ko-KR" sz="4000" b="1" i="1" kern="0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2. </a:t>
            </a:r>
            <a:r>
              <a:rPr lang="ko-KR" altLang="en-US" sz="4000" b="1" i="1" kern="0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기획 배경</a:t>
            </a:r>
            <a:endParaRPr lang="en-US" altLang="ko-KR" sz="4000" b="1" i="1" kern="0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3. </a:t>
            </a:r>
            <a:r>
              <a:rPr lang="ko-KR" altLang="en-US" sz="4000" b="1" i="1" kern="0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차별화 기능</a:t>
            </a:r>
            <a:endParaRPr lang="en-US" altLang="ko-KR" sz="4000" b="1" i="1" kern="0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4. </a:t>
            </a:r>
            <a:r>
              <a:rPr lang="ko-KR" altLang="en-US" sz="4000" b="1" i="1" kern="0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추진 계획</a:t>
            </a:r>
            <a:endParaRPr lang="en-US" altLang="ko-KR" sz="4000" b="1" i="1" kern="0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5. </a:t>
            </a:r>
            <a:r>
              <a:rPr lang="ko-KR" altLang="en-US" sz="4000" b="1" i="1" kern="0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개발 결과 </a:t>
            </a:r>
            <a:endParaRPr lang="en-US" altLang="ko-KR" sz="4000" b="1" i="1" kern="0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4000" b="1" i="1" kern="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235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직사각형 154">
            <a:extLst>
              <a:ext uri="{FF2B5EF4-FFF2-40B4-BE49-F238E27FC236}">
                <a16:creationId xmlns:a16="http://schemas.microsoft.com/office/drawing/2014/main" xmlns="" id="{3DCE50AE-09D0-4E18-B518-4EBF4EEF0AE3}"/>
              </a:ext>
            </a:extLst>
          </p:cNvPr>
          <p:cNvSpPr/>
          <p:nvPr/>
        </p:nvSpPr>
        <p:spPr>
          <a:xfrm>
            <a:off x="0" y="-6247"/>
            <a:ext cx="12192000" cy="1081193"/>
          </a:xfrm>
          <a:prstGeom prst="rect">
            <a:avLst/>
          </a:prstGeom>
          <a:solidFill>
            <a:srgbClr val="05D686"/>
          </a:solidFill>
          <a:ln>
            <a:noFill/>
          </a:ln>
          <a:effectLst>
            <a:outerShdw dist="25400" dir="5400000" algn="t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400" b="1" i="1" kern="0" dirty="0" smtClean="0">
                <a:ln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</a:rPr>
              <a:t>쉬는 시간의 목표</a:t>
            </a:r>
            <a:r>
              <a:rPr lang="en-US" altLang="ko-KR" sz="3400" b="1" i="1" kern="0" dirty="0" smtClean="0">
                <a:ln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</a:rPr>
              <a:t> </a:t>
            </a:r>
            <a:endParaRPr lang="en-US" altLang="ko-KR" sz="3400" b="1" i="1" kern="0" dirty="0">
              <a:ln>
                <a:solidFill>
                  <a:prstClr val="black">
                    <a:lumMod val="85000"/>
                    <a:lumOff val="15000"/>
                  </a:prstClr>
                </a:solidFill>
              </a:ln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448911" y="-46370"/>
            <a:ext cx="2457229" cy="1522616"/>
            <a:chOff x="9448911" y="-46370"/>
            <a:chExt cx="2457229" cy="1522616"/>
          </a:xfrm>
        </p:grpSpPr>
        <p:grpSp>
          <p:nvGrpSpPr>
            <p:cNvPr id="274" name="Group 63">
              <a:extLst>
                <a:ext uri="{FF2B5EF4-FFF2-40B4-BE49-F238E27FC236}">
                  <a16:creationId xmlns:a16="http://schemas.microsoft.com/office/drawing/2014/main" xmlns="" id="{C4793DAA-23B7-4A90-BE46-D925B4DC68E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8000000">
              <a:off x="10690212" y="-128523"/>
              <a:ext cx="1077136" cy="1354721"/>
              <a:chOff x="-1824" y="1513"/>
              <a:chExt cx="2887" cy="3631"/>
            </a:xfrm>
          </p:grpSpPr>
          <p:sp>
            <p:nvSpPr>
              <p:cNvPr id="275" name="Freeform 64">
                <a:extLst>
                  <a:ext uri="{FF2B5EF4-FFF2-40B4-BE49-F238E27FC236}">
                    <a16:creationId xmlns:a16="http://schemas.microsoft.com/office/drawing/2014/main" xmlns="" id="{1965C8DE-5135-4053-B97C-83CA3F6BA5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27" y="2629"/>
                <a:ext cx="1116" cy="932"/>
              </a:xfrm>
              <a:custGeom>
                <a:avLst/>
                <a:gdLst>
                  <a:gd name="T0" fmla="*/ 2768 w 3348"/>
                  <a:gd name="T1" fmla="*/ 2485 h 2798"/>
                  <a:gd name="T2" fmla="*/ 1020 w 3348"/>
                  <a:gd name="T3" fmla="*/ 2798 h 2798"/>
                  <a:gd name="T4" fmla="*/ 0 w 3348"/>
                  <a:gd name="T5" fmla="*/ 1450 h 2798"/>
                  <a:gd name="T6" fmla="*/ 1050 w 3348"/>
                  <a:gd name="T7" fmla="*/ 0 h 2798"/>
                  <a:gd name="T8" fmla="*/ 3348 w 3348"/>
                  <a:gd name="T9" fmla="*/ 1546 h 2798"/>
                  <a:gd name="T10" fmla="*/ 2768 w 3348"/>
                  <a:gd name="T11" fmla="*/ 2485 h 2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48" h="2798">
                    <a:moveTo>
                      <a:pt x="2768" y="2485"/>
                    </a:moveTo>
                    <a:lnTo>
                      <a:pt x="1020" y="2798"/>
                    </a:lnTo>
                    <a:lnTo>
                      <a:pt x="0" y="1450"/>
                    </a:lnTo>
                    <a:lnTo>
                      <a:pt x="1050" y="0"/>
                    </a:lnTo>
                    <a:lnTo>
                      <a:pt x="3348" y="1546"/>
                    </a:lnTo>
                    <a:lnTo>
                      <a:pt x="2768" y="248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6" name="Freeform 65">
                <a:extLst>
                  <a:ext uri="{FF2B5EF4-FFF2-40B4-BE49-F238E27FC236}">
                    <a16:creationId xmlns:a16="http://schemas.microsoft.com/office/drawing/2014/main" xmlns="" id="{94ECC028-10E5-4C60-8083-2DF415692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09" y="2700"/>
                <a:ext cx="254" cy="354"/>
              </a:xfrm>
              <a:custGeom>
                <a:avLst/>
                <a:gdLst>
                  <a:gd name="T0" fmla="*/ 99 w 762"/>
                  <a:gd name="T1" fmla="*/ 1061 h 1061"/>
                  <a:gd name="T2" fmla="*/ 762 w 762"/>
                  <a:gd name="T3" fmla="*/ 149 h 1061"/>
                  <a:gd name="T4" fmla="*/ 539 w 762"/>
                  <a:gd name="T5" fmla="*/ 0 h 1061"/>
                  <a:gd name="T6" fmla="*/ 0 w 762"/>
                  <a:gd name="T7" fmla="*/ 743 h 1061"/>
                  <a:gd name="T8" fmla="*/ 99 w 762"/>
                  <a:gd name="T9" fmla="*/ 1061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2" h="1061">
                    <a:moveTo>
                      <a:pt x="99" y="1061"/>
                    </a:moveTo>
                    <a:lnTo>
                      <a:pt x="762" y="149"/>
                    </a:lnTo>
                    <a:lnTo>
                      <a:pt x="539" y="0"/>
                    </a:lnTo>
                    <a:lnTo>
                      <a:pt x="0" y="743"/>
                    </a:lnTo>
                    <a:lnTo>
                      <a:pt x="99" y="10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7" name="Freeform 67">
                <a:extLst>
                  <a:ext uri="{FF2B5EF4-FFF2-40B4-BE49-F238E27FC236}">
                    <a16:creationId xmlns:a16="http://schemas.microsoft.com/office/drawing/2014/main" xmlns="" id="{848A03EA-1B6E-41C2-8A10-20ECBB1C43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1" y="3307"/>
                <a:ext cx="427" cy="939"/>
              </a:xfrm>
              <a:custGeom>
                <a:avLst/>
                <a:gdLst>
                  <a:gd name="T0" fmla="*/ 1147 w 1282"/>
                  <a:gd name="T1" fmla="*/ 2483 h 2819"/>
                  <a:gd name="T2" fmla="*/ 1094 w 1282"/>
                  <a:gd name="T3" fmla="*/ 2376 h 2819"/>
                  <a:gd name="T4" fmla="*/ 1000 w 1282"/>
                  <a:gd name="T5" fmla="*/ 2158 h 2819"/>
                  <a:gd name="T6" fmla="*/ 918 w 1282"/>
                  <a:gd name="T7" fmla="*/ 1938 h 2819"/>
                  <a:gd name="T8" fmla="*/ 846 w 1282"/>
                  <a:gd name="T9" fmla="*/ 1720 h 2819"/>
                  <a:gd name="T10" fmla="*/ 786 w 1282"/>
                  <a:gd name="T11" fmla="*/ 1505 h 2819"/>
                  <a:gd name="T12" fmla="*/ 736 w 1282"/>
                  <a:gd name="T13" fmla="*/ 1296 h 2819"/>
                  <a:gd name="T14" fmla="*/ 674 w 1282"/>
                  <a:gd name="T15" fmla="*/ 995 h 2819"/>
                  <a:gd name="T16" fmla="*/ 621 w 1282"/>
                  <a:gd name="T17" fmla="*/ 636 h 2819"/>
                  <a:gd name="T18" fmla="*/ 591 w 1282"/>
                  <a:gd name="T19" fmla="*/ 341 h 2819"/>
                  <a:gd name="T20" fmla="*/ 574 w 1282"/>
                  <a:gd name="T21" fmla="*/ 41 h 2819"/>
                  <a:gd name="T22" fmla="*/ 574 w 1282"/>
                  <a:gd name="T23" fmla="*/ 0 h 2819"/>
                  <a:gd name="T24" fmla="*/ 0 w 1282"/>
                  <a:gd name="T25" fmla="*/ 0 h 2819"/>
                  <a:gd name="T26" fmla="*/ 3 w 1282"/>
                  <a:gd name="T27" fmla="*/ 20 h 2819"/>
                  <a:gd name="T28" fmla="*/ 40 w 1282"/>
                  <a:gd name="T29" fmla="*/ 236 h 2819"/>
                  <a:gd name="T30" fmla="*/ 81 w 1282"/>
                  <a:gd name="T31" fmla="*/ 418 h 2819"/>
                  <a:gd name="T32" fmla="*/ 124 w 1282"/>
                  <a:gd name="T33" fmla="*/ 592 h 2819"/>
                  <a:gd name="T34" fmla="*/ 218 w 1282"/>
                  <a:gd name="T35" fmla="*/ 906 h 2819"/>
                  <a:gd name="T36" fmla="*/ 297 w 1282"/>
                  <a:gd name="T37" fmla="*/ 1137 h 2819"/>
                  <a:gd name="T38" fmla="*/ 395 w 1282"/>
                  <a:gd name="T39" fmla="*/ 1381 h 2819"/>
                  <a:gd name="T40" fmla="*/ 508 w 1282"/>
                  <a:gd name="T41" fmla="*/ 1634 h 2819"/>
                  <a:gd name="T42" fmla="*/ 641 w 1282"/>
                  <a:gd name="T43" fmla="*/ 1897 h 2819"/>
                  <a:gd name="T44" fmla="*/ 793 w 1282"/>
                  <a:gd name="T45" fmla="*/ 2161 h 2819"/>
                  <a:gd name="T46" fmla="*/ 879 w 1282"/>
                  <a:gd name="T47" fmla="*/ 2293 h 2819"/>
                  <a:gd name="T48" fmla="*/ 969 w 1282"/>
                  <a:gd name="T49" fmla="*/ 2426 h 2819"/>
                  <a:gd name="T50" fmla="*/ 1172 w 1282"/>
                  <a:gd name="T51" fmla="*/ 2690 h 2819"/>
                  <a:gd name="T52" fmla="*/ 1282 w 1282"/>
                  <a:gd name="T53" fmla="*/ 2819 h 2819"/>
                  <a:gd name="T54" fmla="*/ 1147 w 1282"/>
                  <a:gd name="T55" fmla="*/ 2483 h 2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82" h="2819">
                    <a:moveTo>
                      <a:pt x="1147" y="2483"/>
                    </a:moveTo>
                    <a:lnTo>
                      <a:pt x="1094" y="2376"/>
                    </a:lnTo>
                    <a:lnTo>
                      <a:pt x="1000" y="2158"/>
                    </a:lnTo>
                    <a:lnTo>
                      <a:pt x="918" y="1938"/>
                    </a:lnTo>
                    <a:lnTo>
                      <a:pt x="846" y="1720"/>
                    </a:lnTo>
                    <a:lnTo>
                      <a:pt x="786" y="1505"/>
                    </a:lnTo>
                    <a:lnTo>
                      <a:pt x="736" y="1296"/>
                    </a:lnTo>
                    <a:lnTo>
                      <a:pt x="674" y="995"/>
                    </a:lnTo>
                    <a:lnTo>
                      <a:pt x="621" y="636"/>
                    </a:lnTo>
                    <a:lnTo>
                      <a:pt x="591" y="341"/>
                    </a:lnTo>
                    <a:lnTo>
                      <a:pt x="574" y="41"/>
                    </a:lnTo>
                    <a:lnTo>
                      <a:pt x="574" y="0"/>
                    </a:lnTo>
                    <a:lnTo>
                      <a:pt x="0" y="0"/>
                    </a:lnTo>
                    <a:lnTo>
                      <a:pt x="3" y="20"/>
                    </a:lnTo>
                    <a:lnTo>
                      <a:pt x="40" y="236"/>
                    </a:lnTo>
                    <a:lnTo>
                      <a:pt x="81" y="418"/>
                    </a:lnTo>
                    <a:lnTo>
                      <a:pt x="124" y="592"/>
                    </a:lnTo>
                    <a:lnTo>
                      <a:pt x="218" y="906"/>
                    </a:lnTo>
                    <a:lnTo>
                      <a:pt x="297" y="1137"/>
                    </a:lnTo>
                    <a:lnTo>
                      <a:pt x="395" y="1381"/>
                    </a:lnTo>
                    <a:lnTo>
                      <a:pt x="508" y="1634"/>
                    </a:lnTo>
                    <a:lnTo>
                      <a:pt x="641" y="1897"/>
                    </a:lnTo>
                    <a:lnTo>
                      <a:pt x="793" y="2161"/>
                    </a:lnTo>
                    <a:lnTo>
                      <a:pt x="879" y="2293"/>
                    </a:lnTo>
                    <a:lnTo>
                      <a:pt x="969" y="2426"/>
                    </a:lnTo>
                    <a:lnTo>
                      <a:pt x="1172" y="2690"/>
                    </a:lnTo>
                    <a:lnTo>
                      <a:pt x="1282" y="2819"/>
                    </a:lnTo>
                    <a:lnTo>
                      <a:pt x="1147" y="2483"/>
                    </a:lnTo>
                    <a:close/>
                  </a:path>
                </a:pathLst>
              </a:custGeom>
              <a:solidFill>
                <a:srgbClr val="05D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8" name="Freeform 68">
                <a:extLst>
                  <a:ext uri="{FF2B5EF4-FFF2-40B4-BE49-F238E27FC236}">
                    <a16:creationId xmlns:a16="http://schemas.microsoft.com/office/drawing/2014/main" xmlns="" id="{5AC8D8CC-8F03-41E3-A600-DFA6472611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29" y="2947"/>
                <a:ext cx="2760" cy="2038"/>
              </a:xfrm>
              <a:custGeom>
                <a:avLst/>
                <a:gdLst>
                  <a:gd name="T0" fmla="*/ 5613 w 8280"/>
                  <a:gd name="T1" fmla="*/ 3506 h 6114"/>
                  <a:gd name="T2" fmla="*/ 5926 w 8280"/>
                  <a:gd name="T3" fmla="*/ 3899 h 6114"/>
                  <a:gd name="T4" fmla="*/ 6075 w 8280"/>
                  <a:gd name="T5" fmla="*/ 4061 h 6114"/>
                  <a:gd name="T6" fmla="*/ 6340 w 8280"/>
                  <a:gd name="T7" fmla="*/ 4242 h 6114"/>
                  <a:gd name="T8" fmla="*/ 6658 w 8280"/>
                  <a:gd name="T9" fmla="*/ 4391 h 6114"/>
                  <a:gd name="T10" fmla="*/ 7427 w 8280"/>
                  <a:gd name="T11" fmla="*/ 4639 h 6114"/>
                  <a:gd name="T12" fmla="*/ 8005 w 8280"/>
                  <a:gd name="T13" fmla="*/ 4834 h 6114"/>
                  <a:gd name="T14" fmla="*/ 8105 w 8280"/>
                  <a:gd name="T15" fmla="*/ 4901 h 6114"/>
                  <a:gd name="T16" fmla="*/ 8202 w 8280"/>
                  <a:gd name="T17" fmla="*/ 5043 h 6114"/>
                  <a:gd name="T18" fmla="*/ 8265 w 8280"/>
                  <a:gd name="T19" fmla="*/ 5250 h 6114"/>
                  <a:gd name="T20" fmla="*/ 8276 w 8280"/>
                  <a:gd name="T21" fmla="*/ 5511 h 6114"/>
                  <a:gd name="T22" fmla="*/ 8274 w 8280"/>
                  <a:gd name="T23" fmla="*/ 5714 h 6114"/>
                  <a:gd name="T24" fmla="*/ 7742 w 8280"/>
                  <a:gd name="T25" fmla="*/ 5882 h 6114"/>
                  <a:gd name="T26" fmla="*/ 7090 w 8280"/>
                  <a:gd name="T27" fmla="*/ 6024 h 6114"/>
                  <a:gd name="T28" fmla="*/ 6647 w 8280"/>
                  <a:gd name="T29" fmla="*/ 6084 h 6114"/>
                  <a:gd name="T30" fmla="*/ 6168 w 8280"/>
                  <a:gd name="T31" fmla="*/ 6114 h 6114"/>
                  <a:gd name="T32" fmla="*/ 5665 w 8280"/>
                  <a:gd name="T33" fmla="*/ 6102 h 6114"/>
                  <a:gd name="T34" fmla="*/ 5278 w 8280"/>
                  <a:gd name="T35" fmla="*/ 6054 h 6114"/>
                  <a:gd name="T36" fmla="*/ 5053 w 8280"/>
                  <a:gd name="T37" fmla="*/ 6003 h 6114"/>
                  <a:gd name="T38" fmla="*/ 4723 w 8280"/>
                  <a:gd name="T39" fmla="*/ 5885 h 6114"/>
                  <a:gd name="T40" fmla="*/ 4366 w 8280"/>
                  <a:gd name="T41" fmla="*/ 5719 h 6114"/>
                  <a:gd name="T42" fmla="*/ 3694 w 8280"/>
                  <a:gd name="T43" fmla="*/ 5329 h 6114"/>
                  <a:gd name="T44" fmla="*/ 2888 w 8280"/>
                  <a:gd name="T45" fmla="*/ 4766 h 6114"/>
                  <a:gd name="T46" fmla="*/ 2090 w 8280"/>
                  <a:gd name="T47" fmla="*/ 4134 h 6114"/>
                  <a:gd name="T48" fmla="*/ 1347 w 8280"/>
                  <a:gd name="T49" fmla="*/ 3482 h 6114"/>
                  <a:gd name="T50" fmla="*/ 709 w 8280"/>
                  <a:gd name="T51" fmla="*/ 2863 h 6114"/>
                  <a:gd name="T52" fmla="*/ 228 w 8280"/>
                  <a:gd name="T53" fmla="*/ 2331 h 6114"/>
                  <a:gd name="T54" fmla="*/ 0 w 8280"/>
                  <a:gd name="T55" fmla="*/ 2023 h 6114"/>
                  <a:gd name="T56" fmla="*/ 144 w 8280"/>
                  <a:gd name="T57" fmla="*/ 1708 h 6114"/>
                  <a:gd name="T58" fmla="*/ 476 w 8280"/>
                  <a:gd name="T59" fmla="*/ 1229 h 6114"/>
                  <a:gd name="T60" fmla="*/ 782 w 8280"/>
                  <a:gd name="T61" fmla="*/ 844 h 6114"/>
                  <a:gd name="T62" fmla="*/ 1121 w 8280"/>
                  <a:gd name="T63" fmla="*/ 482 h 6114"/>
                  <a:gd name="T64" fmla="*/ 1531 w 8280"/>
                  <a:gd name="T65" fmla="*/ 134 h 6114"/>
                  <a:gd name="T66" fmla="*/ 1756 w 8280"/>
                  <a:gd name="T67" fmla="*/ 0 h 6114"/>
                  <a:gd name="T68" fmla="*/ 1869 w 8280"/>
                  <a:gd name="T69" fmla="*/ 10 h 6114"/>
                  <a:gd name="T70" fmla="*/ 1934 w 8280"/>
                  <a:gd name="T71" fmla="*/ 96 h 6114"/>
                  <a:gd name="T72" fmla="*/ 2020 w 8280"/>
                  <a:gd name="T73" fmla="*/ 357 h 6114"/>
                  <a:gd name="T74" fmla="*/ 2147 w 8280"/>
                  <a:gd name="T75" fmla="*/ 705 h 6114"/>
                  <a:gd name="T76" fmla="*/ 2263 w 8280"/>
                  <a:gd name="T77" fmla="*/ 906 h 6114"/>
                  <a:gd name="T78" fmla="*/ 2431 w 8280"/>
                  <a:gd name="T79" fmla="*/ 1088 h 6114"/>
                  <a:gd name="T80" fmla="*/ 2663 w 8280"/>
                  <a:gd name="T81" fmla="*/ 1240 h 6114"/>
                  <a:gd name="T82" fmla="*/ 2848 w 8280"/>
                  <a:gd name="T83" fmla="*/ 1315 h 6114"/>
                  <a:gd name="T84" fmla="*/ 3304 w 8280"/>
                  <a:gd name="T85" fmla="*/ 1450 h 6114"/>
                  <a:gd name="T86" fmla="*/ 3750 w 8280"/>
                  <a:gd name="T87" fmla="*/ 1526 h 6114"/>
                  <a:gd name="T88" fmla="*/ 4168 w 8280"/>
                  <a:gd name="T89" fmla="*/ 1556 h 6114"/>
                  <a:gd name="T90" fmla="*/ 4454 w 8280"/>
                  <a:gd name="T91" fmla="*/ 1557 h 6114"/>
                  <a:gd name="T92" fmla="*/ 4768 w 8280"/>
                  <a:gd name="T93" fmla="*/ 1672 h 6114"/>
                  <a:gd name="T94" fmla="*/ 4941 w 8280"/>
                  <a:gd name="T95" fmla="*/ 2215 h 6114"/>
                  <a:gd name="T96" fmla="*/ 5152 w 8280"/>
                  <a:gd name="T97" fmla="*/ 2714 h 6114"/>
                  <a:gd name="T98" fmla="*/ 5437 w 8280"/>
                  <a:gd name="T99" fmla="*/ 3241 h 6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280" h="6114">
                    <a:moveTo>
                      <a:pt x="5523" y="3373"/>
                    </a:moveTo>
                    <a:lnTo>
                      <a:pt x="5613" y="3506"/>
                    </a:lnTo>
                    <a:lnTo>
                      <a:pt x="5816" y="3770"/>
                    </a:lnTo>
                    <a:lnTo>
                      <a:pt x="5926" y="3899"/>
                    </a:lnTo>
                    <a:lnTo>
                      <a:pt x="5969" y="3956"/>
                    </a:lnTo>
                    <a:lnTo>
                      <a:pt x="6075" y="4061"/>
                    </a:lnTo>
                    <a:lnTo>
                      <a:pt x="6200" y="4157"/>
                    </a:lnTo>
                    <a:lnTo>
                      <a:pt x="6340" y="4242"/>
                    </a:lnTo>
                    <a:lnTo>
                      <a:pt x="6494" y="4320"/>
                    </a:lnTo>
                    <a:lnTo>
                      <a:pt x="6658" y="4391"/>
                    </a:lnTo>
                    <a:lnTo>
                      <a:pt x="6914" y="4484"/>
                    </a:lnTo>
                    <a:lnTo>
                      <a:pt x="7427" y="4639"/>
                    </a:lnTo>
                    <a:lnTo>
                      <a:pt x="7851" y="4769"/>
                    </a:lnTo>
                    <a:lnTo>
                      <a:pt x="8005" y="4834"/>
                    </a:lnTo>
                    <a:lnTo>
                      <a:pt x="8079" y="4878"/>
                    </a:lnTo>
                    <a:lnTo>
                      <a:pt x="8105" y="4901"/>
                    </a:lnTo>
                    <a:lnTo>
                      <a:pt x="8144" y="4946"/>
                    </a:lnTo>
                    <a:lnTo>
                      <a:pt x="8202" y="5043"/>
                    </a:lnTo>
                    <a:lnTo>
                      <a:pt x="8243" y="5146"/>
                    </a:lnTo>
                    <a:lnTo>
                      <a:pt x="8265" y="5250"/>
                    </a:lnTo>
                    <a:lnTo>
                      <a:pt x="8280" y="5389"/>
                    </a:lnTo>
                    <a:lnTo>
                      <a:pt x="8276" y="5511"/>
                    </a:lnTo>
                    <a:lnTo>
                      <a:pt x="8274" y="5524"/>
                    </a:lnTo>
                    <a:lnTo>
                      <a:pt x="8274" y="5714"/>
                    </a:lnTo>
                    <a:lnTo>
                      <a:pt x="8141" y="5762"/>
                    </a:lnTo>
                    <a:lnTo>
                      <a:pt x="7742" y="5882"/>
                    </a:lnTo>
                    <a:lnTo>
                      <a:pt x="7392" y="5967"/>
                    </a:lnTo>
                    <a:lnTo>
                      <a:pt x="7090" y="6024"/>
                    </a:lnTo>
                    <a:lnTo>
                      <a:pt x="6875" y="6057"/>
                    </a:lnTo>
                    <a:lnTo>
                      <a:pt x="6647" y="6084"/>
                    </a:lnTo>
                    <a:lnTo>
                      <a:pt x="6412" y="6104"/>
                    </a:lnTo>
                    <a:lnTo>
                      <a:pt x="6168" y="6114"/>
                    </a:lnTo>
                    <a:lnTo>
                      <a:pt x="5919" y="6114"/>
                    </a:lnTo>
                    <a:lnTo>
                      <a:pt x="5665" y="6102"/>
                    </a:lnTo>
                    <a:lnTo>
                      <a:pt x="5407" y="6074"/>
                    </a:lnTo>
                    <a:lnTo>
                      <a:pt x="5278" y="6054"/>
                    </a:lnTo>
                    <a:lnTo>
                      <a:pt x="5206" y="6041"/>
                    </a:lnTo>
                    <a:lnTo>
                      <a:pt x="5053" y="6003"/>
                    </a:lnTo>
                    <a:lnTo>
                      <a:pt x="4892" y="5951"/>
                    </a:lnTo>
                    <a:lnTo>
                      <a:pt x="4723" y="5885"/>
                    </a:lnTo>
                    <a:lnTo>
                      <a:pt x="4548" y="5808"/>
                    </a:lnTo>
                    <a:lnTo>
                      <a:pt x="4366" y="5719"/>
                    </a:lnTo>
                    <a:lnTo>
                      <a:pt x="4084" y="5567"/>
                    </a:lnTo>
                    <a:lnTo>
                      <a:pt x="3694" y="5329"/>
                    </a:lnTo>
                    <a:lnTo>
                      <a:pt x="3293" y="5060"/>
                    </a:lnTo>
                    <a:lnTo>
                      <a:pt x="2888" y="4766"/>
                    </a:lnTo>
                    <a:lnTo>
                      <a:pt x="2484" y="4457"/>
                    </a:lnTo>
                    <a:lnTo>
                      <a:pt x="2090" y="4134"/>
                    </a:lnTo>
                    <a:lnTo>
                      <a:pt x="1708" y="3807"/>
                    </a:lnTo>
                    <a:lnTo>
                      <a:pt x="1347" y="3482"/>
                    </a:lnTo>
                    <a:lnTo>
                      <a:pt x="1012" y="3165"/>
                    </a:lnTo>
                    <a:lnTo>
                      <a:pt x="709" y="2863"/>
                    </a:lnTo>
                    <a:lnTo>
                      <a:pt x="447" y="2584"/>
                    </a:lnTo>
                    <a:lnTo>
                      <a:pt x="228" y="2331"/>
                    </a:lnTo>
                    <a:lnTo>
                      <a:pt x="60" y="2115"/>
                    </a:lnTo>
                    <a:lnTo>
                      <a:pt x="0" y="2023"/>
                    </a:lnTo>
                    <a:lnTo>
                      <a:pt x="58" y="1844"/>
                    </a:lnTo>
                    <a:lnTo>
                      <a:pt x="144" y="1708"/>
                    </a:lnTo>
                    <a:lnTo>
                      <a:pt x="314" y="1455"/>
                    </a:lnTo>
                    <a:lnTo>
                      <a:pt x="476" y="1229"/>
                    </a:lnTo>
                    <a:lnTo>
                      <a:pt x="633" y="1025"/>
                    </a:lnTo>
                    <a:lnTo>
                      <a:pt x="782" y="844"/>
                    </a:lnTo>
                    <a:lnTo>
                      <a:pt x="923" y="685"/>
                    </a:lnTo>
                    <a:lnTo>
                      <a:pt x="1121" y="482"/>
                    </a:lnTo>
                    <a:lnTo>
                      <a:pt x="1347" y="276"/>
                    </a:lnTo>
                    <a:lnTo>
                      <a:pt x="1531" y="134"/>
                    </a:lnTo>
                    <a:lnTo>
                      <a:pt x="1717" y="17"/>
                    </a:lnTo>
                    <a:lnTo>
                      <a:pt x="1756" y="0"/>
                    </a:lnTo>
                    <a:lnTo>
                      <a:pt x="1849" y="0"/>
                    </a:lnTo>
                    <a:lnTo>
                      <a:pt x="1869" y="10"/>
                    </a:lnTo>
                    <a:lnTo>
                      <a:pt x="1903" y="46"/>
                    </a:lnTo>
                    <a:lnTo>
                      <a:pt x="1934" y="96"/>
                    </a:lnTo>
                    <a:lnTo>
                      <a:pt x="1959" y="159"/>
                    </a:lnTo>
                    <a:lnTo>
                      <a:pt x="2020" y="357"/>
                    </a:lnTo>
                    <a:lnTo>
                      <a:pt x="2103" y="603"/>
                    </a:lnTo>
                    <a:lnTo>
                      <a:pt x="2147" y="705"/>
                    </a:lnTo>
                    <a:lnTo>
                      <a:pt x="2200" y="807"/>
                    </a:lnTo>
                    <a:lnTo>
                      <a:pt x="2263" y="906"/>
                    </a:lnTo>
                    <a:lnTo>
                      <a:pt x="2341" y="1001"/>
                    </a:lnTo>
                    <a:lnTo>
                      <a:pt x="2431" y="1088"/>
                    </a:lnTo>
                    <a:lnTo>
                      <a:pt x="2538" y="1170"/>
                    </a:lnTo>
                    <a:lnTo>
                      <a:pt x="2663" y="1240"/>
                    </a:lnTo>
                    <a:lnTo>
                      <a:pt x="2733" y="1270"/>
                    </a:lnTo>
                    <a:lnTo>
                      <a:pt x="2848" y="1315"/>
                    </a:lnTo>
                    <a:lnTo>
                      <a:pt x="3076" y="1389"/>
                    </a:lnTo>
                    <a:lnTo>
                      <a:pt x="3304" y="1450"/>
                    </a:lnTo>
                    <a:lnTo>
                      <a:pt x="3529" y="1494"/>
                    </a:lnTo>
                    <a:lnTo>
                      <a:pt x="3750" y="1526"/>
                    </a:lnTo>
                    <a:lnTo>
                      <a:pt x="3963" y="1546"/>
                    </a:lnTo>
                    <a:lnTo>
                      <a:pt x="4168" y="1556"/>
                    </a:lnTo>
                    <a:lnTo>
                      <a:pt x="4362" y="1559"/>
                    </a:lnTo>
                    <a:lnTo>
                      <a:pt x="4454" y="1557"/>
                    </a:lnTo>
                    <a:lnTo>
                      <a:pt x="4725" y="1498"/>
                    </a:lnTo>
                    <a:lnTo>
                      <a:pt x="4768" y="1672"/>
                    </a:lnTo>
                    <a:lnTo>
                      <a:pt x="4862" y="1986"/>
                    </a:lnTo>
                    <a:lnTo>
                      <a:pt x="4941" y="2215"/>
                    </a:lnTo>
                    <a:lnTo>
                      <a:pt x="5039" y="2461"/>
                    </a:lnTo>
                    <a:lnTo>
                      <a:pt x="5152" y="2714"/>
                    </a:lnTo>
                    <a:lnTo>
                      <a:pt x="5285" y="2977"/>
                    </a:lnTo>
                    <a:lnTo>
                      <a:pt x="5437" y="3241"/>
                    </a:lnTo>
                    <a:lnTo>
                      <a:pt x="5523" y="3373"/>
                    </a:lnTo>
                    <a:close/>
                  </a:path>
                </a:pathLst>
              </a:custGeom>
              <a:solidFill>
                <a:srgbClr val="05D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9" name="Freeform 72">
                <a:extLst>
                  <a:ext uri="{FF2B5EF4-FFF2-40B4-BE49-F238E27FC236}">
                    <a16:creationId xmlns:a16="http://schemas.microsoft.com/office/drawing/2014/main" xmlns="" id="{50870A10-7EF5-4F38-84D3-3787B6853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92" y="3621"/>
                <a:ext cx="287" cy="446"/>
              </a:xfrm>
              <a:custGeom>
                <a:avLst/>
                <a:gdLst>
                  <a:gd name="T0" fmla="*/ 191 w 861"/>
                  <a:gd name="T1" fmla="*/ 585 h 1338"/>
                  <a:gd name="T2" fmla="*/ 360 w 861"/>
                  <a:gd name="T3" fmla="*/ 235 h 1338"/>
                  <a:gd name="T4" fmla="*/ 310 w 861"/>
                  <a:gd name="T5" fmla="*/ 171 h 1338"/>
                  <a:gd name="T6" fmla="*/ 224 w 861"/>
                  <a:gd name="T7" fmla="*/ 53 h 1338"/>
                  <a:gd name="T8" fmla="*/ 190 w 861"/>
                  <a:gd name="T9" fmla="*/ 0 h 1338"/>
                  <a:gd name="T10" fmla="*/ 0 w 861"/>
                  <a:gd name="T11" fmla="*/ 394 h 1338"/>
                  <a:gd name="T12" fmla="*/ 76 w 861"/>
                  <a:gd name="T13" fmla="*/ 492 h 1338"/>
                  <a:gd name="T14" fmla="*/ 260 w 861"/>
                  <a:gd name="T15" fmla="*/ 709 h 1338"/>
                  <a:gd name="T16" fmla="*/ 478 w 861"/>
                  <a:gd name="T17" fmla="*/ 947 h 1338"/>
                  <a:gd name="T18" fmla="*/ 726 w 861"/>
                  <a:gd name="T19" fmla="*/ 1203 h 1338"/>
                  <a:gd name="T20" fmla="*/ 861 w 861"/>
                  <a:gd name="T21" fmla="*/ 1338 h 1338"/>
                  <a:gd name="T22" fmla="*/ 757 w 861"/>
                  <a:gd name="T23" fmla="*/ 1232 h 1338"/>
                  <a:gd name="T24" fmla="*/ 567 w 861"/>
                  <a:gd name="T25" fmla="*/ 1028 h 1338"/>
                  <a:gd name="T26" fmla="*/ 398 w 861"/>
                  <a:gd name="T27" fmla="*/ 839 h 1338"/>
                  <a:gd name="T28" fmla="*/ 253 w 861"/>
                  <a:gd name="T29" fmla="*/ 666 h 1338"/>
                  <a:gd name="T30" fmla="*/ 191 w 861"/>
                  <a:gd name="T31" fmla="*/ 585 h 1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61" h="1338">
                    <a:moveTo>
                      <a:pt x="191" y="585"/>
                    </a:moveTo>
                    <a:lnTo>
                      <a:pt x="360" y="235"/>
                    </a:lnTo>
                    <a:lnTo>
                      <a:pt x="310" y="171"/>
                    </a:lnTo>
                    <a:lnTo>
                      <a:pt x="224" y="53"/>
                    </a:lnTo>
                    <a:lnTo>
                      <a:pt x="190" y="0"/>
                    </a:lnTo>
                    <a:lnTo>
                      <a:pt x="0" y="394"/>
                    </a:lnTo>
                    <a:lnTo>
                      <a:pt x="76" y="492"/>
                    </a:lnTo>
                    <a:lnTo>
                      <a:pt x="260" y="709"/>
                    </a:lnTo>
                    <a:lnTo>
                      <a:pt x="478" y="947"/>
                    </a:lnTo>
                    <a:lnTo>
                      <a:pt x="726" y="1203"/>
                    </a:lnTo>
                    <a:lnTo>
                      <a:pt x="861" y="1338"/>
                    </a:lnTo>
                    <a:lnTo>
                      <a:pt x="757" y="1232"/>
                    </a:lnTo>
                    <a:lnTo>
                      <a:pt x="567" y="1028"/>
                    </a:lnTo>
                    <a:lnTo>
                      <a:pt x="398" y="839"/>
                    </a:lnTo>
                    <a:lnTo>
                      <a:pt x="253" y="666"/>
                    </a:lnTo>
                    <a:lnTo>
                      <a:pt x="191" y="5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0" name="Freeform 73">
                <a:extLst>
                  <a:ext uri="{FF2B5EF4-FFF2-40B4-BE49-F238E27FC236}">
                    <a16:creationId xmlns:a16="http://schemas.microsoft.com/office/drawing/2014/main" xmlns="" id="{91DFA46A-A665-4216-A20D-5456062BB0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72" y="1545"/>
                <a:ext cx="1690" cy="1656"/>
              </a:xfrm>
              <a:custGeom>
                <a:avLst/>
                <a:gdLst>
                  <a:gd name="T0" fmla="*/ 2837 w 5071"/>
                  <a:gd name="T1" fmla="*/ 4969 h 4969"/>
                  <a:gd name="T2" fmla="*/ 0 w 5071"/>
                  <a:gd name="T3" fmla="*/ 3057 h 4969"/>
                  <a:gd name="T4" fmla="*/ 2234 w 5071"/>
                  <a:gd name="T5" fmla="*/ 0 h 4969"/>
                  <a:gd name="T6" fmla="*/ 5071 w 5071"/>
                  <a:gd name="T7" fmla="*/ 1910 h 4969"/>
                  <a:gd name="T8" fmla="*/ 2837 w 5071"/>
                  <a:gd name="T9" fmla="*/ 4969 h 4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71" h="4969">
                    <a:moveTo>
                      <a:pt x="2837" y="4969"/>
                    </a:moveTo>
                    <a:lnTo>
                      <a:pt x="0" y="3057"/>
                    </a:lnTo>
                    <a:lnTo>
                      <a:pt x="2234" y="0"/>
                    </a:lnTo>
                    <a:lnTo>
                      <a:pt x="5071" y="1910"/>
                    </a:lnTo>
                    <a:lnTo>
                      <a:pt x="2837" y="4969"/>
                    </a:lnTo>
                    <a:close/>
                  </a:path>
                </a:pathLst>
              </a:custGeom>
              <a:solidFill>
                <a:srgbClr val="05D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1" name="Freeform 78">
                <a:extLst>
                  <a:ext uri="{FF2B5EF4-FFF2-40B4-BE49-F238E27FC236}">
                    <a16:creationId xmlns:a16="http://schemas.microsoft.com/office/drawing/2014/main" xmlns="" id="{0DEA9D71-3251-45DE-9E37-73C6A6700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61" y="3589"/>
                <a:ext cx="2822" cy="1428"/>
              </a:xfrm>
              <a:custGeom>
                <a:avLst/>
                <a:gdLst>
                  <a:gd name="T0" fmla="*/ 6056 w 8466"/>
                  <a:gd name="T1" fmla="*/ 4284 h 4284"/>
                  <a:gd name="T2" fmla="*/ 5661 w 8466"/>
                  <a:gd name="T3" fmla="*/ 4261 h 4284"/>
                  <a:gd name="T4" fmla="*/ 5360 w 8466"/>
                  <a:gd name="T5" fmla="*/ 4222 h 4284"/>
                  <a:gd name="T6" fmla="*/ 5130 w 8466"/>
                  <a:gd name="T7" fmla="*/ 4170 h 4284"/>
                  <a:gd name="T8" fmla="*/ 4796 w 8466"/>
                  <a:gd name="T9" fmla="*/ 4051 h 4284"/>
                  <a:gd name="T10" fmla="*/ 4435 w 8466"/>
                  <a:gd name="T11" fmla="*/ 3882 h 4284"/>
                  <a:gd name="T12" fmla="*/ 3754 w 8466"/>
                  <a:gd name="T13" fmla="*/ 3488 h 4284"/>
                  <a:gd name="T14" fmla="*/ 2938 w 8466"/>
                  <a:gd name="T15" fmla="*/ 2920 h 4284"/>
                  <a:gd name="T16" fmla="*/ 2128 w 8466"/>
                  <a:gd name="T17" fmla="*/ 2280 h 4284"/>
                  <a:gd name="T18" fmla="*/ 1377 w 8466"/>
                  <a:gd name="T19" fmla="*/ 1621 h 4284"/>
                  <a:gd name="T20" fmla="*/ 734 w 8466"/>
                  <a:gd name="T21" fmla="*/ 997 h 4284"/>
                  <a:gd name="T22" fmla="*/ 246 w 8466"/>
                  <a:gd name="T23" fmla="*/ 459 h 4284"/>
                  <a:gd name="T24" fmla="*/ 15 w 8466"/>
                  <a:gd name="T25" fmla="*/ 148 h 4284"/>
                  <a:gd name="T26" fmla="*/ 0 w 8466"/>
                  <a:gd name="T27" fmla="*/ 93 h 4284"/>
                  <a:gd name="T28" fmla="*/ 28 w 8466"/>
                  <a:gd name="T29" fmla="*/ 27 h 4284"/>
                  <a:gd name="T30" fmla="*/ 61 w 8466"/>
                  <a:gd name="T31" fmla="*/ 6 h 4284"/>
                  <a:gd name="T32" fmla="*/ 134 w 8466"/>
                  <a:gd name="T33" fmla="*/ 9 h 4284"/>
                  <a:gd name="T34" fmla="*/ 176 w 8466"/>
                  <a:gd name="T35" fmla="*/ 46 h 4284"/>
                  <a:gd name="T36" fmla="*/ 402 w 8466"/>
                  <a:gd name="T37" fmla="*/ 350 h 4284"/>
                  <a:gd name="T38" fmla="*/ 878 w 8466"/>
                  <a:gd name="T39" fmla="*/ 876 h 4284"/>
                  <a:gd name="T40" fmla="*/ 1508 w 8466"/>
                  <a:gd name="T41" fmla="*/ 1489 h 4284"/>
                  <a:gd name="T42" fmla="*/ 2242 w 8466"/>
                  <a:gd name="T43" fmla="*/ 2134 h 4284"/>
                  <a:gd name="T44" fmla="*/ 3030 w 8466"/>
                  <a:gd name="T45" fmla="*/ 2761 h 4284"/>
                  <a:gd name="T46" fmla="*/ 3827 w 8466"/>
                  <a:gd name="T47" fmla="*/ 3316 h 4284"/>
                  <a:gd name="T48" fmla="*/ 4489 w 8466"/>
                  <a:gd name="T49" fmla="*/ 3701 h 4284"/>
                  <a:gd name="T50" fmla="*/ 4842 w 8466"/>
                  <a:gd name="T51" fmla="*/ 3866 h 4284"/>
                  <a:gd name="T52" fmla="*/ 5168 w 8466"/>
                  <a:gd name="T53" fmla="*/ 3982 h 4284"/>
                  <a:gd name="T54" fmla="*/ 5390 w 8466"/>
                  <a:gd name="T55" fmla="*/ 4033 h 4284"/>
                  <a:gd name="T56" fmla="*/ 5755 w 8466"/>
                  <a:gd name="T57" fmla="*/ 4078 h 4284"/>
                  <a:gd name="T58" fmla="*/ 6233 w 8466"/>
                  <a:gd name="T59" fmla="*/ 4093 h 4284"/>
                  <a:gd name="T60" fmla="*/ 6691 w 8466"/>
                  <a:gd name="T61" fmla="*/ 4067 h 4284"/>
                  <a:gd name="T62" fmla="*/ 7117 w 8466"/>
                  <a:gd name="T63" fmla="*/ 4013 h 4284"/>
                  <a:gd name="T64" fmla="*/ 7759 w 8466"/>
                  <a:gd name="T65" fmla="*/ 3878 h 4284"/>
                  <a:gd name="T66" fmla="*/ 8263 w 8466"/>
                  <a:gd name="T67" fmla="*/ 3724 h 4284"/>
                  <a:gd name="T68" fmla="*/ 8356 w 8466"/>
                  <a:gd name="T69" fmla="*/ 3693 h 4284"/>
                  <a:gd name="T70" fmla="*/ 8427 w 8466"/>
                  <a:gd name="T71" fmla="*/ 3708 h 4284"/>
                  <a:gd name="T72" fmla="*/ 8460 w 8466"/>
                  <a:gd name="T73" fmla="*/ 3754 h 4284"/>
                  <a:gd name="T74" fmla="*/ 8463 w 8466"/>
                  <a:gd name="T75" fmla="*/ 3810 h 4284"/>
                  <a:gd name="T76" fmla="*/ 8422 w 8466"/>
                  <a:gd name="T77" fmla="*/ 3869 h 4284"/>
                  <a:gd name="T78" fmla="*/ 8273 w 8466"/>
                  <a:gd name="T79" fmla="*/ 3924 h 4284"/>
                  <a:gd name="T80" fmla="*/ 7703 w 8466"/>
                  <a:gd name="T81" fmla="*/ 4089 h 4284"/>
                  <a:gd name="T82" fmla="*/ 7078 w 8466"/>
                  <a:gd name="T83" fmla="*/ 4212 h 4284"/>
                  <a:gd name="T84" fmla="*/ 6347 w 8466"/>
                  <a:gd name="T85" fmla="*/ 4282 h 4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466" h="4284">
                    <a:moveTo>
                      <a:pt x="6154" y="4284"/>
                    </a:moveTo>
                    <a:lnTo>
                      <a:pt x="6056" y="4284"/>
                    </a:lnTo>
                    <a:lnTo>
                      <a:pt x="5859" y="4276"/>
                    </a:lnTo>
                    <a:lnTo>
                      <a:pt x="5661" y="4261"/>
                    </a:lnTo>
                    <a:lnTo>
                      <a:pt x="5460" y="4238"/>
                    </a:lnTo>
                    <a:lnTo>
                      <a:pt x="5360" y="4222"/>
                    </a:lnTo>
                    <a:lnTo>
                      <a:pt x="5285" y="4209"/>
                    </a:lnTo>
                    <a:lnTo>
                      <a:pt x="5130" y="4170"/>
                    </a:lnTo>
                    <a:lnTo>
                      <a:pt x="4967" y="4117"/>
                    </a:lnTo>
                    <a:lnTo>
                      <a:pt x="4796" y="4051"/>
                    </a:lnTo>
                    <a:lnTo>
                      <a:pt x="4619" y="3972"/>
                    </a:lnTo>
                    <a:lnTo>
                      <a:pt x="4435" y="3882"/>
                    </a:lnTo>
                    <a:lnTo>
                      <a:pt x="4150" y="3729"/>
                    </a:lnTo>
                    <a:lnTo>
                      <a:pt x="3754" y="3488"/>
                    </a:lnTo>
                    <a:lnTo>
                      <a:pt x="3348" y="3217"/>
                    </a:lnTo>
                    <a:lnTo>
                      <a:pt x="2938" y="2920"/>
                    </a:lnTo>
                    <a:lnTo>
                      <a:pt x="2530" y="2606"/>
                    </a:lnTo>
                    <a:lnTo>
                      <a:pt x="2128" y="2280"/>
                    </a:lnTo>
                    <a:lnTo>
                      <a:pt x="1743" y="1950"/>
                    </a:lnTo>
                    <a:lnTo>
                      <a:pt x="1377" y="1621"/>
                    </a:lnTo>
                    <a:lnTo>
                      <a:pt x="1039" y="1301"/>
                    </a:lnTo>
                    <a:lnTo>
                      <a:pt x="734" y="997"/>
                    </a:lnTo>
                    <a:lnTo>
                      <a:pt x="467" y="713"/>
                    </a:lnTo>
                    <a:lnTo>
                      <a:pt x="246" y="459"/>
                    </a:lnTo>
                    <a:lnTo>
                      <a:pt x="76" y="240"/>
                    </a:lnTo>
                    <a:lnTo>
                      <a:pt x="15" y="148"/>
                    </a:lnTo>
                    <a:lnTo>
                      <a:pt x="5" y="131"/>
                    </a:lnTo>
                    <a:lnTo>
                      <a:pt x="0" y="93"/>
                    </a:lnTo>
                    <a:lnTo>
                      <a:pt x="8" y="57"/>
                    </a:lnTo>
                    <a:lnTo>
                      <a:pt x="28" y="27"/>
                    </a:lnTo>
                    <a:lnTo>
                      <a:pt x="44" y="16"/>
                    </a:lnTo>
                    <a:lnTo>
                      <a:pt x="61" y="6"/>
                    </a:lnTo>
                    <a:lnTo>
                      <a:pt x="99" y="0"/>
                    </a:lnTo>
                    <a:lnTo>
                      <a:pt x="134" y="9"/>
                    </a:lnTo>
                    <a:lnTo>
                      <a:pt x="164" y="30"/>
                    </a:lnTo>
                    <a:lnTo>
                      <a:pt x="176" y="46"/>
                    </a:lnTo>
                    <a:lnTo>
                      <a:pt x="236" y="136"/>
                    </a:lnTo>
                    <a:lnTo>
                      <a:pt x="402" y="350"/>
                    </a:lnTo>
                    <a:lnTo>
                      <a:pt x="619" y="599"/>
                    </a:lnTo>
                    <a:lnTo>
                      <a:pt x="878" y="876"/>
                    </a:lnTo>
                    <a:lnTo>
                      <a:pt x="1178" y="1175"/>
                    </a:lnTo>
                    <a:lnTo>
                      <a:pt x="1508" y="1489"/>
                    </a:lnTo>
                    <a:lnTo>
                      <a:pt x="1865" y="1810"/>
                    </a:lnTo>
                    <a:lnTo>
                      <a:pt x="2242" y="2134"/>
                    </a:lnTo>
                    <a:lnTo>
                      <a:pt x="2632" y="2452"/>
                    </a:lnTo>
                    <a:lnTo>
                      <a:pt x="3030" y="2761"/>
                    </a:lnTo>
                    <a:lnTo>
                      <a:pt x="3430" y="3050"/>
                    </a:lnTo>
                    <a:lnTo>
                      <a:pt x="3827" y="3316"/>
                    </a:lnTo>
                    <a:lnTo>
                      <a:pt x="4211" y="3551"/>
                    </a:lnTo>
                    <a:lnTo>
                      <a:pt x="4489" y="3701"/>
                    </a:lnTo>
                    <a:lnTo>
                      <a:pt x="4669" y="3789"/>
                    </a:lnTo>
                    <a:lnTo>
                      <a:pt x="4842" y="3866"/>
                    </a:lnTo>
                    <a:lnTo>
                      <a:pt x="5008" y="3931"/>
                    </a:lnTo>
                    <a:lnTo>
                      <a:pt x="5168" y="3982"/>
                    </a:lnTo>
                    <a:lnTo>
                      <a:pt x="5318" y="4020"/>
                    </a:lnTo>
                    <a:lnTo>
                      <a:pt x="5390" y="4033"/>
                    </a:lnTo>
                    <a:lnTo>
                      <a:pt x="5512" y="4051"/>
                    </a:lnTo>
                    <a:lnTo>
                      <a:pt x="5755" y="4078"/>
                    </a:lnTo>
                    <a:lnTo>
                      <a:pt x="5996" y="4091"/>
                    </a:lnTo>
                    <a:lnTo>
                      <a:pt x="6233" y="4093"/>
                    </a:lnTo>
                    <a:lnTo>
                      <a:pt x="6465" y="4084"/>
                    </a:lnTo>
                    <a:lnTo>
                      <a:pt x="6691" y="4067"/>
                    </a:lnTo>
                    <a:lnTo>
                      <a:pt x="6908" y="4043"/>
                    </a:lnTo>
                    <a:lnTo>
                      <a:pt x="7117" y="4013"/>
                    </a:lnTo>
                    <a:lnTo>
                      <a:pt x="7411" y="3958"/>
                    </a:lnTo>
                    <a:lnTo>
                      <a:pt x="7759" y="3878"/>
                    </a:lnTo>
                    <a:lnTo>
                      <a:pt x="8046" y="3796"/>
                    </a:lnTo>
                    <a:lnTo>
                      <a:pt x="8263" y="3724"/>
                    </a:lnTo>
                    <a:lnTo>
                      <a:pt x="8337" y="3697"/>
                    </a:lnTo>
                    <a:lnTo>
                      <a:pt x="8356" y="3693"/>
                    </a:lnTo>
                    <a:lnTo>
                      <a:pt x="8393" y="3694"/>
                    </a:lnTo>
                    <a:lnTo>
                      <a:pt x="8427" y="3708"/>
                    </a:lnTo>
                    <a:lnTo>
                      <a:pt x="8452" y="3736"/>
                    </a:lnTo>
                    <a:lnTo>
                      <a:pt x="8460" y="3754"/>
                    </a:lnTo>
                    <a:lnTo>
                      <a:pt x="8466" y="3773"/>
                    </a:lnTo>
                    <a:lnTo>
                      <a:pt x="8463" y="3810"/>
                    </a:lnTo>
                    <a:lnTo>
                      <a:pt x="8449" y="3843"/>
                    </a:lnTo>
                    <a:lnTo>
                      <a:pt x="8422" y="3869"/>
                    </a:lnTo>
                    <a:lnTo>
                      <a:pt x="8403" y="3876"/>
                    </a:lnTo>
                    <a:lnTo>
                      <a:pt x="8273" y="3924"/>
                    </a:lnTo>
                    <a:lnTo>
                      <a:pt x="7962" y="4020"/>
                    </a:lnTo>
                    <a:lnTo>
                      <a:pt x="7703" y="4089"/>
                    </a:lnTo>
                    <a:lnTo>
                      <a:pt x="7407" y="4154"/>
                    </a:lnTo>
                    <a:lnTo>
                      <a:pt x="7078" y="4212"/>
                    </a:lnTo>
                    <a:lnTo>
                      <a:pt x="6724" y="4256"/>
                    </a:lnTo>
                    <a:lnTo>
                      <a:pt x="6347" y="4282"/>
                    </a:lnTo>
                    <a:lnTo>
                      <a:pt x="6154" y="428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Freeform 79">
                <a:extLst>
                  <a:ext uri="{FF2B5EF4-FFF2-40B4-BE49-F238E27FC236}">
                    <a16:creationId xmlns:a16="http://schemas.microsoft.com/office/drawing/2014/main" xmlns="" id="{5A8D8D8F-4784-4AF1-80F8-D5B67B7F6F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24" y="3720"/>
                <a:ext cx="2885" cy="1424"/>
              </a:xfrm>
              <a:custGeom>
                <a:avLst/>
                <a:gdLst>
                  <a:gd name="T0" fmla="*/ 6241 w 8656"/>
                  <a:gd name="T1" fmla="*/ 4271 h 4271"/>
                  <a:gd name="T2" fmla="*/ 5813 w 8656"/>
                  <a:gd name="T3" fmla="*/ 4247 h 4271"/>
                  <a:gd name="T4" fmla="*/ 5488 w 8656"/>
                  <a:gd name="T5" fmla="*/ 4204 h 4271"/>
                  <a:gd name="T6" fmla="*/ 5262 w 8656"/>
                  <a:gd name="T7" fmla="*/ 4153 h 4271"/>
                  <a:gd name="T8" fmla="*/ 4933 w 8656"/>
                  <a:gd name="T9" fmla="*/ 4043 h 4271"/>
                  <a:gd name="T10" fmla="*/ 4581 w 8656"/>
                  <a:gd name="T11" fmla="*/ 3885 h 4271"/>
                  <a:gd name="T12" fmla="*/ 3917 w 8656"/>
                  <a:gd name="T13" fmla="*/ 3520 h 4271"/>
                  <a:gd name="T14" fmla="*/ 3120 w 8656"/>
                  <a:gd name="T15" fmla="*/ 2988 h 4271"/>
                  <a:gd name="T16" fmla="*/ 2320 w 8656"/>
                  <a:gd name="T17" fmla="*/ 2378 h 4271"/>
                  <a:gd name="T18" fmla="*/ 1562 w 8656"/>
                  <a:gd name="T19" fmla="*/ 1736 h 4271"/>
                  <a:gd name="T20" fmla="*/ 883 w 8656"/>
                  <a:gd name="T21" fmla="*/ 1103 h 4271"/>
                  <a:gd name="T22" fmla="*/ 329 w 8656"/>
                  <a:gd name="T23" fmla="*/ 525 h 4271"/>
                  <a:gd name="T24" fmla="*/ 20 w 8656"/>
                  <a:gd name="T25" fmla="*/ 154 h 4271"/>
                  <a:gd name="T26" fmla="*/ 0 w 8656"/>
                  <a:gd name="T27" fmla="*/ 102 h 4271"/>
                  <a:gd name="T28" fmla="*/ 23 w 8656"/>
                  <a:gd name="T29" fmla="*/ 33 h 4271"/>
                  <a:gd name="T30" fmla="*/ 55 w 8656"/>
                  <a:gd name="T31" fmla="*/ 9 h 4271"/>
                  <a:gd name="T32" fmla="*/ 128 w 8656"/>
                  <a:gd name="T33" fmla="*/ 5 h 4271"/>
                  <a:gd name="T34" fmla="*/ 172 w 8656"/>
                  <a:gd name="T35" fmla="*/ 38 h 4271"/>
                  <a:gd name="T36" fmla="*/ 475 w 8656"/>
                  <a:gd name="T37" fmla="*/ 403 h 4271"/>
                  <a:gd name="T38" fmla="*/ 1020 w 8656"/>
                  <a:gd name="T39" fmla="*/ 971 h 4271"/>
                  <a:gd name="T40" fmla="*/ 1683 w 8656"/>
                  <a:gd name="T41" fmla="*/ 1592 h 4271"/>
                  <a:gd name="T42" fmla="*/ 2426 w 8656"/>
                  <a:gd name="T43" fmla="*/ 2225 h 4271"/>
                  <a:gd name="T44" fmla="*/ 3209 w 8656"/>
                  <a:gd name="T45" fmla="*/ 2823 h 4271"/>
                  <a:gd name="T46" fmla="*/ 3987 w 8656"/>
                  <a:gd name="T47" fmla="*/ 3345 h 4271"/>
                  <a:gd name="T48" fmla="*/ 4635 w 8656"/>
                  <a:gd name="T49" fmla="*/ 3703 h 4271"/>
                  <a:gd name="T50" fmla="*/ 4979 w 8656"/>
                  <a:gd name="T51" fmla="*/ 3858 h 4271"/>
                  <a:gd name="T52" fmla="*/ 5299 w 8656"/>
                  <a:gd name="T53" fmla="*/ 3967 h 4271"/>
                  <a:gd name="T54" fmla="*/ 5520 w 8656"/>
                  <a:gd name="T55" fmla="*/ 4016 h 4271"/>
                  <a:gd name="T56" fmla="*/ 5879 w 8656"/>
                  <a:gd name="T57" fmla="*/ 4062 h 4271"/>
                  <a:gd name="T58" fmla="*/ 6350 w 8656"/>
                  <a:gd name="T59" fmla="*/ 4082 h 4271"/>
                  <a:gd name="T60" fmla="*/ 6803 w 8656"/>
                  <a:gd name="T61" fmla="*/ 4063 h 4271"/>
                  <a:gd name="T62" fmla="*/ 7524 w 8656"/>
                  <a:gd name="T63" fmla="*/ 3970 h 4271"/>
                  <a:gd name="T64" fmla="*/ 8187 w 8656"/>
                  <a:gd name="T65" fmla="*/ 3815 h 4271"/>
                  <a:gd name="T66" fmla="*/ 8530 w 8656"/>
                  <a:gd name="T67" fmla="*/ 3707 h 4271"/>
                  <a:gd name="T68" fmla="*/ 8586 w 8656"/>
                  <a:gd name="T69" fmla="*/ 3706 h 4271"/>
                  <a:gd name="T70" fmla="*/ 8643 w 8656"/>
                  <a:gd name="T71" fmla="*/ 3749 h 4271"/>
                  <a:gd name="T72" fmla="*/ 8656 w 8656"/>
                  <a:gd name="T73" fmla="*/ 3786 h 4271"/>
                  <a:gd name="T74" fmla="*/ 8637 w 8656"/>
                  <a:gd name="T75" fmla="*/ 3857 h 4271"/>
                  <a:gd name="T76" fmla="*/ 8592 w 8656"/>
                  <a:gd name="T77" fmla="*/ 3890 h 4271"/>
                  <a:gd name="T78" fmla="*/ 8103 w 8656"/>
                  <a:gd name="T79" fmla="*/ 4036 h 4271"/>
                  <a:gd name="T80" fmla="*/ 7549 w 8656"/>
                  <a:gd name="T81" fmla="*/ 4159 h 4271"/>
                  <a:gd name="T82" fmla="*/ 6890 w 8656"/>
                  <a:gd name="T83" fmla="*/ 4248 h 4271"/>
                  <a:gd name="T84" fmla="*/ 6345 w 8656"/>
                  <a:gd name="T85" fmla="*/ 4271 h 4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656" h="4271">
                    <a:moveTo>
                      <a:pt x="6345" y="4271"/>
                    </a:moveTo>
                    <a:lnTo>
                      <a:pt x="6241" y="4271"/>
                    </a:lnTo>
                    <a:lnTo>
                      <a:pt x="6028" y="4264"/>
                    </a:lnTo>
                    <a:lnTo>
                      <a:pt x="5813" y="4247"/>
                    </a:lnTo>
                    <a:lnTo>
                      <a:pt x="5597" y="4221"/>
                    </a:lnTo>
                    <a:lnTo>
                      <a:pt x="5488" y="4204"/>
                    </a:lnTo>
                    <a:lnTo>
                      <a:pt x="5415" y="4191"/>
                    </a:lnTo>
                    <a:lnTo>
                      <a:pt x="5262" y="4153"/>
                    </a:lnTo>
                    <a:lnTo>
                      <a:pt x="5101" y="4105"/>
                    </a:lnTo>
                    <a:lnTo>
                      <a:pt x="4933" y="4043"/>
                    </a:lnTo>
                    <a:lnTo>
                      <a:pt x="4760" y="3970"/>
                    </a:lnTo>
                    <a:lnTo>
                      <a:pt x="4581" y="3885"/>
                    </a:lnTo>
                    <a:lnTo>
                      <a:pt x="4302" y="3743"/>
                    </a:lnTo>
                    <a:lnTo>
                      <a:pt x="3917" y="3520"/>
                    </a:lnTo>
                    <a:lnTo>
                      <a:pt x="3521" y="3266"/>
                    </a:lnTo>
                    <a:lnTo>
                      <a:pt x="3120" y="2988"/>
                    </a:lnTo>
                    <a:lnTo>
                      <a:pt x="2718" y="2691"/>
                    </a:lnTo>
                    <a:lnTo>
                      <a:pt x="2320" y="2378"/>
                    </a:lnTo>
                    <a:lnTo>
                      <a:pt x="1933" y="2058"/>
                    </a:lnTo>
                    <a:lnTo>
                      <a:pt x="1562" y="1736"/>
                    </a:lnTo>
                    <a:lnTo>
                      <a:pt x="1209" y="1416"/>
                    </a:lnTo>
                    <a:lnTo>
                      <a:pt x="883" y="1103"/>
                    </a:lnTo>
                    <a:lnTo>
                      <a:pt x="588" y="805"/>
                    </a:lnTo>
                    <a:lnTo>
                      <a:pt x="329" y="525"/>
                    </a:lnTo>
                    <a:lnTo>
                      <a:pt x="111" y="270"/>
                    </a:lnTo>
                    <a:lnTo>
                      <a:pt x="20" y="154"/>
                    </a:lnTo>
                    <a:lnTo>
                      <a:pt x="9" y="138"/>
                    </a:lnTo>
                    <a:lnTo>
                      <a:pt x="0" y="102"/>
                    </a:lnTo>
                    <a:lnTo>
                      <a:pt x="5" y="65"/>
                    </a:lnTo>
                    <a:lnTo>
                      <a:pt x="23" y="33"/>
                    </a:lnTo>
                    <a:lnTo>
                      <a:pt x="39" y="20"/>
                    </a:lnTo>
                    <a:lnTo>
                      <a:pt x="55" y="9"/>
                    </a:lnTo>
                    <a:lnTo>
                      <a:pt x="91" y="0"/>
                    </a:lnTo>
                    <a:lnTo>
                      <a:pt x="128" y="5"/>
                    </a:lnTo>
                    <a:lnTo>
                      <a:pt x="160" y="23"/>
                    </a:lnTo>
                    <a:lnTo>
                      <a:pt x="172" y="38"/>
                    </a:lnTo>
                    <a:lnTo>
                      <a:pt x="261" y="152"/>
                    </a:lnTo>
                    <a:lnTo>
                      <a:pt x="475" y="403"/>
                    </a:lnTo>
                    <a:lnTo>
                      <a:pt x="730" y="677"/>
                    </a:lnTo>
                    <a:lnTo>
                      <a:pt x="1020" y="971"/>
                    </a:lnTo>
                    <a:lnTo>
                      <a:pt x="1338" y="1278"/>
                    </a:lnTo>
                    <a:lnTo>
                      <a:pt x="1683" y="1592"/>
                    </a:lnTo>
                    <a:lnTo>
                      <a:pt x="2047" y="1911"/>
                    </a:lnTo>
                    <a:lnTo>
                      <a:pt x="2426" y="2225"/>
                    </a:lnTo>
                    <a:lnTo>
                      <a:pt x="2814" y="2530"/>
                    </a:lnTo>
                    <a:lnTo>
                      <a:pt x="3209" y="2823"/>
                    </a:lnTo>
                    <a:lnTo>
                      <a:pt x="3600" y="3095"/>
                    </a:lnTo>
                    <a:lnTo>
                      <a:pt x="3987" y="3345"/>
                    </a:lnTo>
                    <a:lnTo>
                      <a:pt x="4364" y="3564"/>
                    </a:lnTo>
                    <a:lnTo>
                      <a:pt x="4635" y="3703"/>
                    </a:lnTo>
                    <a:lnTo>
                      <a:pt x="4810" y="3786"/>
                    </a:lnTo>
                    <a:lnTo>
                      <a:pt x="4979" y="3858"/>
                    </a:lnTo>
                    <a:lnTo>
                      <a:pt x="5143" y="3918"/>
                    </a:lnTo>
                    <a:lnTo>
                      <a:pt x="5299" y="3967"/>
                    </a:lnTo>
                    <a:lnTo>
                      <a:pt x="5448" y="4003"/>
                    </a:lnTo>
                    <a:lnTo>
                      <a:pt x="5520" y="4016"/>
                    </a:lnTo>
                    <a:lnTo>
                      <a:pt x="5640" y="4034"/>
                    </a:lnTo>
                    <a:lnTo>
                      <a:pt x="5879" y="4062"/>
                    </a:lnTo>
                    <a:lnTo>
                      <a:pt x="6116" y="4076"/>
                    </a:lnTo>
                    <a:lnTo>
                      <a:pt x="6350" y="4082"/>
                    </a:lnTo>
                    <a:lnTo>
                      <a:pt x="6579" y="4076"/>
                    </a:lnTo>
                    <a:lnTo>
                      <a:pt x="6803" y="4063"/>
                    </a:lnTo>
                    <a:lnTo>
                      <a:pt x="7125" y="4032"/>
                    </a:lnTo>
                    <a:lnTo>
                      <a:pt x="7524" y="3970"/>
                    </a:lnTo>
                    <a:lnTo>
                      <a:pt x="7881" y="3894"/>
                    </a:lnTo>
                    <a:lnTo>
                      <a:pt x="8187" y="3815"/>
                    </a:lnTo>
                    <a:lnTo>
                      <a:pt x="8434" y="3740"/>
                    </a:lnTo>
                    <a:lnTo>
                      <a:pt x="8530" y="3707"/>
                    </a:lnTo>
                    <a:lnTo>
                      <a:pt x="8549" y="3703"/>
                    </a:lnTo>
                    <a:lnTo>
                      <a:pt x="8586" y="3706"/>
                    </a:lnTo>
                    <a:lnTo>
                      <a:pt x="8619" y="3722"/>
                    </a:lnTo>
                    <a:lnTo>
                      <a:pt x="8643" y="3749"/>
                    </a:lnTo>
                    <a:lnTo>
                      <a:pt x="8650" y="3768"/>
                    </a:lnTo>
                    <a:lnTo>
                      <a:pt x="8656" y="3786"/>
                    </a:lnTo>
                    <a:lnTo>
                      <a:pt x="8653" y="3824"/>
                    </a:lnTo>
                    <a:lnTo>
                      <a:pt x="8637" y="3857"/>
                    </a:lnTo>
                    <a:lnTo>
                      <a:pt x="8609" y="3881"/>
                    </a:lnTo>
                    <a:lnTo>
                      <a:pt x="8592" y="3890"/>
                    </a:lnTo>
                    <a:lnTo>
                      <a:pt x="8433" y="3941"/>
                    </a:lnTo>
                    <a:lnTo>
                      <a:pt x="8103" y="4036"/>
                    </a:lnTo>
                    <a:lnTo>
                      <a:pt x="7842" y="4099"/>
                    </a:lnTo>
                    <a:lnTo>
                      <a:pt x="7549" y="4159"/>
                    </a:lnTo>
                    <a:lnTo>
                      <a:pt x="7231" y="4209"/>
                    </a:lnTo>
                    <a:lnTo>
                      <a:pt x="6890" y="4248"/>
                    </a:lnTo>
                    <a:lnTo>
                      <a:pt x="6532" y="4270"/>
                    </a:lnTo>
                    <a:lnTo>
                      <a:pt x="6345" y="427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3" name="Freeform 80">
                <a:extLst>
                  <a:ext uri="{FF2B5EF4-FFF2-40B4-BE49-F238E27FC236}">
                    <a16:creationId xmlns:a16="http://schemas.microsoft.com/office/drawing/2014/main" xmlns="" id="{3DF71382-675F-4CA9-A937-AA99CCF099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24" y="3589"/>
                <a:ext cx="126" cy="195"/>
              </a:xfrm>
              <a:custGeom>
                <a:avLst/>
                <a:gdLst>
                  <a:gd name="T0" fmla="*/ 94 w 378"/>
                  <a:gd name="T1" fmla="*/ 584 h 584"/>
                  <a:gd name="T2" fmla="*/ 73 w 378"/>
                  <a:gd name="T3" fmla="*/ 583 h 584"/>
                  <a:gd name="T4" fmla="*/ 53 w 378"/>
                  <a:gd name="T5" fmla="*/ 576 h 584"/>
                  <a:gd name="T6" fmla="*/ 36 w 378"/>
                  <a:gd name="T7" fmla="*/ 566 h 584"/>
                  <a:gd name="T8" fmla="*/ 11 w 378"/>
                  <a:gd name="T9" fmla="*/ 538 h 584"/>
                  <a:gd name="T10" fmla="*/ 0 w 378"/>
                  <a:gd name="T11" fmla="*/ 502 h 584"/>
                  <a:gd name="T12" fmla="*/ 1 w 378"/>
                  <a:gd name="T13" fmla="*/ 465 h 584"/>
                  <a:gd name="T14" fmla="*/ 8 w 378"/>
                  <a:gd name="T15" fmla="*/ 448 h 584"/>
                  <a:gd name="T16" fmla="*/ 198 w 378"/>
                  <a:gd name="T17" fmla="*/ 54 h 584"/>
                  <a:gd name="T18" fmla="*/ 208 w 378"/>
                  <a:gd name="T19" fmla="*/ 36 h 584"/>
                  <a:gd name="T20" fmla="*/ 235 w 378"/>
                  <a:gd name="T21" fmla="*/ 12 h 584"/>
                  <a:gd name="T22" fmla="*/ 269 w 378"/>
                  <a:gd name="T23" fmla="*/ 0 h 584"/>
                  <a:gd name="T24" fmla="*/ 307 w 378"/>
                  <a:gd name="T25" fmla="*/ 2 h 584"/>
                  <a:gd name="T26" fmla="*/ 325 w 378"/>
                  <a:gd name="T27" fmla="*/ 9 h 584"/>
                  <a:gd name="T28" fmla="*/ 342 w 378"/>
                  <a:gd name="T29" fmla="*/ 19 h 584"/>
                  <a:gd name="T30" fmla="*/ 367 w 378"/>
                  <a:gd name="T31" fmla="*/ 46 h 584"/>
                  <a:gd name="T32" fmla="*/ 378 w 378"/>
                  <a:gd name="T33" fmla="*/ 82 h 584"/>
                  <a:gd name="T34" fmla="*/ 377 w 378"/>
                  <a:gd name="T35" fmla="*/ 118 h 584"/>
                  <a:gd name="T36" fmla="*/ 370 w 378"/>
                  <a:gd name="T37" fmla="*/ 137 h 584"/>
                  <a:gd name="T38" fmla="*/ 180 w 378"/>
                  <a:gd name="T39" fmla="*/ 531 h 584"/>
                  <a:gd name="T40" fmla="*/ 173 w 378"/>
                  <a:gd name="T41" fmla="*/ 543 h 584"/>
                  <a:gd name="T42" fmla="*/ 156 w 378"/>
                  <a:gd name="T43" fmla="*/ 563 h 584"/>
                  <a:gd name="T44" fmla="*/ 133 w 378"/>
                  <a:gd name="T45" fmla="*/ 577 h 584"/>
                  <a:gd name="T46" fmla="*/ 107 w 378"/>
                  <a:gd name="T47" fmla="*/ 584 h 584"/>
                  <a:gd name="T48" fmla="*/ 94 w 378"/>
                  <a:gd name="T49" fmla="*/ 584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78" h="584">
                    <a:moveTo>
                      <a:pt x="94" y="584"/>
                    </a:moveTo>
                    <a:lnTo>
                      <a:pt x="73" y="583"/>
                    </a:lnTo>
                    <a:lnTo>
                      <a:pt x="53" y="576"/>
                    </a:lnTo>
                    <a:lnTo>
                      <a:pt x="36" y="566"/>
                    </a:lnTo>
                    <a:lnTo>
                      <a:pt x="11" y="538"/>
                    </a:lnTo>
                    <a:lnTo>
                      <a:pt x="0" y="502"/>
                    </a:lnTo>
                    <a:lnTo>
                      <a:pt x="1" y="465"/>
                    </a:lnTo>
                    <a:lnTo>
                      <a:pt x="8" y="448"/>
                    </a:lnTo>
                    <a:lnTo>
                      <a:pt x="198" y="54"/>
                    </a:lnTo>
                    <a:lnTo>
                      <a:pt x="208" y="36"/>
                    </a:lnTo>
                    <a:lnTo>
                      <a:pt x="235" y="12"/>
                    </a:lnTo>
                    <a:lnTo>
                      <a:pt x="269" y="0"/>
                    </a:lnTo>
                    <a:lnTo>
                      <a:pt x="307" y="2"/>
                    </a:lnTo>
                    <a:lnTo>
                      <a:pt x="325" y="9"/>
                    </a:lnTo>
                    <a:lnTo>
                      <a:pt x="342" y="19"/>
                    </a:lnTo>
                    <a:lnTo>
                      <a:pt x="367" y="46"/>
                    </a:lnTo>
                    <a:lnTo>
                      <a:pt x="378" y="82"/>
                    </a:lnTo>
                    <a:lnTo>
                      <a:pt x="377" y="118"/>
                    </a:lnTo>
                    <a:lnTo>
                      <a:pt x="370" y="137"/>
                    </a:lnTo>
                    <a:lnTo>
                      <a:pt x="180" y="531"/>
                    </a:lnTo>
                    <a:lnTo>
                      <a:pt x="173" y="543"/>
                    </a:lnTo>
                    <a:lnTo>
                      <a:pt x="156" y="563"/>
                    </a:lnTo>
                    <a:lnTo>
                      <a:pt x="133" y="577"/>
                    </a:lnTo>
                    <a:lnTo>
                      <a:pt x="107" y="584"/>
                    </a:lnTo>
                    <a:lnTo>
                      <a:pt x="94" y="58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4" name="Freeform 81">
                <a:extLst>
                  <a:ext uri="{FF2B5EF4-FFF2-40B4-BE49-F238E27FC236}">
                    <a16:creationId xmlns:a16="http://schemas.microsoft.com/office/drawing/2014/main" xmlns="" id="{FD71753C-AC8D-4327-B9BF-1151AE80BA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42" y="2911"/>
                <a:ext cx="1529" cy="682"/>
              </a:xfrm>
              <a:custGeom>
                <a:avLst/>
                <a:gdLst>
                  <a:gd name="T0" fmla="*/ 84 w 4586"/>
                  <a:gd name="T1" fmla="*/ 2045 h 2046"/>
                  <a:gd name="T2" fmla="*/ 46 w 4586"/>
                  <a:gd name="T3" fmla="*/ 2032 h 2046"/>
                  <a:gd name="T4" fmla="*/ 9 w 4586"/>
                  <a:gd name="T5" fmla="*/ 1989 h 2046"/>
                  <a:gd name="T6" fmla="*/ 6 w 4586"/>
                  <a:gd name="T7" fmla="*/ 1917 h 2046"/>
                  <a:gd name="T8" fmla="*/ 101 w 4586"/>
                  <a:gd name="T9" fmla="*/ 1765 h 2046"/>
                  <a:gd name="T10" fmla="*/ 426 w 4586"/>
                  <a:gd name="T11" fmla="*/ 1293 h 2046"/>
                  <a:gd name="T12" fmla="*/ 729 w 4586"/>
                  <a:gd name="T13" fmla="*/ 910 h 2046"/>
                  <a:gd name="T14" fmla="*/ 1067 w 4586"/>
                  <a:gd name="T15" fmla="*/ 543 h 2046"/>
                  <a:gd name="T16" fmla="*/ 1487 w 4586"/>
                  <a:gd name="T17" fmla="*/ 182 h 2046"/>
                  <a:gd name="T18" fmla="*/ 1724 w 4586"/>
                  <a:gd name="T19" fmla="*/ 33 h 2046"/>
                  <a:gd name="T20" fmla="*/ 1756 w 4586"/>
                  <a:gd name="T21" fmla="*/ 17 h 2046"/>
                  <a:gd name="T22" fmla="*/ 1792 w 4586"/>
                  <a:gd name="T23" fmla="*/ 5 h 2046"/>
                  <a:gd name="T24" fmla="*/ 1900 w 4586"/>
                  <a:gd name="T25" fmla="*/ 7 h 2046"/>
                  <a:gd name="T26" fmla="*/ 1949 w 4586"/>
                  <a:gd name="T27" fmla="*/ 30 h 2046"/>
                  <a:gd name="T28" fmla="*/ 2016 w 4586"/>
                  <a:gd name="T29" fmla="*/ 93 h 2046"/>
                  <a:gd name="T30" fmla="*/ 2079 w 4586"/>
                  <a:gd name="T31" fmla="*/ 210 h 2046"/>
                  <a:gd name="T32" fmla="*/ 2139 w 4586"/>
                  <a:gd name="T33" fmla="*/ 400 h 2046"/>
                  <a:gd name="T34" fmla="*/ 2240 w 4586"/>
                  <a:gd name="T35" fmla="*/ 699 h 2046"/>
                  <a:gd name="T36" fmla="*/ 2371 w 4586"/>
                  <a:gd name="T37" fmla="*/ 945 h 2046"/>
                  <a:gd name="T38" fmla="*/ 2551 w 4586"/>
                  <a:gd name="T39" fmla="*/ 1137 h 2046"/>
                  <a:gd name="T40" fmla="*/ 2687 w 4586"/>
                  <a:gd name="T41" fmla="*/ 1230 h 2046"/>
                  <a:gd name="T42" fmla="*/ 2807 w 4586"/>
                  <a:gd name="T43" fmla="*/ 1287 h 2046"/>
                  <a:gd name="T44" fmla="*/ 3154 w 4586"/>
                  <a:gd name="T45" fmla="*/ 1408 h 2046"/>
                  <a:gd name="T46" fmla="*/ 3609 w 4586"/>
                  <a:gd name="T47" fmla="*/ 1510 h 2046"/>
                  <a:gd name="T48" fmla="*/ 4033 w 4586"/>
                  <a:gd name="T49" fmla="*/ 1558 h 2046"/>
                  <a:gd name="T50" fmla="*/ 4489 w 4586"/>
                  <a:gd name="T51" fmla="*/ 1567 h 2046"/>
                  <a:gd name="T52" fmla="*/ 4543 w 4586"/>
                  <a:gd name="T53" fmla="*/ 1583 h 2046"/>
                  <a:gd name="T54" fmla="*/ 4585 w 4586"/>
                  <a:gd name="T55" fmla="*/ 1642 h 2046"/>
                  <a:gd name="T56" fmla="*/ 4586 w 4586"/>
                  <a:gd name="T57" fmla="*/ 1680 h 2046"/>
                  <a:gd name="T58" fmla="*/ 4548 w 4586"/>
                  <a:gd name="T59" fmla="*/ 1742 h 2046"/>
                  <a:gd name="T60" fmla="*/ 4493 w 4586"/>
                  <a:gd name="T61" fmla="*/ 1759 h 2046"/>
                  <a:gd name="T62" fmla="*/ 4221 w 4586"/>
                  <a:gd name="T63" fmla="*/ 1758 h 2046"/>
                  <a:gd name="T64" fmla="*/ 3801 w 4586"/>
                  <a:gd name="T65" fmla="*/ 1729 h 2046"/>
                  <a:gd name="T66" fmla="*/ 3339 w 4586"/>
                  <a:gd name="T67" fmla="*/ 1652 h 2046"/>
                  <a:gd name="T68" fmla="*/ 2856 w 4586"/>
                  <a:gd name="T69" fmla="*/ 1512 h 2046"/>
                  <a:gd name="T70" fmla="*/ 2685 w 4586"/>
                  <a:gd name="T71" fmla="*/ 1444 h 2046"/>
                  <a:gd name="T72" fmla="*/ 2508 w 4586"/>
                  <a:gd name="T73" fmla="*/ 1343 h 2046"/>
                  <a:gd name="T74" fmla="*/ 2363 w 4586"/>
                  <a:gd name="T75" fmla="*/ 1227 h 2046"/>
                  <a:gd name="T76" fmla="*/ 2221 w 4586"/>
                  <a:gd name="T77" fmla="*/ 1064 h 2046"/>
                  <a:gd name="T78" fmla="*/ 2068 w 4586"/>
                  <a:gd name="T79" fmla="*/ 783 h 2046"/>
                  <a:gd name="T80" fmla="*/ 1956 w 4586"/>
                  <a:gd name="T81" fmla="*/ 454 h 2046"/>
                  <a:gd name="T82" fmla="*/ 1890 w 4586"/>
                  <a:gd name="T83" fmla="*/ 253 h 2046"/>
                  <a:gd name="T84" fmla="*/ 1848 w 4586"/>
                  <a:gd name="T85" fmla="*/ 193 h 2046"/>
                  <a:gd name="T86" fmla="*/ 1832 w 4586"/>
                  <a:gd name="T87" fmla="*/ 192 h 2046"/>
                  <a:gd name="T88" fmla="*/ 1831 w 4586"/>
                  <a:gd name="T89" fmla="*/ 193 h 2046"/>
                  <a:gd name="T90" fmla="*/ 1633 w 4586"/>
                  <a:gd name="T91" fmla="*/ 314 h 2046"/>
                  <a:gd name="T92" fmla="*/ 1232 w 4586"/>
                  <a:gd name="T93" fmla="*/ 651 h 2046"/>
                  <a:gd name="T94" fmla="*/ 898 w 4586"/>
                  <a:gd name="T95" fmla="*/ 1008 h 2046"/>
                  <a:gd name="T96" fmla="*/ 594 w 4586"/>
                  <a:gd name="T97" fmla="*/ 1388 h 2046"/>
                  <a:gd name="T98" fmla="*/ 264 w 4586"/>
                  <a:gd name="T99" fmla="*/ 1864 h 2046"/>
                  <a:gd name="T100" fmla="*/ 162 w 4586"/>
                  <a:gd name="T101" fmla="*/ 2020 h 2046"/>
                  <a:gd name="T102" fmla="*/ 96 w 4586"/>
                  <a:gd name="T103" fmla="*/ 2046 h 20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586" h="2046">
                    <a:moveTo>
                      <a:pt x="96" y="2046"/>
                    </a:moveTo>
                    <a:lnTo>
                      <a:pt x="84" y="2045"/>
                    </a:lnTo>
                    <a:lnTo>
                      <a:pt x="58" y="2037"/>
                    </a:lnTo>
                    <a:lnTo>
                      <a:pt x="46" y="2032"/>
                    </a:lnTo>
                    <a:lnTo>
                      <a:pt x="31" y="2020"/>
                    </a:lnTo>
                    <a:lnTo>
                      <a:pt x="9" y="1989"/>
                    </a:lnTo>
                    <a:lnTo>
                      <a:pt x="0" y="1953"/>
                    </a:lnTo>
                    <a:lnTo>
                      <a:pt x="6" y="1917"/>
                    </a:lnTo>
                    <a:lnTo>
                      <a:pt x="16" y="1900"/>
                    </a:lnTo>
                    <a:lnTo>
                      <a:pt x="101" y="1765"/>
                    </a:lnTo>
                    <a:lnTo>
                      <a:pt x="266" y="1517"/>
                    </a:lnTo>
                    <a:lnTo>
                      <a:pt x="426" y="1293"/>
                    </a:lnTo>
                    <a:lnTo>
                      <a:pt x="581" y="1091"/>
                    </a:lnTo>
                    <a:lnTo>
                      <a:pt x="729" y="910"/>
                    </a:lnTo>
                    <a:lnTo>
                      <a:pt x="871" y="750"/>
                    </a:lnTo>
                    <a:lnTo>
                      <a:pt x="1067" y="543"/>
                    </a:lnTo>
                    <a:lnTo>
                      <a:pt x="1298" y="332"/>
                    </a:lnTo>
                    <a:lnTo>
                      <a:pt x="1487" y="182"/>
                    </a:lnTo>
                    <a:lnTo>
                      <a:pt x="1632" y="86"/>
                    </a:lnTo>
                    <a:lnTo>
                      <a:pt x="1724" y="33"/>
                    </a:lnTo>
                    <a:lnTo>
                      <a:pt x="1746" y="23"/>
                    </a:lnTo>
                    <a:lnTo>
                      <a:pt x="1756" y="17"/>
                    </a:lnTo>
                    <a:lnTo>
                      <a:pt x="1767" y="12"/>
                    </a:lnTo>
                    <a:lnTo>
                      <a:pt x="1792" y="5"/>
                    </a:lnTo>
                    <a:lnTo>
                      <a:pt x="1841" y="0"/>
                    </a:lnTo>
                    <a:lnTo>
                      <a:pt x="1900" y="7"/>
                    </a:lnTo>
                    <a:lnTo>
                      <a:pt x="1927" y="18"/>
                    </a:lnTo>
                    <a:lnTo>
                      <a:pt x="1949" y="30"/>
                    </a:lnTo>
                    <a:lnTo>
                      <a:pt x="1984" y="57"/>
                    </a:lnTo>
                    <a:lnTo>
                      <a:pt x="2016" y="93"/>
                    </a:lnTo>
                    <a:lnTo>
                      <a:pt x="2045" y="134"/>
                    </a:lnTo>
                    <a:lnTo>
                      <a:pt x="2079" y="210"/>
                    </a:lnTo>
                    <a:lnTo>
                      <a:pt x="2119" y="332"/>
                    </a:lnTo>
                    <a:lnTo>
                      <a:pt x="2139" y="400"/>
                    </a:lnTo>
                    <a:lnTo>
                      <a:pt x="2174" y="514"/>
                    </a:lnTo>
                    <a:lnTo>
                      <a:pt x="2240" y="699"/>
                    </a:lnTo>
                    <a:lnTo>
                      <a:pt x="2297" y="823"/>
                    </a:lnTo>
                    <a:lnTo>
                      <a:pt x="2371" y="945"/>
                    </a:lnTo>
                    <a:lnTo>
                      <a:pt x="2465" y="1059"/>
                    </a:lnTo>
                    <a:lnTo>
                      <a:pt x="2551" y="1137"/>
                    </a:lnTo>
                    <a:lnTo>
                      <a:pt x="2615" y="1186"/>
                    </a:lnTo>
                    <a:lnTo>
                      <a:pt x="2687" y="1230"/>
                    </a:lnTo>
                    <a:lnTo>
                      <a:pt x="2766" y="1270"/>
                    </a:lnTo>
                    <a:lnTo>
                      <a:pt x="2807" y="1287"/>
                    </a:lnTo>
                    <a:lnTo>
                      <a:pt x="2923" y="1333"/>
                    </a:lnTo>
                    <a:lnTo>
                      <a:pt x="3154" y="1408"/>
                    </a:lnTo>
                    <a:lnTo>
                      <a:pt x="3384" y="1467"/>
                    </a:lnTo>
                    <a:lnTo>
                      <a:pt x="3609" y="1510"/>
                    </a:lnTo>
                    <a:lnTo>
                      <a:pt x="3825" y="1540"/>
                    </a:lnTo>
                    <a:lnTo>
                      <a:pt x="4033" y="1558"/>
                    </a:lnTo>
                    <a:lnTo>
                      <a:pt x="4321" y="1570"/>
                    </a:lnTo>
                    <a:lnTo>
                      <a:pt x="4489" y="1567"/>
                    </a:lnTo>
                    <a:lnTo>
                      <a:pt x="4509" y="1570"/>
                    </a:lnTo>
                    <a:lnTo>
                      <a:pt x="4543" y="1583"/>
                    </a:lnTo>
                    <a:lnTo>
                      <a:pt x="4569" y="1609"/>
                    </a:lnTo>
                    <a:lnTo>
                      <a:pt x="4585" y="1642"/>
                    </a:lnTo>
                    <a:lnTo>
                      <a:pt x="4586" y="1660"/>
                    </a:lnTo>
                    <a:lnTo>
                      <a:pt x="4586" y="1680"/>
                    </a:lnTo>
                    <a:lnTo>
                      <a:pt x="4572" y="1715"/>
                    </a:lnTo>
                    <a:lnTo>
                      <a:pt x="4548" y="1742"/>
                    </a:lnTo>
                    <a:lnTo>
                      <a:pt x="4513" y="1756"/>
                    </a:lnTo>
                    <a:lnTo>
                      <a:pt x="4493" y="1759"/>
                    </a:lnTo>
                    <a:lnTo>
                      <a:pt x="4409" y="1761"/>
                    </a:lnTo>
                    <a:lnTo>
                      <a:pt x="4221" y="1758"/>
                    </a:lnTo>
                    <a:lnTo>
                      <a:pt x="4019" y="1749"/>
                    </a:lnTo>
                    <a:lnTo>
                      <a:pt x="3801" y="1729"/>
                    </a:lnTo>
                    <a:lnTo>
                      <a:pt x="3574" y="1697"/>
                    </a:lnTo>
                    <a:lnTo>
                      <a:pt x="3339" y="1652"/>
                    </a:lnTo>
                    <a:lnTo>
                      <a:pt x="3098" y="1591"/>
                    </a:lnTo>
                    <a:lnTo>
                      <a:pt x="2856" y="1512"/>
                    </a:lnTo>
                    <a:lnTo>
                      <a:pt x="2736" y="1465"/>
                    </a:lnTo>
                    <a:lnTo>
                      <a:pt x="2685" y="1444"/>
                    </a:lnTo>
                    <a:lnTo>
                      <a:pt x="2592" y="1396"/>
                    </a:lnTo>
                    <a:lnTo>
                      <a:pt x="2508" y="1343"/>
                    </a:lnTo>
                    <a:lnTo>
                      <a:pt x="2432" y="1287"/>
                    </a:lnTo>
                    <a:lnTo>
                      <a:pt x="2363" y="1227"/>
                    </a:lnTo>
                    <a:lnTo>
                      <a:pt x="2301" y="1163"/>
                    </a:lnTo>
                    <a:lnTo>
                      <a:pt x="2221" y="1064"/>
                    </a:lnTo>
                    <a:lnTo>
                      <a:pt x="2135" y="925"/>
                    </a:lnTo>
                    <a:lnTo>
                      <a:pt x="2068" y="783"/>
                    </a:lnTo>
                    <a:lnTo>
                      <a:pt x="1993" y="576"/>
                    </a:lnTo>
                    <a:lnTo>
                      <a:pt x="1956" y="454"/>
                    </a:lnTo>
                    <a:lnTo>
                      <a:pt x="1931" y="371"/>
                    </a:lnTo>
                    <a:lnTo>
                      <a:pt x="1890" y="253"/>
                    </a:lnTo>
                    <a:lnTo>
                      <a:pt x="1863" y="203"/>
                    </a:lnTo>
                    <a:lnTo>
                      <a:pt x="1848" y="193"/>
                    </a:lnTo>
                    <a:lnTo>
                      <a:pt x="1844" y="192"/>
                    </a:lnTo>
                    <a:lnTo>
                      <a:pt x="1832" y="192"/>
                    </a:lnTo>
                    <a:lnTo>
                      <a:pt x="1832" y="193"/>
                    </a:lnTo>
                    <a:lnTo>
                      <a:pt x="1831" y="193"/>
                    </a:lnTo>
                    <a:lnTo>
                      <a:pt x="1807" y="205"/>
                    </a:lnTo>
                    <a:lnTo>
                      <a:pt x="1633" y="314"/>
                    </a:lnTo>
                    <a:lnTo>
                      <a:pt x="1455" y="450"/>
                    </a:lnTo>
                    <a:lnTo>
                      <a:pt x="1232" y="651"/>
                    </a:lnTo>
                    <a:lnTo>
                      <a:pt x="1038" y="851"/>
                    </a:lnTo>
                    <a:lnTo>
                      <a:pt x="898" y="1008"/>
                    </a:lnTo>
                    <a:lnTo>
                      <a:pt x="749" y="1187"/>
                    </a:lnTo>
                    <a:lnTo>
                      <a:pt x="594" y="1388"/>
                    </a:lnTo>
                    <a:lnTo>
                      <a:pt x="432" y="1614"/>
                    </a:lnTo>
                    <a:lnTo>
                      <a:pt x="264" y="1864"/>
                    </a:lnTo>
                    <a:lnTo>
                      <a:pt x="178" y="2000"/>
                    </a:lnTo>
                    <a:lnTo>
                      <a:pt x="162" y="2020"/>
                    </a:lnTo>
                    <a:lnTo>
                      <a:pt x="121" y="2043"/>
                    </a:lnTo>
                    <a:lnTo>
                      <a:pt x="96" y="204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5" name="Freeform 82">
                <a:extLst>
                  <a:ext uri="{FF2B5EF4-FFF2-40B4-BE49-F238E27FC236}">
                    <a16:creationId xmlns:a16="http://schemas.microsoft.com/office/drawing/2014/main" xmlns="" id="{BF2EFC1A-4E37-4945-8B64-AB218B391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86" y="3035"/>
                <a:ext cx="846" cy="556"/>
              </a:xfrm>
              <a:custGeom>
                <a:avLst/>
                <a:gdLst>
                  <a:gd name="T0" fmla="*/ 2440 w 2537"/>
                  <a:gd name="T1" fmla="*/ 1668 h 1668"/>
                  <a:gd name="T2" fmla="*/ 2335 w 2537"/>
                  <a:gd name="T3" fmla="*/ 1662 h 1668"/>
                  <a:gd name="T4" fmla="*/ 1942 w 2537"/>
                  <a:gd name="T5" fmla="*/ 1619 h 1668"/>
                  <a:gd name="T6" fmla="*/ 1568 w 2537"/>
                  <a:gd name="T7" fmla="*/ 1549 h 1668"/>
                  <a:gd name="T8" fmla="*/ 1212 w 2537"/>
                  <a:gd name="T9" fmla="*/ 1452 h 1668"/>
                  <a:gd name="T10" fmla="*/ 959 w 2537"/>
                  <a:gd name="T11" fmla="*/ 1358 h 1668"/>
                  <a:gd name="T12" fmla="*/ 782 w 2537"/>
                  <a:gd name="T13" fmla="*/ 1275 h 1668"/>
                  <a:gd name="T14" fmla="*/ 584 w 2537"/>
                  <a:gd name="T15" fmla="*/ 1142 h 1668"/>
                  <a:gd name="T16" fmla="*/ 425 w 2537"/>
                  <a:gd name="T17" fmla="*/ 993 h 1668"/>
                  <a:gd name="T18" fmla="*/ 299 w 2537"/>
                  <a:gd name="T19" fmla="*/ 831 h 1668"/>
                  <a:gd name="T20" fmla="*/ 143 w 2537"/>
                  <a:gd name="T21" fmla="*/ 541 h 1668"/>
                  <a:gd name="T22" fmla="*/ 14 w 2537"/>
                  <a:gd name="T23" fmla="*/ 167 h 1668"/>
                  <a:gd name="T24" fmla="*/ 4 w 2537"/>
                  <a:gd name="T25" fmla="*/ 135 h 1668"/>
                  <a:gd name="T26" fmla="*/ 1 w 2537"/>
                  <a:gd name="T27" fmla="*/ 76 h 1668"/>
                  <a:gd name="T28" fmla="*/ 44 w 2537"/>
                  <a:gd name="T29" fmla="*/ 13 h 1668"/>
                  <a:gd name="T30" fmla="*/ 81 w 2537"/>
                  <a:gd name="T31" fmla="*/ 0 h 1668"/>
                  <a:gd name="T32" fmla="*/ 149 w 2537"/>
                  <a:gd name="T33" fmla="*/ 13 h 1668"/>
                  <a:gd name="T34" fmla="*/ 180 w 2537"/>
                  <a:gd name="T35" fmla="*/ 56 h 1668"/>
                  <a:gd name="T36" fmla="*/ 233 w 2537"/>
                  <a:gd name="T37" fmla="*/ 234 h 1668"/>
                  <a:gd name="T38" fmla="*/ 387 w 2537"/>
                  <a:gd name="T39" fmla="*/ 606 h 1668"/>
                  <a:gd name="T40" fmla="*/ 564 w 2537"/>
                  <a:gd name="T41" fmla="*/ 861 h 1668"/>
                  <a:gd name="T42" fmla="*/ 703 w 2537"/>
                  <a:gd name="T43" fmla="*/ 993 h 1668"/>
                  <a:gd name="T44" fmla="*/ 877 w 2537"/>
                  <a:gd name="T45" fmla="*/ 1109 h 1668"/>
                  <a:gd name="T46" fmla="*/ 1030 w 2537"/>
                  <a:gd name="T47" fmla="*/ 1182 h 1668"/>
                  <a:gd name="T48" fmla="*/ 1273 w 2537"/>
                  <a:gd name="T49" fmla="*/ 1270 h 1668"/>
                  <a:gd name="T50" fmla="*/ 1612 w 2537"/>
                  <a:gd name="T51" fmla="*/ 1364 h 1668"/>
                  <a:gd name="T52" fmla="*/ 1972 w 2537"/>
                  <a:gd name="T53" fmla="*/ 1432 h 1668"/>
                  <a:gd name="T54" fmla="*/ 2349 w 2537"/>
                  <a:gd name="T55" fmla="*/ 1472 h 1668"/>
                  <a:gd name="T56" fmla="*/ 2465 w 2537"/>
                  <a:gd name="T57" fmla="*/ 1479 h 1668"/>
                  <a:gd name="T58" fmla="*/ 2523 w 2537"/>
                  <a:gd name="T59" fmla="*/ 1522 h 1668"/>
                  <a:gd name="T60" fmla="*/ 2537 w 2537"/>
                  <a:gd name="T61" fmla="*/ 1576 h 1668"/>
                  <a:gd name="T62" fmla="*/ 2520 w 2537"/>
                  <a:gd name="T63" fmla="*/ 1628 h 1668"/>
                  <a:gd name="T64" fmla="*/ 2460 w 2537"/>
                  <a:gd name="T65" fmla="*/ 1667 h 1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37" h="1668">
                    <a:moveTo>
                      <a:pt x="2441" y="1668"/>
                    </a:moveTo>
                    <a:lnTo>
                      <a:pt x="2440" y="1668"/>
                    </a:lnTo>
                    <a:lnTo>
                      <a:pt x="2437" y="1668"/>
                    </a:lnTo>
                    <a:lnTo>
                      <a:pt x="2335" y="1662"/>
                    </a:lnTo>
                    <a:lnTo>
                      <a:pt x="2137" y="1645"/>
                    </a:lnTo>
                    <a:lnTo>
                      <a:pt x="1942" y="1619"/>
                    </a:lnTo>
                    <a:lnTo>
                      <a:pt x="1753" y="1588"/>
                    </a:lnTo>
                    <a:lnTo>
                      <a:pt x="1568" y="1549"/>
                    </a:lnTo>
                    <a:lnTo>
                      <a:pt x="1387" y="1503"/>
                    </a:lnTo>
                    <a:lnTo>
                      <a:pt x="1212" y="1452"/>
                    </a:lnTo>
                    <a:lnTo>
                      <a:pt x="1042" y="1391"/>
                    </a:lnTo>
                    <a:lnTo>
                      <a:pt x="959" y="1358"/>
                    </a:lnTo>
                    <a:lnTo>
                      <a:pt x="897" y="1333"/>
                    </a:lnTo>
                    <a:lnTo>
                      <a:pt x="782" y="1275"/>
                    </a:lnTo>
                    <a:lnTo>
                      <a:pt x="679" y="1211"/>
                    </a:lnTo>
                    <a:lnTo>
                      <a:pt x="584" y="1142"/>
                    </a:lnTo>
                    <a:lnTo>
                      <a:pt x="501" y="1069"/>
                    </a:lnTo>
                    <a:lnTo>
                      <a:pt x="425" y="993"/>
                    </a:lnTo>
                    <a:lnTo>
                      <a:pt x="359" y="912"/>
                    </a:lnTo>
                    <a:lnTo>
                      <a:pt x="299" y="831"/>
                    </a:lnTo>
                    <a:lnTo>
                      <a:pt x="223" y="706"/>
                    </a:lnTo>
                    <a:lnTo>
                      <a:pt x="143" y="541"/>
                    </a:lnTo>
                    <a:lnTo>
                      <a:pt x="54" y="303"/>
                    </a:lnTo>
                    <a:lnTo>
                      <a:pt x="14" y="167"/>
                    </a:lnTo>
                    <a:lnTo>
                      <a:pt x="10" y="151"/>
                    </a:lnTo>
                    <a:lnTo>
                      <a:pt x="4" y="135"/>
                    </a:lnTo>
                    <a:lnTo>
                      <a:pt x="0" y="115"/>
                    </a:lnTo>
                    <a:lnTo>
                      <a:pt x="1" y="76"/>
                    </a:lnTo>
                    <a:lnTo>
                      <a:pt x="17" y="41"/>
                    </a:lnTo>
                    <a:lnTo>
                      <a:pt x="44" y="13"/>
                    </a:lnTo>
                    <a:lnTo>
                      <a:pt x="61" y="5"/>
                    </a:lnTo>
                    <a:lnTo>
                      <a:pt x="81" y="0"/>
                    </a:lnTo>
                    <a:lnTo>
                      <a:pt x="117" y="0"/>
                    </a:lnTo>
                    <a:lnTo>
                      <a:pt x="149" y="13"/>
                    </a:lnTo>
                    <a:lnTo>
                      <a:pt x="173" y="39"/>
                    </a:lnTo>
                    <a:lnTo>
                      <a:pt x="180" y="56"/>
                    </a:lnTo>
                    <a:lnTo>
                      <a:pt x="195" y="101"/>
                    </a:lnTo>
                    <a:lnTo>
                      <a:pt x="233" y="234"/>
                    </a:lnTo>
                    <a:lnTo>
                      <a:pt x="314" y="455"/>
                    </a:lnTo>
                    <a:lnTo>
                      <a:pt x="387" y="606"/>
                    </a:lnTo>
                    <a:lnTo>
                      <a:pt x="478" y="755"/>
                    </a:lnTo>
                    <a:lnTo>
                      <a:pt x="564" y="861"/>
                    </a:lnTo>
                    <a:lnTo>
                      <a:pt x="630" y="928"/>
                    </a:lnTo>
                    <a:lnTo>
                      <a:pt x="703" y="993"/>
                    </a:lnTo>
                    <a:lnTo>
                      <a:pt x="785" y="1053"/>
                    </a:lnTo>
                    <a:lnTo>
                      <a:pt x="877" y="1109"/>
                    </a:lnTo>
                    <a:lnTo>
                      <a:pt x="976" y="1159"/>
                    </a:lnTo>
                    <a:lnTo>
                      <a:pt x="1030" y="1182"/>
                    </a:lnTo>
                    <a:lnTo>
                      <a:pt x="1109" y="1212"/>
                    </a:lnTo>
                    <a:lnTo>
                      <a:pt x="1273" y="1270"/>
                    </a:lnTo>
                    <a:lnTo>
                      <a:pt x="1440" y="1320"/>
                    </a:lnTo>
                    <a:lnTo>
                      <a:pt x="1612" y="1364"/>
                    </a:lnTo>
                    <a:lnTo>
                      <a:pt x="1790" y="1401"/>
                    </a:lnTo>
                    <a:lnTo>
                      <a:pt x="1972" y="1432"/>
                    </a:lnTo>
                    <a:lnTo>
                      <a:pt x="2159" y="1455"/>
                    </a:lnTo>
                    <a:lnTo>
                      <a:pt x="2349" y="1472"/>
                    </a:lnTo>
                    <a:lnTo>
                      <a:pt x="2445" y="1476"/>
                    </a:lnTo>
                    <a:lnTo>
                      <a:pt x="2465" y="1479"/>
                    </a:lnTo>
                    <a:lnTo>
                      <a:pt x="2498" y="1495"/>
                    </a:lnTo>
                    <a:lnTo>
                      <a:pt x="2523" y="1522"/>
                    </a:lnTo>
                    <a:lnTo>
                      <a:pt x="2536" y="1558"/>
                    </a:lnTo>
                    <a:lnTo>
                      <a:pt x="2537" y="1576"/>
                    </a:lnTo>
                    <a:lnTo>
                      <a:pt x="2534" y="1595"/>
                    </a:lnTo>
                    <a:lnTo>
                      <a:pt x="2520" y="1628"/>
                    </a:lnTo>
                    <a:lnTo>
                      <a:pt x="2494" y="1652"/>
                    </a:lnTo>
                    <a:lnTo>
                      <a:pt x="2460" y="1667"/>
                    </a:lnTo>
                    <a:lnTo>
                      <a:pt x="2441" y="166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6" name="Freeform 83">
                <a:extLst>
                  <a:ext uri="{FF2B5EF4-FFF2-40B4-BE49-F238E27FC236}">
                    <a16:creationId xmlns:a16="http://schemas.microsoft.com/office/drawing/2014/main" xmlns="" id="{1C0AB70D-D49A-4C7C-9058-F60C862E93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" y="4214"/>
                <a:ext cx="849" cy="605"/>
              </a:xfrm>
              <a:custGeom>
                <a:avLst/>
                <a:gdLst>
                  <a:gd name="T0" fmla="*/ 2438 w 2546"/>
                  <a:gd name="T1" fmla="*/ 1815 h 1815"/>
                  <a:gd name="T2" fmla="*/ 2414 w 2546"/>
                  <a:gd name="T3" fmla="*/ 1811 h 1815"/>
                  <a:gd name="T4" fmla="*/ 2360 w 2546"/>
                  <a:gd name="T5" fmla="*/ 1764 h 1815"/>
                  <a:gd name="T6" fmla="*/ 2349 w 2546"/>
                  <a:gd name="T7" fmla="*/ 1708 h 1815"/>
                  <a:gd name="T8" fmla="*/ 2354 w 2546"/>
                  <a:gd name="T9" fmla="*/ 1587 h 1815"/>
                  <a:gd name="T10" fmla="*/ 2322 w 2546"/>
                  <a:gd name="T11" fmla="*/ 1375 h 1815"/>
                  <a:gd name="T12" fmla="*/ 2239 w 2546"/>
                  <a:gd name="T13" fmla="*/ 1203 h 1815"/>
                  <a:gd name="T14" fmla="*/ 2190 w 2546"/>
                  <a:gd name="T15" fmla="*/ 1151 h 1815"/>
                  <a:gd name="T16" fmla="*/ 2044 w 2546"/>
                  <a:gd name="T17" fmla="*/ 1077 h 1815"/>
                  <a:gd name="T18" fmla="*/ 1561 w 2546"/>
                  <a:gd name="T19" fmla="*/ 925 h 1815"/>
                  <a:gd name="T20" fmla="*/ 1015 w 2546"/>
                  <a:gd name="T21" fmla="*/ 758 h 1815"/>
                  <a:gd name="T22" fmla="*/ 586 w 2546"/>
                  <a:gd name="T23" fmla="*/ 586 h 1815"/>
                  <a:gd name="T24" fmla="*/ 262 w 2546"/>
                  <a:gd name="T25" fmla="*/ 394 h 1815"/>
                  <a:gd name="T26" fmla="*/ 110 w 2546"/>
                  <a:gd name="T27" fmla="*/ 262 h 1815"/>
                  <a:gd name="T28" fmla="*/ 19 w 2546"/>
                  <a:gd name="T29" fmla="*/ 150 h 1815"/>
                  <a:gd name="T30" fmla="*/ 0 w 2546"/>
                  <a:gd name="T31" fmla="*/ 97 h 1815"/>
                  <a:gd name="T32" fmla="*/ 26 w 2546"/>
                  <a:gd name="T33" fmla="*/ 30 h 1815"/>
                  <a:gd name="T34" fmla="*/ 59 w 2546"/>
                  <a:gd name="T35" fmla="*/ 7 h 1815"/>
                  <a:gd name="T36" fmla="*/ 130 w 2546"/>
                  <a:gd name="T37" fmla="*/ 6 h 1815"/>
                  <a:gd name="T38" fmla="*/ 175 w 2546"/>
                  <a:gd name="T39" fmla="*/ 40 h 1815"/>
                  <a:gd name="T40" fmla="*/ 255 w 2546"/>
                  <a:gd name="T41" fmla="*/ 137 h 1815"/>
                  <a:gd name="T42" fmla="*/ 393 w 2546"/>
                  <a:gd name="T43" fmla="*/ 254 h 1815"/>
                  <a:gd name="T44" fmla="*/ 694 w 2546"/>
                  <a:gd name="T45" fmla="*/ 426 h 1815"/>
                  <a:gd name="T46" fmla="*/ 1097 w 2546"/>
                  <a:gd name="T47" fmla="*/ 583 h 1815"/>
                  <a:gd name="T48" fmla="*/ 1614 w 2546"/>
                  <a:gd name="T49" fmla="*/ 741 h 1815"/>
                  <a:gd name="T50" fmla="*/ 1968 w 2546"/>
                  <a:gd name="T51" fmla="*/ 847 h 1815"/>
                  <a:gd name="T52" fmla="*/ 2263 w 2546"/>
                  <a:gd name="T53" fmla="*/ 972 h 1815"/>
                  <a:gd name="T54" fmla="*/ 2342 w 2546"/>
                  <a:gd name="T55" fmla="*/ 1032 h 1815"/>
                  <a:gd name="T56" fmla="*/ 2405 w 2546"/>
                  <a:gd name="T57" fmla="*/ 1108 h 1815"/>
                  <a:gd name="T58" fmla="*/ 2500 w 2546"/>
                  <a:gd name="T59" fmla="*/ 1305 h 1815"/>
                  <a:gd name="T60" fmla="*/ 2542 w 2546"/>
                  <a:gd name="T61" fmla="*/ 1524 h 1815"/>
                  <a:gd name="T62" fmla="*/ 2542 w 2546"/>
                  <a:gd name="T63" fmla="*/ 1712 h 1815"/>
                  <a:gd name="T64" fmla="*/ 2536 w 2546"/>
                  <a:gd name="T65" fmla="*/ 1749 h 1815"/>
                  <a:gd name="T66" fmla="*/ 2494 w 2546"/>
                  <a:gd name="T67" fmla="*/ 1802 h 1815"/>
                  <a:gd name="T68" fmla="*/ 2444 w 2546"/>
                  <a:gd name="T69" fmla="*/ 1815 h 1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46" h="1815">
                    <a:moveTo>
                      <a:pt x="2444" y="1815"/>
                    </a:moveTo>
                    <a:lnTo>
                      <a:pt x="2438" y="1815"/>
                    </a:lnTo>
                    <a:lnTo>
                      <a:pt x="2433" y="1815"/>
                    </a:lnTo>
                    <a:lnTo>
                      <a:pt x="2414" y="1811"/>
                    </a:lnTo>
                    <a:lnTo>
                      <a:pt x="2381" y="1792"/>
                    </a:lnTo>
                    <a:lnTo>
                      <a:pt x="2360" y="1764"/>
                    </a:lnTo>
                    <a:lnTo>
                      <a:pt x="2349" y="1728"/>
                    </a:lnTo>
                    <a:lnTo>
                      <a:pt x="2349" y="1708"/>
                    </a:lnTo>
                    <a:lnTo>
                      <a:pt x="2351" y="1696"/>
                    </a:lnTo>
                    <a:lnTo>
                      <a:pt x="2354" y="1587"/>
                    </a:lnTo>
                    <a:lnTo>
                      <a:pt x="2341" y="1464"/>
                    </a:lnTo>
                    <a:lnTo>
                      <a:pt x="2322" y="1375"/>
                    </a:lnTo>
                    <a:lnTo>
                      <a:pt x="2288" y="1286"/>
                    </a:lnTo>
                    <a:lnTo>
                      <a:pt x="2239" y="1203"/>
                    </a:lnTo>
                    <a:lnTo>
                      <a:pt x="2206" y="1166"/>
                    </a:lnTo>
                    <a:lnTo>
                      <a:pt x="2190" y="1151"/>
                    </a:lnTo>
                    <a:lnTo>
                      <a:pt x="2143" y="1121"/>
                    </a:lnTo>
                    <a:lnTo>
                      <a:pt x="2044" y="1077"/>
                    </a:lnTo>
                    <a:lnTo>
                      <a:pt x="1772" y="985"/>
                    </a:lnTo>
                    <a:lnTo>
                      <a:pt x="1561" y="925"/>
                    </a:lnTo>
                    <a:lnTo>
                      <a:pt x="1347" y="863"/>
                    </a:lnTo>
                    <a:lnTo>
                      <a:pt x="1015" y="758"/>
                    </a:lnTo>
                    <a:lnTo>
                      <a:pt x="796" y="678"/>
                    </a:lnTo>
                    <a:lnTo>
                      <a:pt x="586" y="586"/>
                    </a:lnTo>
                    <a:lnTo>
                      <a:pt x="393" y="482"/>
                    </a:lnTo>
                    <a:lnTo>
                      <a:pt x="262" y="394"/>
                    </a:lnTo>
                    <a:lnTo>
                      <a:pt x="182" y="330"/>
                    </a:lnTo>
                    <a:lnTo>
                      <a:pt x="110" y="262"/>
                    </a:lnTo>
                    <a:lnTo>
                      <a:pt x="46" y="189"/>
                    </a:lnTo>
                    <a:lnTo>
                      <a:pt x="19" y="150"/>
                    </a:lnTo>
                    <a:lnTo>
                      <a:pt x="8" y="133"/>
                    </a:lnTo>
                    <a:lnTo>
                      <a:pt x="0" y="97"/>
                    </a:lnTo>
                    <a:lnTo>
                      <a:pt x="7" y="61"/>
                    </a:lnTo>
                    <a:lnTo>
                      <a:pt x="26" y="30"/>
                    </a:lnTo>
                    <a:lnTo>
                      <a:pt x="41" y="17"/>
                    </a:lnTo>
                    <a:lnTo>
                      <a:pt x="59" y="7"/>
                    </a:lnTo>
                    <a:lnTo>
                      <a:pt x="95" y="0"/>
                    </a:lnTo>
                    <a:lnTo>
                      <a:pt x="130" y="6"/>
                    </a:lnTo>
                    <a:lnTo>
                      <a:pt x="162" y="26"/>
                    </a:lnTo>
                    <a:lnTo>
                      <a:pt x="175" y="40"/>
                    </a:lnTo>
                    <a:lnTo>
                      <a:pt x="199" y="74"/>
                    </a:lnTo>
                    <a:lnTo>
                      <a:pt x="255" y="137"/>
                    </a:lnTo>
                    <a:lnTo>
                      <a:pt x="321" y="198"/>
                    </a:lnTo>
                    <a:lnTo>
                      <a:pt x="393" y="254"/>
                    </a:lnTo>
                    <a:lnTo>
                      <a:pt x="513" y="332"/>
                    </a:lnTo>
                    <a:lnTo>
                      <a:pt x="694" y="426"/>
                    </a:lnTo>
                    <a:lnTo>
                      <a:pt x="890" y="510"/>
                    </a:lnTo>
                    <a:lnTo>
                      <a:pt x="1097" y="583"/>
                    </a:lnTo>
                    <a:lnTo>
                      <a:pt x="1412" y="682"/>
                    </a:lnTo>
                    <a:lnTo>
                      <a:pt x="1614" y="741"/>
                    </a:lnTo>
                    <a:lnTo>
                      <a:pt x="1740" y="778"/>
                    </a:lnTo>
                    <a:lnTo>
                      <a:pt x="1968" y="847"/>
                    </a:lnTo>
                    <a:lnTo>
                      <a:pt x="2156" y="916"/>
                    </a:lnTo>
                    <a:lnTo>
                      <a:pt x="2263" y="972"/>
                    </a:lnTo>
                    <a:lnTo>
                      <a:pt x="2321" y="1011"/>
                    </a:lnTo>
                    <a:lnTo>
                      <a:pt x="2342" y="1032"/>
                    </a:lnTo>
                    <a:lnTo>
                      <a:pt x="2365" y="1057"/>
                    </a:lnTo>
                    <a:lnTo>
                      <a:pt x="2405" y="1108"/>
                    </a:lnTo>
                    <a:lnTo>
                      <a:pt x="2454" y="1190"/>
                    </a:lnTo>
                    <a:lnTo>
                      <a:pt x="2500" y="1305"/>
                    </a:lnTo>
                    <a:lnTo>
                      <a:pt x="2527" y="1418"/>
                    </a:lnTo>
                    <a:lnTo>
                      <a:pt x="2542" y="1524"/>
                    </a:lnTo>
                    <a:lnTo>
                      <a:pt x="2546" y="1615"/>
                    </a:lnTo>
                    <a:lnTo>
                      <a:pt x="2542" y="1712"/>
                    </a:lnTo>
                    <a:lnTo>
                      <a:pt x="2539" y="1732"/>
                    </a:lnTo>
                    <a:lnTo>
                      <a:pt x="2536" y="1749"/>
                    </a:lnTo>
                    <a:lnTo>
                      <a:pt x="2520" y="1779"/>
                    </a:lnTo>
                    <a:lnTo>
                      <a:pt x="2494" y="1802"/>
                    </a:lnTo>
                    <a:lnTo>
                      <a:pt x="2463" y="1814"/>
                    </a:lnTo>
                    <a:lnTo>
                      <a:pt x="2444" y="181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Freeform 84">
                <a:extLst>
                  <a:ext uri="{FF2B5EF4-FFF2-40B4-BE49-F238E27FC236}">
                    <a16:creationId xmlns:a16="http://schemas.microsoft.com/office/drawing/2014/main" xmlns="" id="{89096B60-B959-46B0-BF02-7EFD858CBF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7" y="4819"/>
                <a:ext cx="64" cy="199"/>
              </a:xfrm>
              <a:custGeom>
                <a:avLst/>
                <a:gdLst>
                  <a:gd name="T0" fmla="*/ 95 w 191"/>
                  <a:gd name="T1" fmla="*/ 597 h 597"/>
                  <a:gd name="T2" fmla="*/ 76 w 191"/>
                  <a:gd name="T3" fmla="*/ 595 h 597"/>
                  <a:gd name="T4" fmla="*/ 42 w 191"/>
                  <a:gd name="T5" fmla="*/ 581 h 597"/>
                  <a:gd name="T6" fmla="*/ 16 w 191"/>
                  <a:gd name="T7" fmla="*/ 555 h 597"/>
                  <a:gd name="T8" fmla="*/ 2 w 191"/>
                  <a:gd name="T9" fmla="*/ 521 h 597"/>
                  <a:gd name="T10" fmla="*/ 0 w 191"/>
                  <a:gd name="T11" fmla="*/ 501 h 597"/>
                  <a:gd name="T12" fmla="*/ 0 w 191"/>
                  <a:gd name="T13" fmla="*/ 96 h 597"/>
                  <a:gd name="T14" fmla="*/ 2 w 191"/>
                  <a:gd name="T15" fmla="*/ 76 h 597"/>
                  <a:gd name="T16" fmla="*/ 16 w 191"/>
                  <a:gd name="T17" fmla="*/ 42 h 597"/>
                  <a:gd name="T18" fmla="*/ 42 w 191"/>
                  <a:gd name="T19" fmla="*/ 16 h 597"/>
                  <a:gd name="T20" fmla="*/ 76 w 191"/>
                  <a:gd name="T21" fmla="*/ 2 h 597"/>
                  <a:gd name="T22" fmla="*/ 95 w 191"/>
                  <a:gd name="T23" fmla="*/ 0 h 597"/>
                  <a:gd name="T24" fmla="*/ 115 w 191"/>
                  <a:gd name="T25" fmla="*/ 2 h 597"/>
                  <a:gd name="T26" fmla="*/ 150 w 191"/>
                  <a:gd name="T27" fmla="*/ 16 h 597"/>
                  <a:gd name="T28" fmla="*/ 175 w 191"/>
                  <a:gd name="T29" fmla="*/ 42 h 597"/>
                  <a:gd name="T30" fmla="*/ 190 w 191"/>
                  <a:gd name="T31" fmla="*/ 76 h 597"/>
                  <a:gd name="T32" fmla="*/ 191 w 191"/>
                  <a:gd name="T33" fmla="*/ 96 h 597"/>
                  <a:gd name="T34" fmla="*/ 191 w 191"/>
                  <a:gd name="T35" fmla="*/ 501 h 597"/>
                  <a:gd name="T36" fmla="*/ 190 w 191"/>
                  <a:gd name="T37" fmla="*/ 521 h 597"/>
                  <a:gd name="T38" fmla="*/ 175 w 191"/>
                  <a:gd name="T39" fmla="*/ 555 h 597"/>
                  <a:gd name="T40" fmla="*/ 150 w 191"/>
                  <a:gd name="T41" fmla="*/ 581 h 597"/>
                  <a:gd name="T42" fmla="*/ 115 w 191"/>
                  <a:gd name="T43" fmla="*/ 595 h 597"/>
                  <a:gd name="T44" fmla="*/ 95 w 191"/>
                  <a:gd name="T45" fmla="*/ 597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1" h="597">
                    <a:moveTo>
                      <a:pt x="95" y="597"/>
                    </a:moveTo>
                    <a:lnTo>
                      <a:pt x="76" y="595"/>
                    </a:lnTo>
                    <a:lnTo>
                      <a:pt x="42" y="581"/>
                    </a:lnTo>
                    <a:lnTo>
                      <a:pt x="16" y="555"/>
                    </a:lnTo>
                    <a:lnTo>
                      <a:pt x="2" y="521"/>
                    </a:lnTo>
                    <a:lnTo>
                      <a:pt x="0" y="501"/>
                    </a:lnTo>
                    <a:lnTo>
                      <a:pt x="0" y="96"/>
                    </a:lnTo>
                    <a:lnTo>
                      <a:pt x="2" y="76"/>
                    </a:lnTo>
                    <a:lnTo>
                      <a:pt x="16" y="42"/>
                    </a:lnTo>
                    <a:lnTo>
                      <a:pt x="42" y="16"/>
                    </a:lnTo>
                    <a:lnTo>
                      <a:pt x="76" y="2"/>
                    </a:lnTo>
                    <a:lnTo>
                      <a:pt x="95" y="0"/>
                    </a:lnTo>
                    <a:lnTo>
                      <a:pt x="115" y="2"/>
                    </a:lnTo>
                    <a:lnTo>
                      <a:pt x="150" y="16"/>
                    </a:lnTo>
                    <a:lnTo>
                      <a:pt x="175" y="42"/>
                    </a:lnTo>
                    <a:lnTo>
                      <a:pt x="190" y="76"/>
                    </a:lnTo>
                    <a:lnTo>
                      <a:pt x="191" y="96"/>
                    </a:lnTo>
                    <a:lnTo>
                      <a:pt x="191" y="501"/>
                    </a:lnTo>
                    <a:lnTo>
                      <a:pt x="190" y="521"/>
                    </a:lnTo>
                    <a:lnTo>
                      <a:pt x="175" y="555"/>
                    </a:lnTo>
                    <a:lnTo>
                      <a:pt x="150" y="581"/>
                    </a:lnTo>
                    <a:lnTo>
                      <a:pt x="115" y="595"/>
                    </a:lnTo>
                    <a:lnTo>
                      <a:pt x="95" y="597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8" name="Freeform 85">
                <a:extLst>
                  <a:ext uri="{FF2B5EF4-FFF2-40B4-BE49-F238E27FC236}">
                    <a16:creationId xmlns:a16="http://schemas.microsoft.com/office/drawing/2014/main" xmlns="" id="{56F9BC60-48A4-4F57-B2AE-53ABB0CF96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3" y="3274"/>
                <a:ext cx="491" cy="1004"/>
              </a:xfrm>
              <a:custGeom>
                <a:avLst/>
                <a:gdLst>
                  <a:gd name="T0" fmla="*/ 1378 w 1474"/>
                  <a:gd name="T1" fmla="*/ 3011 h 3011"/>
                  <a:gd name="T2" fmla="*/ 1359 w 1474"/>
                  <a:gd name="T3" fmla="*/ 3009 h 3011"/>
                  <a:gd name="T4" fmla="*/ 1322 w 1474"/>
                  <a:gd name="T5" fmla="*/ 2993 h 3011"/>
                  <a:gd name="T6" fmla="*/ 1306 w 1474"/>
                  <a:gd name="T7" fmla="*/ 2979 h 3011"/>
                  <a:gd name="T8" fmla="*/ 1194 w 1474"/>
                  <a:gd name="T9" fmla="*/ 2850 h 3011"/>
                  <a:gd name="T10" fmla="*/ 988 w 1474"/>
                  <a:gd name="T11" fmla="*/ 2580 h 3011"/>
                  <a:gd name="T12" fmla="*/ 895 w 1474"/>
                  <a:gd name="T13" fmla="*/ 2443 h 3011"/>
                  <a:gd name="T14" fmla="*/ 810 w 1474"/>
                  <a:gd name="T15" fmla="*/ 2311 h 3011"/>
                  <a:gd name="T16" fmla="*/ 658 w 1474"/>
                  <a:gd name="T17" fmla="*/ 2048 h 3011"/>
                  <a:gd name="T18" fmla="*/ 525 w 1474"/>
                  <a:gd name="T19" fmla="*/ 1789 h 3011"/>
                  <a:gd name="T20" fmla="*/ 410 w 1474"/>
                  <a:gd name="T21" fmla="*/ 1533 h 3011"/>
                  <a:gd name="T22" fmla="*/ 311 w 1474"/>
                  <a:gd name="T23" fmla="*/ 1287 h 3011"/>
                  <a:gd name="T24" fmla="*/ 230 w 1474"/>
                  <a:gd name="T25" fmla="*/ 1053 h 3011"/>
                  <a:gd name="T26" fmla="*/ 161 w 1474"/>
                  <a:gd name="T27" fmla="*/ 832 h 3011"/>
                  <a:gd name="T28" fmla="*/ 106 w 1474"/>
                  <a:gd name="T29" fmla="*/ 630 h 3011"/>
                  <a:gd name="T30" fmla="*/ 83 w 1474"/>
                  <a:gd name="T31" fmla="*/ 537 h 3011"/>
                  <a:gd name="T32" fmla="*/ 43 w 1474"/>
                  <a:gd name="T33" fmla="*/ 353 h 3011"/>
                  <a:gd name="T34" fmla="*/ 5 w 1474"/>
                  <a:gd name="T35" fmla="*/ 132 h 3011"/>
                  <a:gd name="T36" fmla="*/ 2 w 1474"/>
                  <a:gd name="T37" fmla="*/ 108 h 3011"/>
                  <a:gd name="T38" fmla="*/ 0 w 1474"/>
                  <a:gd name="T39" fmla="*/ 88 h 3011"/>
                  <a:gd name="T40" fmla="*/ 10 w 1474"/>
                  <a:gd name="T41" fmla="*/ 52 h 3011"/>
                  <a:gd name="T42" fmla="*/ 33 w 1474"/>
                  <a:gd name="T43" fmla="*/ 23 h 3011"/>
                  <a:gd name="T44" fmla="*/ 66 w 1474"/>
                  <a:gd name="T45" fmla="*/ 5 h 3011"/>
                  <a:gd name="T46" fmla="*/ 85 w 1474"/>
                  <a:gd name="T47" fmla="*/ 2 h 3011"/>
                  <a:gd name="T48" fmla="*/ 104 w 1474"/>
                  <a:gd name="T49" fmla="*/ 0 h 3011"/>
                  <a:gd name="T50" fmla="*/ 138 w 1474"/>
                  <a:gd name="T51" fmla="*/ 12 h 3011"/>
                  <a:gd name="T52" fmla="*/ 168 w 1474"/>
                  <a:gd name="T53" fmla="*/ 33 h 3011"/>
                  <a:gd name="T54" fmla="*/ 187 w 1474"/>
                  <a:gd name="T55" fmla="*/ 66 h 3011"/>
                  <a:gd name="T56" fmla="*/ 191 w 1474"/>
                  <a:gd name="T57" fmla="*/ 85 h 3011"/>
                  <a:gd name="T58" fmla="*/ 194 w 1474"/>
                  <a:gd name="T59" fmla="*/ 105 h 3011"/>
                  <a:gd name="T60" fmla="*/ 230 w 1474"/>
                  <a:gd name="T61" fmla="*/ 317 h 3011"/>
                  <a:gd name="T62" fmla="*/ 270 w 1474"/>
                  <a:gd name="T63" fmla="*/ 492 h 3011"/>
                  <a:gd name="T64" fmla="*/ 314 w 1474"/>
                  <a:gd name="T65" fmla="*/ 676 h 3011"/>
                  <a:gd name="T66" fmla="*/ 410 w 1474"/>
                  <a:gd name="T67" fmla="*/ 991 h 3011"/>
                  <a:gd name="T68" fmla="*/ 491 w 1474"/>
                  <a:gd name="T69" fmla="*/ 1219 h 3011"/>
                  <a:gd name="T70" fmla="*/ 585 w 1474"/>
                  <a:gd name="T71" fmla="*/ 1457 h 3011"/>
                  <a:gd name="T72" fmla="*/ 697 w 1474"/>
                  <a:gd name="T73" fmla="*/ 1706 h 3011"/>
                  <a:gd name="T74" fmla="*/ 825 w 1474"/>
                  <a:gd name="T75" fmla="*/ 1956 h 3011"/>
                  <a:gd name="T76" fmla="*/ 972 w 1474"/>
                  <a:gd name="T77" fmla="*/ 2210 h 3011"/>
                  <a:gd name="T78" fmla="*/ 1055 w 1474"/>
                  <a:gd name="T79" fmla="*/ 2337 h 3011"/>
                  <a:gd name="T80" fmla="*/ 1144 w 1474"/>
                  <a:gd name="T81" fmla="*/ 2470 h 3011"/>
                  <a:gd name="T82" fmla="*/ 1342 w 1474"/>
                  <a:gd name="T83" fmla="*/ 2728 h 3011"/>
                  <a:gd name="T84" fmla="*/ 1450 w 1474"/>
                  <a:gd name="T85" fmla="*/ 2851 h 3011"/>
                  <a:gd name="T86" fmla="*/ 1461 w 1474"/>
                  <a:gd name="T87" fmla="*/ 2867 h 3011"/>
                  <a:gd name="T88" fmla="*/ 1474 w 1474"/>
                  <a:gd name="T89" fmla="*/ 2903 h 3011"/>
                  <a:gd name="T90" fmla="*/ 1471 w 1474"/>
                  <a:gd name="T91" fmla="*/ 2939 h 3011"/>
                  <a:gd name="T92" fmla="*/ 1455 w 1474"/>
                  <a:gd name="T93" fmla="*/ 2973 h 3011"/>
                  <a:gd name="T94" fmla="*/ 1442 w 1474"/>
                  <a:gd name="T95" fmla="*/ 2988 h 3011"/>
                  <a:gd name="T96" fmla="*/ 1428 w 1474"/>
                  <a:gd name="T97" fmla="*/ 2998 h 3011"/>
                  <a:gd name="T98" fmla="*/ 1395 w 1474"/>
                  <a:gd name="T99" fmla="*/ 3011 h 3011"/>
                  <a:gd name="T100" fmla="*/ 1378 w 1474"/>
                  <a:gd name="T101" fmla="*/ 3011 h 3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74" h="3011">
                    <a:moveTo>
                      <a:pt x="1378" y="3011"/>
                    </a:moveTo>
                    <a:lnTo>
                      <a:pt x="1359" y="3009"/>
                    </a:lnTo>
                    <a:lnTo>
                      <a:pt x="1322" y="2993"/>
                    </a:lnTo>
                    <a:lnTo>
                      <a:pt x="1306" y="2979"/>
                    </a:lnTo>
                    <a:lnTo>
                      <a:pt x="1194" y="2850"/>
                    </a:lnTo>
                    <a:lnTo>
                      <a:pt x="988" y="2580"/>
                    </a:lnTo>
                    <a:lnTo>
                      <a:pt x="895" y="2443"/>
                    </a:lnTo>
                    <a:lnTo>
                      <a:pt x="810" y="2311"/>
                    </a:lnTo>
                    <a:lnTo>
                      <a:pt x="658" y="2048"/>
                    </a:lnTo>
                    <a:lnTo>
                      <a:pt x="525" y="1789"/>
                    </a:lnTo>
                    <a:lnTo>
                      <a:pt x="410" y="1533"/>
                    </a:lnTo>
                    <a:lnTo>
                      <a:pt x="311" y="1287"/>
                    </a:lnTo>
                    <a:lnTo>
                      <a:pt x="230" y="1053"/>
                    </a:lnTo>
                    <a:lnTo>
                      <a:pt x="161" y="832"/>
                    </a:lnTo>
                    <a:lnTo>
                      <a:pt x="106" y="630"/>
                    </a:lnTo>
                    <a:lnTo>
                      <a:pt x="83" y="537"/>
                    </a:lnTo>
                    <a:lnTo>
                      <a:pt x="43" y="353"/>
                    </a:lnTo>
                    <a:lnTo>
                      <a:pt x="5" y="132"/>
                    </a:lnTo>
                    <a:lnTo>
                      <a:pt x="2" y="108"/>
                    </a:lnTo>
                    <a:lnTo>
                      <a:pt x="0" y="88"/>
                    </a:lnTo>
                    <a:lnTo>
                      <a:pt x="10" y="52"/>
                    </a:lnTo>
                    <a:lnTo>
                      <a:pt x="33" y="23"/>
                    </a:lnTo>
                    <a:lnTo>
                      <a:pt x="66" y="5"/>
                    </a:lnTo>
                    <a:lnTo>
                      <a:pt x="85" y="2"/>
                    </a:lnTo>
                    <a:lnTo>
                      <a:pt x="104" y="0"/>
                    </a:lnTo>
                    <a:lnTo>
                      <a:pt x="138" y="12"/>
                    </a:lnTo>
                    <a:lnTo>
                      <a:pt x="168" y="33"/>
                    </a:lnTo>
                    <a:lnTo>
                      <a:pt x="187" y="66"/>
                    </a:lnTo>
                    <a:lnTo>
                      <a:pt x="191" y="85"/>
                    </a:lnTo>
                    <a:lnTo>
                      <a:pt x="194" y="105"/>
                    </a:lnTo>
                    <a:lnTo>
                      <a:pt x="230" y="317"/>
                    </a:lnTo>
                    <a:lnTo>
                      <a:pt x="270" y="492"/>
                    </a:lnTo>
                    <a:lnTo>
                      <a:pt x="314" y="676"/>
                    </a:lnTo>
                    <a:lnTo>
                      <a:pt x="410" y="991"/>
                    </a:lnTo>
                    <a:lnTo>
                      <a:pt x="491" y="1219"/>
                    </a:lnTo>
                    <a:lnTo>
                      <a:pt x="585" y="1457"/>
                    </a:lnTo>
                    <a:lnTo>
                      <a:pt x="697" y="1706"/>
                    </a:lnTo>
                    <a:lnTo>
                      <a:pt x="825" y="1956"/>
                    </a:lnTo>
                    <a:lnTo>
                      <a:pt x="972" y="2210"/>
                    </a:lnTo>
                    <a:lnTo>
                      <a:pt x="1055" y="2337"/>
                    </a:lnTo>
                    <a:lnTo>
                      <a:pt x="1144" y="2470"/>
                    </a:lnTo>
                    <a:lnTo>
                      <a:pt x="1342" y="2728"/>
                    </a:lnTo>
                    <a:lnTo>
                      <a:pt x="1450" y="2851"/>
                    </a:lnTo>
                    <a:lnTo>
                      <a:pt x="1461" y="2867"/>
                    </a:lnTo>
                    <a:lnTo>
                      <a:pt x="1474" y="2903"/>
                    </a:lnTo>
                    <a:lnTo>
                      <a:pt x="1471" y="2939"/>
                    </a:lnTo>
                    <a:lnTo>
                      <a:pt x="1455" y="2973"/>
                    </a:lnTo>
                    <a:lnTo>
                      <a:pt x="1442" y="2988"/>
                    </a:lnTo>
                    <a:lnTo>
                      <a:pt x="1428" y="2998"/>
                    </a:lnTo>
                    <a:lnTo>
                      <a:pt x="1395" y="3011"/>
                    </a:lnTo>
                    <a:lnTo>
                      <a:pt x="1378" y="301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9" name="Freeform 86">
                <a:extLst>
                  <a:ext uri="{FF2B5EF4-FFF2-40B4-BE49-F238E27FC236}">
                    <a16:creationId xmlns:a16="http://schemas.microsoft.com/office/drawing/2014/main" xmlns="" id="{FC3D2468-CF51-41A2-91F5-EBE660B3B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3" y="3274"/>
                <a:ext cx="255" cy="64"/>
              </a:xfrm>
              <a:custGeom>
                <a:avLst/>
                <a:gdLst>
                  <a:gd name="T0" fmla="*/ 670 w 764"/>
                  <a:gd name="T1" fmla="*/ 191 h 191"/>
                  <a:gd name="T2" fmla="*/ 96 w 764"/>
                  <a:gd name="T3" fmla="*/ 191 h 191"/>
                  <a:gd name="T4" fmla="*/ 76 w 764"/>
                  <a:gd name="T5" fmla="*/ 190 h 191"/>
                  <a:gd name="T6" fmla="*/ 42 w 764"/>
                  <a:gd name="T7" fmla="*/ 175 h 191"/>
                  <a:gd name="T8" fmla="*/ 16 w 764"/>
                  <a:gd name="T9" fmla="*/ 150 h 191"/>
                  <a:gd name="T10" fmla="*/ 2 w 764"/>
                  <a:gd name="T11" fmla="*/ 115 h 191"/>
                  <a:gd name="T12" fmla="*/ 0 w 764"/>
                  <a:gd name="T13" fmla="*/ 97 h 191"/>
                  <a:gd name="T14" fmla="*/ 2 w 764"/>
                  <a:gd name="T15" fmla="*/ 76 h 191"/>
                  <a:gd name="T16" fmla="*/ 16 w 764"/>
                  <a:gd name="T17" fmla="*/ 42 h 191"/>
                  <a:gd name="T18" fmla="*/ 42 w 764"/>
                  <a:gd name="T19" fmla="*/ 16 h 191"/>
                  <a:gd name="T20" fmla="*/ 76 w 764"/>
                  <a:gd name="T21" fmla="*/ 2 h 191"/>
                  <a:gd name="T22" fmla="*/ 96 w 764"/>
                  <a:gd name="T23" fmla="*/ 0 h 191"/>
                  <a:gd name="T24" fmla="*/ 670 w 764"/>
                  <a:gd name="T25" fmla="*/ 0 h 191"/>
                  <a:gd name="T26" fmla="*/ 688 w 764"/>
                  <a:gd name="T27" fmla="*/ 2 h 191"/>
                  <a:gd name="T28" fmla="*/ 723 w 764"/>
                  <a:gd name="T29" fmla="*/ 16 h 191"/>
                  <a:gd name="T30" fmla="*/ 749 w 764"/>
                  <a:gd name="T31" fmla="*/ 42 h 191"/>
                  <a:gd name="T32" fmla="*/ 764 w 764"/>
                  <a:gd name="T33" fmla="*/ 76 h 191"/>
                  <a:gd name="T34" fmla="*/ 764 w 764"/>
                  <a:gd name="T35" fmla="*/ 97 h 191"/>
                  <a:gd name="T36" fmla="*/ 764 w 764"/>
                  <a:gd name="T37" fmla="*/ 115 h 191"/>
                  <a:gd name="T38" fmla="*/ 749 w 764"/>
                  <a:gd name="T39" fmla="*/ 150 h 191"/>
                  <a:gd name="T40" fmla="*/ 723 w 764"/>
                  <a:gd name="T41" fmla="*/ 175 h 191"/>
                  <a:gd name="T42" fmla="*/ 688 w 764"/>
                  <a:gd name="T43" fmla="*/ 190 h 191"/>
                  <a:gd name="T44" fmla="*/ 670 w 764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64" h="191">
                    <a:moveTo>
                      <a:pt x="670" y="191"/>
                    </a:moveTo>
                    <a:lnTo>
                      <a:pt x="96" y="191"/>
                    </a:lnTo>
                    <a:lnTo>
                      <a:pt x="76" y="190"/>
                    </a:lnTo>
                    <a:lnTo>
                      <a:pt x="42" y="175"/>
                    </a:lnTo>
                    <a:lnTo>
                      <a:pt x="16" y="150"/>
                    </a:lnTo>
                    <a:lnTo>
                      <a:pt x="2" y="115"/>
                    </a:lnTo>
                    <a:lnTo>
                      <a:pt x="0" y="97"/>
                    </a:lnTo>
                    <a:lnTo>
                      <a:pt x="2" y="76"/>
                    </a:lnTo>
                    <a:lnTo>
                      <a:pt x="16" y="42"/>
                    </a:lnTo>
                    <a:lnTo>
                      <a:pt x="42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670" y="0"/>
                    </a:lnTo>
                    <a:lnTo>
                      <a:pt x="688" y="2"/>
                    </a:lnTo>
                    <a:lnTo>
                      <a:pt x="723" y="16"/>
                    </a:lnTo>
                    <a:lnTo>
                      <a:pt x="749" y="42"/>
                    </a:lnTo>
                    <a:lnTo>
                      <a:pt x="764" y="76"/>
                    </a:lnTo>
                    <a:lnTo>
                      <a:pt x="764" y="97"/>
                    </a:lnTo>
                    <a:lnTo>
                      <a:pt x="764" y="115"/>
                    </a:lnTo>
                    <a:lnTo>
                      <a:pt x="749" y="150"/>
                    </a:lnTo>
                    <a:lnTo>
                      <a:pt x="723" y="175"/>
                    </a:lnTo>
                    <a:lnTo>
                      <a:pt x="688" y="190"/>
                    </a:lnTo>
                    <a:lnTo>
                      <a:pt x="670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0" name="Freeform 87">
                <a:extLst>
                  <a:ext uri="{FF2B5EF4-FFF2-40B4-BE49-F238E27FC236}">
                    <a16:creationId xmlns:a16="http://schemas.microsoft.com/office/drawing/2014/main" xmlns="" id="{535ED7C2-342A-4C6F-880A-BACBB60EBA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" y="3274"/>
                <a:ext cx="255" cy="892"/>
              </a:xfrm>
              <a:custGeom>
                <a:avLst/>
                <a:gdLst>
                  <a:gd name="T0" fmla="*/ 669 w 764"/>
                  <a:gd name="T1" fmla="*/ 2676 h 2676"/>
                  <a:gd name="T2" fmla="*/ 656 w 764"/>
                  <a:gd name="T3" fmla="*/ 2676 h 2676"/>
                  <a:gd name="T4" fmla="*/ 630 w 764"/>
                  <a:gd name="T5" fmla="*/ 2669 h 2676"/>
                  <a:gd name="T6" fmla="*/ 609 w 764"/>
                  <a:gd name="T7" fmla="*/ 2655 h 2676"/>
                  <a:gd name="T8" fmla="*/ 590 w 764"/>
                  <a:gd name="T9" fmla="*/ 2636 h 2676"/>
                  <a:gd name="T10" fmla="*/ 583 w 764"/>
                  <a:gd name="T11" fmla="*/ 2623 h 2676"/>
                  <a:gd name="T12" fmla="*/ 530 w 764"/>
                  <a:gd name="T13" fmla="*/ 2516 h 2676"/>
                  <a:gd name="T14" fmla="*/ 436 w 764"/>
                  <a:gd name="T15" fmla="*/ 2296 h 2676"/>
                  <a:gd name="T16" fmla="*/ 352 w 764"/>
                  <a:gd name="T17" fmla="*/ 2076 h 2676"/>
                  <a:gd name="T18" fmla="*/ 281 w 764"/>
                  <a:gd name="T19" fmla="*/ 1858 h 2676"/>
                  <a:gd name="T20" fmla="*/ 219 w 764"/>
                  <a:gd name="T21" fmla="*/ 1642 h 2676"/>
                  <a:gd name="T22" fmla="*/ 167 w 764"/>
                  <a:gd name="T23" fmla="*/ 1433 h 2676"/>
                  <a:gd name="T24" fmla="*/ 106 w 764"/>
                  <a:gd name="T25" fmla="*/ 1133 h 2676"/>
                  <a:gd name="T26" fmla="*/ 50 w 764"/>
                  <a:gd name="T27" fmla="*/ 772 h 2676"/>
                  <a:gd name="T28" fmla="*/ 18 w 764"/>
                  <a:gd name="T29" fmla="*/ 471 h 2676"/>
                  <a:gd name="T30" fmla="*/ 0 w 764"/>
                  <a:gd name="T31" fmla="*/ 157 h 2676"/>
                  <a:gd name="T32" fmla="*/ 0 w 764"/>
                  <a:gd name="T33" fmla="*/ 97 h 2676"/>
                  <a:gd name="T34" fmla="*/ 1 w 764"/>
                  <a:gd name="T35" fmla="*/ 76 h 2676"/>
                  <a:gd name="T36" fmla="*/ 15 w 764"/>
                  <a:gd name="T37" fmla="*/ 42 h 2676"/>
                  <a:gd name="T38" fmla="*/ 41 w 764"/>
                  <a:gd name="T39" fmla="*/ 16 h 2676"/>
                  <a:gd name="T40" fmla="*/ 76 w 764"/>
                  <a:gd name="T41" fmla="*/ 2 h 2676"/>
                  <a:gd name="T42" fmla="*/ 96 w 764"/>
                  <a:gd name="T43" fmla="*/ 0 h 2676"/>
                  <a:gd name="T44" fmla="*/ 114 w 764"/>
                  <a:gd name="T45" fmla="*/ 2 h 2676"/>
                  <a:gd name="T46" fmla="*/ 149 w 764"/>
                  <a:gd name="T47" fmla="*/ 16 h 2676"/>
                  <a:gd name="T48" fmla="*/ 175 w 764"/>
                  <a:gd name="T49" fmla="*/ 42 h 2676"/>
                  <a:gd name="T50" fmla="*/ 190 w 764"/>
                  <a:gd name="T51" fmla="*/ 76 h 2676"/>
                  <a:gd name="T52" fmla="*/ 190 w 764"/>
                  <a:gd name="T53" fmla="*/ 97 h 2676"/>
                  <a:gd name="T54" fmla="*/ 192 w 764"/>
                  <a:gd name="T55" fmla="*/ 142 h 2676"/>
                  <a:gd name="T56" fmla="*/ 209 w 764"/>
                  <a:gd name="T57" fmla="*/ 441 h 2676"/>
                  <a:gd name="T58" fmla="*/ 239 w 764"/>
                  <a:gd name="T59" fmla="*/ 733 h 2676"/>
                  <a:gd name="T60" fmla="*/ 294 w 764"/>
                  <a:gd name="T61" fmla="*/ 1086 h 2676"/>
                  <a:gd name="T62" fmla="*/ 352 w 764"/>
                  <a:gd name="T63" fmla="*/ 1380 h 2676"/>
                  <a:gd name="T64" fmla="*/ 403 w 764"/>
                  <a:gd name="T65" fmla="*/ 1585 h 2676"/>
                  <a:gd name="T66" fmla="*/ 461 w 764"/>
                  <a:gd name="T67" fmla="*/ 1794 h 2676"/>
                  <a:gd name="T68" fmla="*/ 532 w 764"/>
                  <a:gd name="T69" fmla="*/ 2008 h 2676"/>
                  <a:gd name="T70" fmla="*/ 612 w 764"/>
                  <a:gd name="T71" fmla="*/ 2222 h 2676"/>
                  <a:gd name="T72" fmla="*/ 704 w 764"/>
                  <a:gd name="T73" fmla="*/ 2434 h 2676"/>
                  <a:gd name="T74" fmla="*/ 754 w 764"/>
                  <a:gd name="T75" fmla="*/ 2539 h 2676"/>
                  <a:gd name="T76" fmla="*/ 762 w 764"/>
                  <a:gd name="T77" fmla="*/ 2556 h 2676"/>
                  <a:gd name="T78" fmla="*/ 764 w 764"/>
                  <a:gd name="T79" fmla="*/ 2593 h 2676"/>
                  <a:gd name="T80" fmla="*/ 752 w 764"/>
                  <a:gd name="T81" fmla="*/ 2628 h 2676"/>
                  <a:gd name="T82" fmla="*/ 728 w 764"/>
                  <a:gd name="T83" fmla="*/ 2656 h 2676"/>
                  <a:gd name="T84" fmla="*/ 711 w 764"/>
                  <a:gd name="T85" fmla="*/ 2666 h 2676"/>
                  <a:gd name="T86" fmla="*/ 691 w 764"/>
                  <a:gd name="T87" fmla="*/ 2675 h 2676"/>
                  <a:gd name="T88" fmla="*/ 669 w 764"/>
                  <a:gd name="T89" fmla="*/ 2676 h 2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64" h="2676">
                    <a:moveTo>
                      <a:pt x="669" y="2676"/>
                    </a:moveTo>
                    <a:lnTo>
                      <a:pt x="656" y="2676"/>
                    </a:lnTo>
                    <a:lnTo>
                      <a:pt x="630" y="2669"/>
                    </a:lnTo>
                    <a:lnTo>
                      <a:pt x="609" y="2655"/>
                    </a:lnTo>
                    <a:lnTo>
                      <a:pt x="590" y="2636"/>
                    </a:lnTo>
                    <a:lnTo>
                      <a:pt x="583" y="2623"/>
                    </a:lnTo>
                    <a:lnTo>
                      <a:pt x="530" y="2516"/>
                    </a:lnTo>
                    <a:lnTo>
                      <a:pt x="436" y="2296"/>
                    </a:lnTo>
                    <a:lnTo>
                      <a:pt x="352" y="2076"/>
                    </a:lnTo>
                    <a:lnTo>
                      <a:pt x="281" y="1858"/>
                    </a:lnTo>
                    <a:lnTo>
                      <a:pt x="219" y="1642"/>
                    </a:lnTo>
                    <a:lnTo>
                      <a:pt x="167" y="1433"/>
                    </a:lnTo>
                    <a:lnTo>
                      <a:pt x="106" y="1133"/>
                    </a:lnTo>
                    <a:lnTo>
                      <a:pt x="50" y="772"/>
                    </a:lnTo>
                    <a:lnTo>
                      <a:pt x="18" y="471"/>
                    </a:lnTo>
                    <a:lnTo>
                      <a:pt x="0" y="157"/>
                    </a:lnTo>
                    <a:lnTo>
                      <a:pt x="0" y="97"/>
                    </a:lnTo>
                    <a:lnTo>
                      <a:pt x="1" y="76"/>
                    </a:lnTo>
                    <a:lnTo>
                      <a:pt x="15" y="42"/>
                    </a:lnTo>
                    <a:lnTo>
                      <a:pt x="41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114" y="2"/>
                    </a:lnTo>
                    <a:lnTo>
                      <a:pt x="149" y="16"/>
                    </a:lnTo>
                    <a:lnTo>
                      <a:pt x="175" y="42"/>
                    </a:lnTo>
                    <a:lnTo>
                      <a:pt x="190" y="76"/>
                    </a:lnTo>
                    <a:lnTo>
                      <a:pt x="190" y="97"/>
                    </a:lnTo>
                    <a:lnTo>
                      <a:pt x="192" y="142"/>
                    </a:lnTo>
                    <a:lnTo>
                      <a:pt x="209" y="441"/>
                    </a:lnTo>
                    <a:lnTo>
                      <a:pt x="239" y="733"/>
                    </a:lnTo>
                    <a:lnTo>
                      <a:pt x="294" y="1086"/>
                    </a:lnTo>
                    <a:lnTo>
                      <a:pt x="352" y="1380"/>
                    </a:lnTo>
                    <a:lnTo>
                      <a:pt x="403" y="1585"/>
                    </a:lnTo>
                    <a:lnTo>
                      <a:pt x="461" y="1794"/>
                    </a:lnTo>
                    <a:lnTo>
                      <a:pt x="532" y="2008"/>
                    </a:lnTo>
                    <a:lnTo>
                      <a:pt x="612" y="2222"/>
                    </a:lnTo>
                    <a:lnTo>
                      <a:pt x="704" y="2434"/>
                    </a:lnTo>
                    <a:lnTo>
                      <a:pt x="754" y="2539"/>
                    </a:lnTo>
                    <a:lnTo>
                      <a:pt x="762" y="2556"/>
                    </a:lnTo>
                    <a:lnTo>
                      <a:pt x="764" y="2593"/>
                    </a:lnTo>
                    <a:lnTo>
                      <a:pt x="752" y="2628"/>
                    </a:lnTo>
                    <a:lnTo>
                      <a:pt x="728" y="2656"/>
                    </a:lnTo>
                    <a:lnTo>
                      <a:pt x="711" y="2666"/>
                    </a:lnTo>
                    <a:lnTo>
                      <a:pt x="691" y="2675"/>
                    </a:lnTo>
                    <a:lnTo>
                      <a:pt x="669" y="267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1" name="Freeform 88">
                <a:extLst>
                  <a:ext uri="{FF2B5EF4-FFF2-40B4-BE49-F238E27FC236}">
                    <a16:creationId xmlns:a16="http://schemas.microsoft.com/office/drawing/2014/main" xmlns="" id="{A2B21BC7-F11C-45B1-B89E-775BE71AC5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5" y="4039"/>
                <a:ext cx="189" cy="127"/>
              </a:xfrm>
              <a:custGeom>
                <a:avLst/>
                <a:gdLst>
                  <a:gd name="T0" fmla="*/ 96 w 566"/>
                  <a:gd name="T1" fmla="*/ 381 h 381"/>
                  <a:gd name="T2" fmla="*/ 83 w 566"/>
                  <a:gd name="T3" fmla="*/ 381 h 381"/>
                  <a:gd name="T4" fmla="*/ 57 w 566"/>
                  <a:gd name="T5" fmla="*/ 374 h 381"/>
                  <a:gd name="T6" fmla="*/ 36 w 566"/>
                  <a:gd name="T7" fmla="*/ 361 h 381"/>
                  <a:gd name="T8" fmla="*/ 17 w 566"/>
                  <a:gd name="T9" fmla="*/ 341 h 381"/>
                  <a:gd name="T10" fmla="*/ 10 w 566"/>
                  <a:gd name="T11" fmla="*/ 330 h 381"/>
                  <a:gd name="T12" fmla="*/ 3 w 566"/>
                  <a:gd name="T13" fmla="*/ 311 h 381"/>
                  <a:gd name="T14" fmla="*/ 0 w 566"/>
                  <a:gd name="T15" fmla="*/ 274 h 381"/>
                  <a:gd name="T16" fmla="*/ 11 w 566"/>
                  <a:gd name="T17" fmla="*/ 239 h 381"/>
                  <a:gd name="T18" fmla="*/ 36 w 566"/>
                  <a:gd name="T19" fmla="*/ 211 h 381"/>
                  <a:gd name="T20" fmla="*/ 52 w 566"/>
                  <a:gd name="T21" fmla="*/ 201 h 381"/>
                  <a:gd name="T22" fmla="*/ 427 w 566"/>
                  <a:gd name="T23" fmla="*/ 10 h 381"/>
                  <a:gd name="T24" fmla="*/ 444 w 566"/>
                  <a:gd name="T25" fmla="*/ 3 h 381"/>
                  <a:gd name="T26" fmla="*/ 482 w 566"/>
                  <a:gd name="T27" fmla="*/ 0 h 381"/>
                  <a:gd name="T28" fmla="*/ 517 w 566"/>
                  <a:gd name="T29" fmla="*/ 11 h 381"/>
                  <a:gd name="T30" fmla="*/ 545 w 566"/>
                  <a:gd name="T31" fmla="*/ 34 h 381"/>
                  <a:gd name="T32" fmla="*/ 555 w 566"/>
                  <a:gd name="T33" fmla="*/ 52 h 381"/>
                  <a:gd name="T34" fmla="*/ 563 w 566"/>
                  <a:gd name="T35" fmla="*/ 69 h 381"/>
                  <a:gd name="T36" fmla="*/ 566 w 566"/>
                  <a:gd name="T37" fmla="*/ 106 h 381"/>
                  <a:gd name="T38" fmla="*/ 555 w 566"/>
                  <a:gd name="T39" fmla="*/ 142 h 381"/>
                  <a:gd name="T40" fmla="*/ 530 w 566"/>
                  <a:gd name="T41" fmla="*/ 169 h 381"/>
                  <a:gd name="T42" fmla="*/ 513 w 566"/>
                  <a:gd name="T43" fmla="*/ 179 h 381"/>
                  <a:gd name="T44" fmla="*/ 139 w 566"/>
                  <a:gd name="T45" fmla="*/ 371 h 381"/>
                  <a:gd name="T46" fmla="*/ 117 w 566"/>
                  <a:gd name="T47" fmla="*/ 380 h 381"/>
                  <a:gd name="T48" fmla="*/ 96 w 566"/>
                  <a:gd name="T49" fmla="*/ 381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6" h="381">
                    <a:moveTo>
                      <a:pt x="96" y="381"/>
                    </a:moveTo>
                    <a:lnTo>
                      <a:pt x="83" y="381"/>
                    </a:lnTo>
                    <a:lnTo>
                      <a:pt x="57" y="374"/>
                    </a:lnTo>
                    <a:lnTo>
                      <a:pt x="36" y="361"/>
                    </a:lnTo>
                    <a:lnTo>
                      <a:pt x="17" y="341"/>
                    </a:lnTo>
                    <a:lnTo>
                      <a:pt x="10" y="330"/>
                    </a:lnTo>
                    <a:lnTo>
                      <a:pt x="3" y="311"/>
                    </a:lnTo>
                    <a:lnTo>
                      <a:pt x="0" y="274"/>
                    </a:lnTo>
                    <a:lnTo>
                      <a:pt x="11" y="239"/>
                    </a:lnTo>
                    <a:lnTo>
                      <a:pt x="36" y="211"/>
                    </a:lnTo>
                    <a:lnTo>
                      <a:pt x="52" y="201"/>
                    </a:lnTo>
                    <a:lnTo>
                      <a:pt x="427" y="10"/>
                    </a:lnTo>
                    <a:lnTo>
                      <a:pt x="444" y="3"/>
                    </a:lnTo>
                    <a:lnTo>
                      <a:pt x="482" y="0"/>
                    </a:lnTo>
                    <a:lnTo>
                      <a:pt x="517" y="11"/>
                    </a:lnTo>
                    <a:lnTo>
                      <a:pt x="545" y="34"/>
                    </a:lnTo>
                    <a:lnTo>
                      <a:pt x="555" y="52"/>
                    </a:lnTo>
                    <a:lnTo>
                      <a:pt x="563" y="69"/>
                    </a:lnTo>
                    <a:lnTo>
                      <a:pt x="566" y="106"/>
                    </a:lnTo>
                    <a:lnTo>
                      <a:pt x="555" y="142"/>
                    </a:lnTo>
                    <a:lnTo>
                      <a:pt x="530" y="169"/>
                    </a:lnTo>
                    <a:lnTo>
                      <a:pt x="513" y="179"/>
                    </a:lnTo>
                    <a:lnTo>
                      <a:pt x="139" y="371"/>
                    </a:lnTo>
                    <a:lnTo>
                      <a:pt x="117" y="380"/>
                    </a:lnTo>
                    <a:lnTo>
                      <a:pt x="96" y="38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Freeform 89">
                <a:extLst>
                  <a:ext uri="{FF2B5EF4-FFF2-40B4-BE49-F238E27FC236}">
                    <a16:creationId xmlns:a16="http://schemas.microsoft.com/office/drawing/2014/main" xmlns="" id="{43344C32-D533-44CF-BE37-5B47B7A874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5" y="3914"/>
                <a:ext cx="189" cy="128"/>
              </a:xfrm>
              <a:custGeom>
                <a:avLst/>
                <a:gdLst>
                  <a:gd name="T0" fmla="*/ 96 w 568"/>
                  <a:gd name="T1" fmla="*/ 385 h 385"/>
                  <a:gd name="T2" fmla="*/ 83 w 568"/>
                  <a:gd name="T3" fmla="*/ 385 h 385"/>
                  <a:gd name="T4" fmla="*/ 59 w 568"/>
                  <a:gd name="T5" fmla="*/ 377 h 385"/>
                  <a:gd name="T6" fmla="*/ 36 w 568"/>
                  <a:gd name="T7" fmla="*/ 364 h 385"/>
                  <a:gd name="T8" fmla="*/ 17 w 568"/>
                  <a:gd name="T9" fmla="*/ 344 h 385"/>
                  <a:gd name="T10" fmla="*/ 12 w 568"/>
                  <a:gd name="T11" fmla="*/ 333 h 385"/>
                  <a:gd name="T12" fmla="*/ 3 w 568"/>
                  <a:gd name="T13" fmla="*/ 314 h 385"/>
                  <a:gd name="T14" fmla="*/ 0 w 568"/>
                  <a:gd name="T15" fmla="*/ 278 h 385"/>
                  <a:gd name="T16" fmla="*/ 12 w 568"/>
                  <a:gd name="T17" fmla="*/ 243 h 385"/>
                  <a:gd name="T18" fmla="*/ 36 w 568"/>
                  <a:gd name="T19" fmla="*/ 214 h 385"/>
                  <a:gd name="T20" fmla="*/ 52 w 568"/>
                  <a:gd name="T21" fmla="*/ 204 h 385"/>
                  <a:gd name="T22" fmla="*/ 429 w 568"/>
                  <a:gd name="T23" fmla="*/ 12 h 385"/>
                  <a:gd name="T24" fmla="*/ 447 w 568"/>
                  <a:gd name="T25" fmla="*/ 3 h 385"/>
                  <a:gd name="T26" fmla="*/ 483 w 568"/>
                  <a:gd name="T27" fmla="*/ 0 h 385"/>
                  <a:gd name="T28" fmla="*/ 519 w 568"/>
                  <a:gd name="T29" fmla="*/ 12 h 385"/>
                  <a:gd name="T30" fmla="*/ 548 w 568"/>
                  <a:gd name="T31" fmla="*/ 36 h 385"/>
                  <a:gd name="T32" fmla="*/ 558 w 568"/>
                  <a:gd name="T33" fmla="*/ 53 h 385"/>
                  <a:gd name="T34" fmla="*/ 565 w 568"/>
                  <a:gd name="T35" fmla="*/ 70 h 385"/>
                  <a:gd name="T36" fmla="*/ 568 w 568"/>
                  <a:gd name="T37" fmla="*/ 108 h 385"/>
                  <a:gd name="T38" fmla="*/ 556 w 568"/>
                  <a:gd name="T39" fmla="*/ 142 h 385"/>
                  <a:gd name="T40" fmla="*/ 533 w 568"/>
                  <a:gd name="T41" fmla="*/ 171 h 385"/>
                  <a:gd name="T42" fmla="*/ 516 w 568"/>
                  <a:gd name="T43" fmla="*/ 181 h 385"/>
                  <a:gd name="T44" fmla="*/ 139 w 568"/>
                  <a:gd name="T45" fmla="*/ 374 h 385"/>
                  <a:gd name="T46" fmla="*/ 118 w 568"/>
                  <a:gd name="T47" fmla="*/ 383 h 385"/>
                  <a:gd name="T48" fmla="*/ 96 w 568"/>
                  <a:gd name="T49" fmla="*/ 385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8" h="385">
                    <a:moveTo>
                      <a:pt x="96" y="385"/>
                    </a:moveTo>
                    <a:lnTo>
                      <a:pt x="83" y="385"/>
                    </a:lnTo>
                    <a:lnTo>
                      <a:pt x="59" y="377"/>
                    </a:lnTo>
                    <a:lnTo>
                      <a:pt x="36" y="364"/>
                    </a:lnTo>
                    <a:lnTo>
                      <a:pt x="17" y="344"/>
                    </a:lnTo>
                    <a:lnTo>
                      <a:pt x="12" y="333"/>
                    </a:lnTo>
                    <a:lnTo>
                      <a:pt x="3" y="314"/>
                    </a:lnTo>
                    <a:lnTo>
                      <a:pt x="0" y="278"/>
                    </a:lnTo>
                    <a:lnTo>
                      <a:pt x="12" y="243"/>
                    </a:lnTo>
                    <a:lnTo>
                      <a:pt x="36" y="214"/>
                    </a:lnTo>
                    <a:lnTo>
                      <a:pt x="52" y="204"/>
                    </a:lnTo>
                    <a:lnTo>
                      <a:pt x="429" y="12"/>
                    </a:lnTo>
                    <a:lnTo>
                      <a:pt x="447" y="3"/>
                    </a:lnTo>
                    <a:lnTo>
                      <a:pt x="483" y="0"/>
                    </a:lnTo>
                    <a:lnTo>
                      <a:pt x="519" y="12"/>
                    </a:lnTo>
                    <a:lnTo>
                      <a:pt x="548" y="36"/>
                    </a:lnTo>
                    <a:lnTo>
                      <a:pt x="558" y="53"/>
                    </a:lnTo>
                    <a:lnTo>
                      <a:pt x="565" y="70"/>
                    </a:lnTo>
                    <a:lnTo>
                      <a:pt x="568" y="108"/>
                    </a:lnTo>
                    <a:lnTo>
                      <a:pt x="556" y="142"/>
                    </a:lnTo>
                    <a:lnTo>
                      <a:pt x="533" y="171"/>
                    </a:lnTo>
                    <a:lnTo>
                      <a:pt x="516" y="181"/>
                    </a:lnTo>
                    <a:lnTo>
                      <a:pt x="139" y="374"/>
                    </a:lnTo>
                    <a:lnTo>
                      <a:pt x="118" y="383"/>
                    </a:lnTo>
                    <a:lnTo>
                      <a:pt x="96" y="38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3" name="Freeform 90">
                <a:extLst>
                  <a:ext uri="{FF2B5EF4-FFF2-40B4-BE49-F238E27FC236}">
                    <a16:creationId xmlns:a16="http://schemas.microsoft.com/office/drawing/2014/main" xmlns="" id="{F75B898C-D310-41AD-BD72-6BB44DFAF9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98" y="3781"/>
                <a:ext cx="199" cy="133"/>
              </a:xfrm>
              <a:custGeom>
                <a:avLst/>
                <a:gdLst>
                  <a:gd name="T0" fmla="*/ 96 w 597"/>
                  <a:gd name="T1" fmla="*/ 398 h 398"/>
                  <a:gd name="T2" fmla="*/ 83 w 597"/>
                  <a:gd name="T3" fmla="*/ 398 h 398"/>
                  <a:gd name="T4" fmla="*/ 59 w 597"/>
                  <a:gd name="T5" fmla="*/ 391 h 398"/>
                  <a:gd name="T6" fmla="*/ 36 w 597"/>
                  <a:gd name="T7" fmla="*/ 378 h 398"/>
                  <a:gd name="T8" fmla="*/ 19 w 597"/>
                  <a:gd name="T9" fmla="*/ 358 h 398"/>
                  <a:gd name="T10" fmla="*/ 12 w 597"/>
                  <a:gd name="T11" fmla="*/ 347 h 398"/>
                  <a:gd name="T12" fmla="*/ 3 w 597"/>
                  <a:gd name="T13" fmla="*/ 329 h 398"/>
                  <a:gd name="T14" fmla="*/ 0 w 597"/>
                  <a:gd name="T15" fmla="*/ 292 h 398"/>
                  <a:gd name="T16" fmla="*/ 12 w 597"/>
                  <a:gd name="T17" fmla="*/ 256 h 398"/>
                  <a:gd name="T18" fmla="*/ 36 w 597"/>
                  <a:gd name="T19" fmla="*/ 228 h 398"/>
                  <a:gd name="T20" fmla="*/ 53 w 597"/>
                  <a:gd name="T21" fmla="*/ 218 h 398"/>
                  <a:gd name="T22" fmla="*/ 457 w 597"/>
                  <a:gd name="T23" fmla="*/ 10 h 398"/>
                  <a:gd name="T24" fmla="*/ 476 w 597"/>
                  <a:gd name="T25" fmla="*/ 2 h 398"/>
                  <a:gd name="T26" fmla="*/ 512 w 597"/>
                  <a:gd name="T27" fmla="*/ 0 h 398"/>
                  <a:gd name="T28" fmla="*/ 548 w 597"/>
                  <a:gd name="T29" fmla="*/ 11 h 398"/>
                  <a:gd name="T30" fmla="*/ 576 w 597"/>
                  <a:gd name="T31" fmla="*/ 34 h 398"/>
                  <a:gd name="T32" fmla="*/ 586 w 597"/>
                  <a:gd name="T33" fmla="*/ 51 h 398"/>
                  <a:gd name="T34" fmla="*/ 594 w 597"/>
                  <a:gd name="T35" fmla="*/ 68 h 398"/>
                  <a:gd name="T36" fmla="*/ 597 w 597"/>
                  <a:gd name="T37" fmla="*/ 106 h 398"/>
                  <a:gd name="T38" fmla="*/ 585 w 597"/>
                  <a:gd name="T39" fmla="*/ 142 h 398"/>
                  <a:gd name="T40" fmla="*/ 562 w 597"/>
                  <a:gd name="T41" fmla="*/ 170 h 398"/>
                  <a:gd name="T42" fmla="*/ 545 w 597"/>
                  <a:gd name="T43" fmla="*/ 180 h 398"/>
                  <a:gd name="T44" fmla="*/ 139 w 597"/>
                  <a:gd name="T45" fmla="*/ 388 h 398"/>
                  <a:gd name="T46" fmla="*/ 119 w 597"/>
                  <a:gd name="T47" fmla="*/ 397 h 398"/>
                  <a:gd name="T48" fmla="*/ 96 w 597"/>
                  <a:gd name="T4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97" h="398">
                    <a:moveTo>
                      <a:pt x="96" y="398"/>
                    </a:moveTo>
                    <a:lnTo>
                      <a:pt x="83" y="398"/>
                    </a:lnTo>
                    <a:lnTo>
                      <a:pt x="59" y="391"/>
                    </a:lnTo>
                    <a:lnTo>
                      <a:pt x="36" y="378"/>
                    </a:lnTo>
                    <a:lnTo>
                      <a:pt x="19" y="358"/>
                    </a:lnTo>
                    <a:lnTo>
                      <a:pt x="12" y="347"/>
                    </a:lnTo>
                    <a:lnTo>
                      <a:pt x="3" y="329"/>
                    </a:lnTo>
                    <a:lnTo>
                      <a:pt x="0" y="292"/>
                    </a:lnTo>
                    <a:lnTo>
                      <a:pt x="12" y="256"/>
                    </a:lnTo>
                    <a:lnTo>
                      <a:pt x="36" y="228"/>
                    </a:lnTo>
                    <a:lnTo>
                      <a:pt x="53" y="218"/>
                    </a:lnTo>
                    <a:lnTo>
                      <a:pt x="457" y="10"/>
                    </a:lnTo>
                    <a:lnTo>
                      <a:pt x="476" y="2"/>
                    </a:lnTo>
                    <a:lnTo>
                      <a:pt x="512" y="0"/>
                    </a:lnTo>
                    <a:lnTo>
                      <a:pt x="548" y="11"/>
                    </a:lnTo>
                    <a:lnTo>
                      <a:pt x="576" y="34"/>
                    </a:lnTo>
                    <a:lnTo>
                      <a:pt x="586" y="51"/>
                    </a:lnTo>
                    <a:lnTo>
                      <a:pt x="594" y="68"/>
                    </a:lnTo>
                    <a:lnTo>
                      <a:pt x="597" y="106"/>
                    </a:lnTo>
                    <a:lnTo>
                      <a:pt x="585" y="142"/>
                    </a:lnTo>
                    <a:lnTo>
                      <a:pt x="562" y="170"/>
                    </a:lnTo>
                    <a:lnTo>
                      <a:pt x="545" y="180"/>
                    </a:lnTo>
                    <a:lnTo>
                      <a:pt x="139" y="388"/>
                    </a:lnTo>
                    <a:lnTo>
                      <a:pt x="119" y="397"/>
                    </a:lnTo>
                    <a:lnTo>
                      <a:pt x="96" y="39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4" name="Freeform 91">
                <a:extLst>
                  <a:ext uri="{FF2B5EF4-FFF2-40B4-BE49-F238E27FC236}">
                    <a16:creationId xmlns:a16="http://schemas.microsoft.com/office/drawing/2014/main" xmlns="" id="{E7662F97-B3E6-41B7-8C63-CC4ACF21E8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7" y="3645"/>
                <a:ext cx="202" cy="134"/>
              </a:xfrm>
              <a:custGeom>
                <a:avLst/>
                <a:gdLst>
                  <a:gd name="T0" fmla="*/ 96 w 607"/>
                  <a:gd name="T1" fmla="*/ 403 h 403"/>
                  <a:gd name="T2" fmla="*/ 84 w 607"/>
                  <a:gd name="T3" fmla="*/ 401 h 403"/>
                  <a:gd name="T4" fmla="*/ 59 w 607"/>
                  <a:gd name="T5" fmla="*/ 396 h 403"/>
                  <a:gd name="T6" fmla="*/ 36 w 607"/>
                  <a:gd name="T7" fmla="*/ 381 h 403"/>
                  <a:gd name="T8" fmla="*/ 18 w 607"/>
                  <a:gd name="T9" fmla="*/ 363 h 403"/>
                  <a:gd name="T10" fmla="*/ 12 w 607"/>
                  <a:gd name="T11" fmla="*/ 350 h 403"/>
                  <a:gd name="T12" fmla="*/ 3 w 607"/>
                  <a:gd name="T13" fmla="*/ 333 h 403"/>
                  <a:gd name="T14" fmla="*/ 0 w 607"/>
                  <a:gd name="T15" fmla="*/ 295 h 403"/>
                  <a:gd name="T16" fmla="*/ 12 w 607"/>
                  <a:gd name="T17" fmla="*/ 261 h 403"/>
                  <a:gd name="T18" fmla="*/ 36 w 607"/>
                  <a:gd name="T19" fmla="*/ 232 h 403"/>
                  <a:gd name="T20" fmla="*/ 53 w 607"/>
                  <a:gd name="T21" fmla="*/ 222 h 403"/>
                  <a:gd name="T22" fmla="*/ 468 w 607"/>
                  <a:gd name="T23" fmla="*/ 10 h 403"/>
                  <a:gd name="T24" fmla="*/ 485 w 607"/>
                  <a:gd name="T25" fmla="*/ 3 h 403"/>
                  <a:gd name="T26" fmla="*/ 522 w 607"/>
                  <a:gd name="T27" fmla="*/ 0 h 403"/>
                  <a:gd name="T28" fmla="*/ 558 w 607"/>
                  <a:gd name="T29" fmla="*/ 11 h 403"/>
                  <a:gd name="T30" fmla="*/ 587 w 607"/>
                  <a:gd name="T31" fmla="*/ 34 h 403"/>
                  <a:gd name="T32" fmla="*/ 597 w 607"/>
                  <a:gd name="T33" fmla="*/ 51 h 403"/>
                  <a:gd name="T34" fmla="*/ 604 w 607"/>
                  <a:gd name="T35" fmla="*/ 69 h 403"/>
                  <a:gd name="T36" fmla="*/ 607 w 607"/>
                  <a:gd name="T37" fmla="*/ 106 h 403"/>
                  <a:gd name="T38" fmla="*/ 595 w 607"/>
                  <a:gd name="T39" fmla="*/ 142 h 403"/>
                  <a:gd name="T40" fmla="*/ 571 w 607"/>
                  <a:gd name="T41" fmla="*/ 170 h 403"/>
                  <a:gd name="T42" fmla="*/ 555 w 607"/>
                  <a:gd name="T43" fmla="*/ 181 h 403"/>
                  <a:gd name="T44" fmla="*/ 139 w 607"/>
                  <a:gd name="T45" fmla="*/ 391 h 403"/>
                  <a:gd name="T46" fmla="*/ 118 w 607"/>
                  <a:gd name="T47" fmla="*/ 401 h 403"/>
                  <a:gd name="T48" fmla="*/ 96 w 607"/>
                  <a:gd name="T4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07" h="403">
                    <a:moveTo>
                      <a:pt x="96" y="403"/>
                    </a:moveTo>
                    <a:lnTo>
                      <a:pt x="84" y="401"/>
                    </a:lnTo>
                    <a:lnTo>
                      <a:pt x="59" y="396"/>
                    </a:lnTo>
                    <a:lnTo>
                      <a:pt x="36" y="381"/>
                    </a:lnTo>
                    <a:lnTo>
                      <a:pt x="18" y="363"/>
                    </a:lnTo>
                    <a:lnTo>
                      <a:pt x="12" y="350"/>
                    </a:lnTo>
                    <a:lnTo>
                      <a:pt x="3" y="333"/>
                    </a:lnTo>
                    <a:lnTo>
                      <a:pt x="0" y="295"/>
                    </a:lnTo>
                    <a:lnTo>
                      <a:pt x="12" y="261"/>
                    </a:lnTo>
                    <a:lnTo>
                      <a:pt x="36" y="232"/>
                    </a:lnTo>
                    <a:lnTo>
                      <a:pt x="53" y="222"/>
                    </a:lnTo>
                    <a:lnTo>
                      <a:pt x="468" y="10"/>
                    </a:lnTo>
                    <a:lnTo>
                      <a:pt x="485" y="3"/>
                    </a:lnTo>
                    <a:lnTo>
                      <a:pt x="522" y="0"/>
                    </a:lnTo>
                    <a:lnTo>
                      <a:pt x="558" y="11"/>
                    </a:lnTo>
                    <a:lnTo>
                      <a:pt x="587" y="34"/>
                    </a:lnTo>
                    <a:lnTo>
                      <a:pt x="597" y="51"/>
                    </a:lnTo>
                    <a:lnTo>
                      <a:pt x="604" y="69"/>
                    </a:lnTo>
                    <a:lnTo>
                      <a:pt x="607" y="106"/>
                    </a:lnTo>
                    <a:lnTo>
                      <a:pt x="595" y="142"/>
                    </a:lnTo>
                    <a:lnTo>
                      <a:pt x="571" y="170"/>
                    </a:lnTo>
                    <a:lnTo>
                      <a:pt x="555" y="181"/>
                    </a:lnTo>
                    <a:lnTo>
                      <a:pt x="139" y="391"/>
                    </a:lnTo>
                    <a:lnTo>
                      <a:pt x="118" y="401"/>
                    </a:lnTo>
                    <a:lnTo>
                      <a:pt x="96" y="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5" name="Freeform 92">
                <a:extLst>
                  <a:ext uri="{FF2B5EF4-FFF2-40B4-BE49-F238E27FC236}">
                    <a16:creationId xmlns:a16="http://schemas.microsoft.com/office/drawing/2014/main" xmlns="" id="{3AD5BFED-205C-47DD-8E1C-C4CEF04A3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09" y="3502"/>
                <a:ext cx="209" cy="139"/>
              </a:xfrm>
              <a:custGeom>
                <a:avLst/>
                <a:gdLst>
                  <a:gd name="T0" fmla="*/ 94 w 628"/>
                  <a:gd name="T1" fmla="*/ 417 h 417"/>
                  <a:gd name="T2" fmla="*/ 81 w 628"/>
                  <a:gd name="T3" fmla="*/ 416 h 417"/>
                  <a:gd name="T4" fmla="*/ 57 w 628"/>
                  <a:gd name="T5" fmla="*/ 409 h 417"/>
                  <a:gd name="T6" fmla="*/ 36 w 628"/>
                  <a:gd name="T7" fmla="*/ 396 h 417"/>
                  <a:gd name="T8" fmla="*/ 17 w 628"/>
                  <a:gd name="T9" fmla="*/ 377 h 417"/>
                  <a:gd name="T10" fmla="*/ 10 w 628"/>
                  <a:gd name="T11" fmla="*/ 364 h 417"/>
                  <a:gd name="T12" fmla="*/ 3 w 628"/>
                  <a:gd name="T13" fmla="*/ 347 h 417"/>
                  <a:gd name="T14" fmla="*/ 0 w 628"/>
                  <a:gd name="T15" fmla="*/ 310 h 417"/>
                  <a:gd name="T16" fmla="*/ 11 w 628"/>
                  <a:gd name="T17" fmla="*/ 275 h 417"/>
                  <a:gd name="T18" fmla="*/ 34 w 628"/>
                  <a:gd name="T19" fmla="*/ 247 h 417"/>
                  <a:gd name="T20" fmla="*/ 51 w 628"/>
                  <a:gd name="T21" fmla="*/ 237 h 417"/>
                  <a:gd name="T22" fmla="*/ 489 w 628"/>
                  <a:gd name="T23" fmla="*/ 10 h 417"/>
                  <a:gd name="T24" fmla="*/ 507 w 628"/>
                  <a:gd name="T25" fmla="*/ 3 h 417"/>
                  <a:gd name="T26" fmla="*/ 543 w 628"/>
                  <a:gd name="T27" fmla="*/ 0 h 417"/>
                  <a:gd name="T28" fmla="*/ 579 w 628"/>
                  <a:gd name="T29" fmla="*/ 12 h 417"/>
                  <a:gd name="T30" fmla="*/ 608 w 628"/>
                  <a:gd name="T31" fmla="*/ 34 h 417"/>
                  <a:gd name="T32" fmla="*/ 618 w 628"/>
                  <a:gd name="T33" fmla="*/ 52 h 417"/>
                  <a:gd name="T34" fmla="*/ 625 w 628"/>
                  <a:gd name="T35" fmla="*/ 70 h 417"/>
                  <a:gd name="T36" fmla="*/ 628 w 628"/>
                  <a:gd name="T37" fmla="*/ 108 h 417"/>
                  <a:gd name="T38" fmla="*/ 616 w 628"/>
                  <a:gd name="T39" fmla="*/ 142 h 417"/>
                  <a:gd name="T40" fmla="*/ 593 w 628"/>
                  <a:gd name="T41" fmla="*/ 171 h 417"/>
                  <a:gd name="T42" fmla="*/ 576 w 628"/>
                  <a:gd name="T43" fmla="*/ 181 h 417"/>
                  <a:gd name="T44" fmla="*/ 139 w 628"/>
                  <a:gd name="T45" fmla="*/ 406 h 417"/>
                  <a:gd name="T46" fmla="*/ 117 w 628"/>
                  <a:gd name="T47" fmla="*/ 414 h 417"/>
                  <a:gd name="T48" fmla="*/ 94 w 628"/>
                  <a:gd name="T49" fmla="*/ 417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28" h="417">
                    <a:moveTo>
                      <a:pt x="94" y="417"/>
                    </a:moveTo>
                    <a:lnTo>
                      <a:pt x="81" y="416"/>
                    </a:lnTo>
                    <a:lnTo>
                      <a:pt x="57" y="409"/>
                    </a:lnTo>
                    <a:lnTo>
                      <a:pt x="36" y="396"/>
                    </a:lnTo>
                    <a:lnTo>
                      <a:pt x="17" y="377"/>
                    </a:lnTo>
                    <a:lnTo>
                      <a:pt x="10" y="364"/>
                    </a:lnTo>
                    <a:lnTo>
                      <a:pt x="3" y="347"/>
                    </a:lnTo>
                    <a:lnTo>
                      <a:pt x="0" y="310"/>
                    </a:lnTo>
                    <a:lnTo>
                      <a:pt x="11" y="275"/>
                    </a:lnTo>
                    <a:lnTo>
                      <a:pt x="34" y="247"/>
                    </a:lnTo>
                    <a:lnTo>
                      <a:pt x="51" y="237"/>
                    </a:lnTo>
                    <a:lnTo>
                      <a:pt x="489" y="10"/>
                    </a:lnTo>
                    <a:lnTo>
                      <a:pt x="507" y="3"/>
                    </a:lnTo>
                    <a:lnTo>
                      <a:pt x="543" y="0"/>
                    </a:lnTo>
                    <a:lnTo>
                      <a:pt x="579" y="12"/>
                    </a:lnTo>
                    <a:lnTo>
                      <a:pt x="608" y="34"/>
                    </a:lnTo>
                    <a:lnTo>
                      <a:pt x="618" y="52"/>
                    </a:lnTo>
                    <a:lnTo>
                      <a:pt x="625" y="70"/>
                    </a:lnTo>
                    <a:lnTo>
                      <a:pt x="628" y="108"/>
                    </a:lnTo>
                    <a:lnTo>
                      <a:pt x="616" y="142"/>
                    </a:lnTo>
                    <a:lnTo>
                      <a:pt x="593" y="171"/>
                    </a:lnTo>
                    <a:lnTo>
                      <a:pt x="576" y="181"/>
                    </a:lnTo>
                    <a:lnTo>
                      <a:pt x="139" y="406"/>
                    </a:lnTo>
                    <a:lnTo>
                      <a:pt x="117" y="414"/>
                    </a:lnTo>
                    <a:lnTo>
                      <a:pt x="94" y="417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3" name="Freeform 100">
                <a:extLst>
                  <a:ext uri="{FF2B5EF4-FFF2-40B4-BE49-F238E27FC236}">
                    <a16:creationId xmlns:a16="http://schemas.microsoft.com/office/drawing/2014/main" xmlns="" id="{98C7457D-FD82-40A0-961B-8BCD5A04E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5" y="3112"/>
                <a:ext cx="106" cy="121"/>
              </a:xfrm>
              <a:custGeom>
                <a:avLst/>
                <a:gdLst>
                  <a:gd name="T0" fmla="*/ 96 w 318"/>
                  <a:gd name="T1" fmla="*/ 364 h 364"/>
                  <a:gd name="T2" fmla="*/ 80 w 318"/>
                  <a:gd name="T3" fmla="*/ 363 h 364"/>
                  <a:gd name="T4" fmla="*/ 52 w 318"/>
                  <a:gd name="T5" fmla="*/ 354 h 364"/>
                  <a:gd name="T6" fmla="*/ 39 w 318"/>
                  <a:gd name="T7" fmla="*/ 345 h 364"/>
                  <a:gd name="T8" fmla="*/ 24 w 318"/>
                  <a:gd name="T9" fmla="*/ 333 h 364"/>
                  <a:gd name="T10" fmla="*/ 4 w 318"/>
                  <a:gd name="T11" fmla="*/ 301 h 364"/>
                  <a:gd name="T12" fmla="*/ 0 w 318"/>
                  <a:gd name="T13" fmla="*/ 264 h 364"/>
                  <a:gd name="T14" fmla="*/ 9 w 318"/>
                  <a:gd name="T15" fmla="*/ 228 h 364"/>
                  <a:gd name="T16" fmla="*/ 19 w 318"/>
                  <a:gd name="T17" fmla="*/ 212 h 364"/>
                  <a:gd name="T18" fmla="*/ 145 w 318"/>
                  <a:gd name="T19" fmla="*/ 40 h 364"/>
                  <a:gd name="T20" fmla="*/ 158 w 318"/>
                  <a:gd name="T21" fmla="*/ 24 h 364"/>
                  <a:gd name="T22" fmla="*/ 189 w 318"/>
                  <a:gd name="T23" fmla="*/ 6 h 364"/>
                  <a:gd name="T24" fmla="*/ 225 w 318"/>
                  <a:gd name="T25" fmla="*/ 0 h 364"/>
                  <a:gd name="T26" fmla="*/ 262 w 318"/>
                  <a:gd name="T27" fmla="*/ 8 h 364"/>
                  <a:gd name="T28" fmla="*/ 278 w 318"/>
                  <a:gd name="T29" fmla="*/ 19 h 364"/>
                  <a:gd name="T30" fmla="*/ 293 w 318"/>
                  <a:gd name="T31" fmla="*/ 31 h 364"/>
                  <a:gd name="T32" fmla="*/ 313 w 318"/>
                  <a:gd name="T33" fmla="*/ 63 h 364"/>
                  <a:gd name="T34" fmla="*/ 318 w 318"/>
                  <a:gd name="T35" fmla="*/ 100 h 364"/>
                  <a:gd name="T36" fmla="*/ 310 w 318"/>
                  <a:gd name="T37" fmla="*/ 136 h 364"/>
                  <a:gd name="T38" fmla="*/ 298 w 318"/>
                  <a:gd name="T39" fmla="*/ 152 h 364"/>
                  <a:gd name="T40" fmla="*/ 172 w 318"/>
                  <a:gd name="T41" fmla="*/ 324 h 364"/>
                  <a:gd name="T42" fmla="*/ 158 w 318"/>
                  <a:gd name="T43" fmla="*/ 343 h 364"/>
                  <a:gd name="T44" fmla="*/ 118 w 318"/>
                  <a:gd name="T45" fmla="*/ 361 h 364"/>
                  <a:gd name="T46" fmla="*/ 96 w 318"/>
                  <a:gd name="T47" fmla="*/ 36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8" h="364">
                    <a:moveTo>
                      <a:pt x="96" y="364"/>
                    </a:moveTo>
                    <a:lnTo>
                      <a:pt x="80" y="363"/>
                    </a:lnTo>
                    <a:lnTo>
                      <a:pt x="52" y="354"/>
                    </a:lnTo>
                    <a:lnTo>
                      <a:pt x="39" y="345"/>
                    </a:lnTo>
                    <a:lnTo>
                      <a:pt x="24" y="333"/>
                    </a:lnTo>
                    <a:lnTo>
                      <a:pt x="4" y="301"/>
                    </a:lnTo>
                    <a:lnTo>
                      <a:pt x="0" y="264"/>
                    </a:lnTo>
                    <a:lnTo>
                      <a:pt x="9" y="228"/>
                    </a:lnTo>
                    <a:lnTo>
                      <a:pt x="19" y="212"/>
                    </a:lnTo>
                    <a:lnTo>
                      <a:pt x="145" y="40"/>
                    </a:lnTo>
                    <a:lnTo>
                      <a:pt x="158" y="24"/>
                    </a:lnTo>
                    <a:lnTo>
                      <a:pt x="189" y="6"/>
                    </a:lnTo>
                    <a:lnTo>
                      <a:pt x="225" y="0"/>
                    </a:lnTo>
                    <a:lnTo>
                      <a:pt x="262" y="8"/>
                    </a:lnTo>
                    <a:lnTo>
                      <a:pt x="278" y="19"/>
                    </a:lnTo>
                    <a:lnTo>
                      <a:pt x="293" y="31"/>
                    </a:lnTo>
                    <a:lnTo>
                      <a:pt x="313" y="63"/>
                    </a:lnTo>
                    <a:lnTo>
                      <a:pt x="318" y="100"/>
                    </a:lnTo>
                    <a:lnTo>
                      <a:pt x="310" y="136"/>
                    </a:lnTo>
                    <a:lnTo>
                      <a:pt x="298" y="152"/>
                    </a:lnTo>
                    <a:lnTo>
                      <a:pt x="172" y="324"/>
                    </a:lnTo>
                    <a:lnTo>
                      <a:pt x="158" y="343"/>
                    </a:lnTo>
                    <a:lnTo>
                      <a:pt x="118" y="361"/>
                    </a:lnTo>
                    <a:lnTo>
                      <a:pt x="96" y="36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4" name="Freeform 101">
                <a:extLst>
                  <a:ext uri="{FF2B5EF4-FFF2-40B4-BE49-F238E27FC236}">
                    <a16:creationId xmlns:a16="http://schemas.microsoft.com/office/drawing/2014/main" xmlns="" id="{E4854FCF-6021-421E-A3AE-BAACE32F7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1" y="2597"/>
                <a:ext cx="296" cy="381"/>
              </a:xfrm>
              <a:custGeom>
                <a:avLst/>
                <a:gdLst>
                  <a:gd name="T0" fmla="*/ 96 w 887"/>
                  <a:gd name="T1" fmla="*/ 1144 h 1144"/>
                  <a:gd name="T2" fmla="*/ 82 w 887"/>
                  <a:gd name="T3" fmla="*/ 1144 h 1144"/>
                  <a:gd name="T4" fmla="*/ 53 w 887"/>
                  <a:gd name="T5" fmla="*/ 1136 h 1144"/>
                  <a:gd name="T6" fmla="*/ 40 w 887"/>
                  <a:gd name="T7" fmla="*/ 1127 h 1144"/>
                  <a:gd name="T8" fmla="*/ 26 w 887"/>
                  <a:gd name="T9" fmla="*/ 1114 h 1144"/>
                  <a:gd name="T10" fmla="*/ 6 w 887"/>
                  <a:gd name="T11" fmla="*/ 1083 h 1144"/>
                  <a:gd name="T12" fmla="*/ 0 w 887"/>
                  <a:gd name="T13" fmla="*/ 1045 h 1144"/>
                  <a:gd name="T14" fmla="*/ 9 w 887"/>
                  <a:gd name="T15" fmla="*/ 1010 h 1144"/>
                  <a:gd name="T16" fmla="*/ 20 w 887"/>
                  <a:gd name="T17" fmla="*/ 994 h 1144"/>
                  <a:gd name="T18" fmla="*/ 715 w 887"/>
                  <a:gd name="T19" fmla="*/ 39 h 1144"/>
                  <a:gd name="T20" fmla="*/ 727 w 887"/>
                  <a:gd name="T21" fmla="*/ 24 h 1144"/>
                  <a:gd name="T22" fmla="*/ 760 w 887"/>
                  <a:gd name="T23" fmla="*/ 6 h 1144"/>
                  <a:gd name="T24" fmla="*/ 796 w 887"/>
                  <a:gd name="T25" fmla="*/ 0 h 1144"/>
                  <a:gd name="T26" fmla="*/ 831 w 887"/>
                  <a:gd name="T27" fmla="*/ 9 h 1144"/>
                  <a:gd name="T28" fmla="*/ 849 w 887"/>
                  <a:gd name="T29" fmla="*/ 19 h 1144"/>
                  <a:gd name="T30" fmla="*/ 863 w 887"/>
                  <a:gd name="T31" fmla="*/ 32 h 1144"/>
                  <a:gd name="T32" fmla="*/ 882 w 887"/>
                  <a:gd name="T33" fmla="*/ 63 h 1144"/>
                  <a:gd name="T34" fmla="*/ 887 w 887"/>
                  <a:gd name="T35" fmla="*/ 99 h 1144"/>
                  <a:gd name="T36" fmla="*/ 880 w 887"/>
                  <a:gd name="T37" fmla="*/ 135 h 1144"/>
                  <a:gd name="T38" fmla="*/ 869 w 887"/>
                  <a:gd name="T39" fmla="*/ 152 h 1144"/>
                  <a:gd name="T40" fmla="*/ 173 w 887"/>
                  <a:gd name="T41" fmla="*/ 1106 h 1144"/>
                  <a:gd name="T42" fmla="*/ 158 w 887"/>
                  <a:gd name="T43" fmla="*/ 1123 h 1144"/>
                  <a:gd name="T44" fmla="*/ 119 w 887"/>
                  <a:gd name="T45" fmla="*/ 1143 h 1144"/>
                  <a:gd name="T46" fmla="*/ 96 w 887"/>
                  <a:gd name="T47" fmla="*/ 1144 h 1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87" h="1144">
                    <a:moveTo>
                      <a:pt x="96" y="1144"/>
                    </a:moveTo>
                    <a:lnTo>
                      <a:pt x="82" y="1144"/>
                    </a:lnTo>
                    <a:lnTo>
                      <a:pt x="53" y="1136"/>
                    </a:lnTo>
                    <a:lnTo>
                      <a:pt x="40" y="1127"/>
                    </a:lnTo>
                    <a:lnTo>
                      <a:pt x="26" y="1114"/>
                    </a:lnTo>
                    <a:lnTo>
                      <a:pt x="6" y="1083"/>
                    </a:lnTo>
                    <a:lnTo>
                      <a:pt x="0" y="1045"/>
                    </a:lnTo>
                    <a:lnTo>
                      <a:pt x="9" y="1010"/>
                    </a:lnTo>
                    <a:lnTo>
                      <a:pt x="20" y="994"/>
                    </a:lnTo>
                    <a:lnTo>
                      <a:pt x="715" y="39"/>
                    </a:lnTo>
                    <a:lnTo>
                      <a:pt x="727" y="24"/>
                    </a:lnTo>
                    <a:lnTo>
                      <a:pt x="760" y="6"/>
                    </a:lnTo>
                    <a:lnTo>
                      <a:pt x="796" y="0"/>
                    </a:lnTo>
                    <a:lnTo>
                      <a:pt x="831" y="9"/>
                    </a:lnTo>
                    <a:lnTo>
                      <a:pt x="849" y="19"/>
                    </a:lnTo>
                    <a:lnTo>
                      <a:pt x="863" y="32"/>
                    </a:lnTo>
                    <a:lnTo>
                      <a:pt x="882" y="63"/>
                    </a:lnTo>
                    <a:lnTo>
                      <a:pt x="887" y="99"/>
                    </a:lnTo>
                    <a:lnTo>
                      <a:pt x="880" y="135"/>
                    </a:lnTo>
                    <a:lnTo>
                      <a:pt x="869" y="152"/>
                    </a:lnTo>
                    <a:lnTo>
                      <a:pt x="173" y="1106"/>
                    </a:lnTo>
                    <a:lnTo>
                      <a:pt x="158" y="1123"/>
                    </a:lnTo>
                    <a:lnTo>
                      <a:pt x="119" y="1143"/>
                    </a:lnTo>
                    <a:lnTo>
                      <a:pt x="96" y="114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5" name="Freeform 102">
                <a:extLst>
                  <a:ext uri="{FF2B5EF4-FFF2-40B4-BE49-F238E27FC236}">
                    <a16:creationId xmlns:a16="http://schemas.microsoft.com/office/drawing/2014/main" xmlns="" id="{6FED84F5-D6C1-43F9-BA94-58145493F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04" y="1513"/>
                <a:ext cx="809" cy="1083"/>
              </a:xfrm>
              <a:custGeom>
                <a:avLst/>
                <a:gdLst>
                  <a:gd name="T0" fmla="*/ 96 w 2426"/>
                  <a:gd name="T1" fmla="*/ 3250 h 3250"/>
                  <a:gd name="T2" fmla="*/ 82 w 2426"/>
                  <a:gd name="T3" fmla="*/ 3248 h 3250"/>
                  <a:gd name="T4" fmla="*/ 53 w 2426"/>
                  <a:gd name="T5" fmla="*/ 3240 h 3250"/>
                  <a:gd name="T6" fmla="*/ 41 w 2426"/>
                  <a:gd name="T7" fmla="*/ 3231 h 3250"/>
                  <a:gd name="T8" fmla="*/ 25 w 2426"/>
                  <a:gd name="T9" fmla="*/ 3218 h 3250"/>
                  <a:gd name="T10" fmla="*/ 6 w 2426"/>
                  <a:gd name="T11" fmla="*/ 3186 h 3250"/>
                  <a:gd name="T12" fmla="*/ 0 w 2426"/>
                  <a:gd name="T13" fmla="*/ 3151 h 3250"/>
                  <a:gd name="T14" fmla="*/ 9 w 2426"/>
                  <a:gd name="T15" fmla="*/ 3113 h 3250"/>
                  <a:gd name="T16" fmla="*/ 19 w 2426"/>
                  <a:gd name="T17" fmla="*/ 3098 h 3250"/>
                  <a:gd name="T18" fmla="*/ 2252 w 2426"/>
                  <a:gd name="T19" fmla="*/ 39 h 3250"/>
                  <a:gd name="T20" fmla="*/ 2265 w 2426"/>
                  <a:gd name="T21" fmla="*/ 24 h 3250"/>
                  <a:gd name="T22" fmla="*/ 2297 w 2426"/>
                  <a:gd name="T23" fmla="*/ 6 h 3250"/>
                  <a:gd name="T24" fmla="*/ 2334 w 2426"/>
                  <a:gd name="T25" fmla="*/ 0 h 3250"/>
                  <a:gd name="T26" fmla="*/ 2370 w 2426"/>
                  <a:gd name="T27" fmla="*/ 9 h 3250"/>
                  <a:gd name="T28" fmla="*/ 2386 w 2426"/>
                  <a:gd name="T29" fmla="*/ 19 h 3250"/>
                  <a:gd name="T30" fmla="*/ 2402 w 2426"/>
                  <a:gd name="T31" fmla="*/ 32 h 3250"/>
                  <a:gd name="T32" fmla="*/ 2420 w 2426"/>
                  <a:gd name="T33" fmla="*/ 63 h 3250"/>
                  <a:gd name="T34" fmla="*/ 2426 w 2426"/>
                  <a:gd name="T35" fmla="*/ 99 h 3250"/>
                  <a:gd name="T36" fmla="*/ 2417 w 2426"/>
                  <a:gd name="T37" fmla="*/ 135 h 3250"/>
                  <a:gd name="T38" fmla="*/ 2407 w 2426"/>
                  <a:gd name="T39" fmla="*/ 152 h 3250"/>
                  <a:gd name="T40" fmla="*/ 174 w 2426"/>
                  <a:gd name="T41" fmla="*/ 3209 h 3250"/>
                  <a:gd name="T42" fmla="*/ 158 w 2426"/>
                  <a:gd name="T43" fmla="*/ 3228 h 3250"/>
                  <a:gd name="T44" fmla="*/ 118 w 2426"/>
                  <a:gd name="T45" fmla="*/ 3248 h 3250"/>
                  <a:gd name="T46" fmla="*/ 96 w 2426"/>
                  <a:gd name="T47" fmla="*/ 3250 h 3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26" h="3250">
                    <a:moveTo>
                      <a:pt x="96" y="3250"/>
                    </a:moveTo>
                    <a:lnTo>
                      <a:pt x="82" y="3248"/>
                    </a:lnTo>
                    <a:lnTo>
                      <a:pt x="53" y="3240"/>
                    </a:lnTo>
                    <a:lnTo>
                      <a:pt x="41" y="3231"/>
                    </a:lnTo>
                    <a:lnTo>
                      <a:pt x="25" y="3218"/>
                    </a:lnTo>
                    <a:lnTo>
                      <a:pt x="6" y="3186"/>
                    </a:lnTo>
                    <a:lnTo>
                      <a:pt x="0" y="3151"/>
                    </a:lnTo>
                    <a:lnTo>
                      <a:pt x="9" y="3113"/>
                    </a:lnTo>
                    <a:lnTo>
                      <a:pt x="19" y="3098"/>
                    </a:lnTo>
                    <a:lnTo>
                      <a:pt x="2252" y="39"/>
                    </a:lnTo>
                    <a:lnTo>
                      <a:pt x="2265" y="24"/>
                    </a:lnTo>
                    <a:lnTo>
                      <a:pt x="2297" y="6"/>
                    </a:lnTo>
                    <a:lnTo>
                      <a:pt x="2334" y="0"/>
                    </a:lnTo>
                    <a:lnTo>
                      <a:pt x="2370" y="9"/>
                    </a:lnTo>
                    <a:lnTo>
                      <a:pt x="2386" y="19"/>
                    </a:lnTo>
                    <a:lnTo>
                      <a:pt x="2402" y="32"/>
                    </a:lnTo>
                    <a:lnTo>
                      <a:pt x="2420" y="63"/>
                    </a:lnTo>
                    <a:lnTo>
                      <a:pt x="2426" y="99"/>
                    </a:lnTo>
                    <a:lnTo>
                      <a:pt x="2417" y="135"/>
                    </a:lnTo>
                    <a:lnTo>
                      <a:pt x="2407" y="152"/>
                    </a:lnTo>
                    <a:lnTo>
                      <a:pt x="174" y="3209"/>
                    </a:lnTo>
                    <a:lnTo>
                      <a:pt x="158" y="3228"/>
                    </a:lnTo>
                    <a:lnTo>
                      <a:pt x="118" y="3248"/>
                    </a:lnTo>
                    <a:lnTo>
                      <a:pt x="96" y="325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6" name="Freeform 103">
                <a:extLst>
                  <a:ext uri="{FF2B5EF4-FFF2-40B4-BE49-F238E27FC236}">
                    <a16:creationId xmlns:a16="http://schemas.microsoft.com/office/drawing/2014/main" xmlns="" id="{B032F773-A8EA-43F1-A7A0-0310DD09A2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" y="2150"/>
                <a:ext cx="808" cy="1083"/>
              </a:xfrm>
              <a:custGeom>
                <a:avLst/>
                <a:gdLst>
                  <a:gd name="T0" fmla="*/ 96 w 2426"/>
                  <a:gd name="T1" fmla="*/ 3251 h 3251"/>
                  <a:gd name="T2" fmla="*/ 82 w 2426"/>
                  <a:gd name="T3" fmla="*/ 3250 h 3251"/>
                  <a:gd name="T4" fmla="*/ 53 w 2426"/>
                  <a:gd name="T5" fmla="*/ 3241 h 3251"/>
                  <a:gd name="T6" fmla="*/ 41 w 2426"/>
                  <a:gd name="T7" fmla="*/ 3232 h 3251"/>
                  <a:gd name="T8" fmla="*/ 25 w 2426"/>
                  <a:gd name="T9" fmla="*/ 3220 h 3251"/>
                  <a:gd name="T10" fmla="*/ 6 w 2426"/>
                  <a:gd name="T11" fmla="*/ 3188 h 3251"/>
                  <a:gd name="T12" fmla="*/ 0 w 2426"/>
                  <a:gd name="T13" fmla="*/ 3151 h 3251"/>
                  <a:gd name="T14" fmla="*/ 9 w 2426"/>
                  <a:gd name="T15" fmla="*/ 3115 h 3251"/>
                  <a:gd name="T16" fmla="*/ 19 w 2426"/>
                  <a:gd name="T17" fmla="*/ 3099 h 3251"/>
                  <a:gd name="T18" fmla="*/ 2252 w 2426"/>
                  <a:gd name="T19" fmla="*/ 40 h 3251"/>
                  <a:gd name="T20" fmla="*/ 2265 w 2426"/>
                  <a:gd name="T21" fmla="*/ 26 h 3251"/>
                  <a:gd name="T22" fmla="*/ 2298 w 2426"/>
                  <a:gd name="T23" fmla="*/ 6 h 3251"/>
                  <a:gd name="T24" fmla="*/ 2334 w 2426"/>
                  <a:gd name="T25" fmla="*/ 0 h 3251"/>
                  <a:gd name="T26" fmla="*/ 2370 w 2426"/>
                  <a:gd name="T27" fmla="*/ 9 h 3251"/>
                  <a:gd name="T28" fmla="*/ 2386 w 2426"/>
                  <a:gd name="T29" fmla="*/ 20 h 3251"/>
                  <a:gd name="T30" fmla="*/ 2402 w 2426"/>
                  <a:gd name="T31" fmla="*/ 32 h 3251"/>
                  <a:gd name="T32" fmla="*/ 2420 w 2426"/>
                  <a:gd name="T33" fmla="*/ 65 h 3251"/>
                  <a:gd name="T34" fmla="*/ 2426 w 2426"/>
                  <a:gd name="T35" fmla="*/ 101 h 3251"/>
                  <a:gd name="T36" fmla="*/ 2417 w 2426"/>
                  <a:gd name="T37" fmla="*/ 136 h 3251"/>
                  <a:gd name="T38" fmla="*/ 2407 w 2426"/>
                  <a:gd name="T39" fmla="*/ 154 h 3251"/>
                  <a:gd name="T40" fmla="*/ 174 w 2426"/>
                  <a:gd name="T41" fmla="*/ 3211 h 3251"/>
                  <a:gd name="T42" fmla="*/ 158 w 2426"/>
                  <a:gd name="T43" fmla="*/ 3230 h 3251"/>
                  <a:gd name="T44" fmla="*/ 118 w 2426"/>
                  <a:gd name="T45" fmla="*/ 3248 h 3251"/>
                  <a:gd name="T46" fmla="*/ 96 w 2426"/>
                  <a:gd name="T47" fmla="*/ 3251 h 3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26" h="3251">
                    <a:moveTo>
                      <a:pt x="96" y="3251"/>
                    </a:moveTo>
                    <a:lnTo>
                      <a:pt x="82" y="3250"/>
                    </a:lnTo>
                    <a:lnTo>
                      <a:pt x="53" y="3241"/>
                    </a:lnTo>
                    <a:lnTo>
                      <a:pt x="41" y="3232"/>
                    </a:lnTo>
                    <a:lnTo>
                      <a:pt x="25" y="3220"/>
                    </a:lnTo>
                    <a:lnTo>
                      <a:pt x="6" y="3188"/>
                    </a:lnTo>
                    <a:lnTo>
                      <a:pt x="0" y="3151"/>
                    </a:lnTo>
                    <a:lnTo>
                      <a:pt x="9" y="3115"/>
                    </a:lnTo>
                    <a:lnTo>
                      <a:pt x="19" y="3099"/>
                    </a:lnTo>
                    <a:lnTo>
                      <a:pt x="2252" y="40"/>
                    </a:lnTo>
                    <a:lnTo>
                      <a:pt x="2265" y="26"/>
                    </a:lnTo>
                    <a:lnTo>
                      <a:pt x="2298" y="6"/>
                    </a:lnTo>
                    <a:lnTo>
                      <a:pt x="2334" y="0"/>
                    </a:lnTo>
                    <a:lnTo>
                      <a:pt x="2370" y="9"/>
                    </a:lnTo>
                    <a:lnTo>
                      <a:pt x="2386" y="20"/>
                    </a:lnTo>
                    <a:lnTo>
                      <a:pt x="2402" y="32"/>
                    </a:lnTo>
                    <a:lnTo>
                      <a:pt x="2420" y="65"/>
                    </a:lnTo>
                    <a:lnTo>
                      <a:pt x="2426" y="101"/>
                    </a:lnTo>
                    <a:lnTo>
                      <a:pt x="2417" y="136"/>
                    </a:lnTo>
                    <a:lnTo>
                      <a:pt x="2407" y="154"/>
                    </a:lnTo>
                    <a:lnTo>
                      <a:pt x="174" y="3211"/>
                    </a:lnTo>
                    <a:lnTo>
                      <a:pt x="158" y="3230"/>
                    </a:lnTo>
                    <a:lnTo>
                      <a:pt x="118" y="3248"/>
                    </a:lnTo>
                    <a:lnTo>
                      <a:pt x="96" y="325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" name="Freeform 104">
                <a:extLst>
                  <a:ext uri="{FF2B5EF4-FFF2-40B4-BE49-F238E27FC236}">
                    <a16:creationId xmlns:a16="http://schemas.microsoft.com/office/drawing/2014/main" xmlns="" id="{DE3C4E30-35B5-4402-96E7-549F4B897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04" y="2532"/>
                <a:ext cx="1010" cy="701"/>
              </a:xfrm>
              <a:custGeom>
                <a:avLst/>
                <a:gdLst>
                  <a:gd name="T0" fmla="*/ 2933 w 3029"/>
                  <a:gd name="T1" fmla="*/ 2104 h 2104"/>
                  <a:gd name="T2" fmla="*/ 2919 w 3029"/>
                  <a:gd name="T3" fmla="*/ 2103 h 2104"/>
                  <a:gd name="T4" fmla="*/ 2893 w 3029"/>
                  <a:gd name="T5" fmla="*/ 2096 h 2104"/>
                  <a:gd name="T6" fmla="*/ 2880 w 3029"/>
                  <a:gd name="T7" fmla="*/ 2087 h 2104"/>
                  <a:gd name="T8" fmla="*/ 42 w 3029"/>
                  <a:gd name="T9" fmla="*/ 175 h 2104"/>
                  <a:gd name="T10" fmla="*/ 28 w 3029"/>
                  <a:gd name="T11" fmla="*/ 164 h 2104"/>
                  <a:gd name="T12" fmla="*/ 8 w 3029"/>
                  <a:gd name="T13" fmla="*/ 132 h 2104"/>
                  <a:gd name="T14" fmla="*/ 0 w 3029"/>
                  <a:gd name="T15" fmla="*/ 96 h 2104"/>
                  <a:gd name="T16" fmla="*/ 8 w 3029"/>
                  <a:gd name="T17" fmla="*/ 61 h 2104"/>
                  <a:gd name="T18" fmla="*/ 18 w 3029"/>
                  <a:gd name="T19" fmla="*/ 43 h 2104"/>
                  <a:gd name="T20" fmla="*/ 29 w 3029"/>
                  <a:gd name="T21" fmla="*/ 28 h 2104"/>
                  <a:gd name="T22" fmla="*/ 61 w 3029"/>
                  <a:gd name="T23" fmla="*/ 8 h 2104"/>
                  <a:gd name="T24" fmla="*/ 96 w 3029"/>
                  <a:gd name="T25" fmla="*/ 0 h 2104"/>
                  <a:gd name="T26" fmla="*/ 132 w 3029"/>
                  <a:gd name="T27" fmla="*/ 8 h 2104"/>
                  <a:gd name="T28" fmla="*/ 149 w 3029"/>
                  <a:gd name="T29" fmla="*/ 18 h 2104"/>
                  <a:gd name="T30" fmla="*/ 2986 w 3029"/>
                  <a:gd name="T31" fmla="*/ 1929 h 2104"/>
                  <a:gd name="T32" fmla="*/ 3002 w 3029"/>
                  <a:gd name="T33" fmla="*/ 1941 h 2104"/>
                  <a:gd name="T34" fmla="*/ 3022 w 3029"/>
                  <a:gd name="T35" fmla="*/ 1972 h 2104"/>
                  <a:gd name="T36" fmla="*/ 3029 w 3029"/>
                  <a:gd name="T37" fmla="*/ 2008 h 2104"/>
                  <a:gd name="T38" fmla="*/ 3022 w 3029"/>
                  <a:gd name="T39" fmla="*/ 2044 h 2104"/>
                  <a:gd name="T40" fmla="*/ 3012 w 3029"/>
                  <a:gd name="T41" fmla="*/ 2061 h 2104"/>
                  <a:gd name="T42" fmla="*/ 2998 w 3029"/>
                  <a:gd name="T43" fmla="*/ 2080 h 2104"/>
                  <a:gd name="T44" fmla="*/ 2956 w 3029"/>
                  <a:gd name="T45" fmla="*/ 2101 h 2104"/>
                  <a:gd name="T46" fmla="*/ 2933 w 3029"/>
                  <a:gd name="T47" fmla="*/ 2104 h 2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29" h="2104">
                    <a:moveTo>
                      <a:pt x="2933" y="2104"/>
                    </a:moveTo>
                    <a:lnTo>
                      <a:pt x="2919" y="2103"/>
                    </a:lnTo>
                    <a:lnTo>
                      <a:pt x="2893" y="2096"/>
                    </a:lnTo>
                    <a:lnTo>
                      <a:pt x="2880" y="2087"/>
                    </a:lnTo>
                    <a:lnTo>
                      <a:pt x="42" y="175"/>
                    </a:lnTo>
                    <a:lnTo>
                      <a:pt x="28" y="164"/>
                    </a:lnTo>
                    <a:lnTo>
                      <a:pt x="8" y="132"/>
                    </a:lnTo>
                    <a:lnTo>
                      <a:pt x="0" y="96"/>
                    </a:lnTo>
                    <a:lnTo>
                      <a:pt x="8" y="61"/>
                    </a:lnTo>
                    <a:lnTo>
                      <a:pt x="18" y="43"/>
                    </a:lnTo>
                    <a:lnTo>
                      <a:pt x="29" y="28"/>
                    </a:lnTo>
                    <a:lnTo>
                      <a:pt x="61" y="8"/>
                    </a:lnTo>
                    <a:lnTo>
                      <a:pt x="96" y="0"/>
                    </a:lnTo>
                    <a:lnTo>
                      <a:pt x="132" y="8"/>
                    </a:lnTo>
                    <a:lnTo>
                      <a:pt x="149" y="18"/>
                    </a:lnTo>
                    <a:lnTo>
                      <a:pt x="2986" y="1929"/>
                    </a:lnTo>
                    <a:lnTo>
                      <a:pt x="3002" y="1941"/>
                    </a:lnTo>
                    <a:lnTo>
                      <a:pt x="3022" y="1972"/>
                    </a:lnTo>
                    <a:lnTo>
                      <a:pt x="3029" y="2008"/>
                    </a:lnTo>
                    <a:lnTo>
                      <a:pt x="3022" y="2044"/>
                    </a:lnTo>
                    <a:lnTo>
                      <a:pt x="3012" y="2061"/>
                    </a:lnTo>
                    <a:lnTo>
                      <a:pt x="2998" y="2080"/>
                    </a:lnTo>
                    <a:lnTo>
                      <a:pt x="2956" y="2101"/>
                    </a:lnTo>
                    <a:lnTo>
                      <a:pt x="2933" y="210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6" name="Group 63">
              <a:extLst>
                <a:ext uri="{FF2B5EF4-FFF2-40B4-BE49-F238E27FC236}">
                  <a16:creationId xmlns:a16="http://schemas.microsoft.com/office/drawing/2014/main" xmlns="" id="{7BE372A5-522A-4C08-927C-E604D4CC1E3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448911" y="-46370"/>
              <a:ext cx="1606190" cy="1522616"/>
              <a:chOff x="-3015" y="1063"/>
              <a:chExt cx="4305" cy="4081"/>
            </a:xfrm>
          </p:grpSpPr>
          <p:sp>
            <p:nvSpPr>
              <p:cNvPr id="78" name="Freeform 64">
                <a:extLst>
                  <a:ext uri="{FF2B5EF4-FFF2-40B4-BE49-F238E27FC236}">
                    <a16:creationId xmlns:a16="http://schemas.microsoft.com/office/drawing/2014/main" xmlns="" id="{4F76D58E-3461-4CB7-912E-1C757470EE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27" y="2629"/>
                <a:ext cx="1116" cy="932"/>
              </a:xfrm>
              <a:custGeom>
                <a:avLst/>
                <a:gdLst>
                  <a:gd name="T0" fmla="*/ 2768 w 3348"/>
                  <a:gd name="T1" fmla="*/ 2485 h 2798"/>
                  <a:gd name="T2" fmla="*/ 1020 w 3348"/>
                  <a:gd name="T3" fmla="*/ 2798 h 2798"/>
                  <a:gd name="T4" fmla="*/ 0 w 3348"/>
                  <a:gd name="T5" fmla="*/ 1450 h 2798"/>
                  <a:gd name="T6" fmla="*/ 1050 w 3348"/>
                  <a:gd name="T7" fmla="*/ 0 h 2798"/>
                  <a:gd name="T8" fmla="*/ 3348 w 3348"/>
                  <a:gd name="T9" fmla="*/ 1546 h 2798"/>
                  <a:gd name="T10" fmla="*/ 2768 w 3348"/>
                  <a:gd name="T11" fmla="*/ 2485 h 2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48" h="2798">
                    <a:moveTo>
                      <a:pt x="2768" y="2485"/>
                    </a:moveTo>
                    <a:lnTo>
                      <a:pt x="1020" y="2798"/>
                    </a:lnTo>
                    <a:lnTo>
                      <a:pt x="0" y="1450"/>
                    </a:lnTo>
                    <a:lnTo>
                      <a:pt x="1050" y="0"/>
                    </a:lnTo>
                    <a:lnTo>
                      <a:pt x="3348" y="1546"/>
                    </a:lnTo>
                    <a:lnTo>
                      <a:pt x="2768" y="248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65">
                <a:extLst>
                  <a:ext uri="{FF2B5EF4-FFF2-40B4-BE49-F238E27FC236}">
                    <a16:creationId xmlns:a16="http://schemas.microsoft.com/office/drawing/2014/main" xmlns="" id="{762D580E-05AA-4C0D-80CF-03963094E7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09" y="2700"/>
                <a:ext cx="254" cy="354"/>
              </a:xfrm>
              <a:custGeom>
                <a:avLst/>
                <a:gdLst>
                  <a:gd name="T0" fmla="*/ 99 w 762"/>
                  <a:gd name="T1" fmla="*/ 1061 h 1061"/>
                  <a:gd name="T2" fmla="*/ 762 w 762"/>
                  <a:gd name="T3" fmla="*/ 149 h 1061"/>
                  <a:gd name="T4" fmla="*/ 539 w 762"/>
                  <a:gd name="T5" fmla="*/ 0 h 1061"/>
                  <a:gd name="T6" fmla="*/ 0 w 762"/>
                  <a:gd name="T7" fmla="*/ 743 h 1061"/>
                  <a:gd name="T8" fmla="*/ 99 w 762"/>
                  <a:gd name="T9" fmla="*/ 1061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2" h="1061">
                    <a:moveTo>
                      <a:pt x="99" y="1061"/>
                    </a:moveTo>
                    <a:lnTo>
                      <a:pt x="762" y="149"/>
                    </a:lnTo>
                    <a:lnTo>
                      <a:pt x="539" y="0"/>
                    </a:lnTo>
                    <a:lnTo>
                      <a:pt x="0" y="743"/>
                    </a:lnTo>
                    <a:lnTo>
                      <a:pt x="99" y="10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67">
                <a:extLst>
                  <a:ext uri="{FF2B5EF4-FFF2-40B4-BE49-F238E27FC236}">
                    <a16:creationId xmlns:a16="http://schemas.microsoft.com/office/drawing/2014/main" xmlns="" id="{131A70FA-D4AD-4354-81D4-2C6B8D93B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1" y="3307"/>
                <a:ext cx="427" cy="939"/>
              </a:xfrm>
              <a:custGeom>
                <a:avLst/>
                <a:gdLst>
                  <a:gd name="T0" fmla="*/ 1147 w 1282"/>
                  <a:gd name="T1" fmla="*/ 2483 h 2819"/>
                  <a:gd name="T2" fmla="*/ 1094 w 1282"/>
                  <a:gd name="T3" fmla="*/ 2376 h 2819"/>
                  <a:gd name="T4" fmla="*/ 1000 w 1282"/>
                  <a:gd name="T5" fmla="*/ 2158 h 2819"/>
                  <a:gd name="T6" fmla="*/ 918 w 1282"/>
                  <a:gd name="T7" fmla="*/ 1938 h 2819"/>
                  <a:gd name="T8" fmla="*/ 846 w 1282"/>
                  <a:gd name="T9" fmla="*/ 1720 h 2819"/>
                  <a:gd name="T10" fmla="*/ 786 w 1282"/>
                  <a:gd name="T11" fmla="*/ 1505 h 2819"/>
                  <a:gd name="T12" fmla="*/ 736 w 1282"/>
                  <a:gd name="T13" fmla="*/ 1296 h 2819"/>
                  <a:gd name="T14" fmla="*/ 674 w 1282"/>
                  <a:gd name="T15" fmla="*/ 995 h 2819"/>
                  <a:gd name="T16" fmla="*/ 621 w 1282"/>
                  <a:gd name="T17" fmla="*/ 636 h 2819"/>
                  <a:gd name="T18" fmla="*/ 591 w 1282"/>
                  <a:gd name="T19" fmla="*/ 341 h 2819"/>
                  <a:gd name="T20" fmla="*/ 574 w 1282"/>
                  <a:gd name="T21" fmla="*/ 41 h 2819"/>
                  <a:gd name="T22" fmla="*/ 574 w 1282"/>
                  <a:gd name="T23" fmla="*/ 0 h 2819"/>
                  <a:gd name="T24" fmla="*/ 0 w 1282"/>
                  <a:gd name="T25" fmla="*/ 0 h 2819"/>
                  <a:gd name="T26" fmla="*/ 3 w 1282"/>
                  <a:gd name="T27" fmla="*/ 20 h 2819"/>
                  <a:gd name="T28" fmla="*/ 40 w 1282"/>
                  <a:gd name="T29" fmla="*/ 236 h 2819"/>
                  <a:gd name="T30" fmla="*/ 81 w 1282"/>
                  <a:gd name="T31" fmla="*/ 418 h 2819"/>
                  <a:gd name="T32" fmla="*/ 124 w 1282"/>
                  <a:gd name="T33" fmla="*/ 592 h 2819"/>
                  <a:gd name="T34" fmla="*/ 218 w 1282"/>
                  <a:gd name="T35" fmla="*/ 906 h 2819"/>
                  <a:gd name="T36" fmla="*/ 297 w 1282"/>
                  <a:gd name="T37" fmla="*/ 1137 h 2819"/>
                  <a:gd name="T38" fmla="*/ 395 w 1282"/>
                  <a:gd name="T39" fmla="*/ 1381 h 2819"/>
                  <a:gd name="T40" fmla="*/ 508 w 1282"/>
                  <a:gd name="T41" fmla="*/ 1634 h 2819"/>
                  <a:gd name="T42" fmla="*/ 641 w 1282"/>
                  <a:gd name="T43" fmla="*/ 1897 h 2819"/>
                  <a:gd name="T44" fmla="*/ 793 w 1282"/>
                  <a:gd name="T45" fmla="*/ 2161 h 2819"/>
                  <a:gd name="T46" fmla="*/ 879 w 1282"/>
                  <a:gd name="T47" fmla="*/ 2293 h 2819"/>
                  <a:gd name="T48" fmla="*/ 969 w 1282"/>
                  <a:gd name="T49" fmla="*/ 2426 h 2819"/>
                  <a:gd name="T50" fmla="*/ 1172 w 1282"/>
                  <a:gd name="T51" fmla="*/ 2690 h 2819"/>
                  <a:gd name="T52" fmla="*/ 1282 w 1282"/>
                  <a:gd name="T53" fmla="*/ 2819 h 2819"/>
                  <a:gd name="T54" fmla="*/ 1147 w 1282"/>
                  <a:gd name="T55" fmla="*/ 2483 h 2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82" h="2819">
                    <a:moveTo>
                      <a:pt x="1147" y="2483"/>
                    </a:moveTo>
                    <a:lnTo>
                      <a:pt x="1094" y="2376"/>
                    </a:lnTo>
                    <a:lnTo>
                      <a:pt x="1000" y="2158"/>
                    </a:lnTo>
                    <a:lnTo>
                      <a:pt x="918" y="1938"/>
                    </a:lnTo>
                    <a:lnTo>
                      <a:pt x="846" y="1720"/>
                    </a:lnTo>
                    <a:lnTo>
                      <a:pt x="786" y="1505"/>
                    </a:lnTo>
                    <a:lnTo>
                      <a:pt x="736" y="1296"/>
                    </a:lnTo>
                    <a:lnTo>
                      <a:pt x="674" y="995"/>
                    </a:lnTo>
                    <a:lnTo>
                      <a:pt x="621" y="636"/>
                    </a:lnTo>
                    <a:lnTo>
                      <a:pt x="591" y="341"/>
                    </a:lnTo>
                    <a:lnTo>
                      <a:pt x="574" y="41"/>
                    </a:lnTo>
                    <a:lnTo>
                      <a:pt x="574" y="0"/>
                    </a:lnTo>
                    <a:lnTo>
                      <a:pt x="0" y="0"/>
                    </a:lnTo>
                    <a:lnTo>
                      <a:pt x="3" y="20"/>
                    </a:lnTo>
                    <a:lnTo>
                      <a:pt x="40" y="236"/>
                    </a:lnTo>
                    <a:lnTo>
                      <a:pt x="81" y="418"/>
                    </a:lnTo>
                    <a:lnTo>
                      <a:pt x="124" y="592"/>
                    </a:lnTo>
                    <a:lnTo>
                      <a:pt x="218" y="906"/>
                    </a:lnTo>
                    <a:lnTo>
                      <a:pt x="297" y="1137"/>
                    </a:lnTo>
                    <a:lnTo>
                      <a:pt x="395" y="1381"/>
                    </a:lnTo>
                    <a:lnTo>
                      <a:pt x="508" y="1634"/>
                    </a:lnTo>
                    <a:lnTo>
                      <a:pt x="641" y="1897"/>
                    </a:lnTo>
                    <a:lnTo>
                      <a:pt x="793" y="2161"/>
                    </a:lnTo>
                    <a:lnTo>
                      <a:pt x="879" y="2293"/>
                    </a:lnTo>
                    <a:lnTo>
                      <a:pt x="969" y="2426"/>
                    </a:lnTo>
                    <a:lnTo>
                      <a:pt x="1172" y="2690"/>
                    </a:lnTo>
                    <a:lnTo>
                      <a:pt x="1282" y="2819"/>
                    </a:lnTo>
                    <a:lnTo>
                      <a:pt x="1147" y="2483"/>
                    </a:lnTo>
                    <a:close/>
                  </a:path>
                </a:pathLst>
              </a:custGeom>
              <a:solidFill>
                <a:srgbClr val="05D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68">
                <a:extLst>
                  <a:ext uri="{FF2B5EF4-FFF2-40B4-BE49-F238E27FC236}">
                    <a16:creationId xmlns:a16="http://schemas.microsoft.com/office/drawing/2014/main" xmlns="" id="{561E3B1B-D2AF-4937-9999-01BAADF83D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29" y="2947"/>
                <a:ext cx="2760" cy="2038"/>
              </a:xfrm>
              <a:custGeom>
                <a:avLst/>
                <a:gdLst>
                  <a:gd name="T0" fmla="*/ 5613 w 8280"/>
                  <a:gd name="T1" fmla="*/ 3506 h 6114"/>
                  <a:gd name="T2" fmla="*/ 5926 w 8280"/>
                  <a:gd name="T3" fmla="*/ 3899 h 6114"/>
                  <a:gd name="T4" fmla="*/ 6075 w 8280"/>
                  <a:gd name="T5" fmla="*/ 4061 h 6114"/>
                  <a:gd name="T6" fmla="*/ 6340 w 8280"/>
                  <a:gd name="T7" fmla="*/ 4242 h 6114"/>
                  <a:gd name="T8" fmla="*/ 6658 w 8280"/>
                  <a:gd name="T9" fmla="*/ 4391 h 6114"/>
                  <a:gd name="T10" fmla="*/ 7427 w 8280"/>
                  <a:gd name="T11" fmla="*/ 4639 h 6114"/>
                  <a:gd name="T12" fmla="*/ 8005 w 8280"/>
                  <a:gd name="T13" fmla="*/ 4834 h 6114"/>
                  <a:gd name="T14" fmla="*/ 8105 w 8280"/>
                  <a:gd name="T15" fmla="*/ 4901 h 6114"/>
                  <a:gd name="T16" fmla="*/ 8202 w 8280"/>
                  <a:gd name="T17" fmla="*/ 5043 h 6114"/>
                  <a:gd name="T18" fmla="*/ 8265 w 8280"/>
                  <a:gd name="T19" fmla="*/ 5250 h 6114"/>
                  <a:gd name="T20" fmla="*/ 8276 w 8280"/>
                  <a:gd name="T21" fmla="*/ 5511 h 6114"/>
                  <a:gd name="T22" fmla="*/ 8274 w 8280"/>
                  <a:gd name="T23" fmla="*/ 5714 h 6114"/>
                  <a:gd name="T24" fmla="*/ 7742 w 8280"/>
                  <a:gd name="T25" fmla="*/ 5882 h 6114"/>
                  <a:gd name="T26" fmla="*/ 7090 w 8280"/>
                  <a:gd name="T27" fmla="*/ 6024 h 6114"/>
                  <a:gd name="T28" fmla="*/ 6647 w 8280"/>
                  <a:gd name="T29" fmla="*/ 6084 h 6114"/>
                  <a:gd name="T30" fmla="*/ 6168 w 8280"/>
                  <a:gd name="T31" fmla="*/ 6114 h 6114"/>
                  <a:gd name="T32" fmla="*/ 5665 w 8280"/>
                  <a:gd name="T33" fmla="*/ 6102 h 6114"/>
                  <a:gd name="T34" fmla="*/ 5278 w 8280"/>
                  <a:gd name="T35" fmla="*/ 6054 h 6114"/>
                  <a:gd name="T36" fmla="*/ 5053 w 8280"/>
                  <a:gd name="T37" fmla="*/ 6003 h 6114"/>
                  <a:gd name="T38" fmla="*/ 4723 w 8280"/>
                  <a:gd name="T39" fmla="*/ 5885 h 6114"/>
                  <a:gd name="T40" fmla="*/ 4366 w 8280"/>
                  <a:gd name="T41" fmla="*/ 5719 h 6114"/>
                  <a:gd name="T42" fmla="*/ 3694 w 8280"/>
                  <a:gd name="T43" fmla="*/ 5329 h 6114"/>
                  <a:gd name="T44" fmla="*/ 2888 w 8280"/>
                  <a:gd name="T45" fmla="*/ 4766 h 6114"/>
                  <a:gd name="T46" fmla="*/ 2090 w 8280"/>
                  <a:gd name="T47" fmla="*/ 4134 h 6114"/>
                  <a:gd name="T48" fmla="*/ 1347 w 8280"/>
                  <a:gd name="T49" fmla="*/ 3482 h 6114"/>
                  <a:gd name="T50" fmla="*/ 709 w 8280"/>
                  <a:gd name="T51" fmla="*/ 2863 h 6114"/>
                  <a:gd name="T52" fmla="*/ 228 w 8280"/>
                  <a:gd name="T53" fmla="*/ 2331 h 6114"/>
                  <a:gd name="T54" fmla="*/ 0 w 8280"/>
                  <a:gd name="T55" fmla="*/ 2023 h 6114"/>
                  <a:gd name="T56" fmla="*/ 144 w 8280"/>
                  <a:gd name="T57" fmla="*/ 1708 h 6114"/>
                  <a:gd name="T58" fmla="*/ 476 w 8280"/>
                  <a:gd name="T59" fmla="*/ 1229 h 6114"/>
                  <a:gd name="T60" fmla="*/ 782 w 8280"/>
                  <a:gd name="T61" fmla="*/ 844 h 6114"/>
                  <a:gd name="T62" fmla="*/ 1121 w 8280"/>
                  <a:gd name="T63" fmla="*/ 482 h 6114"/>
                  <a:gd name="T64" fmla="*/ 1531 w 8280"/>
                  <a:gd name="T65" fmla="*/ 134 h 6114"/>
                  <a:gd name="T66" fmla="*/ 1756 w 8280"/>
                  <a:gd name="T67" fmla="*/ 0 h 6114"/>
                  <a:gd name="T68" fmla="*/ 1869 w 8280"/>
                  <a:gd name="T69" fmla="*/ 10 h 6114"/>
                  <a:gd name="T70" fmla="*/ 1934 w 8280"/>
                  <a:gd name="T71" fmla="*/ 96 h 6114"/>
                  <a:gd name="T72" fmla="*/ 2020 w 8280"/>
                  <a:gd name="T73" fmla="*/ 357 h 6114"/>
                  <a:gd name="T74" fmla="*/ 2147 w 8280"/>
                  <a:gd name="T75" fmla="*/ 705 h 6114"/>
                  <a:gd name="T76" fmla="*/ 2263 w 8280"/>
                  <a:gd name="T77" fmla="*/ 906 h 6114"/>
                  <a:gd name="T78" fmla="*/ 2431 w 8280"/>
                  <a:gd name="T79" fmla="*/ 1088 h 6114"/>
                  <a:gd name="T80" fmla="*/ 2663 w 8280"/>
                  <a:gd name="T81" fmla="*/ 1240 h 6114"/>
                  <a:gd name="T82" fmla="*/ 2848 w 8280"/>
                  <a:gd name="T83" fmla="*/ 1315 h 6114"/>
                  <a:gd name="T84" fmla="*/ 3304 w 8280"/>
                  <a:gd name="T85" fmla="*/ 1450 h 6114"/>
                  <a:gd name="T86" fmla="*/ 3750 w 8280"/>
                  <a:gd name="T87" fmla="*/ 1526 h 6114"/>
                  <a:gd name="T88" fmla="*/ 4168 w 8280"/>
                  <a:gd name="T89" fmla="*/ 1556 h 6114"/>
                  <a:gd name="T90" fmla="*/ 4454 w 8280"/>
                  <a:gd name="T91" fmla="*/ 1557 h 6114"/>
                  <a:gd name="T92" fmla="*/ 4768 w 8280"/>
                  <a:gd name="T93" fmla="*/ 1672 h 6114"/>
                  <a:gd name="T94" fmla="*/ 4941 w 8280"/>
                  <a:gd name="T95" fmla="*/ 2215 h 6114"/>
                  <a:gd name="T96" fmla="*/ 5152 w 8280"/>
                  <a:gd name="T97" fmla="*/ 2714 h 6114"/>
                  <a:gd name="T98" fmla="*/ 5437 w 8280"/>
                  <a:gd name="T99" fmla="*/ 3241 h 6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280" h="6114">
                    <a:moveTo>
                      <a:pt x="5523" y="3373"/>
                    </a:moveTo>
                    <a:lnTo>
                      <a:pt x="5613" y="3506"/>
                    </a:lnTo>
                    <a:lnTo>
                      <a:pt x="5816" y="3770"/>
                    </a:lnTo>
                    <a:lnTo>
                      <a:pt x="5926" y="3899"/>
                    </a:lnTo>
                    <a:lnTo>
                      <a:pt x="5969" y="3956"/>
                    </a:lnTo>
                    <a:lnTo>
                      <a:pt x="6075" y="4061"/>
                    </a:lnTo>
                    <a:lnTo>
                      <a:pt x="6200" y="4157"/>
                    </a:lnTo>
                    <a:lnTo>
                      <a:pt x="6340" y="4242"/>
                    </a:lnTo>
                    <a:lnTo>
                      <a:pt x="6494" y="4320"/>
                    </a:lnTo>
                    <a:lnTo>
                      <a:pt x="6658" y="4391"/>
                    </a:lnTo>
                    <a:lnTo>
                      <a:pt x="6914" y="4484"/>
                    </a:lnTo>
                    <a:lnTo>
                      <a:pt x="7427" y="4639"/>
                    </a:lnTo>
                    <a:lnTo>
                      <a:pt x="7851" y="4769"/>
                    </a:lnTo>
                    <a:lnTo>
                      <a:pt x="8005" y="4834"/>
                    </a:lnTo>
                    <a:lnTo>
                      <a:pt x="8079" y="4878"/>
                    </a:lnTo>
                    <a:lnTo>
                      <a:pt x="8105" y="4901"/>
                    </a:lnTo>
                    <a:lnTo>
                      <a:pt x="8144" y="4946"/>
                    </a:lnTo>
                    <a:lnTo>
                      <a:pt x="8202" y="5043"/>
                    </a:lnTo>
                    <a:lnTo>
                      <a:pt x="8243" y="5146"/>
                    </a:lnTo>
                    <a:lnTo>
                      <a:pt x="8265" y="5250"/>
                    </a:lnTo>
                    <a:lnTo>
                      <a:pt x="8280" y="5389"/>
                    </a:lnTo>
                    <a:lnTo>
                      <a:pt x="8276" y="5511"/>
                    </a:lnTo>
                    <a:lnTo>
                      <a:pt x="8274" y="5524"/>
                    </a:lnTo>
                    <a:lnTo>
                      <a:pt x="8274" y="5714"/>
                    </a:lnTo>
                    <a:lnTo>
                      <a:pt x="8141" y="5762"/>
                    </a:lnTo>
                    <a:lnTo>
                      <a:pt x="7742" y="5882"/>
                    </a:lnTo>
                    <a:lnTo>
                      <a:pt x="7392" y="5967"/>
                    </a:lnTo>
                    <a:lnTo>
                      <a:pt x="7090" y="6024"/>
                    </a:lnTo>
                    <a:lnTo>
                      <a:pt x="6875" y="6057"/>
                    </a:lnTo>
                    <a:lnTo>
                      <a:pt x="6647" y="6084"/>
                    </a:lnTo>
                    <a:lnTo>
                      <a:pt x="6412" y="6104"/>
                    </a:lnTo>
                    <a:lnTo>
                      <a:pt x="6168" y="6114"/>
                    </a:lnTo>
                    <a:lnTo>
                      <a:pt x="5919" y="6114"/>
                    </a:lnTo>
                    <a:lnTo>
                      <a:pt x="5665" y="6102"/>
                    </a:lnTo>
                    <a:lnTo>
                      <a:pt x="5407" y="6074"/>
                    </a:lnTo>
                    <a:lnTo>
                      <a:pt x="5278" y="6054"/>
                    </a:lnTo>
                    <a:lnTo>
                      <a:pt x="5206" y="6041"/>
                    </a:lnTo>
                    <a:lnTo>
                      <a:pt x="5053" y="6003"/>
                    </a:lnTo>
                    <a:lnTo>
                      <a:pt x="4892" y="5951"/>
                    </a:lnTo>
                    <a:lnTo>
                      <a:pt x="4723" y="5885"/>
                    </a:lnTo>
                    <a:lnTo>
                      <a:pt x="4548" y="5808"/>
                    </a:lnTo>
                    <a:lnTo>
                      <a:pt x="4366" y="5719"/>
                    </a:lnTo>
                    <a:lnTo>
                      <a:pt x="4084" y="5567"/>
                    </a:lnTo>
                    <a:lnTo>
                      <a:pt x="3694" y="5329"/>
                    </a:lnTo>
                    <a:lnTo>
                      <a:pt x="3293" y="5060"/>
                    </a:lnTo>
                    <a:lnTo>
                      <a:pt x="2888" y="4766"/>
                    </a:lnTo>
                    <a:lnTo>
                      <a:pt x="2484" y="4457"/>
                    </a:lnTo>
                    <a:lnTo>
                      <a:pt x="2090" y="4134"/>
                    </a:lnTo>
                    <a:lnTo>
                      <a:pt x="1708" y="3807"/>
                    </a:lnTo>
                    <a:lnTo>
                      <a:pt x="1347" y="3482"/>
                    </a:lnTo>
                    <a:lnTo>
                      <a:pt x="1012" y="3165"/>
                    </a:lnTo>
                    <a:lnTo>
                      <a:pt x="709" y="2863"/>
                    </a:lnTo>
                    <a:lnTo>
                      <a:pt x="447" y="2584"/>
                    </a:lnTo>
                    <a:lnTo>
                      <a:pt x="228" y="2331"/>
                    </a:lnTo>
                    <a:lnTo>
                      <a:pt x="60" y="2115"/>
                    </a:lnTo>
                    <a:lnTo>
                      <a:pt x="0" y="2023"/>
                    </a:lnTo>
                    <a:lnTo>
                      <a:pt x="58" y="1844"/>
                    </a:lnTo>
                    <a:lnTo>
                      <a:pt x="144" y="1708"/>
                    </a:lnTo>
                    <a:lnTo>
                      <a:pt x="314" y="1455"/>
                    </a:lnTo>
                    <a:lnTo>
                      <a:pt x="476" y="1229"/>
                    </a:lnTo>
                    <a:lnTo>
                      <a:pt x="633" y="1025"/>
                    </a:lnTo>
                    <a:lnTo>
                      <a:pt x="782" y="844"/>
                    </a:lnTo>
                    <a:lnTo>
                      <a:pt x="923" y="685"/>
                    </a:lnTo>
                    <a:lnTo>
                      <a:pt x="1121" y="482"/>
                    </a:lnTo>
                    <a:lnTo>
                      <a:pt x="1347" y="276"/>
                    </a:lnTo>
                    <a:lnTo>
                      <a:pt x="1531" y="134"/>
                    </a:lnTo>
                    <a:lnTo>
                      <a:pt x="1717" y="17"/>
                    </a:lnTo>
                    <a:lnTo>
                      <a:pt x="1756" y="0"/>
                    </a:lnTo>
                    <a:lnTo>
                      <a:pt x="1849" y="0"/>
                    </a:lnTo>
                    <a:lnTo>
                      <a:pt x="1869" y="10"/>
                    </a:lnTo>
                    <a:lnTo>
                      <a:pt x="1903" y="46"/>
                    </a:lnTo>
                    <a:lnTo>
                      <a:pt x="1934" y="96"/>
                    </a:lnTo>
                    <a:lnTo>
                      <a:pt x="1959" y="159"/>
                    </a:lnTo>
                    <a:lnTo>
                      <a:pt x="2020" y="357"/>
                    </a:lnTo>
                    <a:lnTo>
                      <a:pt x="2103" y="603"/>
                    </a:lnTo>
                    <a:lnTo>
                      <a:pt x="2147" y="705"/>
                    </a:lnTo>
                    <a:lnTo>
                      <a:pt x="2200" y="807"/>
                    </a:lnTo>
                    <a:lnTo>
                      <a:pt x="2263" y="906"/>
                    </a:lnTo>
                    <a:lnTo>
                      <a:pt x="2341" y="1001"/>
                    </a:lnTo>
                    <a:lnTo>
                      <a:pt x="2431" y="1088"/>
                    </a:lnTo>
                    <a:lnTo>
                      <a:pt x="2538" y="1170"/>
                    </a:lnTo>
                    <a:lnTo>
                      <a:pt x="2663" y="1240"/>
                    </a:lnTo>
                    <a:lnTo>
                      <a:pt x="2733" y="1270"/>
                    </a:lnTo>
                    <a:lnTo>
                      <a:pt x="2848" y="1315"/>
                    </a:lnTo>
                    <a:lnTo>
                      <a:pt x="3076" y="1389"/>
                    </a:lnTo>
                    <a:lnTo>
                      <a:pt x="3304" y="1450"/>
                    </a:lnTo>
                    <a:lnTo>
                      <a:pt x="3529" y="1494"/>
                    </a:lnTo>
                    <a:lnTo>
                      <a:pt x="3750" y="1526"/>
                    </a:lnTo>
                    <a:lnTo>
                      <a:pt x="3963" y="1546"/>
                    </a:lnTo>
                    <a:lnTo>
                      <a:pt x="4168" y="1556"/>
                    </a:lnTo>
                    <a:lnTo>
                      <a:pt x="4362" y="1559"/>
                    </a:lnTo>
                    <a:lnTo>
                      <a:pt x="4454" y="1557"/>
                    </a:lnTo>
                    <a:lnTo>
                      <a:pt x="4725" y="1498"/>
                    </a:lnTo>
                    <a:lnTo>
                      <a:pt x="4768" y="1672"/>
                    </a:lnTo>
                    <a:lnTo>
                      <a:pt x="4862" y="1986"/>
                    </a:lnTo>
                    <a:lnTo>
                      <a:pt x="4941" y="2215"/>
                    </a:lnTo>
                    <a:lnTo>
                      <a:pt x="5039" y="2461"/>
                    </a:lnTo>
                    <a:lnTo>
                      <a:pt x="5152" y="2714"/>
                    </a:lnTo>
                    <a:lnTo>
                      <a:pt x="5285" y="2977"/>
                    </a:lnTo>
                    <a:lnTo>
                      <a:pt x="5437" y="3241"/>
                    </a:lnTo>
                    <a:lnTo>
                      <a:pt x="5523" y="3373"/>
                    </a:lnTo>
                    <a:close/>
                  </a:path>
                </a:pathLst>
              </a:custGeom>
              <a:solidFill>
                <a:srgbClr val="05D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72">
                <a:extLst>
                  <a:ext uri="{FF2B5EF4-FFF2-40B4-BE49-F238E27FC236}">
                    <a16:creationId xmlns:a16="http://schemas.microsoft.com/office/drawing/2014/main" xmlns="" id="{8B7C5499-06FE-4A78-B51C-91983A0CA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92" y="3621"/>
                <a:ext cx="287" cy="446"/>
              </a:xfrm>
              <a:custGeom>
                <a:avLst/>
                <a:gdLst>
                  <a:gd name="T0" fmla="*/ 191 w 861"/>
                  <a:gd name="T1" fmla="*/ 585 h 1338"/>
                  <a:gd name="T2" fmla="*/ 360 w 861"/>
                  <a:gd name="T3" fmla="*/ 235 h 1338"/>
                  <a:gd name="T4" fmla="*/ 310 w 861"/>
                  <a:gd name="T5" fmla="*/ 171 h 1338"/>
                  <a:gd name="T6" fmla="*/ 224 w 861"/>
                  <a:gd name="T7" fmla="*/ 53 h 1338"/>
                  <a:gd name="T8" fmla="*/ 190 w 861"/>
                  <a:gd name="T9" fmla="*/ 0 h 1338"/>
                  <a:gd name="T10" fmla="*/ 0 w 861"/>
                  <a:gd name="T11" fmla="*/ 394 h 1338"/>
                  <a:gd name="T12" fmla="*/ 76 w 861"/>
                  <a:gd name="T13" fmla="*/ 492 h 1338"/>
                  <a:gd name="T14" fmla="*/ 260 w 861"/>
                  <a:gd name="T15" fmla="*/ 709 h 1338"/>
                  <a:gd name="T16" fmla="*/ 478 w 861"/>
                  <a:gd name="T17" fmla="*/ 947 h 1338"/>
                  <a:gd name="T18" fmla="*/ 726 w 861"/>
                  <a:gd name="T19" fmla="*/ 1203 h 1338"/>
                  <a:gd name="T20" fmla="*/ 861 w 861"/>
                  <a:gd name="T21" fmla="*/ 1338 h 1338"/>
                  <a:gd name="T22" fmla="*/ 757 w 861"/>
                  <a:gd name="T23" fmla="*/ 1232 h 1338"/>
                  <a:gd name="T24" fmla="*/ 567 w 861"/>
                  <a:gd name="T25" fmla="*/ 1028 h 1338"/>
                  <a:gd name="T26" fmla="*/ 398 w 861"/>
                  <a:gd name="T27" fmla="*/ 839 h 1338"/>
                  <a:gd name="T28" fmla="*/ 253 w 861"/>
                  <a:gd name="T29" fmla="*/ 666 h 1338"/>
                  <a:gd name="T30" fmla="*/ 191 w 861"/>
                  <a:gd name="T31" fmla="*/ 585 h 1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61" h="1338">
                    <a:moveTo>
                      <a:pt x="191" y="585"/>
                    </a:moveTo>
                    <a:lnTo>
                      <a:pt x="360" y="235"/>
                    </a:lnTo>
                    <a:lnTo>
                      <a:pt x="310" y="171"/>
                    </a:lnTo>
                    <a:lnTo>
                      <a:pt x="224" y="53"/>
                    </a:lnTo>
                    <a:lnTo>
                      <a:pt x="190" y="0"/>
                    </a:lnTo>
                    <a:lnTo>
                      <a:pt x="0" y="394"/>
                    </a:lnTo>
                    <a:lnTo>
                      <a:pt x="76" y="492"/>
                    </a:lnTo>
                    <a:lnTo>
                      <a:pt x="260" y="709"/>
                    </a:lnTo>
                    <a:lnTo>
                      <a:pt x="478" y="947"/>
                    </a:lnTo>
                    <a:lnTo>
                      <a:pt x="726" y="1203"/>
                    </a:lnTo>
                    <a:lnTo>
                      <a:pt x="861" y="1338"/>
                    </a:lnTo>
                    <a:lnTo>
                      <a:pt x="757" y="1232"/>
                    </a:lnTo>
                    <a:lnTo>
                      <a:pt x="567" y="1028"/>
                    </a:lnTo>
                    <a:lnTo>
                      <a:pt x="398" y="839"/>
                    </a:lnTo>
                    <a:lnTo>
                      <a:pt x="253" y="666"/>
                    </a:lnTo>
                    <a:lnTo>
                      <a:pt x="191" y="5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73">
                <a:extLst>
                  <a:ext uri="{FF2B5EF4-FFF2-40B4-BE49-F238E27FC236}">
                    <a16:creationId xmlns:a16="http://schemas.microsoft.com/office/drawing/2014/main" xmlns="" id="{5FAE602D-CC1F-40B3-8486-3758167EC3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72" y="1258"/>
                <a:ext cx="2162" cy="1943"/>
              </a:xfrm>
              <a:custGeom>
                <a:avLst/>
                <a:gdLst>
                  <a:gd name="T0" fmla="*/ 2837 w 5071"/>
                  <a:gd name="T1" fmla="*/ 4969 h 4969"/>
                  <a:gd name="T2" fmla="*/ 0 w 5071"/>
                  <a:gd name="T3" fmla="*/ 3057 h 4969"/>
                  <a:gd name="T4" fmla="*/ 2234 w 5071"/>
                  <a:gd name="T5" fmla="*/ 0 h 4969"/>
                  <a:gd name="T6" fmla="*/ 5071 w 5071"/>
                  <a:gd name="T7" fmla="*/ 1910 h 4969"/>
                  <a:gd name="T8" fmla="*/ 2837 w 5071"/>
                  <a:gd name="T9" fmla="*/ 4969 h 4969"/>
                  <a:gd name="connsiteX0" fmla="*/ 5595 w 10000"/>
                  <a:gd name="connsiteY0" fmla="*/ 11734 h 11734"/>
                  <a:gd name="connsiteX1" fmla="*/ 0 w 10000"/>
                  <a:gd name="connsiteY1" fmla="*/ 7886 h 11734"/>
                  <a:gd name="connsiteX2" fmla="*/ 5576 w 10000"/>
                  <a:gd name="connsiteY2" fmla="*/ 0 h 11734"/>
                  <a:gd name="connsiteX3" fmla="*/ 10000 w 10000"/>
                  <a:gd name="connsiteY3" fmla="*/ 5578 h 11734"/>
                  <a:gd name="connsiteX4" fmla="*/ 5595 w 10000"/>
                  <a:gd name="connsiteY4" fmla="*/ 11734 h 11734"/>
                  <a:gd name="connsiteX0" fmla="*/ 5595 w 12795"/>
                  <a:gd name="connsiteY0" fmla="*/ 11734 h 11734"/>
                  <a:gd name="connsiteX1" fmla="*/ 0 w 12795"/>
                  <a:gd name="connsiteY1" fmla="*/ 7886 h 11734"/>
                  <a:gd name="connsiteX2" fmla="*/ 5576 w 12795"/>
                  <a:gd name="connsiteY2" fmla="*/ 0 h 11734"/>
                  <a:gd name="connsiteX3" fmla="*/ 12795 w 12795"/>
                  <a:gd name="connsiteY3" fmla="*/ 452 h 11734"/>
                  <a:gd name="connsiteX4" fmla="*/ 5595 w 12795"/>
                  <a:gd name="connsiteY4" fmla="*/ 11734 h 1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95" h="11734">
                    <a:moveTo>
                      <a:pt x="5595" y="11734"/>
                    </a:moveTo>
                    <a:lnTo>
                      <a:pt x="0" y="7886"/>
                    </a:lnTo>
                    <a:lnTo>
                      <a:pt x="5576" y="0"/>
                    </a:lnTo>
                    <a:lnTo>
                      <a:pt x="12795" y="452"/>
                    </a:lnTo>
                    <a:lnTo>
                      <a:pt x="5595" y="11734"/>
                    </a:lnTo>
                    <a:close/>
                  </a:path>
                </a:pathLst>
              </a:custGeom>
              <a:solidFill>
                <a:srgbClr val="05D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78">
                <a:extLst>
                  <a:ext uri="{FF2B5EF4-FFF2-40B4-BE49-F238E27FC236}">
                    <a16:creationId xmlns:a16="http://schemas.microsoft.com/office/drawing/2014/main" xmlns="" id="{9D510838-AA09-4E07-8A2F-1C8319261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61" y="3589"/>
                <a:ext cx="2822" cy="1428"/>
              </a:xfrm>
              <a:custGeom>
                <a:avLst/>
                <a:gdLst>
                  <a:gd name="T0" fmla="*/ 6056 w 8466"/>
                  <a:gd name="T1" fmla="*/ 4284 h 4284"/>
                  <a:gd name="T2" fmla="*/ 5661 w 8466"/>
                  <a:gd name="T3" fmla="*/ 4261 h 4284"/>
                  <a:gd name="T4" fmla="*/ 5360 w 8466"/>
                  <a:gd name="T5" fmla="*/ 4222 h 4284"/>
                  <a:gd name="T6" fmla="*/ 5130 w 8466"/>
                  <a:gd name="T7" fmla="*/ 4170 h 4284"/>
                  <a:gd name="T8" fmla="*/ 4796 w 8466"/>
                  <a:gd name="T9" fmla="*/ 4051 h 4284"/>
                  <a:gd name="T10" fmla="*/ 4435 w 8466"/>
                  <a:gd name="T11" fmla="*/ 3882 h 4284"/>
                  <a:gd name="T12" fmla="*/ 3754 w 8466"/>
                  <a:gd name="T13" fmla="*/ 3488 h 4284"/>
                  <a:gd name="T14" fmla="*/ 2938 w 8466"/>
                  <a:gd name="T15" fmla="*/ 2920 h 4284"/>
                  <a:gd name="T16" fmla="*/ 2128 w 8466"/>
                  <a:gd name="T17" fmla="*/ 2280 h 4284"/>
                  <a:gd name="T18" fmla="*/ 1377 w 8466"/>
                  <a:gd name="T19" fmla="*/ 1621 h 4284"/>
                  <a:gd name="T20" fmla="*/ 734 w 8466"/>
                  <a:gd name="T21" fmla="*/ 997 h 4284"/>
                  <a:gd name="T22" fmla="*/ 246 w 8466"/>
                  <a:gd name="T23" fmla="*/ 459 h 4284"/>
                  <a:gd name="T24" fmla="*/ 15 w 8466"/>
                  <a:gd name="T25" fmla="*/ 148 h 4284"/>
                  <a:gd name="T26" fmla="*/ 0 w 8466"/>
                  <a:gd name="T27" fmla="*/ 93 h 4284"/>
                  <a:gd name="T28" fmla="*/ 28 w 8466"/>
                  <a:gd name="T29" fmla="*/ 27 h 4284"/>
                  <a:gd name="T30" fmla="*/ 61 w 8466"/>
                  <a:gd name="T31" fmla="*/ 6 h 4284"/>
                  <a:gd name="T32" fmla="*/ 134 w 8466"/>
                  <a:gd name="T33" fmla="*/ 9 h 4284"/>
                  <a:gd name="T34" fmla="*/ 176 w 8466"/>
                  <a:gd name="T35" fmla="*/ 46 h 4284"/>
                  <a:gd name="T36" fmla="*/ 402 w 8466"/>
                  <a:gd name="T37" fmla="*/ 350 h 4284"/>
                  <a:gd name="T38" fmla="*/ 878 w 8466"/>
                  <a:gd name="T39" fmla="*/ 876 h 4284"/>
                  <a:gd name="T40" fmla="*/ 1508 w 8466"/>
                  <a:gd name="T41" fmla="*/ 1489 h 4284"/>
                  <a:gd name="T42" fmla="*/ 2242 w 8466"/>
                  <a:gd name="T43" fmla="*/ 2134 h 4284"/>
                  <a:gd name="T44" fmla="*/ 3030 w 8466"/>
                  <a:gd name="T45" fmla="*/ 2761 h 4284"/>
                  <a:gd name="T46" fmla="*/ 3827 w 8466"/>
                  <a:gd name="T47" fmla="*/ 3316 h 4284"/>
                  <a:gd name="T48" fmla="*/ 4489 w 8466"/>
                  <a:gd name="T49" fmla="*/ 3701 h 4284"/>
                  <a:gd name="T50" fmla="*/ 4842 w 8466"/>
                  <a:gd name="T51" fmla="*/ 3866 h 4284"/>
                  <a:gd name="T52" fmla="*/ 5168 w 8466"/>
                  <a:gd name="T53" fmla="*/ 3982 h 4284"/>
                  <a:gd name="T54" fmla="*/ 5390 w 8466"/>
                  <a:gd name="T55" fmla="*/ 4033 h 4284"/>
                  <a:gd name="T56" fmla="*/ 5755 w 8466"/>
                  <a:gd name="T57" fmla="*/ 4078 h 4284"/>
                  <a:gd name="T58" fmla="*/ 6233 w 8466"/>
                  <a:gd name="T59" fmla="*/ 4093 h 4284"/>
                  <a:gd name="T60" fmla="*/ 6691 w 8466"/>
                  <a:gd name="T61" fmla="*/ 4067 h 4284"/>
                  <a:gd name="T62" fmla="*/ 7117 w 8466"/>
                  <a:gd name="T63" fmla="*/ 4013 h 4284"/>
                  <a:gd name="T64" fmla="*/ 7759 w 8466"/>
                  <a:gd name="T65" fmla="*/ 3878 h 4284"/>
                  <a:gd name="T66" fmla="*/ 8263 w 8466"/>
                  <a:gd name="T67" fmla="*/ 3724 h 4284"/>
                  <a:gd name="T68" fmla="*/ 8356 w 8466"/>
                  <a:gd name="T69" fmla="*/ 3693 h 4284"/>
                  <a:gd name="T70" fmla="*/ 8427 w 8466"/>
                  <a:gd name="T71" fmla="*/ 3708 h 4284"/>
                  <a:gd name="T72" fmla="*/ 8460 w 8466"/>
                  <a:gd name="T73" fmla="*/ 3754 h 4284"/>
                  <a:gd name="T74" fmla="*/ 8463 w 8466"/>
                  <a:gd name="T75" fmla="*/ 3810 h 4284"/>
                  <a:gd name="T76" fmla="*/ 8422 w 8466"/>
                  <a:gd name="T77" fmla="*/ 3869 h 4284"/>
                  <a:gd name="T78" fmla="*/ 8273 w 8466"/>
                  <a:gd name="T79" fmla="*/ 3924 h 4284"/>
                  <a:gd name="T80" fmla="*/ 7703 w 8466"/>
                  <a:gd name="T81" fmla="*/ 4089 h 4284"/>
                  <a:gd name="T82" fmla="*/ 7078 w 8466"/>
                  <a:gd name="T83" fmla="*/ 4212 h 4284"/>
                  <a:gd name="T84" fmla="*/ 6347 w 8466"/>
                  <a:gd name="T85" fmla="*/ 4282 h 4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466" h="4284">
                    <a:moveTo>
                      <a:pt x="6154" y="4284"/>
                    </a:moveTo>
                    <a:lnTo>
                      <a:pt x="6056" y="4284"/>
                    </a:lnTo>
                    <a:lnTo>
                      <a:pt x="5859" y="4276"/>
                    </a:lnTo>
                    <a:lnTo>
                      <a:pt x="5661" y="4261"/>
                    </a:lnTo>
                    <a:lnTo>
                      <a:pt x="5460" y="4238"/>
                    </a:lnTo>
                    <a:lnTo>
                      <a:pt x="5360" y="4222"/>
                    </a:lnTo>
                    <a:lnTo>
                      <a:pt x="5285" y="4209"/>
                    </a:lnTo>
                    <a:lnTo>
                      <a:pt x="5130" y="4170"/>
                    </a:lnTo>
                    <a:lnTo>
                      <a:pt x="4967" y="4117"/>
                    </a:lnTo>
                    <a:lnTo>
                      <a:pt x="4796" y="4051"/>
                    </a:lnTo>
                    <a:lnTo>
                      <a:pt x="4619" y="3972"/>
                    </a:lnTo>
                    <a:lnTo>
                      <a:pt x="4435" y="3882"/>
                    </a:lnTo>
                    <a:lnTo>
                      <a:pt x="4150" y="3729"/>
                    </a:lnTo>
                    <a:lnTo>
                      <a:pt x="3754" y="3488"/>
                    </a:lnTo>
                    <a:lnTo>
                      <a:pt x="3348" y="3217"/>
                    </a:lnTo>
                    <a:lnTo>
                      <a:pt x="2938" y="2920"/>
                    </a:lnTo>
                    <a:lnTo>
                      <a:pt x="2530" y="2606"/>
                    </a:lnTo>
                    <a:lnTo>
                      <a:pt x="2128" y="2280"/>
                    </a:lnTo>
                    <a:lnTo>
                      <a:pt x="1743" y="1950"/>
                    </a:lnTo>
                    <a:lnTo>
                      <a:pt x="1377" y="1621"/>
                    </a:lnTo>
                    <a:lnTo>
                      <a:pt x="1039" y="1301"/>
                    </a:lnTo>
                    <a:lnTo>
                      <a:pt x="734" y="997"/>
                    </a:lnTo>
                    <a:lnTo>
                      <a:pt x="467" y="713"/>
                    </a:lnTo>
                    <a:lnTo>
                      <a:pt x="246" y="459"/>
                    </a:lnTo>
                    <a:lnTo>
                      <a:pt x="76" y="240"/>
                    </a:lnTo>
                    <a:lnTo>
                      <a:pt x="15" y="148"/>
                    </a:lnTo>
                    <a:lnTo>
                      <a:pt x="5" y="131"/>
                    </a:lnTo>
                    <a:lnTo>
                      <a:pt x="0" y="93"/>
                    </a:lnTo>
                    <a:lnTo>
                      <a:pt x="8" y="57"/>
                    </a:lnTo>
                    <a:lnTo>
                      <a:pt x="28" y="27"/>
                    </a:lnTo>
                    <a:lnTo>
                      <a:pt x="44" y="16"/>
                    </a:lnTo>
                    <a:lnTo>
                      <a:pt x="61" y="6"/>
                    </a:lnTo>
                    <a:lnTo>
                      <a:pt x="99" y="0"/>
                    </a:lnTo>
                    <a:lnTo>
                      <a:pt x="134" y="9"/>
                    </a:lnTo>
                    <a:lnTo>
                      <a:pt x="164" y="30"/>
                    </a:lnTo>
                    <a:lnTo>
                      <a:pt x="176" y="46"/>
                    </a:lnTo>
                    <a:lnTo>
                      <a:pt x="236" y="136"/>
                    </a:lnTo>
                    <a:lnTo>
                      <a:pt x="402" y="350"/>
                    </a:lnTo>
                    <a:lnTo>
                      <a:pt x="619" y="599"/>
                    </a:lnTo>
                    <a:lnTo>
                      <a:pt x="878" y="876"/>
                    </a:lnTo>
                    <a:lnTo>
                      <a:pt x="1178" y="1175"/>
                    </a:lnTo>
                    <a:lnTo>
                      <a:pt x="1508" y="1489"/>
                    </a:lnTo>
                    <a:lnTo>
                      <a:pt x="1865" y="1810"/>
                    </a:lnTo>
                    <a:lnTo>
                      <a:pt x="2242" y="2134"/>
                    </a:lnTo>
                    <a:lnTo>
                      <a:pt x="2632" y="2452"/>
                    </a:lnTo>
                    <a:lnTo>
                      <a:pt x="3030" y="2761"/>
                    </a:lnTo>
                    <a:lnTo>
                      <a:pt x="3430" y="3050"/>
                    </a:lnTo>
                    <a:lnTo>
                      <a:pt x="3827" y="3316"/>
                    </a:lnTo>
                    <a:lnTo>
                      <a:pt x="4211" y="3551"/>
                    </a:lnTo>
                    <a:lnTo>
                      <a:pt x="4489" y="3701"/>
                    </a:lnTo>
                    <a:lnTo>
                      <a:pt x="4669" y="3789"/>
                    </a:lnTo>
                    <a:lnTo>
                      <a:pt x="4842" y="3866"/>
                    </a:lnTo>
                    <a:lnTo>
                      <a:pt x="5008" y="3931"/>
                    </a:lnTo>
                    <a:lnTo>
                      <a:pt x="5168" y="3982"/>
                    </a:lnTo>
                    <a:lnTo>
                      <a:pt x="5318" y="4020"/>
                    </a:lnTo>
                    <a:lnTo>
                      <a:pt x="5390" y="4033"/>
                    </a:lnTo>
                    <a:lnTo>
                      <a:pt x="5512" y="4051"/>
                    </a:lnTo>
                    <a:lnTo>
                      <a:pt x="5755" y="4078"/>
                    </a:lnTo>
                    <a:lnTo>
                      <a:pt x="5996" y="4091"/>
                    </a:lnTo>
                    <a:lnTo>
                      <a:pt x="6233" y="4093"/>
                    </a:lnTo>
                    <a:lnTo>
                      <a:pt x="6465" y="4084"/>
                    </a:lnTo>
                    <a:lnTo>
                      <a:pt x="6691" y="4067"/>
                    </a:lnTo>
                    <a:lnTo>
                      <a:pt x="6908" y="4043"/>
                    </a:lnTo>
                    <a:lnTo>
                      <a:pt x="7117" y="4013"/>
                    </a:lnTo>
                    <a:lnTo>
                      <a:pt x="7411" y="3958"/>
                    </a:lnTo>
                    <a:lnTo>
                      <a:pt x="7759" y="3878"/>
                    </a:lnTo>
                    <a:lnTo>
                      <a:pt x="8046" y="3796"/>
                    </a:lnTo>
                    <a:lnTo>
                      <a:pt x="8263" y="3724"/>
                    </a:lnTo>
                    <a:lnTo>
                      <a:pt x="8337" y="3697"/>
                    </a:lnTo>
                    <a:lnTo>
                      <a:pt x="8356" y="3693"/>
                    </a:lnTo>
                    <a:lnTo>
                      <a:pt x="8393" y="3694"/>
                    </a:lnTo>
                    <a:lnTo>
                      <a:pt x="8427" y="3708"/>
                    </a:lnTo>
                    <a:lnTo>
                      <a:pt x="8452" y="3736"/>
                    </a:lnTo>
                    <a:lnTo>
                      <a:pt x="8460" y="3754"/>
                    </a:lnTo>
                    <a:lnTo>
                      <a:pt x="8466" y="3773"/>
                    </a:lnTo>
                    <a:lnTo>
                      <a:pt x="8463" y="3810"/>
                    </a:lnTo>
                    <a:lnTo>
                      <a:pt x="8449" y="3843"/>
                    </a:lnTo>
                    <a:lnTo>
                      <a:pt x="8422" y="3869"/>
                    </a:lnTo>
                    <a:lnTo>
                      <a:pt x="8403" y="3876"/>
                    </a:lnTo>
                    <a:lnTo>
                      <a:pt x="8273" y="3924"/>
                    </a:lnTo>
                    <a:lnTo>
                      <a:pt x="7962" y="4020"/>
                    </a:lnTo>
                    <a:lnTo>
                      <a:pt x="7703" y="4089"/>
                    </a:lnTo>
                    <a:lnTo>
                      <a:pt x="7407" y="4154"/>
                    </a:lnTo>
                    <a:lnTo>
                      <a:pt x="7078" y="4212"/>
                    </a:lnTo>
                    <a:lnTo>
                      <a:pt x="6724" y="4256"/>
                    </a:lnTo>
                    <a:lnTo>
                      <a:pt x="6347" y="4282"/>
                    </a:lnTo>
                    <a:lnTo>
                      <a:pt x="6154" y="428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79">
                <a:extLst>
                  <a:ext uri="{FF2B5EF4-FFF2-40B4-BE49-F238E27FC236}">
                    <a16:creationId xmlns:a16="http://schemas.microsoft.com/office/drawing/2014/main" xmlns="" id="{3F168F59-7A0C-4A30-8409-12D7D725E0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24" y="3720"/>
                <a:ext cx="2885" cy="1424"/>
              </a:xfrm>
              <a:custGeom>
                <a:avLst/>
                <a:gdLst>
                  <a:gd name="T0" fmla="*/ 6241 w 8656"/>
                  <a:gd name="T1" fmla="*/ 4271 h 4271"/>
                  <a:gd name="T2" fmla="*/ 5813 w 8656"/>
                  <a:gd name="T3" fmla="*/ 4247 h 4271"/>
                  <a:gd name="T4" fmla="*/ 5488 w 8656"/>
                  <a:gd name="T5" fmla="*/ 4204 h 4271"/>
                  <a:gd name="T6" fmla="*/ 5262 w 8656"/>
                  <a:gd name="T7" fmla="*/ 4153 h 4271"/>
                  <a:gd name="T8" fmla="*/ 4933 w 8656"/>
                  <a:gd name="T9" fmla="*/ 4043 h 4271"/>
                  <a:gd name="T10" fmla="*/ 4581 w 8656"/>
                  <a:gd name="T11" fmla="*/ 3885 h 4271"/>
                  <a:gd name="T12" fmla="*/ 3917 w 8656"/>
                  <a:gd name="T13" fmla="*/ 3520 h 4271"/>
                  <a:gd name="T14" fmla="*/ 3120 w 8656"/>
                  <a:gd name="T15" fmla="*/ 2988 h 4271"/>
                  <a:gd name="T16" fmla="*/ 2320 w 8656"/>
                  <a:gd name="T17" fmla="*/ 2378 h 4271"/>
                  <a:gd name="T18" fmla="*/ 1562 w 8656"/>
                  <a:gd name="T19" fmla="*/ 1736 h 4271"/>
                  <a:gd name="T20" fmla="*/ 883 w 8656"/>
                  <a:gd name="T21" fmla="*/ 1103 h 4271"/>
                  <a:gd name="T22" fmla="*/ 329 w 8656"/>
                  <a:gd name="T23" fmla="*/ 525 h 4271"/>
                  <a:gd name="T24" fmla="*/ 20 w 8656"/>
                  <a:gd name="T25" fmla="*/ 154 h 4271"/>
                  <a:gd name="T26" fmla="*/ 0 w 8656"/>
                  <a:gd name="T27" fmla="*/ 102 h 4271"/>
                  <a:gd name="T28" fmla="*/ 23 w 8656"/>
                  <a:gd name="T29" fmla="*/ 33 h 4271"/>
                  <a:gd name="T30" fmla="*/ 55 w 8656"/>
                  <a:gd name="T31" fmla="*/ 9 h 4271"/>
                  <a:gd name="T32" fmla="*/ 128 w 8656"/>
                  <a:gd name="T33" fmla="*/ 5 h 4271"/>
                  <a:gd name="T34" fmla="*/ 172 w 8656"/>
                  <a:gd name="T35" fmla="*/ 38 h 4271"/>
                  <a:gd name="T36" fmla="*/ 475 w 8656"/>
                  <a:gd name="T37" fmla="*/ 403 h 4271"/>
                  <a:gd name="T38" fmla="*/ 1020 w 8656"/>
                  <a:gd name="T39" fmla="*/ 971 h 4271"/>
                  <a:gd name="T40" fmla="*/ 1683 w 8656"/>
                  <a:gd name="T41" fmla="*/ 1592 h 4271"/>
                  <a:gd name="T42" fmla="*/ 2426 w 8656"/>
                  <a:gd name="T43" fmla="*/ 2225 h 4271"/>
                  <a:gd name="T44" fmla="*/ 3209 w 8656"/>
                  <a:gd name="T45" fmla="*/ 2823 h 4271"/>
                  <a:gd name="T46" fmla="*/ 3987 w 8656"/>
                  <a:gd name="T47" fmla="*/ 3345 h 4271"/>
                  <a:gd name="T48" fmla="*/ 4635 w 8656"/>
                  <a:gd name="T49" fmla="*/ 3703 h 4271"/>
                  <a:gd name="T50" fmla="*/ 4979 w 8656"/>
                  <a:gd name="T51" fmla="*/ 3858 h 4271"/>
                  <a:gd name="T52" fmla="*/ 5299 w 8656"/>
                  <a:gd name="T53" fmla="*/ 3967 h 4271"/>
                  <a:gd name="T54" fmla="*/ 5520 w 8656"/>
                  <a:gd name="T55" fmla="*/ 4016 h 4271"/>
                  <a:gd name="T56" fmla="*/ 5879 w 8656"/>
                  <a:gd name="T57" fmla="*/ 4062 h 4271"/>
                  <a:gd name="T58" fmla="*/ 6350 w 8656"/>
                  <a:gd name="T59" fmla="*/ 4082 h 4271"/>
                  <a:gd name="T60" fmla="*/ 6803 w 8656"/>
                  <a:gd name="T61" fmla="*/ 4063 h 4271"/>
                  <a:gd name="T62" fmla="*/ 7524 w 8656"/>
                  <a:gd name="T63" fmla="*/ 3970 h 4271"/>
                  <a:gd name="T64" fmla="*/ 8187 w 8656"/>
                  <a:gd name="T65" fmla="*/ 3815 h 4271"/>
                  <a:gd name="T66" fmla="*/ 8530 w 8656"/>
                  <a:gd name="T67" fmla="*/ 3707 h 4271"/>
                  <a:gd name="T68" fmla="*/ 8586 w 8656"/>
                  <a:gd name="T69" fmla="*/ 3706 h 4271"/>
                  <a:gd name="T70" fmla="*/ 8643 w 8656"/>
                  <a:gd name="T71" fmla="*/ 3749 h 4271"/>
                  <a:gd name="T72" fmla="*/ 8656 w 8656"/>
                  <a:gd name="T73" fmla="*/ 3786 h 4271"/>
                  <a:gd name="T74" fmla="*/ 8637 w 8656"/>
                  <a:gd name="T75" fmla="*/ 3857 h 4271"/>
                  <a:gd name="T76" fmla="*/ 8592 w 8656"/>
                  <a:gd name="T77" fmla="*/ 3890 h 4271"/>
                  <a:gd name="T78" fmla="*/ 8103 w 8656"/>
                  <a:gd name="T79" fmla="*/ 4036 h 4271"/>
                  <a:gd name="T80" fmla="*/ 7549 w 8656"/>
                  <a:gd name="T81" fmla="*/ 4159 h 4271"/>
                  <a:gd name="T82" fmla="*/ 6890 w 8656"/>
                  <a:gd name="T83" fmla="*/ 4248 h 4271"/>
                  <a:gd name="T84" fmla="*/ 6345 w 8656"/>
                  <a:gd name="T85" fmla="*/ 4271 h 4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656" h="4271">
                    <a:moveTo>
                      <a:pt x="6345" y="4271"/>
                    </a:moveTo>
                    <a:lnTo>
                      <a:pt x="6241" y="4271"/>
                    </a:lnTo>
                    <a:lnTo>
                      <a:pt x="6028" y="4264"/>
                    </a:lnTo>
                    <a:lnTo>
                      <a:pt x="5813" y="4247"/>
                    </a:lnTo>
                    <a:lnTo>
                      <a:pt x="5597" y="4221"/>
                    </a:lnTo>
                    <a:lnTo>
                      <a:pt x="5488" y="4204"/>
                    </a:lnTo>
                    <a:lnTo>
                      <a:pt x="5415" y="4191"/>
                    </a:lnTo>
                    <a:lnTo>
                      <a:pt x="5262" y="4153"/>
                    </a:lnTo>
                    <a:lnTo>
                      <a:pt x="5101" y="4105"/>
                    </a:lnTo>
                    <a:lnTo>
                      <a:pt x="4933" y="4043"/>
                    </a:lnTo>
                    <a:lnTo>
                      <a:pt x="4760" y="3970"/>
                    </a:lnTo>
                    <a:lnTo>
                      <a:pt x="4581" y="3885"/>
                    </a:lnTo>
                    <a:lnTo>
                      <a:pt x="4302" y="3743"/>
                    </a:lnTo>
                    <a:lnTo>
                      <a:pt x="3917" y="3520"/>
                    </a:lnTo>
                    <a:lnTo>
                      <a:pt x="3521" y="3266"/>
                    </a:lnTo>
                    <a:lnTo>
                      <a:pt x="3120" y="2988"/>
                    </a:lnTo>
                    <a:lnTo>
                      <a:pt x="2718" y="2691"/>
                    </a:lnTo>
                    <a:lnTo>
                      <a:pt x="2320" y="2378"/>
                    </a:lnTo>
                    <a:lnTo>
                      <a:pt x="1933" y="2058"/>
                    </a:lnTo>
                    <a:lnTo>
                      <a:pt x="1562" y="1736"/>
                    </a:lnTo>
                    <a:lnTo>
                      <a:pt x="1209" y="1416"/>
                    </a:lnTo>
                    <a:lnTo>
                      <a:pt x="883" y="1103"/>
                    </a:lnTo>
                    <a:lnTo>
                      <a:pt x="588" y="805"/>
                    </a:lnTo>
                    <a:lnTo>
                      <a:pt x="329" y="525"/>
                    </a:lnTo>
                    <a:lnTo>
                      <a:pt x="111" y="270"/>
                    </a:lnTo>
                    <a:lnTo>
                      <a:pt x="20" y="154"/>
                    </a:lnTo>
                    <a:lnTo>
                      <a:pt x="9" y="138"/>
                    </a:lnTo>
                    <a:lnTo>
                      <a:pt x="0" y="102"/>
                    </a:lnTo>
                    <a:lnTo>
                      <a:pt x="5" y="65"/>
                    </a:lnTo>
                    <a:lnTo>
                      <a:pt x="23" y="33"/>
                    </a:lnTo>
                    <a:lnTo>
                      <a:pt x="39" y="20"/>
                    </a:lnTo>
                    <a:lnTo>
                      <a:pt x="55" y="9"/>
                    </a:lnTo>
                    <a:lnTo>
                      <a:pt x="91" y="0"/>
                    </a:lnTo>
                    <a:lnTo>
                      <a:pt x="128" y="5"/>
                    </a:lnTo>
                    <a:lnTo>
                      <a:pt x="160" y="23"/>
                    </a:lnTo>
                    <a:lnTo>
                      <a:pt x="172" y="38"/>
                    </a:lnTo>
                    <a:lnTo>
                      <a:pt x="261" y="152"/>
                    </a:lnTo>
                    <a:lnTo>
                      <a:pt x="475" y="403"/>
                    </a:lnTo>
                    <a:lnTo>
                      <a:pt x="730" y="677"/>
                    </a:lnTo>
                    <a:lnTo>
                      <a:pt x="1020" y="971"/>
                    </a:lnTo>
                    <a:lnTo>
                      <a:pt x="1338" y="1278"/>
                    </a:lnTo>
                    <a:lnTo>
                      <a:pt x="1683" y="1592"/>
                    </a:lnTo>
                    <a:lnTo>
                      <a:pt x="2047" y="1911"/>
                    </a:lnTo>
                    <a:lnTo>
                      <a:pt x="2426" y="2225"/>
                    </a:lnTo>
                    <a:lnTo>
                      <a:pt x="2814" y="2530"/>
                    </a:lnTo>
                    <a:lnTo>
                      <a:pt x="3209" y="2823"/>
                    </a:lnTo>
                    <a:lnTo>
                      <a:pt x="3600" y="3095"/>
                    </a:lnTo>
                    <a:lnTo>
                      <a:pt x="3987" y="3345"/>
                    </a:lnTo>
                    <a:lnTo>
                      <a:pt x="4364" y="3564"/>
                    </a:lnTo>
                    <a:lnTo>
                      <a:pt x="4635" y="3703"/>
                    </a:lnTo>
                    <a:lnTo>
                      <a:pt x="4810" y="3786"/>
                    </a:lnTo>
                    <a:lnTo>
                      <a:pt x="4979" y="3858"/>
                    </a:lnTo>
                    <a:lnTo>
                      <a:pt x="5143" y="3918"/>
                    </a:lnTo>
                    <a:lnTo>
                      <a:pt x="5299" y="3967"/>
                    </a:lnTo>
                    <a:lnTo>
                      <a:pt x="5448" y="4003"/>
                    </a:lnTo>
                    <a:lnTo>
                      <a:pt x="5520" y="4016"/>
                    </a:lnTo>
                    <a:lnTo>
                      <a:pt x="5640" y="4034"/>
                    </a:lnTo>
                    <a:lnTo>
                      <a:pt x="5879" y="4062"/>
                    </a:lnTo>
                    <a:lnTo>
                      <a:pt x="6116" y="4076"/>
                    </a:lnTo>
                    <a:lnTo>
                      <a:pt x="6350" y="4082"/>
                    </a:lnTo>
                    <a:lnTo>
                      <a:pt x="6579" y="4076"/>
                    </a:lnTo>
                    <a:lnTo>
                      <a:pt x="6803" y="4063"/>
                    </a:lnTo>
                    <a:lnTo>
                      <a:pt x="7125" y="4032"/>
                    </a:lnTo>
                    <a:lnTo>
                      <a:pt x="7524" y="3970"/>
                    </a:lnTo>
                    <a:lnTo>
                      <a:pt x="7881" y="3894"/>
                    </a:lnTo>
                    <a:lnTo>
                      <a:pt x="8187" y="3815"/>
                    </a:lnTo>
                    <a:lnTo>
                      <a:pt x="8434" y="3740"/>
                    </a:lnTo>
                    <a:lnTo>
                      <a:pt x="8530" y="3707"/>
                    </a:lnTo>
                    <a:lnTo>
                      <a:pt x="8549" y="3703"/>
                    </a:lnTo>
                    <a:lnTo>
                      <a:pt x="8586" y="3706"/>
                    </a:lnTo>
                    <a:lnTo>
                      <a:pt x="8619" y="3722"/>
                    </a:lnTo>
                    <a:lnTo>
                      <a:pt x="8643" y="3749"/>
                    </a:lnTo>
                    <a:lnTo>
                      <a:pt x="8650" y="3768"/>
                    </a:lnTo>
                    <a:lnTo>
                      <a:pt x="8656" y="3786"/>
                    </a:lnTo>
                    <a:lnTo>
                      <a:pt x="8653" y="3824"/>
                    </a:lnTo>
                    <a:lnTo>
                      <a:pt x="8637" y="3857"/>
                    </a:lnTo>
                    <a:lnTo>
                      <a:pt x="8609" y="3881"/>
                    </a:lnTo>
                    <a:lnTo>
                      <a:pt x="8592" y="3890"/>
                    </a:lnTo>
                    <a:lnTo>
                      <a:pt x="8433" y="3941"/>
                    </a:lnTo>
                    <a:lnTo>
                      <a:pt x="8103" y="4036"/>
                    </a:lnTo>
                    <a:lnTo>
                      <a:pt x="7842" y="4099"/>
                    </a:lnTo>
                    <a:lnTo>
                      <a:pt x="7549" y="4159"/>
                    </a:lnTo>
                    <a:lnTo>
                      <a:pt x="7231" y="4209"/>
                    </a:lnTo>
                    <a:lnTo>
                      <a:pt x="6890" y="4248"/>
                    </a:lnTo>
                    <a:lnTo>
                      <a:pt x="6532" y="4270"/>
                    </a:lnTo>
                    <a:lnTo>
                      <a:pt x="6345" y="427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80">
                <a:extLst>
                  <a:ext uri="{FF2B5EF4-FFF2-40B4-BE49-F238E27FC236}">
                    <a16:creationId xmlns:a16="http://schemas.microsoft.com/office/drawing/2014/main" xmlns="" id="{3BC32348-800E-4266-B819-31F1D62A4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24" y="3589"/>
                <a:ext cx="126" cy="195"/>
              </a:xfrm>
              <a:custGeom>
                <a:avLst/>
                <a:gdLst>
                  <a:gd name="T0" fmla="*/ 94 w 378"/>
                  <a:gd name="T1" fmla="*/ 584 h 584"/>
                  <a:gd name="T2" fmla="*/ 73 w 378"/>
                  <a:gd name="T3" fmla="*/ 583 h 584"/>
                  <a:gd name="T4" fmla="*/ 53 w 378"/>
                  <a:gd name="T5" fmla="*/ 576 h 584"/>
                  <a:gd name="T6" fmla="*/ 36 w 378"/>
                  <a:gd name="T7" fmla="*/ 566 h 584"/>
                  <a:gd name="T8" fmla="*/ 11 w 378"/>
                  <a:gd name="T9" fmla="*/ 538 h 584"/>
                  <a:gd name="T10" fmla="*/ 0 w 378"/>
                  <a:gd name="T11" fmla="*/ 502 h 584"/>
                  <a:gd name="T12" fmla="*/ 1 w 378"/>
                  <a:gd name="T13" fmla="*/ 465 h 584"/>
                  <a:gd name="T14" fmla="*/ 8 w 378"/>
                  <a:gd name="T15" fmla="*/ 448 h 584"/>
                  <a:gd name="T16" fmla="*/ 198 w 378"/>
                  <a:gd name="T17" fmla="*/ 54 h 584"/>
                  <a:gd name="T18" fmla="*/ 208 w 378"/>
                  <a:gd name="T19" fmla="*/ 36 h 584"/>
                  <a:gd name="T20" fmla="*/ 235 w 378"/>
                  <a:gd name="T21" fmla="*/ 12 h 584"/>
                  <a:gd name="T22" fmla="*/ 269 w 378"/>
                  <a:gd name="T23" fmla="*/ 0 h 584"/>
                  <a:gd name="T24" fmla="*/ 307 w 378"/>
                  <a:gd name="T25" fmla="*/ 2 h 584"/>
                  <a:gd name="T26" fmla="*/ 325 w 378"/>
                  <a:gd name="T27" fmla="*/ 9 h 584"/>
                  <a:gd name="T28" fmla="*/ 342 w 378"/>
                  <a:gd name="T29" fmla="*/ 19 h 584"/>
                  <a:gd name="T30" fmla="*/ 367 w 378"/>
                  <a:gd name="T31" fmla="*/ 46 h 584"/>
                  <a:gd name="T32" fmla="*/ 378 w 378"/>
                  <a:gd name="T33" fmla="*/ 82 h 584"/>
                  <a:gd name="T34" fmla="*/ 377 w 378"/>
                  <a:gd name="T35" fmla="*/ 118 h 584"/>
                  <a:gd name="T36" fmla="*/ 370 w 378"/>
                  <a:gd name="T37" fmla="*/ 137 h 584"/>
                  <a:gd name="T38" fmla="*/ 180 w 378"/>
                  <a:gd name="T39" fmla="*/ 531 h 584"/>
                  <a:gd name="T40" fmla="*/ 173 w 378"/>
                  <a:gd name="T41" fmla="*/ 543 h 584"/>
                  <a:gd name="T42" fmla="*/ 156 w 378"/>
                  <a:gd name="T43" fmla="*/ 563 h 584"/>
                  <a:gd name="T44" fmla="*/ 133 w 378"/>
                  <a:gd name="T45" fmla="*/ 577 h 584"/>
                  <a:gd name="T46" fmla="*/ 107 w 378"/>
                  <a:gd name="T47" fmla="*/ 584 h 584"/>
                  <a:gd name="T48" fmla="*/ 94 w 378"/>
                  <a:gd name="T49" fmla="*/ 584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78" h="584">
                    <a:moveTo>
                      <a:pt x="94" y="584"/>
                    </a:moveTo>
                    <a:lnTo>
                      <a:pt x="73" y="583"/>
                    </a:lnTo>
                    <a:lnTo>
                      <a:pt x="53" y="576"/>
                    </a:lnTo>
                    <a:lnTo>
                      <a:pt x="36" y="566"/>
                    </a:lnTo>
                    <a:lnTo>
                      <a:pt x="11" y="538"/>
                    </a:lnTo>
                    <a:lnTo>
                      <a:pt x="0" y="502"/>
                    </a:lnTo>
                    <a:lnTo>
                      <a:pt x="1" y="465"/>
                    </a:lnTo>
                    <a:lnTo>
                      <a:pt x="8" y="448"/>
                    </a:lnTo>
                    <a:lnTo>
                      <a:pt x="198" y="54"/>
                    </a:lnTo>
                    <a:lnTo>
                      <a:pt x="208" y="36"/>
                    </a:lnTo>
                    <a:lnTo>
                      <a:pt x="235" y="12"/>
                    </a:lnTo>
                    <a:lnTo>
                      <a:pt x="269" y="0"/>
                    </a:lnTo>
                    <a:lnTo>
                      <a:pt x="307" y="2"/>
                    </a:lnTo>
                    <a:lnTo>
                      <a:pt x="325" y="9"/>
                    </a:lnTo>
                    <a:lnTo>
                      <a:pt x="342" y="19"/>
                    </a:lnTo>
                    <a:lnTo>
                      <a:pt x="367" y="46"/>
                    </a:lnTo>
                    <a:lnTo>
                      <a:pt x="378" y="82"/>
                    </a:lnTo>
                    <a:lnTo>
                      <a:pt x="377" y="118"/>
                    </a:lnTo>
                    <a:lnTo>
                      <a:pt x="370" y="137"/>
                    </a:lnTo>
                    <a:lnTo>
                      <a:pt x="180" y="531"/>
                    </a:lnTo>
                    <a:lnTo>
                      <a:pt x="173" y="543"/>
                    </a:lnTo>
                    <a:lnTo>
                      <a:pt x="156" y="563"/>
                    </a:lnTo>
                    <a:lnTo>
                      <a:pt x="133" y="577"/>
                    </a:lnTo>
                    <a:lnTo>
                      <a:pt x="107" y="584"/>
                    </a:lnTo>
                    <a:lnTo>
                      <a:pt x="94" y="58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81">
                <a:extLst>
                  <a:ext uri="{FF2B5EF4-FFF2-40B4-BE49-F238E27FC236}">
                    <a16:creationId xmlns:a16="http://schemas.microsoft.com/office/drawing/2014/main" xmlns="" id="{E46B741A-9046-4D5E-958A-42F8893F18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42" y="2911"/>
                <a:ext cx="1529" cy="682"/>
              </a:xfrm>
              <a:custGeom>
                <a:avLst/>
                <a:gdLst>
                  <a:gd name="T0" fmla="*/ 84 w 4586"/>
                  <a:gd name="T1" fmla="*/ 2045 h 2046"/>
                  <a:gd name="T2" fmla="*/ 46 w 4586"/>
                  <a:gd name="T3" fmla="*/ 2032 h 2046"/>
                  <a:gd name="T4" fmla="*/ 9 w 4586"/>
                  <a:gd name="T5" fmla="*/ 1989 h 2046"/>
                  <a:gd name="T6" fmla="*/ 6 w 4586"/>
                  <a:gd name="T7" fmla="*/ 1917 h 2046"/>
                  <a:gd name="T8" fmla="*/ 101 w 4586"/>
                  <a:gd name="T9" fmla="*/ 1765 h 2046"/>
                  <a:gd name="T10" fmla="*/ 426 w 4586"/>
                  <a:gd name="T11" fmla="*/ 1293 h 2046"/>
                  <a:gd name="T12" fmla="*/ 729 w 4586"/>
                  <a:gd name="T13" fmla="*/ 910 h 2046"/>
                  <a:gd name="T14" fmla="*/ 1067 w 4586"/>
                  <a:gd name="T15" fmla="*/ 543 h 2046"/>
                  <a:gd name="T16" fmla="*/ 1487 w 4586"/>
                  <a:gd name="T17" fmla="*/ 182 h 2046"/>
                  <a:gd name="T18" fmla="*/ 1724 w 4586"/>
                  <a:gd name="T19" fmla="*/ 33 h 2046"/>
                  <a:gd name="T20" fmla="*/ 1756 w 4586"/>
                  <a:gd name="T21" fmla="*/ 17 h 2046"/>
                  <a:gd name="T22" fmla="*/ 1792 w 4586"/>
                  <a:gd name="T23" fmla="*/ 5 h 2046"/>
                  <a:gd name="T24" fmla="*/ 1900 w 4586"/>
                  <a:gd name="T25" fmla="*/ 7 h 2046"/>
                  <a:gd name="T26" fmla="*/ 1949 w 4586"/>
                  <a:gd name="T27" fmla="*/ 30 h 2046"/>
                  <a:gd name="T28" fmla="*/ 2016 w 4586"/>
                  <a:gd name="T29" fmla="*/ 93 h 2046"/>
                  <a:gd name="T30" fmla="*/ 2079 w 4586"/>
                  <a:gd name="T31" fmla="*/ 210 h 2046"/>
                  <a:gd name="T32" fmla="*/ 2139 w 4586"/>
                  <a:gd name="T33" fmla="*/ 400 h 2046"/>
                  <a:gd name="T34" fmla="*/ 2240 w 4586"/>
                  <a:gd name="T35" fmla="*/ 699 h 2046"/>
                  <a:gd name="T36" fmla="*/ 2371 w 4586"/>
                  <a:gd name="T37" fmla="*/ 945 h 2046"/>
                  <a:gd name="T38" fmla="*/ 2551 w 4586"/>
                  <a:gd name="T39" fmla="*/ 1137 h 2046"/>
                  <a:gd name="T40" fmla="*/ 2687 w 4586"/>
                  <a:gd name="T41" fmla="*/ 1230 h 2046"/>
                  <a:gd name="T42" fmla="*/ 2807 w 4586"/>
                  <a:gd name="T43" fmla="*/ 1287 h 2046"/>
                  <a:gd name="T44" fmla="*/ 3154 w 4586"/>
                  <a:gd name="T45" fmla="*/ 1408 h 2046"/>
                  <a:gd name="T46" fmla="*/ 3609 w 4586"/>
                  <a:gd name="T47" fmla="*/ 1510 h 2046"/>
                  <a:gd name="T48" fmla="*/ 4033 w 4586"/>
                  <a:gd name="T49" fmla="*/ 1558 h 2046"/>
                  <a:gd name="T50" fmla="*/ 4489 w 4586"/>
                  <a:gd name="T51" fmla="*/ 1567 h 2046"/>
                  <a:gd name="T52" fmla="*/ 4543 w 4586"/>
                  <a:gd name="T53" fmla="*/ 1583 h 2046"/>
                  <a:gd name="T54" fmla="*/ 4585 w 4586"/>
                  <a:gd name="T55" fmla="*/ 1642 h 2046"/>
                  <a:gd name="T56" fmla="*/ 4586 w 4586"/>
                  <a:gd name="T57" fmla="*/ 1680 h 2046"/>
                  <a:gd name="T58" fmla="*/ 4548 w 4586"/>
                  <a:gd name="T59" fmla="*/ 1742 h 2046"/>
                  <a:gd name="T60" fmla="*/ 4493 w 4586"/>
                  <a:gd name="T61" fmla="*/ 1759 h 2046"/>
                  <a:gd name="T62" fmla="*/ 4221 w 4586"/>
                  <a:gd name="T63" fmla="*/ 1758 h 2046"/>
                  <a:gd name="T64" fmla="*/ 3801 w 4586"/>
                  <a:gd name="T65" fmla="*/ 1729 h 2046"/>
                  <a:gd name="T66" fmla="*/ 3339 w 4586"/>
                  <a:gd name="T67" fmla="*/ 1652 h 2046"/>
                  <a:gd name="T68" fmla="*/ 2856 w 4586"/>
                  <a:gd name="T69" fmla="*/ 1512 h 2046"/>
                  <a:gd name="T70" fmla="*/ 2685 w 4586"/>
                  <a:gd name="T71" fmla="*/ 1444 h 2046"/>
                  <a:gd name="T72" fmla="*/ 2508 w 4586"/>
                  <a:gd name="T73" fmla="*/ 1343 h 2046"/>
                  <a:gd name="T74" fmla="*/ 2363 w 4586"/>
                  <a:gd name="T75" fmla="*/ 1227 h 2046"/>
                  <a:gd name="T76" fmla="*/ 2221 w 4586"/>
                  <a:gd name="T77" fmla="*/ 1064 h 2046"/>
                  <a:gd name="T78" fmla="*/ 2068 w 4586"/>
                  <a:gd name="T79" fmla="*/ 783 h 2046"/>
                  <a:gd name="T80" fmla="*/ 1956 w 4586"/>
                  <a:gd name="T81" fmla="*/ 454 h 2046"/>
                  <a:gd name="T82" fmla="*/ 1890 w 4586"/>
                  <a:gd name="T83" fmla="*/ 253 h 2046"/>
                  <a:gd name="T84" fmla="*/ 1848 w 4586"/>
                  <a:gd name="T85" fmla="*/ 193 h 2046"/>
                  <a:gd name="T86" fmla="*/ 1832 w 4586"/>
                  <a:gd name="T87" fmla="*/ 192 h 2046"/>
                  <a:gd name="T88" fmla="*/ 1831 w 4586"/>
                  <a:gd name="T89" fmla="*/ 193 h 2046"/>
                  <a:gd name="T90" fmla="*/ 1633 w 4586"/>
                  <a:gd name="T91" fmla="*/ 314 h 2046"/>
                  <a:gd name="T92" fmla="*/ 1232 w 4586"/>
                  <a:gd name="T93" fmla="*/ 651 h 2046"/>
                  <a:gd name="T94" fmla="*/ 898 w 4586"/>
                  <a:gd name="T95" fmla="*/ 1008 h 2046"/>
                  <a:gd name="T96" fmla="*/ 594 w 4586"/>
                  <a:gd name="T97" fmla="*/ 1388 h 2046"/>
                  <a:gd name="T98" fmla="*/ 264 w 4586"/>
                  <a:gd name="T99" fmla="*/ 1864 h 2046"/>
                  <a:gd name="T100" fmla="*/ 162 w 4586"/>
                  <a:gd name="T101" fmla="*/ 2020 h 2046"/>
                  <a:gd name="T102" fmla="*/ 96 w 4586"/>
                  <a:gd name="T103" fmla="*/ 2046 h 20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586" h="2046">
                    <a:moveTo>
                      <a:pt x="96" y="2046"/>
                    </a:moveTo>
                    <a:lnTo>
                      <a:pt x="84" y="2045"/>
                    </a:lnTo>
                    <a:lnTo>
                      <a:pt x="58" y="2037"/>
                    </a:lnTo>
                    <a:lnTo>
                      <a:pt x="46" y="2032"/>
                    </a:lnTo>
                    <a:lnTo>
                      <a:pt x="31" y="2020"/>
                    </a:lnTo>
                    <a:lnTo>
                      <a:pt x="9" y="1989"/>
                    </a:lnTo>
                    <a:lnTo>
                      <a:pt x="0" y="1953"/>
                    </a:lnTo>
                    <a:lnTo>
                      <a:pt x="6" y="1917"/>
                    </a:lnTo>
                    <a:lnTo>
                      <a:pt x="16" y="1900"/>
                    </a:lnTo>
                    <a:lnTo>
                      <a:pt x="101" y="1765"/>
                    </a:lnTo>
                    <a:lnTo>
                      <a:pt x="266" y="1517"/>
                    </a:lnTo>
                    <a:lnTo>
                      <a:pt x="426" y="1293"/>
                    </a:lnTo>
                    <a:lnTo>
                      <a:pt x="581" y="1091"/>
                    </a:lnTo>
                    <a:lnTo>
                      <a:pt x="729" y="910"/>
                    </a:lnTo>
                    <a:lnTo>
                      <a:pt x="871" y="750"/>
                    </a:lnTo>
                    <a:lnTo>
                      <a:pt x="1067" y="543"/>
                    </a:lnTo>
                    <a:lnTo>
                      <a:pt x="1298" y="332"/>
                    </a:lnTo>
                    <a:lnTo>
                      <a:pt x="1487" y="182"/>
                    </a:lnTo>
                    <a:lnTo>
                      <a:pt x="1632" y="86"/>
                    </a:lnTo>
                    <a:lnTo>
                      <a:pt x="1724" y="33"/>
                    </a:lnTo>
                    <a:lnTo>
                      <a:pt x="1746" y="23"/>
                    </a:lnTo>
                    <a:lnTo>
                      <a:pt x="1756" y="17"/>
                    </a:lnTo>
                    <a:lnTo>
                      <a:pt x="1767" y="12"/>
                    </a:lnTo>
                    <a:lnTo>
                      <a:pt x="1792" y="5"/>
                    </a:lnTo>
                    <a:lnTo>
                      <a:pt x="1841" y="0"/>
                    </a:lnTo>
                    <a:lnTo>
                      <a:pt x="1900" y="7"/>
                    </a:lnTo>
                    <a:lnTo>
                      <a:pt x="1927" y="18"/>
                    </a:lnTo>
                    <a:lnTo>
                      <a:pt x="1949" y="30"/>
                    </a:lnTo>
                    <a:lnTo>
                      <a:pt x="1984" y="57"/>
                    </a:lnTo>
                    <a:lnTo>
                      <a:pt x="2016" y="93"/>
                    </a:lnTo>
                    <a:lnTo>
                      <a:pt x="2045" y="134"/>
                    </a:lnTo>
                    <a:lnTo>
                      <a:pt x="2079" y="210"/>
                    </a:lnTo>
                    <a:lnTo>
                      <a:pt x="2119" y="332"/>
                    </a:lnTo>
                    <a:lnTo>
                      <a:pt x="2139" y="400"/>
                    </a:lnTo>
                    <a:lnTo>
                      <a:pt x="2174" y="514"/>
                    </a:lnTo>
                    <a:lnTo>
                      <a:pt x="2240" y="699"/>
                    </a:lnTo>
                    <a:lnTo>
                      <a:pt x="2297" y="823"/>
                    </a:lnTo>
                    <a:lnTo>
                      <a:pt x="2371" y="945"/>
                    </a:lnTo>
                    <a:lnTo>
                      <a:pt x="2465" y="1059"/>
                    </a:lnTo>
                    <a:lnTo>
                      <a:pt x="2551" y="1137"/>
                    </a:lnTo>
                    <a:lnTo>
                      <a:pt x="2615" y="1186"/>
                    </a:lnTo>
                    <a:lnTo>
                      <a:pt x="2687" y="1230"/>
                    </a:lnTo>
                    <a:lnTo>
                      <a:pt x="2766" y="1270"/>
                    </a:lnTo>
                    <a:lnTo>
                      <a:pt x="2807" y="1287"/>
                    </a:lnTo>
                    <a:lnTo>
                      <a:pt x="2923" y="1333"/>
                    </a:lnTo>
                    <a:lnTo>
                      <a:pt x="3154" y="1408"/>
                    </a:lnTo>
                    <a:lnTo>
                      <a:pt x="3384" y="1467"/>
                    </a:lnTo>
                    <a:lnTo>
                      <a:pt x="3609" y="1510"/>
                    </a:lnTo>
                    <a:lnTo>
                      <a:pt x="3825" y="1540"/>
                    </a:lnTo>
                    <a:lnTo>
                      <a:pt x="4033" y="1558"/>
                    </a:lnTo>
                    <a:lnTo>
                      <a:pt x="4321" y="1570"/>
                    </a:lnTo>
                    <a:lnTo>
                      <a:pt x="4489" y="1567"/>
                    </a:lnTo>
                    <a:lnTo>
                      <a:pt x="4509" y="1570"/>
                    </a:lnTo>
                    <a:lnTo>
                      <a:pt x="4543" y="1583"/>
                    </a:lnTo>
                    <a:lnTo>
                      <a:pt x="4569" y="1609"/>
                    </a:lnTo>
                    <a:lnTo>
                      <a:pt x="4585" y="1642"/>
                    </a:lnTo>
                    <a:lnTo>
                      <a:pt x="4586" y="1660"/>
                    </a:lnTo>
                    <a:lnTo>
                      <a:pt x="4586" y="1680"/>
                    </a:lnTo>
                    <a:lnTo>
                      <a:pt x="4572" y="1715"/>
                    </a:lnTo>
                    <a:lnTo>
                      <a:pt x="4548" y="1742"/>
                    </a:lnTo>
                    <a:lnTo>
                      <a:pt x="4513" y="1756"/>
                    </a:lnTo>
                    <a:lnTo>
                      <a:pt x="4493" y="1759"/>
                    </a:lnTo>
                    <a:lnTo>
                      <a:pt x="4409" y="1761"/>
                    </a:lnTo>
                    <a:lnTo>
                      <a:pt x="4221" y="1758"/>
                    </a:lnTo>
                    <a:lnTo>
                      <a:pt x="4019" y="1749"/>
                    </a:lnTo>
                    <a:lnTo>
                      <a:pt x="3801" y="1729"/>
                    </a:lnTo>
                    <a:lnTo>
                      <a:pt x="3574" y="1697"/>
                    </a:lnTo>
                    <a:lnTo>
                      <a:pt x="3339" y="1652"/>
                    </a:lnTo>
                    <a:lnTo>
                      <a:pt x="3098" y="1591"/>
                    </a:lnTo>
                    <a:lnTo>
                      <a:pt x="2856" y="1512"/>
                    </a:lnTo>
                    <a:lnTo>
                      <a:pt x="2736" y="1465"/>
                    </a:lnTo>
                    <a:lnTo>
                      <a:pt x="2685" y="1444"/>
                    </a:lnTo>
                    <a:lnTo>
                      <a:pt x="2592" y="1396"/>
                    </a:lnTo>
                    <a:lnTo>
                      <a:pt x="2508" y="1343"/>
                    </a:lnTo>
                    <a:lnTo>
                      <a:pt x="2432" y="1287"/>
                    </a:lnTo>
                    <a:lnTo>
                      <a:pt x="2363" y="1227"/>
                    </a:lnTo>
                    <a:lnTo>
                      <a:pt x="2301" y="1163"/>
                    </a:lnTo>
                    <a:lnTo>
                      <a:pt x="2221" y="1064"/>
                    </a:lnTo>
                    <a:lnTo>
                      <a:pt x="2135" y="925"/>
                    </a:lnTo>
                    <a:lnTo>
                      <a:pt x="2068" y="783"/>
                    </a:lnTo>
                    <a:lnTo>
                      <a:pt x="1993" y="576"/>
                    </a:lnTo>
                    <a:lnTo>
                      <a:pt x="1956" y="454"/>
                    </a:lnTo>
                    <a:lnTo>
                      <a:pt x="1931" y="371"/>
                    </a:lnTo>
                    <a:lnTo>
                      <a:pt x="1890" y="253"/>
                    </a:lnTo>
                    <a:lnTo>
                      <a:pt x="1863" y="203"/>
                    </a:lnTo>
                    <a:lnTo>
                      <a:pt x="1848" y="193"/>
                    </a:lnTo>
                    <a:lnTo>
                      <a:pt x="1844" y="192"/>
                    </a:lnTo>
                    <a:lnTo>
                      <a:pt x="1832" y="192"/>
                    </a:lnTo>
                    <a:lnTo>
                      <a:pt x="1832" y="193"/>
                    </a:lnTo>
                    <a:lnTo>
                      <a:pt x="1831" y="193"/>
                    </a:lnTo>
                    <a:lnTo>
                      <a:pt x="1807" y="205"/>
                    </a:lnTo>
                    <a:lnTo>
                      <a:pt x="1633" y="314"/>
                    </a:lnTo>
                    <a:lnTo>
                      <a:pt x="1455" y="450"/>
                    </a:lnTo>
                    <a:lnTo>
                      <a:pt x="1232" y="651"/>
                    </a:lnTo>
                    <a:lnTo>
                      <a:pt x="1038" y="851"/>
                    </a:lnTo>
                    <a:lnTo>
                      <a:pt x="898" y="1008"/>
                    </a:lnTo>
                    <a:lnTo>
                      <a:pt x="749" y="1187"/>
                    </a:lnTo>
                    <a:lnTo>
                      <a:pt x="594" y="1388"/>
                    </a:lnTo>
                    <a:lnTo>
                      <a:pt x="432" y="1614"/>
                    </a:lnTo>
                    <a:lnTo>
                      <a:pt x="264" y="1864"/>
                    </a:lnTo>
                    <a:lnTo>
                      <a:pt x="178" y="2000"/>
                    </a:lnTo>
                    <a:lnTo>
                      <a:pt x="162" y="2020"/>
                    </a:lnTo>
                    <a:lnTo>
                      <a:pt x="121" y="2043"/>
                    </a:lnTo>
                    <a:lnTo>
                      <a:pt x="96" y="204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82">
                <a:extLst>
                  <a:ext uri="{FF2B5EF4-FFF2-40B4-BE49-F238E27FC236}">
                    <a16:creationId xmlns:a16="http://schemas.microsoft.com/office/drawing/2014/main" xmlns="" id="{D185D49A-47F0-44FE-93B2-99052E381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86" y="3035"/>
                <a:ext cx="846" cy="556"/>
              </a:xfrm>
              <a:custGeom>
                <a:avLst/>
                <a:gdLst>
                  <a:gd name="T0" fmla="*/ 2440 w 2537"/>
                  <a:gd name="T1" fmla="*/ 1668 h 1668"/>
                  <a:gd name="T2" fmla="*/ 2335 w 2537"/>
                  <a:gd name="T3" fmla="*/ 1662 h 1668"/>
                  <a:gd name="T4" fmla="*/ 1942 w 2537"/>
                  <a:gd name="T5" fmla="*/ 1619 h 1668"/>
                  <a:gd name="T6" fmla="*/ 1568 w 2537"/>
                  <a:gd name="T7" fmla="*/ 1549 h 1668"/>
                  <a:gd name="T8" fmla="*/ 1212 w 2537"/>
                  <a:gd name="T9" fmla="*/ 1452 h 1668"/>
                  <a:gd name="T10" fmla="*/ 959 w 2537"/>
                  <a:gd name="T11" fmla="*/ 1358 h 1668"/>
                  <a:gd name="T12" fmla="*/ 782 w 2537"/>
                  <a:gd name="T13" fmla="*/ 1275 h 1668"/>
                  <a:gd name="T14" fmla="*/ 584 w 2537"/>
                  <a:gd name="T15" fmla="*/ 1142 h 1668"/>
                  <a:gd name="T16" fmla="*/ 425 w 2537"/>
                  <a:gd name="T17" fmla="*/ 993 h 1668"/>
                  <a:gd name="T18" fmla="*/ 299 w 2537"/>
                  <a:gd name="T19" fmla="*/ 831 h 1668"/>
                  <a:gd name="T20" fmla="*/ 143 w 2537"/>
                  <a:gd name="T21" fmla="*/ 541 h 1668"/>
                  <a:gd name="T22" fmla="*/ 14 w 2537"/>
                  <a:gd name="T23" fmla="*/ 167 h 1668"/>
                  <a:gd name="T24" fmla="*/ 4 w 2537"/>
                  <a:gd name="T25" fmla="*/ 135 h 1668"/>
                  <a:gd name="T26" fmla="*/ 1 w 2537"/>
                  <a:gd name="T27" fmla="*/ 76 h 1668"/>
                  <a:gd name="T28" fmla="*/ 44 w 2537"/>
                  <a:gd name="T29" fmla="*/ 13 h 1668"/>
                  <a:gd name="T30" fmla="*/ 81 w 2537"/>
                  <a:gd name="T31" fmla="*/ 0 h 1668"/>
                  <a:gd name="T32" fmla="*/ 149 w 2537"/>
                  <a:gd name="T33" fmla="*/ 13 h 1668"/>
                  <a:gd name="T34" fmla="*/ 180 w 2537"/>
                  <a:gd name="T35" fmla="*/ 56 h 1668"/>
                  <a:gd name="T36" fmla="*/ 233 w 2537"/>
                  <a:gd name="T37" fmla="*/ 234 h 1668"/>
                  <a:gd name="T38" fmla="*/ 387 w 2537"/>
                  <a:gd name="T39" fmla="*/ 606 h 1668"/>
                  <a:gd name="T40" fmla="*/ 564 w 2537"/>
                  <a:gd name="T41" fmla="*/ 861 h 1668"/>
                  <a:gd name="T42" fmla="*/ 703 w 2537"/>
                  <a:gd name="T43" fmla="*/ 993 h 1668"/>
                  <a:gd name="T44" fmla="*/ 877 w 2537"/>
                  <a:gd name="T45" fmla="*/ 1109 h 1668"/>
                  <a:gd name="T46" fmla="*/ 1030 w 2537"/>
                  <a:gd name="T47" fmla="*/ 1182 h 1668"/>
                  <a:gd name="T48" fmla="*/ 1273 w 2537"/>
                  <a:gd name="T49" fmla="*/ 1270 h 1668"/>
                  <a:gd name="T50" fmla="*/ 1612 w 2537"/>
                  <a:gd name="T51" fmla="*/ 1364 h 1668"/>
                  <a:gd name="T52" fmla="*/ 1972 w 2537"/>
                  <a:gd name="T53" fmla="*/ 1432 h 1668"/>
                  <a:gd name="T54" fmla="*/ 2349 w 2537"/>
                  <a:gd name="T55" fmla="*/ 1472 h 1668"/>
                  <a:gd name="T56" fmla="*/ 2465 w 2537"/>
                  <a:gd name="T57" fmla="*/ 1479 h 1668"/>
                  <a:gd name="T58" fmla="*/ 2523 w 2537"/>
                  <a:gd name="T59" fmla="*/ 1522 h 1668"/>
                  <a:gd name="T60" fmla="*/ 2537 w 2537"/>
                  <a:gd name="T61" fmla="*/ 1576 h 1668"/>
                  <a:gd name="T62" fmla="*/ 2520 w 2537"/>
                  <a:gd name="T63" fmla="*/ 1628 h 1668"/>
                  <a:gd name="T64" fmla="*/ 2460 w 2537"/>
                  <a:gd name="T65" fmla="*/ 1667 h 1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37" h="1668">
                    <a:moveTo>
                      <a:pt x="2441" y="1668"/>
                    </a:moveTo>
                    <a:lnTo>
                      <a:pt x="2440" y="1668"/>
                    </a:lnTo>
                    <a:lnTo>
                      <a:pt x="2437" y="1668"/>
                    </a:lnTo>
                    <a:lnTo>
                      <a:pt x="2335" y="1662"/>
                    </a:lnTo>
                    <a:lnTo>
                      <a:pt x="2137" y="1645"/>
                    </a:lnTo>
                    <a:lnTo>
                      <a:pt x="1942" y="1619"/>
                    </a:lnTo>
                    <a:lnTo>
                      <a:pt x="1753" y="1588"/>
                    </a:lnTo>
                    <a:lnTo>
                      <a:pt x="1568" y="1549"/>
                    </a:lnTo>
                    <a:lnTo>
                      <a:pt x="1387" y="1503"/>
                    </a:lnTo>
                    <a:lnTo>
                      <a:pt x="1212" y="1452"/>
                    </a:lnTo>
                    <a:lnTo>
                      <a:pt x="1042" y="1391"/>
                    </a:lnTo>
                    <a:lnTo>
                      <a:pt x="959" y="1358"/>
                    </a:lnTo>
                    <a:lnTo>
                      <a:pt x="897" y="1333"/>
                    </a:lnTo>
                    <a:lnTo>
                      <a:pt x="782" y="1275"/>
                    </a:lnTo>
                    <a:lnTo>
                      <a:pt x="679" y="1211"/>
                    </a:lnTo>
                    <a:lnTo>
                      <a:pt x="584" y="1142"/>
                    </a:lnTo>
                    <a:lnTo>
                      <a:pt x="501" y="1069"/>
                    </a:lnTo>
                    <a:lnTo>
                      <a:pt x="425" y="993"/>
                    </a:lnTo>
                    <a:lnTo>
                      <a:pt x="359" y="912"/>
                    </a:lnTo>
                    <a:lnTo>
                      <a:pt x="299" y="831"/>
                    </a:lnTo>
                    <a:lnTo>
                      <a:pt x="223" y="706"/>
                    </a:lnTo>
                    <a:lnTo>
                      <a:pt x="143" y="541"/>
                    </a:lnTo>
                    <a:lnTo>
                      <a:pt x="54" y="303"/>
                    </a:lnTo>
                    <a:lnTo>
                      <a:pt x="14" y="167"/>
                    </a:lnTo>
                    <a:lnTo>
                      <a:pt x="10" y="151"/>
                    </a:lnTo>
                    <a:lnTo>
                      <a:pt x="4" y="135"/>
                    </a:lnTo>
                    <a:lnTo>
                      <a:pt x="0" y="115"/>
                    </a:lnTo>
                    <a:lnTo>
                      <a:pt x="1" y="76"/>
                    </a:lnTo>
                    <a:lnTo>
                      <a:pt x="17" y="41"/>
                    </a:lnTo>
                    <a:lnTo>
                      <a:pt x="44" y="13"/>
                    </a:lnTo>
                    <a:lnTo>
                      <a:pt x="61" y="5"/>
                    </a:lnTo>
                    <a:lnTo>
                      <a:pt x="81" y="0"/>
                    </a:lnTo>
                    <a:lnTo>
                      <a:pt x="117" y="0"/>
                    </a:lnTo>
                    <a:lnTo>
                      <a:pt x="149" y="13"/>
                    </a:lnTo>
                    <a:lnTo>
                      <a:pt x="173" y="39"/>
                    </a:lnTo>
                    <a:lnTo>
                      <a:pt x="180" y="56"/>
                    </a:lnTo>
                    <a:lnTo>
                      <a:pt x="195" y="101"/>
                    </a:lnTo>
                    <a:lnTo>
                      <a:pt x="233" y="234"/>
                    </a:lnTo>
                    <a:lnTo>
                      <a:pt x="314" y="455"/>
                    </a:lnTo>
                    <a:lnTo>
                      <a:pt x="387" y="606"/>
                    </a:lnTo>
                    <a:lnTo>
                      <a:pt x="478" y="755"/>
                    </a:lnTo>
                    <a:lnTo>
                      <a:pt x="564" y="861"/>
                    </a:lnTo>
                    <a:lnTo>
                      <a:pt x="630" y="928"/>
                    </a:lnTo>
                    <a:lnTo>
                      <a:pt x="703" y="993"/>
                    </a:lnTo>
                    <a:lnTo>
                      <a:pt x="785" y="1053"/>
                    </a:lnTo>
                    <a:lnTo>
                      <a:pt x="877" y="1109"/>
                    </a:lnTo>
                    <a:lnTo>
                      <a:pt x="976" y="1159"/>
                    </a:lnTo>
                    <a:lnTo>
                      <a:pt x="1030" y="1182"/>
                    </a:lnTo>
                    <a:lnTo>
                      <a:pt x="1109" y="1212"/>
                    </a:lnTo>
                    <a:lnTo>
                      <a:pt x="1273" y="1270"/>
                    </a:lnTo>
                    <a:lnTo>
                      <a:pt x="1440" y="1320"/>
                    </a:lnTo>
                    <a:lnTo>
                      <a:pt x="1612" y="1364"/>
                    </a:lnTo>
                    <a:lnTo>
                      <a:pt x="1790" y="1401"/>
                    </a:lnTo>
                    <a:lnTo>
                      <a:pt x="1972" y="1432"/>
                    </a:lnTo>
                    <a:lnTo>
                      <a:pt x="2159" y="1455"/>
                    </a:lnTo>
                    <a:lnTo>
                      <a:pt x="2349" y="1472"/>
                    </a:lnTo>
                    <a:lnTo>
                      <a:pt x="2445" y="1476"/>
                    </a:lnTo>
                    <a:lnTo>
                      <a:pt x="2465" y="1479"/>
                    </a:lnTo>
                    <a:lnTo>
                      <a:pt x="2498" y="1495"/>
                    </a:lnTo>
                    <a:lnTo>
                      <a:pt x="2523" y="1522"/>
                    </a:lnTo>
                    <a:lnTo>
                      <a:pt x="2536" y="1558"/>
                    </a:lnTo>
                    <a:lnTo>
                      <a:pt x="2537" y="1576"/>
                    </a:lnTo>
                    <a:lnTo>
                      <a:pt x="2534" y="1595"/>
                    </a:lnTo>
                    <a:lnTo>
                      <a:pt x="2520" y="1628"/>
                    </a:lnTo>
                    <a:lnTo>
                      <a:pt x="2494" y="1652"/>
                    </a:lnTo>
                    <a:lnTo>
                      <a:pt x="2460" y="1667"/>
                    </a:lnTo>
                    <a:lnTo>
                      <a:pt x="2441" y="166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83">
                <a:extLst>
                  <a:ext uri="{FF2B5EF4-FFF2-40B4-BE49-F238E27FC236}">
                    <a16:creationId xmlns:a16="http://schemas.microsoft.com/office/drawing/2014/main" xmlns="" id="{DE6136C5-0682-4B3E-89F5-4AAA087D40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" y="4214"/>
                <a:ext cx="849" cy="605"/>
              </a:xfrm>
              <a:custGeom>
                <a:avLst/>
                <a:gdLst>
                  <a:gd name="T0" fmla="*/ 2438 w 2546"/>
                  <a:gd name="T1" fmla="*/ 1815 h 1815"/>
                  <a:gd name="T2" fmla="*/ 2414 w 2546"/>
                  <a:gd name="T3" fmla="*/ 1811 h 1815"/>
                  <a:gd name="T4" fmla="*/ 2360 w 2546"/>
                  <a:gd name="T5" fmla="*/ 1764 h 1815"/>
                  <a:gd name="T6" fmla="*/ 2349 w 2546"/>
                  <a:gd name="T7" fmla="*/ 1708 h 1815"/>
                  <a:gd name="T8" fmla="*/ 2354 w 2546"/>
                  <a:gd name="T9" fmla="*/ 1587 h 1815"/>
                  <a:gd name="T10" fmla="*/ 2322 w 2546"/>
                  <a:gd name="T11" fmla="*/ 1375 h 1815"/>
                  <a:gd name="T12" fmla="*/ 2239 w 2546"/>
                  <a:gd name="T13" fmla="*/ 1203 h 1815"/>
                  <a:gd name="T14" fmla="*/ 2190 w 2546"/>
                  <a:gd name="T15" fmla="*/ 1151 h 1815"/>
                  <a:gd name="T16" fmla="*/ 2044 w 2546"/>
                  <a:gd name="T17" fmla="*/ 1077 h 1815"/>
                  <a:gd name="T18" fmla="*/ 1561 w 2546"/>
                  <a:gd name="T19" fmla="*/ 925 h 1815"/>
                  <a:gd name="T20" fmla="*/ 1015 w 2546"/>
                  <a:gd name="T21" fmla="*/ 758 h 1815"/>
                  <a:gd name="T22" fmla="*/ 586 w 2546"/>
                  <a:gd name="T23" fmla="*/ 586 h 1815"/>
                  <a:gd name="T24" fmla="*/ 262 w 2546"/>
                  <a:gd name="T25" fmla="*/ 394 h 1815"/>
                  <a:gd name="T26" fmla="*/ 110 w 2546"/>
                  <a:gd name="T27" fmla="*/ 262 h 1815"/>
                  <a:gd name="T28" fmla="*/ 19 w 2546"/>
                  <a:gd name="T29" fmla="*/ 150 h 1815"/>
                  <a:gd name="T30" fmla="*/ 0 w 2546"/>
                  <a:gd name="T31" fmla="*/ 97 h 1815"/>
                  <a:gd name="T32" fmla="*/ 26 w 2546"/>
                  <a:gd name="T33" fmla="*/ 30 h 1815"/>
                  <a:gd name="T34" fmla="*/ 59 w 2546"/>
                  <a:gd name="T35" fmla="*/ 7 h 1815"/>
                  <a:gd name="T36" fmla="*/ 130 w 2546"/>
                  <a:gd name="T37" fmla="*/ 6 h 1815"/>
                  <a:gd name="T38" fmla="*/ 175 w 2546"/>
                  <a:gd name="T39" fmla="*/ 40 h 1815"/>
                  <a:gd name="T40" fmla="*/ 255 w 2546"/>
                  <a:gd name="T41" fmla="*/ 137 h 1815"/>
                  <a:gd name="T42" fmla="*/ 393 w 2546"/>
                  <a:gd name="T43" fmla="*/ 254 h 1815"/>
                  <a:gd name="T44" fmla="*/ 694 w 2546"/>
                  <a:gd name="T45" fmla="*/ 426 h 1815"/>
                  <a:gd name="T46" fmla="*/ 1097 w 2546"/>
                  <a:gd name="T47" fmla="*/ 583 h 1815"/>
                  <a:gd name="T48" fmla="*/ 1614 w 2546"/>
                  <a:gd name="T49" fmla="*/ 741 h 1815"/>
                  <a:gd name="T50" fmla="*/ 1968 w 2546"/>
                  <a:gd name="T51" fmla="*/ 847 h 1815"/>
                  <a:gd name="T52" fmla="*/ 2263 w 2546"/>
                  <a:gd name="T53" fmla="*/ 972 h 1815"/>
                  <a:gd name="T54" fmla="*/ 2342 w 2546"/>
                  <a:gd name="T55" fmla="*/ 1032 h 1815"/>
                  <a:gd name="T56" fmla="*/ 2405 w 2546"/>
                  <a:gd name="T57" fmla="*/ 1108 h 1815"/>
                  <a:gd name="T58" fmla="*/ 2500 w 2546"/>
                  <a:gd name="T59" fmla="*/ 1305 h 1815"/>
                  <a:gd name="T60" fmla="*/ 2542 w 2546"/>
                  <a:gd name="T61" fmla="*/ 1524 h 1815"/>
                  <a:gd name="T62" fmla="*/ 2542 w 2546"/>
                  <a:gd name="T63" fmla="*/ 1712 h 1815"/>
                  <a:gd name="T64" fmla="*/ 2536 w 2546"/>
                  <a:gd name="T65" fmla="*/ 1749 h 1815"/>
                  <a:gd name="T66" fmla="*/ 2494 w 2546"/>
                  <a:gd name="T67" fmla="*/ 1802 h 1815"/>
                  <a:gd name="T68" fmla="*/ 2444 w 2546"/>
                  <a:gd name="T69" fmla="*/ 1815 h 1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46" h="1815">
                    <a:moveTo>
                      <a:pt x="2444" y="1815"/>
                    </a:moveTo>
                    <a:lnTo>
                      <a:pt x="2438" y="1815"/>
                    </a:lnTo>
                    <a:lnTo>
                      <a:pt x="2433" y="1815"/>
                    </a:lnTo>
                    <a:lnTo>
                      <a:pt x="2414" y="1811"/>
                    </a:lnTo>
                    <a:lnTo>
                      <a:pt x="2381" y="1792"/>
                    </a:lnTo>
                    <a:lnTo>
                      <a:pt x="2360" y="1764"/>
                    </a:lnTo>
                    <a:lnTo>
                      <a:pt x="2349" y="1728"/>
                    </a:lnTo>
                    <a:lnTo>
                      <a:pt x="2349" y="1708"/>
                    </a:lnTo>
                    <a:lnTo>
                      <a:pt x="2351" y="1696"/>
                    </a:lnTo>
                    <a:lnTo>
                      <a:pt x="2354" y="1587"/>
                    </a:lnTo>
                    <a:lnTo>
                      <a:pt x="2341" y="1464"/>
                    </a:lnTo>
                    <a:lnTo>
                      <a:pt x="2322" y="1375"/>
                    </a:lnTo>
                    <a:lnTo>
                      <a:pt x="2288" y="1286"/>
                    </a:lnTo>
                    <a:lnTo>
                      <a:pt x="2239" y="1203"/>
                    </a:lnTo>
                    <a:lnTo>
                      <a:pt x="2206" y="1166"/>
                    </a:lnTo>
                    <a:lnTo>
                      <a:pt x="2190" y="1151"/>
                    </a:lnTo>
                    <a:lnTo>
                      <a:pt x="2143" y="1121"/>
                    </a:lnTo>
                    <a:lnTo>
                      <a:pt x="2044" y="1077"/>
                    </a:lnTo>
                    <a:lnTo>
                      <a:pt x="1772" y="985"/>
                    </a:lnTo>
                    <a:lnTo>
                      <a:pt x="1561" y="925"/>
                    </a:lnTo>
                    <a:lnTo>
                      <a:pt x="1347" y="863"/>
                    </a:lnTo>
                    <a:lnTo>
                      <a:pt x="1015" y="758"/>
                    </a:lnTo>
                    <a:lnTo>
                      <a:pt x="796" y="678"/>
                    </a:lnTo>
                    <a:lnTo>
                      <a:pt x="586" y="586"/>
                    </a:lnTo>
                    <a:lnTo>
                      <a:pt x="393" y="482"/>
                    </a:lnTo>
                    <a:lnTo>
                      <a:pt x="262" y="394"/>
                    </a:lnTo>
                    <a:lnTo>
                      <a:pt x="182" y="330"/>
                    </a:lnTo>
                    <a:lnTo>
                      <a:pt x="110" y="262"/>
                    </a:lnTo>
                    <a:lnTo>
                      <a:pt x="46" y="189"/>
                    </a:lnTo>
                    <a:lnTo>
                      <a:pt x="19" y="150"/>
                    </a:lnTo>
                    <a:lnTo>
                      <a:pt x="8" y="133"/>
                    </a:lnTo>
                    <a:lnTo>
                      <a:pt x="0" y="97"/>
                    </a:lnTo>
                    <a:lnTo>
                      <a:pt x="7" y="61"/>
                    </a:lnTo>
                    <a:lnTo>
                      <a:pt x="26" y="30"/>
                    </a:lnTo>
                    <a:lnTo>
                      <a:pt x="41" y="17"/>
                    </a:lnTo>
                    <a:lnTo>
                      <a:pt x="59" y="7"/>
                    </a:lnTo>
                    <a:lnTo>
                      <a:pt x="95" y="0"/>
                    </a:lnTo>
                    <a:lnTo>
                      <a:pt x="130" y="6"/>
                    </a:lnTo>
                    <a:lnTo>
                      <a:pt x="162" y="26"/>
                    </a:lnTo>
                    <a:lnTo>
                      <a:pt x="175" y="40"/>
                    </a:lnTo>
                    <a:lnTo>
                      <a:pt x="199" y="74"/>
                    </a:lnTo>
                    <a:lnTo>
                      <a:pt x="255" y="137"/>
                    </a:lnTo>
                    <a:lnTo>
                      <a:pt x="321" y="198"/>
                    </a:lnTo>
                    <a:lnTo>
                      <a:pt x="393" y="254"/>
                    </a:lnTo>
                    <a:lnTo>
                      <a:pt x="513" y="332"/>
                    </a:lnTo>
                    <a:lnTo>
                      <a:pt x="694" y="426"/>
                    </a:lnTo>
                    <a:lnTo>
                      <a:pt x="890" y="510"/>
                    </a:lnTo>
                    <a:lnTo>
                      <a:pt x="1097" y="583"/>
                    </a:lnTo>
                    <a:lnTo>
                      <a:pt x="1412" y="682"/>
                    </a:lnTo>
                    <a:lnTo>
                      <a:pt x="1614" y="741"/>
                    </a:lnTo>
                    <a:lnTo>
                      <a:pt x="1740" y="778"/>
                    </a:lnTo>
                    <a:lnTo>
                      <a:pt x="1968" y="847"/>
                    </a:lnTo>
                    <a:lnTo>
                      <a:pt x="2156" y="916"/>
                    </a:lnTo>
                    <a:lnTo>
                      <a:pt x="2263" y="972"/>
                    </a:lnTo>
                    <a:lnTo>
                      <a:pt x="2321" y="1011"/>
                    </a:lnTo>
                    <a:lnTo>
                      <a:pt x="2342" y="1032"/>
                    </a:lnTo>
                    <a:lnTo>
                      <a:pt x="2365" y="1057"/>
                    </a:lnTo>
                    <a:lnTo>
                      <a:pt x="2405" y="1108"/>
                    </a:lnTo>
                    <a:lnTo>
                      <a:pt x="2454" y="1190"/>
                    </a:lnTo>
                    <a:lnTo>
                      <a:pt x="2500" y="1305"/>
                    </a:lnTo>
                    <a:lnTo>
                      <a:pt x="2527" y="1418"/>
                    </a:lnTo>
                    <a:lnTo>
                      <a:pt x="2542" y="1524"/>
                    </a:lnTo>
                    <a:lnTo>
                      <a:pt x="2546" y="1615"/>
                    </a:lnTo>
                    <a:lnTo>
                      <a:pt x="2542" y="1712"/>
                    </a:lnTo>
                    <a:lnTo>
                      <a:pt x="2539" y="1732"/>
                    </a:lnTo>
                    <a:lnTo>
                      <a:pt x="2536" y="1749"/>
                    </a:lnTo>
                    <a:lnTo>
                      <a:pt x="2520" y="1779"/>
                    </a:lnTo>
                    <a:lnTo>
                      <a:pt x="2494" y="1802"/>
                    </a:lnTo>
                    <a:lnTo>
                      <a:pt x="2463" y="1814"/>
                    </a:lnTo>
                    <a:lnTo>
                      <a:pt x="2444" y="181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84">
                <a:extLst>
                  <a:ext uri="{FF2B5EF4-FFF2-40B4-BE49-F238E27FC236}">
                    <a16:creationId xmlns:a16="http://schemas.microsoft.com/office/drawing/2014/main" xmlns="" id="{2FC573EA-AA68-4423-A5B9-5BE808AA96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7" y="4819"/>
                <a:ext cx="64" cy="199"/>
              </a:xfrm>
              <a:custGeom>
                <a:avLst/>
                <a:gdLst>
                  <a:gd name="T0" fmla="*/ 95 w 191"/>
                  <a:gd name="T1" fmla="*/ 597 h 597"/>
                  <a:gd name="T2" fmla="*/ 76 w 191"/>
                  <a:gd name="T3" fmla="*/ 595 h 597"/>
                  <a:gd name="T4" fmla="*/ 42 w 191"/>
                  <a:gd name="T5" fmla="*/ 581 h 597"/>
                  <a:gd name="T6" fmla="*/ 16 w 191"/>
                  <a:gd name="T7" fmla="*/ 555 h 597"/>
                  <a:gd name="T8" fmla="*/ 2 w 191"/>
                  <a:gd name="T9" fmla="*/ 521 h 597"/>
                  <a:gd name="T10" fmla="*/ 0 w 191"/>
                  <a:gd name="T11" fmla="*/ 501 h 597"/>
                  <a:gd name="T12" fmla="*/ 0 w 191"/>
                  <a:gd name="T13" fmla="*/ 96 h 597"/>
                  <a:gd name="T14" fmla="*/ 2 w 191"/>
                  <a:gd name="T15" fmla="*/ 76 h 597"/>
                  <a:gd name="T16" fmla="*/ 16 w 191"/>
                  <a:gd name="T17" fmla="*/ 42 h 597"/>
                  <a:gd name="T18" fmla="*/ 42 w 191"/>
                  <a:gd name="T19" fmla="*/ 16 h 597"/>
                  <a:gd name="T20" fmla="*/ 76 w 191"/>
                  <a:gd name="T21" fmla="*/ 2 h 597"/>
                  <a:gd name="T22" fmla="*/ 95 w 191"/>
                  <a:gd name="T23" fmla="*/ 0 h 597"/>
                  <a:gd name="T24" fmla="*/ 115 w 191"/>
                  <a:gd name="T25" fmla="*/ 2 h 597"/>
                  <a:gd name="T26" fmla="*/ 150 w 191"/>
                  <a:gd name="T27" fmla="*/ 16 h 597"/>
                  <a:gd name="T28" fmla="*/ 175 w 191"/>
                  <a:gd name="T29" fmla="*/ 42 h 597"/>
                  <a:gd name="T30" fmla="*/ 190 w 191"/>
                  <a:gd name="T31" fmla="*/ 76 h 597"/>
                  <a:gd name="T32" fmla="*/ 191 w 191"/>
                  <a:gd name="T33" fmla="*/ 96 h 597"/>
                  <a:gd name="T34" fmla="*/ 191 w 191"/>
                  <a:gd name="T35" fmla="*/ 501 h 597"/>
                  <a:gd name="T36" fmla="*/ 190 w 191"/>
                  <a:gd name="T37" fmla="*/ 521 h 597"/>
                  <a:gd name="T38" fmla="*/ 175 w 191"/>
                  <a:gd name="T39" fmla="*/ 555 h 597"/>
                  <a:gd name="T40" fmla="*/ 150 w 191"/>
                  <a:gd name="T41" fmla="*/ 581 h 597"/>
                  <a:gd name="T42" fmla="*/ 115 w 191"/>
                  <a:gd name="T43" fmla="*/ 595 h 597"/>
                  <a:gd name="T44" fmla="*/ 95 w 191"/>
                  <a:gd name="T45" fmla="*/ 597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1" h="597">
                    <a:moveTo>
                      <a:pt x="95" y="597"/>
                    </a:moveTo>
                    <a:lnTo>
                      <a:pt x="76" y="595"/>
                    </a:lnTo>
                    <a:lnTo>
                      <a:pt x="42" y="581"/>
                    </a:lnTo>
                    <a:lnTo>
                      <a:pt x="16" y="555"/>
                    </a:lnTo>
                    <a:lnTo>
                      <a:pt x="2" y="521"/>
                    </a:lnTo>
                    <a:lnTo>
                      <a:pt x="0" y="501"/>
                    </a:lnTo>
                    <a:lnTo>
                      <a:pt x="0" y="96"/>
                    </a:lnTo>
                    <a:lnTo>
                      <a:pt x="2" y="76"/>
                    </a:lnTo>
                    <a:lnTo>
                      <a:pt x="16" y="42"/>
                    </a:lnTo>
                    <a:lnTo>
                      <a:pt x="42" y="16"/>
                    </a:lnTo>
                    <a:lnTo>
                      <a:pt x="76" y="2"/>
                    </a:lnTo>
                    <a:lnTo>
                      <a:pt x="95" y="0"/>
                    </a:lnTo>
                    <a:lnTo>
                      <a:pt x="115" y="2"/>
                    </a:lnTo>
                    <a:lnTo>
                      <a:pt x="150" y="16"/>
                    </a:lnTo>
                    <a:lnTo>
                      <a:pt x="175" y="42"/>
                    </a:lnTo>
                    <a:lnTo>
                      <a:pt x="190" y="76"/>
                    </a:lnTo>
                    <a:lnTo>
                      <a:pt x="191" y="96"/>
                    </a:lnTo>
                    <a:lnTo>
                      <a:pt x="191" y="501"/>
                    </a:lnTo>
                    <a:lnTo>
                      <a:pt x="190" y="521"/>
                    </a:lnTo>
                    <a:lnTo>
                      <a:pt x="175" y="555"/>
                    </a:lnTo>
                    <a:lnTo>
                      <a:pt x="150" y="581"/>
                    </a:lnTo>
                    <a:lnTo>
                      <a:pt x="115" y="595"/>
                    </a:lnTo>
                    <a:lnTo>
                      <a:pt x="95" y="597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85">
                <a:extLst>
                  <a:ext uri="{FF2B5EF4-FFF2-40B4-BE49-F238E27FC236}">
                    <a16:creationId xmlns:a16="http://schemas.microsoft.com/office/drawing/2014/main" xmlns="" id="{39084D94-B878-451C-B1D8-E115B3E547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3" y="3274"/>
                <a:ext cx="491" cy="1004"/>
              </a:xfrm>
              <a:custGeom>
                <a:avLst/>
                <a:gdLst>
                  <a:gd name="T0" fmla="*/ 1378 w 1474"/>
                  <a:gd name="T1" fmla="*/ 3011 h 3011"/>
                  <a:gd name="T2" fmla="*/ 1359 w 1474"/>
                  <a:gd name="T3" fmla="*/ 3009 h 3011"/>
                  <a:gd name="T4" fmla="*/ 1322 w 1474"/>
                  <a:gd name="T5" fmla="*/ 2993 h 3011"/>
                  <a:gd name="T6" fmla="*/ 1306 w 1474"/>
                  <a:gd name="T7" fmla="*/ 2979 h 3011"/>
                  <a:gd name="T8" fmla="*/ 1194 w 1474"/>
                  <a:gd name="T9" fmla="*/ 2850 h 3011"/>
                  <a:gd name="T10" fmla="*/ 988 w 1474"/>
                  <a:gd name="T11" fmla="*/ 2580 h 3011"/>
                  <a:gd name="T12" fmla="*/ 895 w 1474"/>
                  <a:gd name="T13" fmla="*/ 2443 h 3011"/>
                  <a:gd name="T14" fmla="*/ 810 w 1474"/>
                  <a:gd name="T15" fmla="*/ 2311 h 3011"/>
                  <a:gd name="T16" fmla="*/ 658 w 1474"/>
                  <a:gd name="T17" fmla="*/ 2048 h 3011"/>
                  <a:gd name="T18" fmla="*/ 525 w 1474"/>
                  <a:gd name="T19" fmla="*/ 1789 h 3011"/>
                  <a:gd name="T20" fmla="*/ 410 w 1474"/>
                  <a:gd name="T21" fmla="*/ 1533 h 3011"/>
                  <a:gd name="T22" fmla="*/ 311 w 1474"/>
                  <a:gd name="T23" fmla="*/ 1287 h 3011"/>
                  <a:gd name="T24" fmla="*/ 230 w 1474"/>
                  <a:gd name="T25" fmla="*/ 1053 h 3011"/>
                  <a:gd name="T26" fmla="*/ 161 w 1474"/>
                  <a:gd name="T27" fmla="*/ 832 h 3011"/>
                  <a:gd name="T28" fmla="*/ 106 w 1474"/>
                  <a:gd name="T29" fmla="*/ 630 h 3011"/>
                  <a:gd name="T30" fmla="*/ 83 w 1474"/>
                  <a:gd name="T31" fmla="*/ 537 h 3011"/>
                  <a:gd name="T32" fmla="*/ 43 w 1474"/>
                  <a:gd name="T33" fmla="*/ 353 h 3011"/>
                  <a:gd name="T34" fmla="*/ 5 w 1474"/>
                  <a:gd name="T35" fmla="*/ 132 h 3011"/>
                  <a:gd name="T36" fmla="*/ 2 w 1474"/>
                  <a:gd name="T37" fmla="*/ 108 h 3011"/>
                  <a:gd name="T38" fmla="*/ 0 w 1474"/>
                  <a:gd name="T39" fmla="*/ 88 h 3011"/>
                  <a:gd name="T40" fmla="*/ 10 w 1474"/>
                  <a:gd name="T41" fmla="*/ 52 h 3011"/>
                  <a:gd name="T42" fmla="*/ 33 w 1474"/>
                  <a:gd name="T43" fmla="*/ 23 h 3011"/>
                  <a:gd name="T44" fmla="*/ 66 w 1474"/>
                  <a:gd name="T45" fmla="*/ 5 h 3011"/>
                  <a:gd name="T46" fmla="*/ 85 w 1474"/>
                  <a:gd name="T47" fmla="*/ 2 h 3011"/>
                  <a:gd name="T48" fmla="*/ 104 w 1474"/>
                  <a:gd name="T49" fmla="*/ 0 h 3011"/>
                  <a:gd name="T50" fmla="*/ 138 w 1474"/>
                  <a:gd name="T51" fmla="*/ 12 h 3011"/>
                  <a:gd name="T52" fmla="*/ 168 w 1474"/>
                  <a:gd name="T53" fmla="*/ 33 h 3011"/>
                  <a:gd name="T54" fmla="*/ 187 w 1474"/>
                  <a:gd name="T55" fmla="*/ 66 h 3011"/>
                  <a:gd name="T56" fmla="*/ 191 w 1474"/>
                  <a:gd name="T57" fmla="*/ 85 h 3011"/>
                  <a:gd name="T58" fmla="*/ 194 w 1474"/>
                  <a:gd name="T59" fmla="*/ 105 h 3011"/>
                  <a:gd name="T60" fmla="*/ 230 w 1474"/>
                  <a:gd name="T61" fmla="*/ 317 h 3011"/>
                  <a:gd name="T62" fmla="*/ 270 w 1474"/>
                  <a:gd name="T63" fmla="*/ 492 h 3011"/>
                  <a:gd name="T64" fmla="*/ 314 w 1474"/>
                  <a:gd name="T65" fmla="*/ 676 h 3011"/>
                  <a:gd name="T66" fmla="*/ 410 w 1474"/>
                  <a:gd name="T67" fmla="*/ 991 h 3011"/>
                  <a:gd name="T68" fmla="*/ 491 w 1474"/>
                  <a:gd name="T69" fmla="*/ 1219 h 3011"/>
                  <a:gd name="T70" fmla="*/ 585 w 1474"/>
                  <a:gd name="T71" fmla="*/ 1457 h 3011"/>
                  <a:gd name="T72" fmla="*/ 697 w 1474"/>
                  <a:gd name="T73" fmla="*/ 1706 h 3011"/>
                  <a:gd name="T74" fmla="*/ 825 w 1474"/>
                  <a:gd name="T75" fmla="*/ 1956 h 3011"/>
                  <a:gd name="T76" fmla="*/ 972 w 1474"/>
                  <a:gd name="T77" fmla="*/ 2210 h 3011"/>
                  <a:gd name="T78" fmla="*/ 1055 w 1474"/>
                  <a:gd name="T79" fmla="*/ 2337 h 3011"/>
                  <a:gd name="T80" fmla="*/ 1144 w 1474"/>
                  <a:gd name="T81" fmla="*/ 2470 h 3011"/>
                  <a:gd name="T82" fmla="*/ 1342 w 1474"/>
                  <a:gd name="T83" fmla="*/ 2728 h 3011"/>
                  <a:gd name="T84" fmla="*/ 1450 w 1474"/>
                  <a:gd name="T85" fmla="*/ 2851 h 3011"/>
                  <a:gd name="T86" fmla="*/ 1461 w 1474"/>
                  <a:gd name="T87" fmla="*/ 2867 h 3011"/>
                  <a:gd name="T88" fmla="*/ 1474 w 1474"/>
                  <a:gd name="T89" fmla="*/ 2903 h 3011"/>
                  <a:gd name="T90" fmla="*/ 1471 w 1474"/>
                  <a:gd name="T91" fmla="*/ 2939 h 3011"/>
                  <a:gd name="T92" fmla="*/ 1455 w 1474"/>
                  <a:gd name="T93" fmla="*/ 2973 h 3011"/>
                  <a:gd name="T94" fmla="*/ 1442 w 1474"/>
                  <a:gd name="T95" fmla="*/ 2988 h 3011"/>
                  <a:gd name="T96" fmla="*/ 1428 w 1474"/>
                  <a:gd name="T97" fmla="*/ 2998 h 3011"/>
                  <a:gd name="T98" fmla="*/ 1395 w 1474"/>
                  <a:gd name="T99" fmla="*/ 3011 h 3011"/>
                  <a:gd name="T100" fmla="*/ 1378 w 1474"/>
                  <a:gd name="T101" fmla="*/ 3011 h 3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74" h="3011">
                    <a:moveTo>
                      <a:pt x="1378" y="3011"/>
                    </a:moveTo>
                    <a:lnTo>
                      <a:pt x="1359" y="3009"/>
                    </a:lnTo>
                    <a:lnTo>
                      <a:pt x="1322" y="2993"/>
                    </a:lnTo>
                    <a:lnTo>
                      <a:pt x="1306" y="2979"/>
                    </a:lnTo>
                    <a:lnTo>
                      <a:pt x="1194" y="2850"/>
                    </a:lnTo>
                    <a:lnTo>
                      <a:pt x="988" y="2580"/>
                    </a:lnTo>
                    <a:lnTo>
                      <a:pt x="895" y="2443"/>
                    </a:lnTo>
                    <a:lnTo>
                      <a:pt x="810" y="2311"/>
                    </a:lnTo>
                    <a:lnTo>
                      <a:pt x="658" y="2048"/>
                    </a:lnTo>
                    <a:lnTo>
                      <a:pt x="525" y="1789"/>
                    </a:lnTo>
                    <a:lnTo>
                      <a:pt x="410" y="1533"/>
                    </a:lnTo>
                    <a:lnTo>
                      <a:pt x="311" y="1287"/>
                    </a:lnTo>
                    <a:lnTo>
                      <a:pt x="230" y="1053"/>
                    </a:lnTo>
                    <a:lnTo>
                      <a:pt x="161" y="832"/>
                    </a:lnTo>
                    <a:lnTo>
                      <a:pt x="106" y="630"/>
                    </a:lnTo>
                    <a:lnTo>
                      <a:pt x="83" y="537"/>
                    </a:lnTo>
                    <a:lnTo>
                      <a:pt x="43" y="353"/>
                    </a:lnTo>
                    <a:lnTo>
                      <a:pt x="5" y="132"/>
                    </a:lnTo>
                    <a:lnTo>
                      <a:pt x="2" y="108"/>
                    </a:lnTo>
                    <a:lnTo>
                      <a:pt x="0" y="88"/>
                    </a:lnTo>
                    <a:lnTo>
                      <a:pt x="10" y="52"/>
                    </a:lnTo>
                    <a:lnTo>
                      <a:pt x="33" y="23"/>
                    </a:lnTo>
                    <a:lnTo>
                      <a:pt x="66" y="5"/>
                    </a:lnTo>
                    <a:lnTo>
                      <a:pt x="85" y="2"/>
                    </a:lnTo>
                    <a:lnTo>
                      <a:pt x="104" y="0"/>
                    </a:lnTo>
                    <a:lnTo>
                      <a:pt x="138" y="12"/>
                    </a:lnTo>
                    <a:lnTo>
                      <a:pt x="168" y="33"/>
                    </a:lnTo>
                    <a:lnTo>
                      <a:pt x="187" y="66"/>
                    </a:lnTo>
                    <a:lnTo>
                      <a:pt x="191" y="85"/>
                    </a:lnTo>
                    <a:lnTo>
                      <a:pt x="194" y="105"/>
                    </a:lnTo>
                    <a:lnTo>
                      <a:pt x="230" y="317"/>
                    </a:lnTo>
                    <a:lnTo>
                      <a:pt x="270" y="492"/>
                    </a:lnTo>
                    <a:lnTo>
                      <a:pt x="314" y="676"/>
                    </a:lnTo>
                    <a:lnTo>
                      <a:pt x="410" y="991"/>
                    </a:lnTo>
                    <a:lnTo>
                      <a:pt x="491" y="1219"/>
                    </a:lnTo>
                    <a:lnTo>
                      <a:pt x="585" y="1457"/>
                    </a:lnTo>
                    <a:lnTo>
                      <a:pt x="697" y="1706"/>
                    </a:lnTo>
                    <a:lnTo>
                      <a:pt x="825" y="1956"/>
                    </a:lnTo>
                    <a:lnTo>
                      <a:pt x="972" y="2210"/>
                    </a:lnTo>
                    <a:lnTo>
                      <a:pt x="1055" y="2337"/>
                    </a:lnTo>
                    <a:lnTo>
                      <a:pt x="1144" y="2470"/>
                    </a:lnTo>
                    <a:lnTo>
                      <a:pt x="1342" y="2728"/>
                    </a:lnTo>
                    <a:lnTo>
                      <a:pt x="1450" y="2851"/>
                    </a:lnTo>
                    <a:lnTo>
                      <a:pt x="1461" y="2867"/>
                    </a:lnTo>
                    <a:lnTo>
                      <a:pt x="1474" y="2903"/>
                    </a:lnTo>
                    <a:lnTo>
                      <a:pt x="1471" y="2939"/>
                    </a:lnTo>
                    <a:lnTo>
                      <a:pt x="1455" y="2973"/>
                    </a:lnTo>
                    <a:lnTo>
                      <a:pt x="1442" y="2988"/>
                    </a:lnTo>
                    <a:lnTo>
                      <a:pt x="1428" y="2998"/>
                    </a:lnTo>
                    <a:lnTo>
                      <a:pt x="1395" y="3011"/>
                    </a:lnTo>
                    <a:lnTo>
                      <a:pt x="1378" y="301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86">
                <a:extLst>
                  <a:ext uri="{FF2B5EF4-FFF2-40B4-BE49-F238E27FC236}">
                    <a16:creationId xmlns:a16="http://schemas.microsoft.com/office/drawing/2014/main" xmlns="" id="{FE482031-AB49-43BB-8051-DC2DBE1DB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3" y="3274"/>
                <a:ext cx="255" cy="64"/>
              </a:xfrm>
              <a:custGeom>
                <a:avLst/>
                <a:gdLst>
                  <a:gd name="T0" fmla="*/ 670 w 764"/>
                  <a:gd name="T1" fmla="*/ 191 h 191"/>
                  <a:gd name="T2" fmla="*/ 96 w 764"/>
                  <a:gd name="T3" fmla="*/ 191 h 191"/>
                  <a:gd name="T4" fmla="*/ 76 w 764"/>
                  <a:gd name="T5" fmla="*/ 190 h 191"/>
                  <a:gd name="T6" fmla="*/ 42 w 764"/>
                  <a:gd name="T7" fmla="*/ 175 h 191"/>
                  <a:gd name="T8" fmla="*/ 16 w 764"/>
                  <a:gd name="T9" fmla="*/ 150 h 191"/>
                  <a:gd name="T10" fmla="*/ 2 w 764"/>
                  <a:gd name="T11" fmla="*/ 115 h 191"/>
                  <a:gd name="T12" fmla="*/ 0 w 764"/>
                  <a:gd name="T13" fmla="*/ 97 h 191"/>
                  <a:gd name="T14" fmla="*/ 2 w 764"/>
                  <a:gd name="T15" fmla="*/ 76 h 191"/>
                  <a:gd name="T16" fmla="*/ 16 w 764"/>
                  <a:gd name="T17" fmla="*/ 42 h 191"/>
                  <a:gd name="T18" fmla="*/ 42 w 764"/>
                  <a:gd name="T19" fmla="*/ 16 h 191"/>
                  <a:gd name="T20" fmla="*/ 76 w 764"/>
                  <a:gd name="T21" fmla="*/ 2 h 191"/>
                  <a:gd name="T22" fmla="*/ 96 w 764"/>
                  <a:gd name="T23" fmla="*/ 0 h 191"/>
                  <a:gd name="T24" fmla="*/ 670 w 764"/>
                  <a:gd name="T25" fmla="*/ 0 h 191"/>
                  <a:gd name="T26" fmla="*/ 688 w 764"/>
                  <a:gd name="T27" fmla="*/ 2 h 191"/>
                  <a:gd name="T28" fmla="*/ 723 w 764"/>
                  <a:gd name="T29" fmla="*/ 16 h 191"/>
                  <a:gd name="T30" fmla="*/ 749 w 764"/>
                  <a:gd name="T31" fmla="*/ 42 h 191"/>
                  <a:gd name="T32" fmla="*/ 764 w 764"/>
                  <a:gd name="T33" fmla="*/ 76 h 191"/>
                  <a:gd name="T34" fmla="*/ 764 w 764"/>
                  <a:gd name="T35" fmla="*/ 97 h 191"/>
                  <a:gd name="T36" fmla="*/ 764 w 764"/>
                  <a:gd name="T37" fmla="*/ 115 h 191"/>
                  <a:gd name="T38" fmla="*/ 749 w 764"/>
                  <a:gd name="T39" fmla="*/ 150 h 191"/>
                  <a:gd name="T40" fmla="*/ 723 w 764"/>
                  <a:gd name="T41" fmla="*/ 175 h 191"/>
                  <a:gd name="T42" fmla="*/ 688 w 764"/>
                  <a:gd name="T43" fmla="*/ 190 h 191"/>
                  <a:gd name="T44" fmla="*/ 670 w 764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64" h="191">
                    <a:moveTo>
                      <a:pt x="670" y="191"/>
                    </a:moveTo>
                    <a:lnTo>
                      <a:pt x="96" y="191"/>
                    </a:lnTo>
                    <a:lnTo>
                      <a:pt x="76" y="190"/>
                    </a:lnTo>
                    <a:lnTo>
                      <a:pt x="42" y="175"/>
                    </a:lnTo>
                    <a:lnTo>
                      <a:pt x="16" y="150"/>
                    </a:lnTo>
                    <a:lnTo>
                      <a:pt x="2" y="115"/>
                    </a:lnTo>
                    <a:lnTo>
                      <a:pt x="0" y="97"/>
                    </a:lnTo>
                    <a:lnTo>
                      <a:pt x="2" y="76"/>
                    </a:lnTo>
                    <a:lnTo>
                      <a:pt x="16" y="42"/>
                    </a:lnTo>
                    <a:lnTo>
                      <a:pt x="42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670" y="0"/>
                    </a:lnTo>
                    <a:lnTo>
                      <a:pt x="688" y="2"/>
                    </a:lnTo>
                    <a:lnTo>
                      <a:pt x="723" y="16"/>
                    </a:lnTo>
                    <a:lnTo>
                      <a:pt x="749" y="42"/>
                    </a:lnTo>
                    <a:lnTo>
                      <a:pt x="764" y="76"/>
                    </a:lnTo>
                    <a:lnTo>
                      <a:pt x="764" y="97"/>
                    </a:lnTo>
                    <a:lnTo>
                      <a:pt x="764" y="115"/>
                    </a:lnTo>
                    <a:lnTo>
                      <a:pt x="749" y="150"/>
                    </a:lnTo>
                    <a:lnTo>
                      <a:pt x="723" y="175"/>
                    </a:lnTo>
                    <a:lnTo>
                      <a:pt x="688" y="190"/>
                    </a:lnTo>
                    <a:lnTo>
                      <a:pt x="670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87">
                <a:extLst>
                  <a:ext uri="{FF2B5EF4-FFF2-40B4-BE49-F238E27FC236}">
                    <a16:creationId xmlns:a16="http://schemas.microsoft.com/office/drawing/2014/main" xmlns="" id="{3327087D-7D4C-457E-9CEE-1A9AB0E5F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" y="3274"/>
                <a:ext cx="255" cy="892"/>
              </a:xfrm>
              <a:custGeom>
                <a:avLst/>
                <a:gdLst>
                  <a:gd name="T0" fmla="*/ 669 w 764"/>
                  <a:gd name="T1" fmla="*/ 2676 h 2676"/>
                  <a:gd name="T2" fmla="*/ 656 w 764"/>
                  <a:gd name="T3" fmla="*/ 2676 h 2676"/>
                  <a:gd name="T4" fmla="*/ 630 w 764"/>
                  <a:gd name="T5" fmla="*/ 2669 h 2676"/>
                  <a:gd name="T6" fmla="*/ 609 w 764"/>
                  <a:gd name="T7" fmla="*/ 2655 h 2676"/>
                  <a:gd name="T8" fmla="*/ 590 w 764"/>
                  <a:gd name="T9" fmla="*/ 2636 h 2676"/>
                  <a:gd name="T10" fmla="*/ 583 w 764"/>
                  <a:gd name="T11" fmla="*/ 2623 h 2676"/>
                  <a:gd name="T12" fmla="*/ 530 w 764"/>
                  <a:gd name="T13" fmla="*/ 2516 h 2676"/>
                  <a:gd name="T14" fmla="*/ 436 w 764"/>
                  <a:gd name="T15" fmla="*/ 2296 h 2676"/>
                  <a:gd name="T16" fmla="*/ 352 w 764"/>
                  <a:gd name="T17" fmla="*/ 2076 h 2676"/>
                  <a:gd name="T18" fmla="*/ 281 w 764"/>
                  <a:gd name="T19" fmla="*/ 1858 h 2676"/>
                  <a:gd name="T20" fmla="*/ 219 w 764"/>
                  <a:gd name="T21" fmla="*/ 1642 h 2676"/>
                  <a:gd name="T22" fmla="*/ 167 w 764"/>
                  <a:gd name="T23" fmla="*/ 1433 h 2676"/>
                  <a:gd name="T24" fmla="*/ 106 w 764"/>
                  <a:gd name="T25" fmla="*/ 1133 h 2676"/>
                  <a:gd name="T26" fmla="*/ 50 w 764"/>
                  <a:gd name="T27" fmla="*/ 772 h 2676"/>
                  <a:gd name="T28" fmla="*/ 18 w 764"/>
                  <a:gd name="T29" fmla="*/ 471 h 2676"/>
                  <a:gd name="T30" fmla="*/ 0 w 764"/>
                  <a:gd name="T31" fmla="*/ 157 h 2676"/>
                  <a:gd name="T32" fmla="*/ 0 w 764"/>
                  <a:gd name="T33" fmla="*/ 97 h 2676"/>
                  <a:gd name="T34" fmla="*/ 1 w 764"/>
                  <a:gd name="T35" fmla="*/ 76 h 2676"/>
                  <a:gd name="T36" fmla="*/ 15 w 764"/>
                  <a:gd name="T37" fmla="*/ 42 h 2676"/>
                  <a:gd name="T38" fmla="*/ 41 w 764"/>
                  <a:gd name="T39" fmla="*/ 16 h 2676"/>
                  <a:gd name="T40" fmla="*/ 76 w 764"/>
                  <a:gd name="T41" fmla="*/ 2 h 2676"/>
                  <a:gd name="T42" fmla="*/ 96 w 764"/>
                  <a:gd name="T43" fmla="*/ 0 h 2676"/>
                  <a:gd name="T44" fmla="*/ 114 w 764"/>
                  <a:gd name="T45" fmla="*/ 2 h 2676"/>
                  <a:gd name="T46" fmla="*/ 149 w 764"/>
                  <a:gd name="T47" fmla="*/ 16 h 2676"/>
                  <a:gd name="T48" fmla="*/ 175 w 764"/>
                  <a:gd name="T49" fmla="*/ 42 h 2676"/>
                  <a:gd name="T50" fmla="*/ 190 w 764"/>
                  <a:gd name="T51" fmla="*/ 76 h 2676"/>
                  <a:gd name="T52" fmla="*/ 190 w 764"/>
                  <a:gd name="T53" fmla="*/ 97 h 2676"/>
                  <a:gd name="T54" fmla="*/ 192 w 764"/>
                  <a:gd name="T55" fmla="*/ 142 h 2676"/>
                  <a:gd name="T56" fmla="*/ 209 w 764"/>
                  <a:gd name="T57" fmla="*/ 441 h 2676"/>
                  <a:gd name="T58" fmla="*/ 239 w 764"/>
                  <a:gd name="T59" fmla="*/ 733 h 2676"/>
                  <a:gd name="T60" fmla="*/ 294 w 764"/>
                  <a:gd name="T61" fmla="*/ 1086 h 2676"/>
                  <a:gd name="T62" fmla="*/ 352 w 764"/>
                  <a:gd name="T63" fmla="*/ 1380 h 2676"/>
                  <a:gd name="T64" fmla="*/ 403 w 764"/>
                  <a:gd name="T65" fmla="*/ 1585 h 2676"/>
                  <a:gd name="T66" fmla="*/ 461 w 764"/>
                  <a:gd name="T67" fmla="*/ 1794 h 2676"/>
                  <a:gd name="T68" fmla="*/ 532 w 764"/>
                  <a:gd name="T69" fmla="*/ 2008 h 2676"/>
                  <a:gd name="T70" fmla="*/ 612 w 764"/>
                  <a:gd name="T71" fmla="*/ 2222 h 2676"/>
                  <a:gd name="T72" fmla="*/ 704 w 764"/>
                  <a:gd name="T73" fmla="*/ 2434 h 2676"/>
                  <a:gd name="T74" fmla="*/ 754 w 764"/>
                  <a:gd name="T75" fmla="*/ 2539 h 2676"/>
                  <a:gd name="T76" fmla="*/ 762 w 764"/>
                  <a:gd name="T77" fmla="*/ 2556 h 2676"/>
                  <a:gd name="T78" fmla="*/ 764 w 764"/>
                  <a:gd name="T79" fmla="*/ 2593 h 2676"/>
                  <a:gd name="T80" fmla="*/ 752 w 764"/>
                  <a:gd name="T81" fmla="*/ 2628 h 2676"/>
                  <a:gd name="T82" fmla="*/ 728 w 764"/>
                  <a:gd name="T83" fmla="*/ 2656 h 2676"/>
                  <a:gd name="T84" fmla="*/ 711 w 764"/>
                  <a:gd name="T85" fmla="*/ 2666 h 2676"/>
                  <a:gd name="T86" fmla="*/ 691 w 764"/>
                  <a:gd name="T87" fmla="*/ 2675 h 2676"/>
                  <a:gd name="T88" fmla="*/ 669 w 764"/>
                  <a:gd name="T89" fmla="*/ 2676 h 2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64" h="2676">
                    <a:moveTo>
                      <a:pt x="669" y="2676"/>
                    </a:moveTo>
                    <a:lnTo>
                      <a:pt x="656" y="2676"/>
                    </a:lnTo>
                    <a:lnTo>
                      <a:pt x="630" y="2669"/>
                    </a:lnTo>
                    <a:lnTo>
                      <a:pt x="609" y="2655"/>
                    </a:lnTo>
                    <a:lnTo>
                      <a:pt x="590" y="2636"/>
                    </a:lnTo>
                    <a:lnTo>
                      <a:pt x="583" y="2623"/>
                    </a:lnTo>
                    <a:lnTo>
                      <a:pt x="530" y="2516"/>
                    </a:lnTo>
                    <a:lnTo>
                      <a:pt x="436" y="2296"/>
                    </a:lnTo>
                    <a:lnTo>
                      <a:pt x="352" y="2076"/>
                    </a:lnTo>
                    <a:lnTo>
                      <a:pt x="281" y="1858"/>
                    </a:lnTo>
                    <a:lnTo>
                      <a:pt x="219" y="1642"/>
                    </a:lnTo>
                    <a:lnTo>
                      <a:pt x="167" y="1433"/>
                    </a:lnTo>
                    <a:lnTo>
                      <a:pt x="106" y="1133"/>
                    </a:lnTo>
                    <a:lnTo>
                      <a:pt x="50" y="772"/>
                    </a:lnTo>
                    <a:lnTo>
                      <a:pt x="18" y="471"/>
                    </a:lnTo>
                    <a:lnTo>
                      <a:pt x="0" y="157"/>
                    </a:lnTo>
                    <a:lnTo>
                      <a:pt x="0" y="97"/>
                    </a:lnTo>
                    <a:lnTo>
                      <a:pt x="1" y="76"/>
                    </a:lnTo>
                    <a:lnTo>
                      <a:pt x="15" y="42"/>
                    </a:lnTo>
                    <a:lnTo>
                      <a:pt x="41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114" y="2"/>
                    </a:lnTo>
                    <a:lnTo>
                      <a:pt x="149" y="16"/>
                    </a:lnTo>
                    <a:lnTo>
                      <a:pt x="175" y="42"/>
                    </a:lnTo>
                    <a:lnTo>
                      <a:pt x="190" y="76"/>
                    </a:lnTo>
                    <a:lnTo>
                      <a:pt x="190" y="97"/>
                    </a:lnTo>
                    <a:lnTo>
                      <a:pt x="192" y="142"/>
                    </a:lnTo>
                    <a:lnTo>
                      <a:pt x="209" y="441"/>
                    </a:lnTo>
                    <a:lnTo>
                      <a:pt x="239" y="733"/>
                    </a:lnTo>
                    <a:lnTo>
                      <a:pt x="294" y="1086"/>
                    </a:lnTo>
                    <a:lnTo>
                      <a:pt x="352" y="1380"/>
                    </a:lnTo>
                    <a:lnTo>
                      <a:pt x="403" y="1585"/>
                    </a:lnTo>
                    <a:lnTo>
                      <a:pt x="461" y="1794"/>
                    </a:lnTo>
                    <a:lnTo>
                      <a:pt x="532" y="2008"/>
                    </a:lnTo>
                    <a:lnTo>
                      <a:pt x="612" y="2222"/>
                    </a:lnTo>
                    <a:lnTo>
                      <a:pt x="704" y="2434"/>
                    </a:lnTo>
                    <a:lnTo>
                      <a:pt x="754" y="2539"/>
                    </a:lnTo>
                    <a:lnTo>
                      <a:pt x="762" y="2556"/>
                    </a:lnTo>
                    <a:lnTo>
                      <a:pt x="764" y="2593"/>
                    </a:lnTo>
                    <a:lnTo>
                      <a:pt x="752" y="2628"/>
                    </a:lnTo>
                    <a:lnTo>
                      <a:pt x="728" y="2656"/>
                    </a:lnTo>
                    <a:lnTo>
                      <a:pt x="711" y="2666"/>
                    </a:lnTo>
                    <a:lnTo>
                      <a:pt x="691" y="2675"/>
                    </a:lnTo>
                    <a:lnTo>
                      <a:pt x="669" y="267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88">
                <a:extLst>
                  <a:ext uri="{FF2B5EF4-FFF2-40B4-BE49-F238E27FC236}">
                    <a16:creationId xmlns:a16="http://schemas.microsoft.com/office/drawing/2014/main" xmlns="" id="{3BE46E88-AA56-4EAA-AFCC-1996721396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5" y="4039"/>
                <a:ext cx="189" cy="127"/>
              </a:xfrm>
              <a:custGeom>
                <a:avLst/>
                <a:gdLst>
                  <a:gd name="T0" fmla="*/ 96 w 566"/>
                  <a:gd name="T1" fmla="*/ 381 h 381"/>
                  <a:gd name="T2" fmla="*/ 83 w 566"/>
                  <a:gd name="T3" fmla="*/ 381 h 381"/>
                  <a:gd name="T4" fmla="*/ 57 w 566"/>
                  <a:gd name="T5" fmla="*/ 374 h 381"/>
                  <a:gd name="T6" fmla="*/ 36 w 566"/>
                  <a:gd name="T7" fmla="*/ 361 h 381"/>
                  <a:gd name="T8" fmla="*/ 17 w 566"/>
                  <a:gd name="T9" fmla="*/ 341 h 381"/>
                  <a:gd name="T10" fmla="*/ 10 w 566"/>
                  <a:gd name="T11" fmla="*/ 330 h 381"/>
                  <a:gd name="T12" fmla="*/ 3 w 566"/>
                  <a:gd name="T13" fmla="*/ 311 h 381"/>
                  <a:gd name="T14" fmla="*/ 0 w 566"/>
                  <a:gd name="T15" fmla="*/ 274 h 381"/>
                  <a:gd name="T16" fmla="*/ 11 w 566"/>
                  <a:gd name="T17" fmla="*/ 239 h 381"/>
                  <a:gd name="T18" fmla="*/ 36 w 566"/>
                  <a:gd name="T19" fmla="*/ 211 h 381"/>
                  <a:gd name="T20" fmla="*/ 52 w 566"/>
                  <a:gd name="T21" fmla="*/ 201 h 381"/>
                  <a:gd name="T22" fmla="*/ 427 w 566"/>
                  <a:gd name="T23" fmla="*/ 10 h 381"/>
                  <a:gd name="T24" fmla="*/ 444 w 566"/>
                  <a:gd name="T25" fmla="*/ 3 h 381"/>
                  <a:gd name="T26" fmla="*/ 482 w 566"/>
                  <a:gd name="T27" fmla="*/ 0 h 381"/>
                  <a:gd name="T28" fmla="*/ 517 w 566"/>
                  <a:gd name="T29" fmla="*/ 11 h 381"/>
                  <a:gd name="T30" fmla="*/ 545 w 566"/>
                  <a:gd name="T31" fmla="*/ 34 h 381"/>
                  <a:gd name="T32" fmla="*/ 555 w 566"/>
                  <a:gd name="T33" fmla="*/ 52 h 381"/>
                  <a:gd name="T34" fmla="*/ 563 w 566"/>
                  <a:gd name="T35" fmla="*/ 69 h 381"/>
                  <a:gd name="T36" fmla="*/ 566 w 566"/>
                  <a:gd name="T37" fmla="*/ 106 h 381"/>
                  <a:gd name="T38" fmla="*/ 555 w 566"/>
                  <a:gd name="T39" fmla="*/ 142 h 381"/>
                  <a:gd name="T40" fmla="*/ 530 w 566"/>
                  <a:gd name="T41" fmla="*/ 169 h 381"/>
                  <a:gd name="T42" fmla="*/ 513 w 566"/>
                  <a:gd name="T43" fmla="*/ 179 h 381"/>
                  <a:gd name="T44" fmla="*/ 139 w 566"/>
                  <a:gd name="T45" fmla="*/ 371 h 381"/>
                  <a:gd name="T46" fmla="*/ 117 w 566"/>
                  <a:gd name="T47" fmla="*/ 380 h 381"/>
                  <a:gd name="T48" fmla="*/ 96 w 566"/>
                  <a:gd name="T49" fmla="*/ 381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6" h="381">
                    <a:moveTo>
                      <a:pt x="96" y="381"/>
                    </a:moveTo>
                    <a:lnTo>
                      <a:pt x="83" y="381"/>
                    </a:lnTo>
                    <a:lnTo>
                      <a:pt x="57" y="374"/>
                    </a:lnTo>
                    <a:lnTo>
                      <a:pt x="36" y="361"/>
                    </a:lnTo>
                    <a:lnTo>
                      <a:pt x="17" y="341"/>
                    </a:lnTo>
                    <a:lnTo>
                      <a:pt x="10" y="330"/>
                    </a:lnTo>
                    <a:lnTo>
                      <a:pt x="3" y="311"/>
                    </a:lnTo>
                    <a:lnTo>
                      <a:pt x="0" y="274"/>
                    </a:lnTo>
                    <a:lnTo>
                      <a:pt x="11" y="239"/>
                    </a:lnTo>
                    <a:lnTo>
                      <a:pt x="36" y="211"/>
                    </a:lnTo>
                    <a:lnTo>
                      <a:pt x="52" y="201"/>
                    </a:lnTo>
                    <a:lnTo>
                      <a:pt x="427" y="10"/>
                    </a:lnTo>
                    <a:lnTo>
                      <a:pt x="444" y="3"/>
                    </a:lnTo>
                    <a:lnTo>
                      <a:pt x="482" y="0"/>
                    </a:lnTo>
                    <a:lnTo>
                      <a:pt x="517" y="11"/>
                    </a:lnTo>
                    <a:lnTo>
                      <a:pt x="545" y="34"/>
                    </a:lnTo>
                    <a:lnTo>
                      <a:pt x="555" y="52"/>
                    </a:lnTo>
                    <a:lnTo>
                      <a:pt x="563" y="69"/>
                    </a:lnTo>
                    <a:lnTo>
                      <a:pt x="566" y="106"/>
                    </a:lnTo>
                    <a:lnTo>
                      <a:pt x="555" y="142"/>
                    </a:lnTo>
                    <a:lnTo>
                      <a:pt x="530" y="169"/>
                    </a:lnTo>
                    <a:lnTo>
                      <a:pt x="513" y="179"/>
                    </a:lnTo>
                    <a:lnTo>
                      <a:pt x="139" y="371"/>
                    </a:lnTo>
                    <a:lnTo>
                      <a:pt x="117" y="380"/>
                    </a:lnTo>
                    <a:lnTo>
                      <a:pt x="96" y="38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89">
                <a:extLst>
                  <a:ext uri="{FF2B5EF4-FFF2-40B4-BE49-F238E27FC236}">
                    <a16:creationId xmlns:a16="http://schemas.microsoft.com/office/drawing/2014/main" xmlns="" id="{4373BD7B-7322-4DFB-9F5B-766E791C1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5" y="3914"/>
                <a:ext cx="189" cy="128"/>
              </a:xfrm>
              <a:custGeom>
                <a:avLst/>
                <a:gdLst>
                  <a:gd name="T0" fmla="*/ 96 w 568"/>
                  <a:gd name="T1" fmla="*/ 385 h 385"/>
                  <a:gd name="T2" fmla="*/ 83 w 568"/>
                  <a:gd name="T3" fmla="*/ 385 h 385"/>
                  <a:gd name="T4" fmla="*/ 59 w 568"/>
                  <a:gd name="T5" fmla="*/ 377 h 385"/>
                  <a:gd name="T6" fmla="*/ 36 w 568"/>
                  <a:gd name="T7" fmla="*/ 364 h 385"/>
                  <a:gd name="T8" fmla="*/ 17 w 568"/>
                  <a:gd name="T9" fmla="*/ 344 h 385"/>
                  <a:gd name="T10" fmla="*/ 12 w 568"/>
                  <a:gd name="T11" fmla="*/ 333 h 385"/>
                  <a:gd name="T12" fmla="*/ 3 w 568"/>
                  <a:gd name="T13" fmla="*/ 314 h 385"/>
                  <a:gd name="T14" fmla="*/ 0 w 568"/>
                  <a:gd name="T15" fmla="*/ 278 h 385"/>
                  <a:gd name="T16" fmla="*/ 12 w 568"/>
                  <a:gd name="T17" fmla="*/ 243 h 385"/>
                  <a:gd name="T18" fmla="*/ 36 w 568"/>
                  <a:gd name="T19" fmla="*/ 214 h 385"/>
                  <a:gd name="T20" fmla="*/ 52 w 568"/>
                  <a:gd name="T21" fmla="*/ 204 h 385"/>
                  <a:gd name="T22" fmla="*/ 429 w 568"/>
                  <a:gd name="T23" fmla="*/ 12 h 385"/>
                  <a:gd name="T24" fmla="*/ 447 w 568"/>
                  <a:gd name="T25" fmla="*/ 3 h 385"/>
                  <a:gd name="T26" fmla="*/ 483 w 568"/>
                  <a:gd name="T27" fmla="*/ 0 h 385"/>
                  <a:gd name="T28" fmla="*/ 519 w 568"/>
                  <a:gd name="T29" fmla="*/ 12 h 385"/>
                  <a:gd name="T30" fmla="*/ 548 w 568"/>
                  <a:gd name="T31" fmla="*/ 36 h 385"/>
                  <a:gd name="T32" fmla="*/ 558 w 568"/>
                  <a:gd name="T33" fmla="*/ 53 h 385"/>
                  <a:gd name="T34" fmla="*/ 565 w 568"/>
                  <a:gd name="T35" fmla="*/ 70 h 385"/>
                  <a:gd name="T36" fmla="*/ 568 w 568"/>
                  <a:gd name="T37" fmla="*/ 108 h 385"/>
                  <a:gd name="T38" fmla="*/ 556 w 568"/>
                  <a:gd name="T39" fmla="*/ 142 h 385"/>
                  <a:gd name="T40" fmla="*/ 533 w 568"/>
                  <a:gd name="T41" fmla="*/ 171 h 385"/>
                  <a:gd name="T42" fmla="*/ 516 w 568"/>
                  <a:gd name="T43" fmla="*/ 181 h 385"/>
                  <a:gd name="T44" fmla="*/ 139 w 568"/>
                  <a:gd name="T45" fmla="*/ 374 h 385"/>
                  <a:gd name="T46" fmla="*/ 118 w 568"/>
                  <a:gd name="T47" fmla="*/ 383 h 385"/>
                  <a:gd name="T48" fmla="*/ 96 w 568"/>
                  <a:gd name="T49" fmla="*/ 385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8" h="385">
                    <a:moveTo>
                      <a:pt x="96" y="385"/>
                    </a:moveTo>
                    <a:lnTo>
                      <a:pt x="83" y="385"/>
                    </a:lnTo>
                    <a:lnTo>
                      <a:pt x="59" y="377"/>
                    </a:lnTo>
                    <a:lnTo>
                      <a:pt x="36" y="364"/>
                    </a:lnTo>
                    <a:lnTo>
                      <a:pt x="17" y="344"/>
                    </a:lnTo>
                    <a:lnTo>
                      <a:pt x="12" y="333"/>
                    </a:lnTo>
                    <a:lnTo>
                      <a:pt x="3" y="314"/>
                    </a:lnTo>
                    <a:lnTo>
                      <a:pt x="0" y="278"/>
                    </a:lnTo>
                    <a:lnTo>
                      <a:pt x="12" y="243"/>
                    </a:lnTo>
                    <a:lnTo>
                      <a:pt x="36" y="214"/>
                    </a:lnTo>
                    <a:lnTo>
                      <a:pt x="52" y="204"/>
                    </a:lnTo>
                    <a:lnTo>
                      <a:pt x="429" y="12"/>
                    </a:lnTo>
                    <a:lnTo>
                      <a:pt x="447" y="3"/>
                    </a:lnTo>
                    <a:lnTo>
                      <a:pt x="483" y="0"/>
                    </a:lnTo>
                    <a:lnTo>
                      <a:pt x="519" y="12"/>
                    </a:lnTo>
                    <a:lnTo>
                      <a:pt x="548" y="36"/>
                    </a:lnTo>
                    <a:lnTo>
                      <a:pt x="558" y="53"/>
                    </a:lnTo>
                    <a:lnTo>
                      <a:pt x="565" y="70"/>
                    </a:lnTo>
                    <a:lnTo>
                      <a:pt x="568" y="108"/>
                    </a:lnTo>
                    <a:lnTo>
                      <a:pt x="556" y="142"/>
                    </a:lnTo>
                    <a:lnTo>
                      <a:pt x="533" y="171"/>
                    </a:lnTo>
                    <a:lnTo>
                      <a:pt x="516" y="181"/>
                    </a:lnTo>
                    <a:lnTo>
                      <a:pt x="139" y="374"/>
                    </a:lnTo>
                    <a:lnTo>
                      <a:pt x="118" y="383"/>
                    </a:lnTo>
                    <a:lnTo>
                      <a:pt x="96" y="38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90">
                <a:extLst>
                  <a:ext uri="{FF2B5EF4-FFF2-40B4-BE49-F238E27FC236}">
                    <a16:creationId xmlns:a16="http://schemas.microsoft.com/office/drawing/2014/main" xmlns="" id="{04831EE0-B38E-4EA6-9E30-672141B864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98" y="3781"/>
                <a:ext cx="199" cy="133"/>
              </a:xfrm>
              <a:custGeom>
                <a:avLst/>
                <a:gdLst>
                  <a:gd name="T0" fmla="*/ 96 w 597"/>
                  <a:gd name="T1" fmla="*/ 398 h 398"/>
                  <a:gd name="T2" fmla="*/ 83 w 597"/>
                  <a:gd name="T3" fmla="*/ 398 h 398"/>
                  <a:gd name="T4" fmla="*/ 59 w 597"/>
                  <a:gd name="T5" fmla="*/ 391 h 398"/>
                  <a:gd name="T6" fmla="*/ 36 w 597"/>
                  <a:gd name="T7" fmla="*/ 378 h 398"/>
                  <a:gd name="T8" fmla="*/ 19 w 597"/>
                  <a:gd name="T9" fmla="*/ 358 h 398"/>
                  <a:gd name="T10" fmla="*/ 12 w 597"/>
                  <a:gd name="T11" fmla="*/ 347 h 398"/>
                  <a:gd name="T12" fmla="*/ 3 w 597"/>
                  <a:gd name="T13" fmla="*/ 329 h 398"/>
                  <a:gd name="T14" fmla="*/ 0 w 597"/>
                  <a:gd name="T15" fmla="*/ 292 h 398"/>
                  <a:gd name="T16" fmla="*/ 12 w 597"/>
                  <a:gd name="T17" fmla="*/ 256 h 398"/>
                  <a:gd name="T18" fmla="*/ 36 w 597"/>
                  <a:gd name="T19" fmla="*/ 228 h 398"/>
                  <a:gd name="T20" fmla="*/ 53 w 597"/>
                  <a:gd name="T21" fmla="*/ 218 h 398"/>
                  <a:gd name="T22" fmla="*/ 457 w 597"/>
                  <a:gd name="T23" fmla="*/ 10 h 398"/>
                  <a:gd name="T24" fmla="*/ 476 w 597"/>
                  <a:gd name="T25" fmla="*/ 2 h 398"/>
                  <a:gd name="T26" fmla="*/ 512 w 597"/>
                  <a:gd name="T27" fmla="*/ 0 h 398"/>
                  <a:gd name="T28" fmla="*/ 548 w 597"/>
                  <a:gd name="T29" fmla="*/ 11 h 398"/>
                  <a:gd name="T30" fmla="*/ 576 w 597"/>
                  <a:gd name="T31" fmla="*/ 34 h 398"/>
                  <a:gd name="T32" fmla="*/ 586 w 597"/>
                  <a:gd name="T33" fmla="*/ 51 h 398"/>
                  <a:gd name="T34" fmla="*/ 594 w 597"/>
                  <a:gd name="T35" fmla="*/ 68 h 398"/>
                  <a:gd name="T36" fmla="*/ 597 w 597"/>
                  <a:gd name="T37" fmla="*/ 106 h 398"/>
                  <a:gd name="T38" fmla="*/ 585 w 597"/>
                  <a:gd name="T39" fmla="*/ 142 h 398"/>
                  <a:gd name="T40" fmla="*/ 562 w 597"/>
                  <a:gd name="T41" fmla="*/ 170 h 398"/>
                  <a:gd name="T42" fmla="*/ 545 w 597"/>
                  <a:gd name="T43" fmla="*/ 180 h 398"/>
                  <a:gd name="T44" fmla="*/ 139 w 597"/>
                  <a:gd name="T45" fmla="*/ 388 h 398"/>
                  <a:gd name="T46" fmla="*/ 119 w 597"/>
                  <a:gd name="T47" fmla="*/ 397 h 398"/>
                  <a:gd name="T48" fmla="*/ 96 w 597"/>
                  <a:gd name="T4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97" h="398">
                    <a:moveTo>
                      <a:pt x="96" y="398"/>
                    </a:moveTo>
                    <a:lnTo>
                      <a:pt x="83" y="398"/>
                    </a:lnTo>
                    <a:lnTo>
                      <a:pt x="59" y="391"/>
                    </a:lnTo>
                    <a:lnTo>
                      <a:pt x="36" y="378"/>
                    </a:lnTo>
                    <a:lnTo>
                      <a:pt x="19" y="358"/>
                    </a:lnTo>
                    <a:lnTo>
                      <a:pt x="12" y="347"/>
                    </a:lnTo>
                    <a:lnTo>
                      <a:pt x="3" y="329"/>
                    </a:lnTo>
                    <a:lnTo>
                      <a:pt x="0" y="292"/>
                    </a:lnTo>
                    <a:lnTo>
                      <a:pt x="12" y="256"/>
                    </a:lnTo>
                    <a:lnTo>
                      <a:pt x="36" y="228"/>
                    </a:lnTo>
                    <a:lnTo>
                      <a:pt x="53" y="218"/>
                    </a:lnTo>
                    <a:lnTo>
                      <a:pt x="457" y="10"/>
                    </a:lnTo>
                    <a:lnTo>
                      <a:pt x="476" y="2"/>
                    </a:lnTo>
                    <a:lnTo>
                      <a:pt x="512" y="0"/>
                    </a:lnTo>
                    <a:lnTo>
                      <a:pt x="548" y="11"/>
                    </a:lnTo>
                    <a:lnTo>
                      <a:pt x="576" y="34"/>
                    </a:lnTo>
                    <a:lnTo>
                      <a:pt x="586" y="51"/>
                    </a:lnTo>
                    <a:lnTo>
                      <a:pt x="594" y="68"/>
                    </a:lnTo>
                    <a:lnTo>
                      <a:pt x="597" y="106"/>
                    </a:lnTo>
                    <a:lnTo>
                      <a:pt x="585" y="142"/>
                    </a:lnTo>
                    <a:lnTo>
                      <a:pt x="562" y="170"/>
                    </a:lnTo>
                    <a:lnTo>
                      <a:pt x="545" y="180"/>
                    </a:lnTo>
                    <a:lnTo>
                      <a:pt x="139" y="388"/>
                    </a:lnTo>
                    <a:lnTo>
                      <a:pt x="119" y="397"/>
                    </a:lnTo>
                    <a:lnTo>
                      <a:pt x="96" y="39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91">
                <a:extLst>
                  <a:ext uri="{FF2B5EF4-FFF2-40B4-BE49-F238E27FC236}">
                    <a16:creationId xmlns:a16="http://schemas.microsoft.com/office/drawing/2014/main" xmlns="" id="{18D298EA-0954-4B4F-BEE7-3E9A10901E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7" y="3645"/>
                <a:ext cx="202" cy="134"/>
              </a:xfrm>
              <a:custGeom>
                <a:avLst/>
                <a:gdLst>
                  <a:gd name="T0" fmla="*/ 96 w 607"/>
                  <a:gd name="T1" fmla="*/ 403 h 403"/>
                  <a:gd name="T2" fmla="*/ 84 w 607"/>
                  <a:gd name="T3" fmla="*/ 401 h 403"/>
                  <a:gd name="T4" fmla="*/ 59 w 607"/>
                  <a:gd name="T5" fmla="*/ 396 h 403"/>
                  <a:gd name="T6" fmla="*/ 36 w 607"/>
                  <a:gd name="T7" fmla="*/ 381 h 403"/>
                  <a:gd name="T8" fmla="*/ 18 w 607"/>
                  <a:gd name="T9" fmla="*/ 363 h 403"/>
                  <a:gd name="T10" fmla="*/ 12 w 607"/>
                  <a:gd name="T11" fmla="*/ 350 h 403"/>
                  <a:gd name="T12" fmla="*/ 3 w 607"/>
                  <a:gd name="T13" fmla="*/ 333 h 403"/>
                  <a:gd name="T14" fmla="*/ 0 w 607"/>
                  <a:gd name="T15" fmla="*/ 295 h 403"/>
                  <a:gd name="T16" fmla="*/ 12 w 607"/>
                  <a:gd name="T17" fmla="*/ 261 h 403"/>
                  <a:gd name="T18" fmla="*/ 36 w 607"/>
                  <a:gd name="T19" fmla="*/ 232 h 403"/>
                  <a:gd name="T20" fmla="*/ 53 w 607"/>
                  <a:gd name="T21" fmla="*/ 222 h 403"/>
                  <a:gd name="T22" fmla="*/ 468 w 607"/>
                  <a:gd name="T23" fmla="*/ 10 h 403"/>
                  <a:gd name="T24" fmla="*/ 485 w 607"/>
                  <a:gd name="T25" fmla="*/ 3 h 403"/>
                  <a:gd name="T26" fmla="*/ 522 w 607"/>
                  <a:gd name="T27" fmla="*/ 0 h 403"/>
                  <a:gd name="T28" fmla="*/ 558 w 607"/>
                  <a:gd name="T29" fmla="*/ 11 h 403"/>
                  <a:gd name="T30" fmla="*/ 587 w 607"/>
                  <a:gd name="T31" fmla="*/ 34 h 403"/>
                  <a:gd name="T32" fmla="*/ 597 w 607"/>
                  <a:gd name="T33" fmla="*/ 51 h 403"/>
                  <a:gd name="T34" fmla="*/ 604 w 607"/>
                  <a:gd name="T35" fmla="*/ 69 h 403"/>
                  <a:gd name="T36" fmla="*/ 607 w 607"/>
                  <a:gd name="T37" fmla="*/ 106 h 403"/>
                  <a:gd name="T38" fmla="*/ 595 w 607"/>
                  <a:gd name="T39" fmla="*/ 142 h 403"/>
                  <a:gd name="T40" fmla="*/ 571 w 607"/>
                  <a:gd name="T41" fmla="*/ 170 h 403"/>
                  <a:gd name="T42" fmla="*/ 555 w 607"/>
                  <a:gd name="T43" fmla="*/ 181 h 403"/>
                  <a:gd name="T44" fmla="*/ 139 w 607"/>
                  <a:gd name="T45" fmla="*/ 391 h 403"/>
                  <a:gd name="T46" fmla="*/ 118 w 607"/>
                  <a:gd name="T47" fmla="*/ 401 h 403"/>
                  <a:gd name="T48" fmla="*/ 96 w 607"/>
                  <a:gd name="T4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07" h="403">
                    <a:moveTo>
                      <a:pt x="96" y="403"/>
                    </a:moveTo>
                    <a:lnTo>
                      <a:pt x="84" y="401"/>
                    </a:lnTo>
                    <a:lnTo>
                      <a:pt x="59" y="396"/>
                    </a:lnTo>
                    <a:lnTo>
                      <a:pt x="36" y="381"/>
                    </a:lnTo>
                    <a:lnTo>
                      <a:pt x="18" y="363"/>
                    </a:lnTo>
                    <a:lnTo>
                      <a:pt x="12" y="350"/>
                    </a:lnTo>
                    <a:lnTo>
                      <a:pt x="3" y="333"/>
                    </a:lnTo>
                    <a:lnTo>
                      <a:pt x="0" y="295"/>
                    </a:lnTo>
                    <a:lnTo>
                      <a:pt x="12" y="261"/>
                    </a:lnTo>
                    <a:lnTo>
                      <a:pt x="36" y="232"/>
                    </a:lnTo>
                    <a:lnTo>
                      <a:pt x="53" y="222"/>
                    </a:lnTo>
                    <a:lnTo>
                      <a:pt x="468" y="10"/>
                    </a:lnTo>
                    <a:lnTo>
                      <a:pt x="485" y="3"/>
                    </a:lnTo>
                    <a:lnTo>
                      <a:pt x="522" y="0"/>
                    </a:lnTo>
                    <a:lnTo>
                      <a:pt x="558" y="11"/>
                    </a:lnTo>
                    <a:lnTo>
                      <a:pt x="587" y="34"/>
                    </a:lnTo>
                    <a:lnTo>
                      <a:pt x="597" y="51"/>
                    </a:lnTo>
                    <a:lnTo>
                      <a:pt x="604" y="69"/>
                    </a:lnTo>
                    <a:lnTo>
                      <a:pt x="607" y="106"/>
                    </a:lnTo>
                    <a:lnTo>
                      <a:pt x="595" y="142"/>
                    </a:lnTo>
                    <a:lnTo>
                      <a:pt x="571" y="170"/>
                    </a:lnTo>
                    <a:lnTo>
                      <a:pt x="555" y="181"/>
                    </a:lnTo>
                    <a:lnTo>
                      <a:pt x="139" y="391"/>
                    </a:lnTo>
                    <a:lnTo>
                      <a:pt x="118" y="401"/>
                    </a:lnTo>
                    <a:lnTo>
                      <a:pt x="96" y="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92">
                <a:extLst>
                  <a:ext uri="{FF2B5EF4-FFF2-40B4-BE49-F238E27FC236}">
                    <a16:creationId xmlns:a16="http://schemas.microsoft.com/office/drawing/2014/main" xmlns="" id="{D037BEE5-AF75-423F-95C3-8B0506BD39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09" y="3502"/>
                <a:ext cx="209" cy="139"/>
              </a:xfrm>
              <a:custGeom>
                <a:avLst/>
                <a:gdLst>
                  <a:gd name="T0" fmla="*/ 94 w 628"/>
                  <a:gd name="T1" fmla="*/ 417 h 417"/>
                  <a:gd name="T2" fmla="*/ 81 w 628"/>
                  <a:gd name="T3" fmla="*/ 416 h 417"/>
                  <a:gd name="T4" fmla="*/ 57 w 628"/>
                  <a:gd name="T5" fmla="*/ 409 h 417"/>
                  <a:gd name="T6" fmla="*/ 36 w 628"/>
                  <a:gd name="T7" fmla="*/ 396 h 417"/>
                  <a:gd name="T8" fmla="*/ 17 w 628"/>
                  <a:gd name="T9" fmla="*/ 377 h 417"/>
                  <a:gd name="T10" fmla="*/ 10 w 628"/>
                  <a:gd name="T11" fmla="*/ 364 h 417"/>
                  <a:gd name="T12" fmla="*/ 3 w 628"/>
                  <a:gd name="T13" fmla="*/ 347 h 417"/>
                  <a:gd name="T14" fmla="*/ 0 w 628"/>
                  <a:gd name="T15" fmla="*/ 310 h 417"/>
                  <a:gd name="T16" fmla="*/ 11 w 628"/>
                  <a:gd name="T17" fmla="*/ 275 h 417"/>
                  <a:gd name="T18" fmla="*/ 34 w 628"/>
                  <a:gd name="T19" fmla="*/ 247 h 417"/>
                  <a:gd name="T20" fmla="*/ 51 w 628"/>
                  <a:gd name="T21" fmla="*/ 237 h 417"/>
                  <a:gd name="T22" fmla="*/ 489 w 628"/>
                  <a:gd name="T23" fmla="*/ 10 h 417"/>
                  <a:gd name="T24" fmla="*/ 507 w 628"/>
                  <a:gd name="T25" fmla="*/ 3 h 417"/>
                  <a:gd name="T26" fmla="*/ 543 w 628"/>
                  <a:gd name="T27" fmla="*/ 0 h 417"/>
                  <a:gd name="T28" fmla="*/ 579 w 628"/>
                  <a:gd name="T29" fmla="*/ 12 h 417"/>
                  <a:gd name="T30" fmla="*/ 608 w 628"/>
                  <a:gd name="T31" fmla="*/ 34 h 417"/>
                  <a:gd name="T32" fmla="*/ 618 w 628"/>
                  <a:gd name="T33" fmla="*/ 52 h 417"/>
                  <a:gd name="T34" fmla="*/ 625 w 628"/>
                  <a:gd name="T35" fmla="*/ 70 h 417"/>
                  <a:gd name="T36" fmla="*/ 628 w 628"/>
                  <a:gd name="T37" fmla="*/ 108 h 417"/>
                  <a:gd name="T38" fmla="*/ 616 w 628"/>
                  <a:gd name="T39" fmla="*/ 142 h 417"/>
                  <a:gd name="T40" fmla="*/ 593 w 628"/>
                  <a:gd name="T41" fmla="*/ 171 h 417"/>
                  <a:gd name="T42" fmla="*/ 576 w 628"/>
                  <a:gd name="T43" fmla="*/ 181 h 417"/>
                  <a:gd name="T44" fmla="*/ 139 w 628"/>
                  <a:gd name="T45" fmla="*/ 406 h 417"/>
                  <a:gd name="T46" fmla="*/ 117 w 628"/>
                  <a:gd name="T47" fmla="*/ 414 h 417"/>
                  <a:gd name="T48" fmla="*/ 94 w 628"/>
                  <a:gd name="T49" fmla="*/ 417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28" h="417">
                    <a:moveTo>
                      <a:pt x="94" y="417"/>
                    </a:moveTo>
                    <a:lnTo>
                      <a:pt x="81" y="416"/>
                    </a:lnTo>
                    <a:lnTo>
                      <a:pt x="57" y="409"/>
                    </a:lnTo>
                    <a:lnTo>
                      <a:pt x="36" y="396"/>
                    </a:lnTo>
                    <a:lnTo>
                      <a:pt x="17" y="377"/>
                    </a:lnTo>
                    <a:lnTo>
                      <a:pt x="10" y="364"/>
                    </a:lnTo>
                    <a:lnTo>
                      <a:pt x="3" y="347"/>
                    </a:lnTo>
                    <a:lnTo>
                      <a:pt x="0" y="310"/>
                    </a:lnTo>
                    <a:lnTo>
                      <a:pt x="11" y="275"/>
                    </a:lnTo>
                    <a:lnTo>
                      <a:pt x="34" y="247"/>
                    </a:lnTo>
                    <a:lnTo>
                      <a:pt x="51" y="237"/>
                    </a:lnTo>
                    <a:lnTo>
                      <a:pt x="489" y="10"/>
                    </a:lnTo>
                    <a:lnTo>
                      <a:pt x="507" y="3"/>
                    </a:lnTo>
                    <a:lnTo>
                      <a:pt x="543" y="0"/>
                    </a:lnTo>
                    <a:lnTo>
                      <a:pt x="579" y="12"/>
                    </a:lnTo>
                    <a:lnTo>
                      <a:pt x="608" y="34"/>
                    </a:lnTo>
                    <a:lnTo>
                      <a:pt x="618" y="52"/>
                    </a:lnTo>
                    <a:lnTo>
                      <a:pt x="625" y="70"/>
                    </a:lnTo>
                    <a:lnTo>
                      <a:pt x="628" y="108"/>
                    </a:lnTo>
                    <a:lnTo>
                      <a:pt x="616" y="142"/>
                    </a:lnTo>
                    <a:lnTo>
                      <a:pt x="593" y="171"/>
                    </a:lnTo>
                    <a:lnTo>
                      <a:pt x="576" y="181"/>
                    </a:lnTo>
                    <a:lnTo>
                      <a:pt x="139" y="406"/>
                    </a:lnTo>
                    <a:lnTo>
                      <a:pt x="117" y="414"/>
                    </a:lnTo>
                    <a:lnTo>
                      <a:pt x="94" y="417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93">
                <a:extLst>
                  <a:ext uri="{FF2B5EF4-FFF2-40B4-BE49-F238E27FC236}">
                    <a16:creationId xmlns:a16="http://schemas.microsoft.com/office/drawing/2014/main" xmlns="" id="{B0828049-9BEB-40F4-B9A1-21BB38892D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015" y="3743"/>
                <a:ext cx="764" cy="64"/>
              </a:xfrm>
              <a:custGeom>
                <a:avLst/>
                <a:gdLst>
                  <a:gd name="T0" fmla="*/ 2198 w 2292"/>
                  <a:gd name="T1" fmla="*/ 191 h 191"/>
                  <a:gd name="T2" fmla="*/ 96 w 2292"/>
                  <a:gd name="T3" fmla="*/ 191 h 191"/>
                  <a:gd name="T4" fmla="*/ 76 w 2292"/>
                  <a:gd name="T5" fmla="*/ 189 h 191"/>
                  <a:gd name="T6" fmla="*/ 42 w 2292"/>
                  <a:gd name="T7" fmla="*/ 175 h 191"/>
                  <a:gd name="T8" fmla="*/ 16 w 2292"/>
                  <a:gd name="T9" fmla="*/ 149 h 191"/>
                  <a:gd name="T10" fmla="*/ 1 w 2292"/>
                  <a:gd name="T11" fmla="*/ 115 h 191"/>
                  <a:gd name="T12" fmla="*/ 0 w 2292"/>
                  <a:gd name="T13" fmla="*/ 94 h 191"/>
                  <a:gd name="T14" fmla="*/ 1 w 2292"/>
                  <a:gd name="T15" fmla="*/ 76 h 191"/>
                  <a:gd name="T16" fmla="*/ 16 w 2292"/>
                  <a:gd name="T17" fmla="*/ 41 h 191"/>
                  <a:gd name="T18" fmla="*/ 42 w 2292"/>
                  <a:gd name="T19" fmla="*/ 16 h 191"/>
                  <a:gd name="T20" fmla="*/ 76 w 2292"/>
                  <a:gd name="T21" fmla="*/ 1 h 191"/>
                  <a:gd name="T22" fmla="*/ 96 w 2292"/>
                  <a:gd name="T23" fmla="*/ 0 h 191"/>
                  <a:gd name="T24" fmla="*/ 2198 w 2292"/>
                  <a:gd name="T25" fmla="*/ 0 h 191"/>
                  <a:gd name="T26" fmla="*/ 2216 w 2292"/>
                  <a:gd name="T27" fmla="*/ 1 h 191"/>
                  <a:gd name="T28" fmla="*/ 2251 w 2292"/>
                  <a:gd name="T29" fmla="*/ 16 h 191"/>
                  <a:gd name="T30" fmla="*/ 2276 w 2292"/>
                  <a:gd name="T31" fmla="*/ 41 h 191"/>
                  <a:gd name="T32" fmla="*/ 2291 w 2292"/>
                  <a:gd name="T33" fmla="*/ 76 h 191"/>
                  <a:gd name="T34" fmla="*/ 2292 w 2292"/>
                  <a:gd name="T35" fmla="*/ 94 h 191"/>
                  <a:gd name="T36" fmla="*/ 2291 w 2292"/>
                  <a:gd name="T37" fmla="*/ 115 h 191"/>
                  <a:gd name="T38" fmla="*/ 2276 w 2292"/>
                  <a:gd name="T39" fmla="*/ 149 h 191"/>
                  <a:gd name="T40" fmla="*/ 2251 w 2292"/>
                  <a:gd name="T41" fmla="*/ 175 h 191"/>
                  <a:gd name="T42" fmla="*/ 2216 w 2292"/>
                  <a:gd name="T43" fmla="*/ 189 h 191"/>
                  <a:gd name="T44" fmla="*/ 2198 w 2292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92" h="191">
                    <a:moveTo>
                      <a:pt x="2198" y="191"/>
                    </a:moveTo>
                    <a:lnTo>
                      <a:pt x="96" y="191"/>
                    </a:lnTo>
                    <a:lnTo>
                      <a:pt x="76" y="189"/>
                    </a:lnTo>
                    <a:lnTo>
                      <a:pt x="42" y="175"/>
                    </a:lnTo>
                    <a:lnTo>
                      <a:pt x="16" y="149"/>
                    </a:lnTo>
                    <a:lnTo>
                      <a:pt x="1" y="115"/>
                    </a:lnTo>
                    <a:lnTo>
                      <a:pt x="0" y="94"/>
                    </a:lnTo>
                    <a:lnTo>
                      <a:pt x="1" y="76"/>
                    </a:lnTo>
                    <a:lnTo>
                      <a:pt x="16" y="41"/>
                    </a:lnTo>
                    <a:lnTo>
                      <a:pt x="42" y="16"/>
                    </a:lnTo>
                    <a:lnTo>
                      <a:pt x="76" y="1"/>
                    </a:lnTo>
                    <a:lnTo>
                      <a:pt x="96" y="0"/>
                    </a:lnTo>
                    <a:lnTo>
                      <a:pt x="2198" y="0"/>
                    </a:lnTo>
                    <a:lnTo>
                      <a:pt x="2216" y="1"/>
                    </a:lnTo>
                    <a:lnTo>
                      <a:pt x="2251" y="16"/>
                    </a:lnTo>
                    <a:lnTo>
                      <a:pt x="2276" y="41"/>
                    </a:lnTo>
                    <a:lnTo>
                      <a:pt x="2291" y="76"/>
                    </a:lnTo>
                    <a:lnTo>
                      <a:pt x="2292" y="94"/>
                    </a:lnTo>
                    <a:lnTo>
                      <a:pt x="2291" y="115"/>
                    </a:lnTo>
                    <a:lnTo>
                      <a:pt x="2276" y="149"/>
                    </a:lnTo>
                    <a:lnTo>
                      <a:pt x="2251" y="175"/>
                    </a:lnTo>
                    <a:lnTo>
                      <a:pt x="2216" y="189"/>
                    </a:lnTo>
                    <a:lnTo>
                      <a:pt x="2198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94">
                <a:extLst>
                  <a:ext uri="{FF2B5EF4-FFF2-40B4-BE49-F238E27FC236}">
                    <a16:creationId xmlns:a16="http://schemas.microsoft.com/office/drawing/2014/main" xmlns="" id="{41ADE31C-59C5-4D00-820B-E743DFAAD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23" y="5081"/>
                <a:ext cx="1847" cy="63"/>
              </a:xfrm>
              <a:custGeom>
                <a:avLst/>
                <a:gdLst>
                  <a:gd name="T0" fmla="*/ 5445 w 5541"/>
                  <a:gd name="T1" fmla="*/ 190 h 190"/>
                  <a:gd name="T2" fmla="*/ 96 w 5541"/>
                  <a:gd name="T3" fmla="*/ 190 h 190"/>
                  <a:gd name="T4" fmla="*/ 76 w 5541"/>
                  <a:gd name="T5" fmla="*/ 189 h 190"/>
                  <a:gd name="T6" fmla="*/ 42 w 5541"/>
                  <a:gd name="T7" fmla="*/ 175 h 190"/>
                  <a:gd name="T8" fmla="*/ 16 w 5541"/>
                  <a:gd name="T9" fmla="*/ 149 h 190"/>
                  <a:gd name="T10" fmla="*/ 1 w 5541"/>
                  <a:gd name="T11" fmla="*/ 114 h 190"/>
                  <a:gd name="T12" fmla="*/ 0 w 5541"/>
                  <a:gd name="T13" fmla="*/ 94 h 190"/>
                  <a:gd name="T14" fmla="*/ 1 w 5541"/>
                  <a:gd name="T15" fmla="*/ 76 h 190"/>
                  <a:gd name="T16" fmla="*/ 16 w 5541"/>
                  <a:gd name="T17" fmla="*/ 41 h 190"/>
                  <a:gd name="T18" fmla="*/ 42 w 5541"/>
                  <a:gd name="T19" fmla="*/ 15 h 190"/>
                  <a:gd name="T20" fmla="*/ 76 w 5541"/>
                  <a:gd name="T21" fmla="*/ 1 h 190"/>
                  <a:gd name="T22" fmla="*/ 96 w 5541"/>
                  <a:gd name="T23" fmla="*/ 0 h 190"/>
                  <a:gd name="T24" fmla="*/ 5445 w 5541"/>
                  <a:gd name="T25" fmla="*/ 0 h 190"/>
                  <a:gd name="T26" fmla="*/ 5465 w 5541"/>
                  <a:gd name="T27" fmla="*/ 1 h 190"/>
                  <a:gd name="T28" fmla="*/ 5499 w 5541"/>
                  <a:gd name="T29" fmla="*/ 15 h 190"/>
                  <a:gd name="T30" fmla="*/ 5525 w 5541"/>
                  <a:gd name="T31" fmla="*/ 41 h 190"/>
                  <a:gd name="T32" fmla="*/ 5539 w 5541"/>
                  <a:gd name="T33" fmla="*/ 76 h 190"/>
                  <a:gd name="T34" fmla="*/ 5541 w 5541"/>
                  <a:gd name="T35" fmla="*/ 94 h 190"/>
                  <a:gd name="T36" fmla="*/ 5539 w 5541"/>
                  <a:gd name="T37" fmla="*/ 114 h 190"/>
                  <a:gd name="T38" fmla="*/ 5525 w 5541"/>
                  <a:gd name="T39" fmla="*/ 149 h 190"/>
                  <a:gd name="T40" fmla="*/ 5499 w 5541"/>
                  <a:gd name="T41" fmla="*/ 175 h 190"/>
                  <a:gd name="T42" fmla="*/ 5465 w 5541"/>
                  <a:gd name="T43" fmla="*/ 189 h 190"/>
                  <a:gd name="T44" fmla="*/ 5445 w 5541"/>
                  <a:gd name="T45" fmla="*/ 19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41" h="190">
                    <a:moveTo>
                      <a:pt x="5445" y="190"/>
                    </a:moveTo>
                    <a:lnTo>
                      <a:pt x="96" y="190"/>
                    </a:lnTo>
                    <a:lnTo>
                      <a:pt x="76" y="189"/>
                    </a:lnTo>
                    <a:lnTo>
                      <a:pt x="42" y="175"/>
                    </a:lnTo>
                    <a:lnTo>
                      <a:pt x="16" y="149"/>
                    </a:lnTo>
                    <a:lnTo>
                      <a:pt x="1" y="114"/>
                    </a:lnTo>
                    <a:lnTo>
                      <a:pt x="0" y="94"/>
                    </a:lnTo>
                    <a:lnTo>
                      <a:pt x="1" y="76"/>
                    </a:lnTo>
                    <a:lnTo>
                      <a:pt x="16" y="41"/>
                    </a:lnTo>
                    <a:lnTo>
                      <a:pt x="42" y="15"/>
                    </a:lnTo>
                    <a:lnTo>
                      <a:pt x="76" y="1"/>
                    </a:lnTo>
                    <a:lnTo>
                      <a:pt x="96" y="0"/>
                    </a:lnTo>
                    <a:lnTo>
                      <a:pt x="5445" y="0"/>
                    </a:lnTo>
                    <a:lnTo>
                      <a:pt x="5465" y="1"/>
                    </a:lnTo>
                    <a:lnTo>
                      <a:pt x="5499" y="15"/>
                    </a:lnTo>
                    <a:lnTo>
                      <a:pt x="5525" y="41"/>
                    </a:lnTo>
                    <a:lnTo>
                      <a:pt x="5539" y="76"/>
                    </a:lnTo>
                    <a:lnTo>
                      <a:pt x="5541" y="94"/>
                    </a:lnTo>
                    <a:lnTo>
                      <a:pt x="5539" y="114"/>
                    </a:lnTo>
                    <a:lnTo>
                      <a:pt x="5525" y="149"/>
                    </a:lnTo>
                    <a:lnTo>
                      <a:pt x="5499" y="175"/>
                    </a:lnTo>
                    <a:lnTo>
                      <a:pt x="5465" y="189"/>
                    </a:lnTo>
                    <a:lnTo>
                      <a:pt x="5445" y="19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95">
                <a:extLst>
                  <a:ext uri="{FF2B5EF4-FFF2-40B4-BE49-F238E27FC236}">
                    <a16:creationId xmlns:a16="http://schemas.microsoft.com/office/drawing/2014/main" xmlns="" id="{818F504A-DCFE-44F4-9C01-36928DB90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51" y="4444"/>
                <a:ext cx="956" cy="63"/>
              </a:xfrm>
              <a:custGeom>
                <a:avLst/>
                <a:gdLst>
                  <a:gd name="T0" fmla="*/ 2771 w 2867"/>
                  <a:gd name="T1" fmla="*/ 191 h 191"/>
                  <a:gd name="T2" fmla="*/ 96 w 2867"/>
                  <a:gd name="T3" fmla="*/ 191 h 191"/>
                  <a:gd name="T4" fmla="*/ 76 w 2867"/>
                  <a:gd name="T5" fmla="*/ 189 h 191"/>
                  <a:gd name="T6" fmla="*/ 43 w 2867"/>
                  <a:gd name="T7" fmla="*/ 175 h 191"/>
                  <a:gd name="T8" fmla="*/ 16 w 2867"/>
                  <a:gd name="T9" fmla="*/ 149 h 191"/>
                  <a:gd name="T10" fmla="*/ 2 w 2867"/>
                  <a:gd name="T11" fmla="*/ 115 h 191"/>
                  <a:gd name="T12" fmla="*/ 0 w 2867"/>
                  <a:gd name="T13" fmla="*/ 96 h 191"/>
                  <a:gd name="T14" fmla="*/ 2 w 2867"/>
                  <a:gd name="T15" fmla="*/ 76 h 191"/>
                  <a:gd name="T16" fmla="*/ 16 w 2867"/>
                  <a:gd name="T17" fmla="*/ 42 h 191"/>
                  <a:gd name="T18" fmla="*/ 43 w 2867"/>
                  <a:gd name="T19" fmla="*/ 16 h 191"/>
                  <a:gd name="T20" fmla="*/ 76 w 2867"/>
                  <a:gd name="T21" fmla="*/ 2 h 191"/>
                  <a:gd name="T22" fmla="*/ 96 w 2867"/>
                  <a:gd name="T23" fmla="*/ 0 h 191"/>
                  <a:gd name="T24" fmla="*/ 2771 w 2867"/>
                  <a:gd name="T25" fmla="*/ 0 h 191"/>
                  <a:gd name="T26" fmla="*/ 2791 w 2867"/>
                  <a:gd name="T27" fmla="*/ 2 h 191"/>
                  <a:gd name="T28" fmla="*/ 2824 w 2867"/>
                  <a:gd name="T29" fmla="*/ 16 h 191"/>
                  <a:gd name="T30" fmla="*/ 2852 w 2867"/>
                  <a:gd name="T31" fmla="*/ 42 h 191"/>
                  <a:gd name="T32" fmla="*/ 2866 w 2867"/>
                  <a:gd name="T33" fmla="*/ 76 h 191"/>
                  <a:gd name="T34" fmla="*/ 2867 w 2867"/>
                  <a:gd name="T35" fmla="*/ 96 h 191"/>
                  <a:gd name="T36" fmla="*/ 2866 w 2867"/>
                  <a:gd name="T37" fmla="*/ 115 h 191"/>
                  <a:gd name="T38" fmla="*/ 2852 w 2867"/>
                  <a:gd name="T39" fmla="*/ 149 h 191"/>
                  <a:gd name="T40" fmla="*/ 2824 w 2867"/>
                  <a:gd name="T41" fmla="*/ 175 h 191"/>
                  <a:gd name="T42" fmla="*/ 2791 w 2867"/>
                  <a:gd name="T43" fmla="*/ 189 h 191"/>
                  <a:gd name="T44" fmla="*/ 2771 w 2867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67" h="191">
                    <a:moveTo>
                      <a:pt x="2771" y="191"/>
                    </a:moveTo>
                    <a:lnTo>
                      <a:pt x="96" y="191"/>
                    </a:lnTo>
                    <a:lnTo>
                      <a:pt x="76" y="189"/>
                    </a:lnTo>
                    <a:lnTo>
                      <a:pt x="43" y="175"/>
                    </a:lnTo>
                    <a:lnTo>
                      <a:pt x="16" y="149"/>
                    </a:lnTo>
                    <a:lnTo>
                      <a:pt x="2" y="115"/>
                    </a:lnTo>
                    <a:lnTo>
                      <a:pt x="0" y="96"/>
                    </a:lnTo>
                    <a:lnTo>
                      <a:pt x="2" y="76"/>
                    </a:lnTo>
                    <a:lnTo>
                      <a:pt x="16" y="42"/>
                    </a:lnTo>
                    <a:lnTo>
                      <a:pt x="43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2771" y="0"/>
                    </a:lnTo>
                    <a:lnTo>
                      <a:pt x="2791" y="2"/>
                    </a:lnTo>
                    <a:lnTo>
                      <a:pt x="2824" y="16"/>
                    </a:lnTo>
                    <a:lnTo>
                      <a:pt x="2852" y="42"/>
                    </a:lnTo>
                    <a:lnTo>
                      <a:pt x="2866" y="76"/>
                    </a:lnTo>
                    <a:lnTo>
                      <a:pt x="2867" y="96"/>
                    </a:lnTo>
                    <a:lnTo>
                      <a:pt x="2866" y="115"/>
                    </a:lnTo>
                    <a:lnTo>
                      <a:pt x="2852" y="149"/>
                    </a:lnTo>
                    <a:lnTo>
                      <a:pt x="2824" y="175"/>
                    </a:lnTo>
                    <a:lnTo>
                      <a:pt x="2791" y="189"/>
                    </a:lnTo>
                    <a:lnTo>
                      <a:pt x="2771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96">
                <a:extLst>
                  <a:ext uri="{FF2B5EF4-FFF2-40B4-BE49-F238E27FC236}">
                    <a16:creationId xmlns:a16="http://schemas.microsoft.com/office/drawing/2014/main" xmlns="" id="{04313F04-F6AC-42F6-9148-6EC1DB7A40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33" y="4444"/>
                <a:ext cx="255" cy="63"/>
              </a:xfrm>
              <a:custGeom>
                <a:avLst/>
                <a:gdLst>
                  <a:gd name="T0" fmla="*/ 668 w 764"/>
                  <a:gd name="T1" fmla="*/ 191 h 191"/>
                  <a:gd name="T2" fmla="*/ 94 w 764"/>
                  <a:gd name="T3" fmla="*/ 191 h 191"/>
                  <a:gd name="T4" fmla="*/ 76 w 764"/>
                  <a:gd name="T5" fmla="*/ 189 h 191"/>
                  <a:gd name="T6" fmla="*/ 41 w 764"/>
                  <a:gd name="T7" fmla="*/ 175 h 191"/>
                  <a:gd name="T8" fmla="*/ 16 w 764"/>
                  <a:gd name="T9" fmla="*/ 149 h 191"/>
                  <a:gd name="T10" fmla="*/ 1 w 764"/>
                  <a:gd name="T11" fmla="*/ 115 h 191"/>
                  <a:gd name="T12" fmla="*/ 0 w 764"/>
                  <a:gd name="T13" fmla="*/ 96 h 191"/>
                  <a:gd name="T14" fmla="*/ 1 w 764"/>
                  <a:gd name="T15" fmla="*/ 76 h 191"/>
                  <a:gd name="T16" fmla="*/ 16 w 764"/>
                  <a:gd name="T17" fmla="*/ 42 h 191"/>
                  <a:gd name="T18" fmla="*/ 41 w 764"/>
                  <a:gd name="T19" fmla="*/ 16 h 191"/>
                  <a:gd name="T20" fmla="*/ 76 w 764"/>
                  <a:gd name="T21" fmla="*/ 2 h 191"/>
                  <a:gd name="T22" fmla="*/ 94 w 764"/>
                  <a:gd name="T23" fmla="*/ 0 h 191"/>
                  <a:gd name="T24" fmla="*/ 668 w 764"/>
                  <a:gd name="T25" fmla="*/ 0 h 191"/>
                  <a:gd name="T26" fmla="*/ 688 w 764"/>
                  <a:gd name="T27" fmla="*/ 2 h 191"/>
                  <a:gd name="T28" fmla="*/ 722 w 764"/>
                  <a:gd name="T29" fmla="*/ 16 h 191"/>
                  <a:gd name="T30" fmla="*/ 748 w 764"/>
                  <a:gd name="T31" fmla="*/ 42 h 191"/>
                  <a:gd name="T32" fmla="*/ 762 w 764"/>
                  <a:gd name="T33" fmla="*/ 76 h 191"/>
                  <a:gd name="T34" fmla="*/ 764 w 764"/>
                  <a:gd name="T35" fmla="*/ 96 h 191"/>
                  <a:gd name="T36" fmla="*/ 762 w 764"/>
                  <a:gd name="T37" fmla="*/ 115 h 191"/>
                  <a:gd name="T38" fmla="*/ 748 w 764"/>
                  <a:gd name="T39" fmla="*/ 149 h 191"/>
                  <a:gd name="T40" fmla="*/ 722 w 764"/>
                  <a:gd name="T41" fmla="*/ 175 h 191"/>
                  <a:gd name="T42" fmla="*/ 688 w 764"/>
                  <a:gd name="T43" fmla="*/ 189 h 191"/>
                  <a:gd name="T44" fmla="*/ 668 w 764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64" h="191">
                    <a:moveTo>
                      <a:pt x="668" y="191"/>
                    </a:moveTo>
                    <a:lnTo>
                      <a:pt x="94" y="191"/>
                    </a:lnTo>
                    <a:lnTo>
                      <a:pt x="76" y="189"/>
                    </a:lnTo>
                    <a:lnTo>
                      <a:pt x="41" y="175"/>
                    </a:lnTo>
                    <a:lnTo>
                      <a:pt x="16" y="149"/>
                    </a:lnTo>
                    <a:lnTo>
                      <a:pt x="1" y="115"/>
                    </a:lnTo>
                    <a:lnTo>
                      <a:pt x="0" y="96"/>
                    </a:lnTo>
                    <a:lnTo>
                      <a:pt x="1" y="76"/>
                    </a:lnTo>
                    <a:lnTo>
                      <a:pt x="16" y="42"/>
                    </a:lnTo>
                    <a:lnTo>
                      <a:pt x="41" y="16"/>
                    </a:lnTo>
                    <a:lnTo>
                      <a:pt x="76" y="2"/>
                    </a:lnTo>
                    <a:lnTo>
                      <a:pt x="94" y="0"/>
                    </a:lnTo>
                    <a:lnTo>
                      <a:pt x="668" y="0"/>
                    </a:lnTo>
                    <a:lnTo>
                      <a:pt x="688" y="2"/>
                    </a:lnTo>
                    <a:lnTo>
                      <a:pt x="722" y="16"/>
                    </a:lnTo>
                    <a:lnTo>
                      <a:pt x="748" y="42"/>
                    </a:lnTo>
                    <a:lnTo>
                      <a:pt x="762" y="76"/>
                    </a:lnTo>
                    <a:lnTo>
                      <a:pt x="764" y="96"/>
                    </a:lnTo>
                    <a:lnTo>
                      <a:pt x="762" y="115"/>
                    </a:lnTo>
                    <a:lnTo>
                      <a:pt x="748" y="149"/>
                    </a:lnTo>
                    <a:lnTo>
                      <a:pt x="722" y="175"/>
                    </a:lnTo>
                    <a:lnTo>
                      <a:pt x="688" y="189"/>
                    </a:lnTo>
                    <a:lnTo>
                      <a:pt x="668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97">
                <a:extLst>
                  <a:ext uri="{FF2B5EF4-FFF2-40B4-BE49-F238E27FC236}">
                    <a16:creationId xmlns:a16="http://schemas.microsoft.com/office/drawing/2014/main" xmlns="" id="{71D95106-7CBD-4C60-A2D1-57D74E8BA1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314" y="4061"/>
                <a:ext cx="636" cy="64"/>
              </a:xfrm>
              <a:custGeom>
                <a:avLst/>
                <a:gdLst>
                  <a:gd name="T0" fmla="*/ 1814 w 1910"/>
                  <a:gd name="T1" fmla="*/ 192 h 192"/>
                  <a:gd name="T2" fmla="*/ 96 w 1910"/>
                  <a:gd name="T3" fmla="*/ 192 h 192"/>
                  <a:gd name="T4" fmla="*/ 76 w 1910"/>
                  <a:gd name="T5" fmla="*/ 191 h 192"/>
                  <a:gd name="T6" fmla="*/ 41 w 1910"/>
                  <a:gd name="T7" fmla="*/ 175 h 192"/>
                  <a:gd name="T8" fmla="*/ 15 w 1910"/>
                  <a:gd name="T9" fmla="*/ 149 h 192"/>
                  <a:gd name="T10" fmla="*/ 1 w 1910"/>
                  <a:gd name="T11" fmla="*/ 115 h 192"/>
                  <a:gd name="T12" fmla="*/ 0 w 1910"/>
                  <a:gd name="T13" fmla="*/ 96 h 192"/>
                  <a:gd name="T14" fmla="*/ 1 w 1910"/>
                  <a:gd name="T15" fmla="*/ 76 h 192"/>
                  <a:gd name="T16" fmla="*/ 15 w 1910"/>
                  <a:gd name="T17" fmla="*/ 41 h 192"/>
                  <a:gd name="T18" fmla="*/ 41 w 1910"/>
                  <a:gd name="T19" fmla="*/ 16 h 192"/>
                  <a:gd name="T20" fmla="*/ 76 w 1910"/>
                  <a:gd name="T21" fmla="*/ 1 h 192"/>
                  <a:gd name="T22" fmla="*/ 96 w 1910"/>
                  <a:gd name="T23" fmla="*/ 0 h 192"/>
                  <a:gd name="T24" fmla="*/ 1814 w 1910"/>
                  <a:gd name="T25" fmla="*/ 0 h 192"/>
                  <a:gd name="T26" fmla="*/ 1835 w 1910"/>
                  <a:gd name="T27" fmla="*/ 1 h 192"/>
                  <a:gd name="T28" fmla="*/ 1869 w 1910"/>
                  <a:gd name="T29" fmla="*/ 16 h 192"/>
                  <a:gd name="T30" fmla="*/ 1895 w 1910"/>
                  <a:gd name="T31" fmla="*/ 41 h 192"/>
                  <a:gd name="T32" fmla="*/ 1909 w 1910"/>
                  <a:gd name="T33" fmla="*/ 76 h 192"/>
                  <a:gd name="T34" fmla="*/ 1910 w 1910"/>
                  <a:gd name="T35" fmla="*/ 96 h 192"/>
                  <a:gd name="T36" fmla="*/ 1909 w 1910"/>
                  <a:gd name="T37" fmla="*/ 115 h 192"/>
                  <a:gd name="T38" fmla="*/ 1895 w 1910"/>
                  <a:gd name="T39" fmla="*/ 149 h 192"/>
                  <a:gd name="T40" fmla="*/ 1869 w 1910"/>
                  <a:gd name="T41" fmla="*/ 175 h 192"/>
                  <a:gd name="T42" fmla="*/ 1835 w 1910"/>
                  <a:gd name="T43" fmla="*/ 191 h 192"/>
                  <a:gd name="T44" fmla="*/ 1814 w 1910"/>
                  <a:gd name="T45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10" h="192">
                    <a:moveTo>
                      <a:pt x="1814" y="192"/>
                    </a:moveTo>
                    <a:lnTo>
                      <a:pt x="96" y="192"/>
                    </a:lnTo>
                    <a:lnTo>
                      <a:pt x="76" y="191"/>
                    </a:lnTo>
                    <a:lnTo>
                      <a:pt x="41" y="175"/>
                    </a:lnTo>
                    <a:lnTo>
                      <a:pt x="15" y="149"/>
                    </a:lnTo>
                    <a:lnTo>
                      <a:pt x="1" y="115"/>
                    </a:lnTo>
                    <a:lnTo>
                      <a:pt x="0" y="96"/>
                    </a:lnTo>
                    <a:lnTo>
                      <a:pt x="1" y="76"/>
                    </a:lnTo>
                    <a:lnTo>
                      <a:pt x="15" y="41"/>
                    </a:lnTo>
                    <a:lnTo>
                      <a:pt x="41" y="16"/>
                    </a:lnTo>
                    <a:lnTo>
                      <a:pt x="76" y="1"/>
                    </a:lnTo>
                    <a:lnTo>
                      <a:pt x="96" y="0"/>
                    </a:lnTo>
                    <a:lnTo>
                      <a:pt x="1814" y="0"/>
                    </a:lnTo>
                    <a:lnTo>
                      <a:pt x="1835" y="1"/>
                    </a:lnTo>
                    <a:lnTo>
                      <a:pt x="1869" y="16"/>
                    </a:lnTo>
                    <a:lnTo>
                      <a:pt x="1895" y="41"/>
                    </a:lnTo>
                    <a:lnTo>
                      <a:pt x="1909" y="76"/>
                    </a:lnTo>
                    <a:lnTo>
                      <a:pt x="1910" y="96"/>
                    </a:lnTo>
                    <a:lnTo>
                      <a:pt x="1909" y="115"/>
                    </a:lnTo>
                    <a:lnTo>
                      <a:pt x="1895" y="149"/>
                    </a:lnTo>
                    <a:lnTo>
                      <a:pt x="1869" y="175"/>
                    </a:lnTo>
                    <a:lnTo>
                      <a:pt x="1835" y="191"/>
                    </a:lnTo>
                    <a:lnTo>
                      <a:pt x="1814" y="192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98">
                <a:extLst>
                  <a:ext uri="{FF2B5EF4-FFF2-40B4-BE49-F238E27FC236}">
                    <a16:creationId xmlns:a16="http://schemas.microsoft.com/office/drawing/2014/main" xmlns="" id="{2D7DF58D-177C-492A-922E-73906AEB02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05" y="4826"/>
                <a:ext cx="510" cy="64"/>
              </a:xfrm>
              <a:custGeom>
                <a:avLst/>
                <a:gdLst>
                  <a:gd name="T0" fmla="*/ 1433 w 1529"/>
                  <a:gd name="T1" fmla="*/ 191 h 191"/>
                  <a:gd name="T2" fmla="*/ 96 w 1529"/>
                  <a:gd name="T3" fmla="*/ 191 h 191"/>
                  <a:gd name="T4" fmla="*/ 76 w 1529"/>
                  <a:gd name="T5" fmla="*/ 190 h 191"/>
                  <a:gd name="T6" fmla="*/ 41 w 1529"/>
                  <a:gd name="T7" fmla="*/ 175 h 191"/>
                  <a:gd name="T8" fmla="*/ 16 w 1529"/>
                  <a:gd name="T9" fmla="*/ 150 h 191"/>
                  <a:gd name="T10" fmla="*/ 1 w 1529"/>
                  <a:gd name="T11" fmla="*/ 115 h 191"/>
                  <a:gd name="T12" fmla="*/ 0 w 1529"/>
                  <a:gd name="T13" fmla="*/ 95 h 191"/>
                  <a:gd name="T14" fmla="*/ 1 w 1529"/>
                  <a:gd name="T15" fmla="*/ 76 h 191"/>
                  <a:gd name="T16" fmla="*/ 16 w 1529"/>
                  <a:gd name="T17" fmla="*/ 42 h 191"/>
                  <a:gd name="T18" fmla="*/ 41 w 1529"/>
                  <a:gd name="T19" fmla="*/ 16 h 191"/>
                  <a:gd name="T20" fmla="*/ 76 w 1529"/>
                  <a:gd name="T21" fmla="*/ 2 h 191"/>
                  <a:gd name="T22" fmla="*/ 96 w 1529"/>
                  <a:gd name="T23" fmla="*/ 0 h 191"/>
                  <a:gd name="T24" fmla="*/ 1433 w 1529"/>
                  <a:gd name="T25" fmla="*/ 0 h 191"/>
                  <a:gd name="T26" fmla="*/ 1453 w 1529"/>
                  <a:gd name="T27" fmla="*/ 2 h 191"/>
                  <a:gd name="T28" fmla="*/ 1486 w 1529"/>
                  <a:gd name="T29" fmla="*/ 16 h 191"/>
                  <a:gd name="T30" fmla="*/ 1514 w 1529"/>
                  <a:gd name="T31" fmla="*/ 42 h 191"/>
                  <a:gd name="T32" fmla="*/ 1528 w 1529"/>
                  <a:gd name="T33" fmla="*/ 76 h 191"/>
                  <a:gd name="T34" fmla="*/ 1529 w 1529"/>
                  <a:gd name="T35" fmla="*/ 95 h 191"/>
                  <a:gd name="T36" fmla="*/ 1528 w 1529"/>
                  <a:gd name="T37" fmla="*/ 115 h 191"/>
                  <a:gd name="T38" fmla="*/ 1514 w 1529"/>
                  <a:gd name="T39" fmla="*/ 150 h 191"/>
                  <a:gd name="T40" fmla="*/ 1486 w 1529"/>
                  <a:gd name="T41" fmla="*/ 175 h 191"/>
                  <a:gd name="T42" fmla="*/ 1453 w 1529"/>
                  <a:gd name="T43" fmla="*/ 190 h 191"/>
                  <a:gd name="T44" fmla="*/ 1433 w 1529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29" h="191">
                    <a:moveTo>
                      <a:pt x="1433" y="191"/>
                    </a:moveTo>
                    <a:lnTo>
                      <a:pt x="96" y="191"/>
                    </a:lnTo>
                    <a:lnTo>
                      <a:pt x="76" y="190"/>
                    </a:lnTo>
                    <a:lnTo>
                      <a:pt x="41" y="175"/>
                    </a:lnTo>
                    <a:lnTo>
                      <a:pt x="16" y="150"/>
                    </a:lnTo>
                    <a:lnTo>
                      <a:pt x="1" y="115"/>
                    </a:lnTo>
                    <a:lnTo>
                      <a:pt x="0" y="95"/>
                    </a:lnTo>
                    <a:lnTo>
                      <a:pt x="1" y="76"/>
                    </a:lnTo>
                    <a:lnTo>
                      <a:pt x="16" y="42"/>
                    </a:lnTo>
                    <a:lnTo>
                      <a:pt x="41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1433" y="0"/>
                    </a:lnTo>
                    <a:lnTo>
                      <a:pt x="1453" y="2"/>
                    </a:lnTo>
                    <a:lnTo>
                      <a:pt x="1486" y="16"/>
                    </a:lnTo>
                    <a:lnTo>
                      <a:pt x="1514" y="42"/>
                    </a:lnTo>
                    <a:lnTo>
                      <a:pt x="1528" y="76"/>
                    </a:lnTo>
                    <a:lnTo>
                      <a:pt x="1529" y="95"/>
                    </a:lnTo>
                    <a:lnTo>
                      <a:pt x="1528" y="115"/>
                    </a:lnTo>
                    <a:lnTo>
                      <a:pt x="1514" y="150"/>
                    </a:lnTo>
                    <a:lnTo>
                      <a:pt x="1486" y="175"/>
                    </a:lnTo>
                    <a:lnTo>
                      <a:pt x="1453" y="190"/>
                    </a:lnTo>
                    <a:lnTo>
                      <a:pt x="1433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99">
                <a:extLst>
                  <a:ext uri="{FF2B5EF4-FFF2-40B4-BE49-F238E27FC236}">
                    <a16:creationId xmlns:a16="http://schemas.microsoft.com/office/drawing/2014/main" xmlns="" id="{A2D02AEC-CCCD-47BA-A9D2-34B6C6B4CA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32" y="4826"/>
                <a:ext cx="255" cy="64"/>
              </a:xfrm>
              <a:custGeom>
                <a:avLst/>
                <a:gdLst>
                  <a:gd name="T0" fmla="*/ 668 w 764"/>
                  <a:gd name="T1" fmla="*/ 191 h 191"/>
                  <a:gd name="T2" fmla="*/ 96 w 764"/>
                  <a:gd name="T3" fmla="*/ 191 h 191"/>
                  <a:gd name="T4" fmla="*/ 76 w 764"/>
                  <a:gd name="T5" fmla="*/ 190 h 191"/>
                  <a:gd name="T6" fmla="*/ 42 w 764"/>
                  <a:gd name="T7" fmla="*/ 175 h 191"/>
                  <a:gd name="T8" fmla="*/ 16 w 764"/>
                  <a:gd name="T9" fmla="*/ 150 h 191"/>
                  <a:gd name="T10" fmla="*/ 1 w 764"/>
                  <a:gd name="T11" fmla="*/ 115 h 191"/>
                  <a:gd name="T12" fmla="*/ 0 w 764"/>
                  <a:gd name="T13" fmla="*/ 95 h 191"/>
                  <a:gd name="T14" fmla="*/ 1 w 764"/>
                  <a:gd name="T15" fmla="*/ 76 h 191"/>
                  <a:gd name="T16" fmla="*/ 16 w 764"/>
                  <a:gd name="T17" fmla="*/ 42 h 191"/>
                  <a:gd name="T18" fmla="*/ 42 w 764"/>
                  <a:gd name="T19" fmla="*/ 16 h 191"/>
                  <a:gd name="T20" fmla="*/ 76 w 764"/>
                  <a:gd name="T21" fmla="*/ 2 h 191"/>
                  <a:gd name="T22" fmla="*/ 96 w 764"/>
                  <a:gd name="T23" fmla="*/ 0 h 191"/>
                  <a:gd name="T24" fmla="*/ 668 w 764"/>
                  <a:gd name="T25" fmla="*/ 0 h 191"/>
                  <a:gd name="T26" fmla="*/ 688 w 764"/>
                  <a:gd name="T27" fmla="*/ 2 h 191"/>
                  <a:gd name="T28" fmla="*/ 722 w 764"/>
                  <a:gd name="T29" fmla="*/ 16 h 191"/>
                  <a:gd name="T30" fmla="*/ 748 w 764"/>
                  <a:gd name="T31" fmla="*/ 42 h 191"/>
                  <a:gd name="T32" fmla="*/ 763 w 764"/>
                  <a:gd name="T33" fmla="*/ 76 h 191"/>
                  <a:gd name="T34" fmla="*/ 764 w 764"/>
                  <a:gd name="T35" fmla="*/ 95 h 191"/>
                  <a:gd name="T36" fmla="*/ 763 w 764"/>
                  <a:gd name="T37" fmla="*/ 115 h 191"/>
                  <a:gd name="T38" fmla="*/ 748 w 764"/>
                  <a:gd name="T39" fmla="*/ 150 h 191"/>
                  <a:gd name="T40" fmla="*/ 722 w 764"/>
                  <a:gd name="T41" fmla="*/ 175 h 191"/>
                  <a:gd name="T42" fmla="*/ 688 w 764"/>
                  <a:gd name="T43" fmla="*/ 190 h 191"/>
                  <a:gd name="T44" fmla="*/ 668 w 764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64" h="191">
                    <a:moveTo>
                      <a:pt x="668" y="191"/>
                    </a:moveTo>
                    <a:lnTo>
                      <a:pt x="96" y="191"/>
                    </a:lnTo>
                    <a:lnTo>
                      <a:pt x="76" y="190"/>
                    </a:lnTo>
                    <a:lnTo>
                      <a:pt x="42" y="175"/>
                    </a:lnTo>
                    <a:lnTo>
                      <a:pt x="16" y="150"/>
                    </a:lnTo>
                    <a:lnTo>
                      <a:pt x="1" y="115"/>
                    </a:lnTo>
                    <a:lnTo>
                      <a:pt x="0" y="95"/>
                    </a:lnTo>
                    <a:lnTo>
                      <a:pt x="1" y="76"/>
                    </a:lnTo>
                    <a:lnTo>
                      <a:pt x="16" y="42"/>
                    </a:lnTo>
                    <a:lnTo>
                      <a:pt x="42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668" y="0"/>
                    </a:lnTo>
                    <a:lnTo>
                      <a:pt x="688" y="2"/>
                    </a:lnTo>
                    <a:lnTo>
                      <a:pt x="722" y="16"/>
                    </a:lnTo>
                    <a:lnTo>
                      <a:pt x="748" y="42"/>
                    </a:lnTo>
                    <a:lnTo>
                      <a:pt x="763" y="76"/>
                    </a:lnTo>
                    <a:lnTo>
                      <a:pt x="764" y="95"/>
                    </a:lnTo>
                    <a:lnTo>
                      <a:pt x="763" y="115"/>
                    </a:lnTo>
                    <a:lnTo>
                      <a:pt x="748" y="150"/>
                    </a:lnTo>
                    <a:lnTo>
                      <a:pt x="722" y="175"/>
                    </a:lnTo>
                    <a:lnTo>
                      <a:pt x="688" y="190"/>
                    </a:lnTo>
                    <a:lnTo>
                      <a:pt x="668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100">
                <a:extLst>
                  <a:ext uri="{FF2B5EF4-FFF2-40B4-BE49-F238E27FC236}">
                    <a16:creationId xmlns:a16="http://schemas.microsoft.com/office/drawing/2014/main" xmlns="" id="{FC5532D1-9F2B-4CA7-837D-77CB533795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5" y="3112"/>
                <a:ext cx="106" cy="121"/>
              </a:xfrm>
              <a:custGeom>
                <a:avLst/>
                <a:gdLst>
                  <a:gd name="T0" fmla="*/ 96 w 318"/>
                  <a:gd name="T1" fmla="*/ 364 h 364"/>
                  <a:gd name="T2" fmla="*/ 80 w 318"/>
                  <a:gd name="T3" fmla="*/ 363 h 364"/>
                  <a:gd name="T4" fmla="*/ 52 w 318"/>
                  <a:gd name="T5" fmla="*/ 354 h 364"/>
                  <a:gd name="T6" fmla="*/ 39 w 318"/>
                  <a:gd name="T7" fmla="*/ 345 h 364"/>
                  <a:gd name="T8" fmla="*/ 24 w 318"/>
                  <a:gd name="T9" fmla="*/ 333 h 364"/>
                  <a:gd name="T10" fmla="*/ 4 w 318"/>
                  <a:gd name="T11" fmla="*/ 301 h 364"/>
                  <a:gd name="T12" fmla="*/ 0 w 318"/>
                  <a:gd name="T13" fmla="*/ 264 h 364"/>
                  <a:gd name="T14" fmla="*/ 9 w 318"/>
                  <a:gd name="T15" fmla="*/ 228 h 364"/>
                  <a:gd name="T16" fmla="*/ 19 w 318"/>
                  <a:gd name="T17" fmla="*/ 212 h 364"/>
                  <a:gd name="T18" fmla="*/ 145 w 318"/>
                  <a:gd name="T19" fmla="*/ 40 h 364"/>
                  <a:gd name="T20" fmla="*/ 158 w 318"/>
                  <a:gd name="T21" fmla="*/ 24 h 364"/>
                  <a:gd name="T22" fmla="*/ 189 w 318"/>
                  <a:gd name="T23" fmla="*/ 6 h 364"/>
                  <a:gd name="T24" fmla="*/ 225 w 318"/>
                  <a:gd name="T25" fmla="*/ 0 h 364"/>
                  <a:gd name="T26" fmla="*/ 262 w 318"/>
                  <a:gd name="T27" fmla="*/ 8 h 364"/>
                  <a:gd name="T28" fmla="*/ 278 w 318"/>
                  <a:gd name="T29" fmla="*/ 19 h 364"/>
                  <a:gd name="T30" fmla="*/ 293 w 318"/>
                  <a:gd name="T31" fmla="*/ 31 h 364"/>
                  <a:gd name="T32" fmla="*/ 313 w 318"/>
                  <a:gd name="T33" fmla="*/ 63 h 364"/>
                  <a:gd name="T34" fmla="*/ 318 w 318"/>
                  <a:gd name="T35" fmla="*/ 100 h 364"/>
                  <a:gd name="T36" fmla="*/ 310 w 318"/>
                  <a:gd name="T37" fmla="*/ 136 h 364"/>
                  <a:gd name="T38" fmla="*/ 298 w 318"/>
                  <a:gd name="T39" fmla="*/ 152 h 364"/>
                  <a:gd name="T40" fmla="*/ 172 w 318"/>
                  <a:gd name="T41" fmla="*/ 324 h 364"/>
                  <a:gd name="T42" fmla="*/ 158 w 318"/>
                  <a:gd name="T43" fmla="*/ 343 h 364"/>
                  <a:gd name="T44" fmla="*/ 118 w 318"/>
                  <a:gd name="T45" fmla="*/ 361 h 364"/>
                  <a:gd name="T46" fmla="*/ 96 w 318"/>
                  <a:gd name="T47" fmla="*/ 36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8" h="364">
                    <a:moveTo>
                      <a:pt x="96" y="364"/>
                    </a:moveTo>
                    <a:lnTo>
                      <a:pt x="80" y="363"/>
                    </a:lnTo>
                    <a:lnTo>
                      <a:pt x="52" y="354"/>
                    </a:lnTo>
                    <a:lnTo>
                      <a:pt x="39" y="345"/>
                    </a:lnTo>
                    <a:lnTo>
                      <a:pt x="24" y="333"/>
                    </a:lnTo>
                    <a:lnTo>
                      <a:pt x="4" y="301"/>
                    </a:lnTo>
                    <a:lnTo>
                      <a:pt x="0" y="264"/>
                    </a:lnTo>
                    <a:lnTo>
                      <a:pt x="9" y="228"/>
                    </a:lnTo>
                    <a:lnTo>
                      <a:pt x="19" y="212"/>
                    </a:lnTo>
                    <a:lnTo>
                      <a:pt x="145" y="40"/>
                    </a:lnTo>
                    <a:lnTo>
                      <a:pt x="158" y="24"/>
                    </a:lnTo>
                    <a:lnTo>
                      <a:pt x="189" y="6"/>
                    </a:lnTo>
                    <a:lnTo>
                      <a:pt x="225" y="0"/>
                    </a:lnTo>
                    <a:lnTo>
                      <a:pt x="262" y="8"/>
                    </a:lnTo>
                    <a:lnTo>
                      <a:pt x="278" y="19"/>
                    </a:lnTo>
                    <a:lnTo>
                      <a:pt x="293" y="31"/>
                    </a:lnTo>
                    <a:lnTo>
                      <a:pt x="313" y="63"/>
                    </a:lnTo>
                    <a:lnTo>
                      <a:pt x="318" y="100"/>
                    </a:lnTo>
                    <a:lnTo>
                      <a:pt x="310" y="136"/>
                    </a:lnTo>
                    <a:lnTo>
                      <a:pt x="298" y="152"/>
                    </a:lnTo>
                    <a:lnTo>
                      <a:pt x="172" y="324"/>
                    </a:lnTo>
                    <a:lnTo>
                      <a:pt x="158" y="343"/>
                    </a:lnTo>
                    <a:lnTo>
                      <a:pt x="118" y="361"/>
                    </a:lnTo>
                    <a:lnTo>
                      <a:pt x="96" y="36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101">
                <a:extLst>
                  <a:ext uri="{FF2B5EF4-FFF2-40B4-BE49-F238E27FC236}">
                    <a16:creationId xmlns:a16="http://schemas.microsoft.com/office/drawing/2014/main" xmlns="" id="{457DF8C8-67F8-4027-8103-41FDF105F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1" y="2597"/>
                <a:ext cx="296" cy="381"/>
              </a:xfrm>
              <a:custGeom>
                <a:avLst/>
                <a:gdLst>
                  <a:gd name="T0" fmla="*/ 96 w 887"/>
                  <a:gd name="T1" fmla="*/ 1144 h 1144"/>
                  <a:gd name="T2" fmla="*/ 82 w 887"/>
                  <a:gd name="T3" fmla="*/ 1144 h 1144"/>
                  <a:gd name="T4" fmla="*/ 53 w 887"/>
                  <a:gd name="T5" fmla="*/ 1136 h 1144"/>
                  <a:gd name="T6" fmla="*/ 40 w 887"/>
                  <a:gd name="T7" fmla="*/ 1127 h 1144"/>
                  <a:gd name="T8" fmla="*/ 26 w 887"/>
                  <a:gd name="T9" fmla="*/ 1114 h 1144"/>
                  <a:gd name="T10" fmla="*/ 6 w 887"/>
                  <a:gd name="T11" fmla="*/ 1083 h 1144"/>
                  <a:gd name="T12" fmla="*/ 0 w 887"/>
                  <a:gd name="T13" fmla="*/ 1045 h 1144"/>
                  <a:gd name="T14" fmla="*/ 9 w 887"/>
                  <a:gd name="T15" fmla="*/ 1010 h 1144"/>
                  <a:gd name="T16" fmla="*/ 20 w 887"/>
                  <a:gd name="T17" fmla="*/ 994 h 1144"/>
                  <a:gd name="T18" fmla="*/ 715 w 887"/>
                  <a:gd name="T19" fmla="*/ 39 h 1144"/>
                  <a:gd name="T20" fmla="*/ 727 w 887"/>
                  <a:gd name="T21" fmla="*/ 24 h 1144"/>
                  <a:gd name="T22" fmla="*/ 760 w 887"/>
                  <a:gd name="T23" fmla="*/ 6 h 1144"/>
                  <a:gd name="T24" fmla="*/ 796 w 887"/>
                  <a:gd name="T25" fmla="*/ 0 h 1144"/>
                  <a:gd name="T26" fmla="*/ 831 w 887"/>
                  <a:gd name="T27" fmla="*/ 9 h 1144"/>
                  <a:gd name="T28" fmla="*/ 849 w 887"/>
                  <a:gd name="T29" fmla="*/ 19 h 1144"/>
                  <a:gd name="T30" fmla="*/ 863 w 887"/>
                  <a:gd name="T31" fmla="*/ 32 h 1144"/>
                  <a:gd name="T32" fmla="*/ 882 w 887"/>
                  <a:gd name="T33" fmla="*/ 63 h 1144"/>
                  <a:gd name="T34" fmla="*/ 887 w 887"/>
                  <a:gd name="T35" fmla="*/ 99 h 1144"/>
                  <a:gd name="T36" fmla="*/ 880 w 887"/>
                  <a:gd name="T37" fmla="*/ 135 h 1144"/>
                  <a:gd name="T38" fmla="*/ 869 w 887"/>
                  <a:gd name="T39" fmla="*/ 152 h 1144"/>
                  <a:gd name="T40" fmla="*/ 173 w 887"/>
                  <a:gd name="T41" fmla="*/ 1106 h 1144"/>
                  <a:gd name="T42" fmla="*/ 158 w 887"/>
                  <a:gd name="T43" fmla="*/ 1123 h 1144"/>
                  <a:gd name="T44" fmla="*/ 119 w 887"/>
                  <a:gd name="T45" fmla="*/ 1143 h 1144"/>
                  <a:gd name="T46" fmla="*/ 96 w 887"/>
                  <a:gd name="T47" fmla="*/ 1144 h 1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87" h="1144">
                    <a:moveTo>
                      <a:pt x="96" y="1144"/>
                    </a:moveTo>
                    <a:lnTo>
                      <a:pt x="82" y="1144"/>
                    </a:lnTo>
                    <a:lnTo>
                      <a:pt x="53" y="1136"/>
                    </a:lnTo>
                    <a:lnTo>
                      <a:pt x="40" y="1127"/>
                    </a:lnTo>
                    <a:lnTo>
                      <a:pt x="26" y="1114"/>
                    </a:lnTo>
                    <a:lnTo>
                      <a:pt x="6" y="1083"/>
                    </a:lnTo>
                    <a:lnTo>
                      <a:pt x="0" y="1045"/>
                    </a:lnTo>
                    <a:lnTo>
                      <a:pt x="9" y="1010"/>
                    </a:lnTo>
                    <a:lnTo>
                      <a:pt x="20" y="994"/>
                    </a:lnTo>
                    <a:lnTo>
                      <a:pt x="715" y="39"/>
                    </a:lnTo>
                    <a:lnTo>
                      <a:pt x="727" y="24"/>
                    </a:lnTo>
                    <a:lnTo>
                      <a:pt x="760" y="6"/>
                    </a:lnTo>
                    <a:lnTo>
                      <a:pt x="796" y="0"/>
                    </a:lnTo>
                    <a:lnTo>
                      <a:pt x="831" y="9"/>
                    </a:lnTo>
                    <a:lnTo>
                      <a:pt x="849" y="19"/>
                    </a:lnTo>
                    <a:lnTo>
                      <a:pt x="863" y="32"/>
                    </a:lnTo>
                    <a:lnTo>
                      <a:pt x="882" y="63"/>
                    </a:lnTo>
                    <a:lnTo>
                      <a:pt x="887" y="99"/>
                    </a:lnTo>
                    <a:lnTo>
                      <a:pt x="880" y="135"/>
                    </a:lnTo>
                    <a:lnTo>
                      <a:pt x="869" y="152"/>
                    </a:lnTo>
                    <a:lnTo>
                      <a:pt x="173" y="1106"/>
                    </a:lnTo>
                    <a:lnTo>
                      <a:pt x="158" y="1123"/>
                    </a:lnTo>
                    <a:lnTo>
                      <a:pt x="119" y="1143"/>
                    </a:lnTo>
                    <a:lnTo>
                      <a:pt x="96" y="114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102">
                <a:extLst>
                  <a:ext uri="{FF2B5EF4-FFF2-40B4-BE49-F238E27FC236}">
                    <a16:creationId xmlns:a16="http://schemas.microsoft.com/office/drawing/2014/main" xmlns="" id="{AE3E33AE-1948-49AE-B5BE-24BD5E3FEE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04" y="1213"/>
                <a:ext cx="1027" cy="1383"/>
              </a:xfrm>
              <a:custGeom>
                <a:avLst/>
                <a:gdLst>
                  <a:gd name="T0" fmla="*/ 96 w 2426"/>
                  <a:gd name="T1" fmla="*/ 3250 h 3250"/>
                  <a:gd name="T2" fmla="*/ 82 w 2426"/>
                  <a:gd name="T3" fmla="*/ 3248 h 3250"/>
                  <a:gd name="T4" fmla="*/ 53 w 2426"/>
                  <a:gd name="T5" fmla="*/ 3240 h 3250"/>
                  <a:gd name="T6" fmla="*/ 41 w 2426"/>
                  <a:gd name="T7" fmla="*/ 3231 h 3250"/>
                  <a:gd name="T8" fmla="*/ 25 w 2426"/>
                  <a:gd name="T9" fmla="*/ 3218 h 3250"/>
                  <a:gd name="T10" fmla="*/ 6 w 2426"/>
                  <a:gd name="T11" fmla="*/ 3186 h 3250"/>
                  <a:gd name="T12" fmla="*/ 0 w 2426"/>
                  <a:gd name="T13" fmla="*/ 3151 h 3250"/>
                  <a:gd name="T14" fmla="*/ 9 w 2426"/>
                  <a:gd name="T15" fmla="*/ 3113 h 3250"/>
                  <a:gd name="T16" fmla="*/ 19 w 2426"/>
                  <a:gd name="T17" fmla="*/ 3098 h 3250"/>
                  <a:gd name="T18" fmla="*/ 2252 w 2426"/>
                  <a:gd name="T19" fmla="*/ 39 h 3250"/>
                  <a:gd name="T20" fmla="*/ 2265 w 2426"/>
                  <a:gd name="T21" fmla="*/ 24 h 3250"/>
                  <a:gd name="T22" fmla="*/ 2297 w 2426"/>
                  <a:gd name="T23" fmla="*/ 6 h 3250"/>
                  <a:gd name="T24" fmla="*/ 2334 w 2426"/>
                  <a:gd name="T25" fmla="*/ 0 h 3250"/>
                  <a:gd name="T26" fmla="*/ 2370 w 2426"/>
                  <a:gd name="T27" fmla="*/ 9 h 3250"/>
                  <a:gd name="T28" fmla="*/ 2386 w 2426"/>
                  <a:gd name="T29" fmla="*/ 19 h 3250"/>
                  <a:gd name="T30" fmla="*/ 2402 w 2426"/>
                  <a:gd name="T31" fmla="*/ 32 h 3250"/>
                  <a:gd name="T32" fmla="*/ 2420 w 2426"/>
                  <a:gd name="T33" fmla="*/ 63 h 3250"/>
                  <a:gd name="T34" fmla="*/ 2426 w 2426"/>
                  <a:gd name="T35" fmla="*/ 99 h 3250"/>
                  <a:gd name="T36" fmla="*/ 2417 w 2426"/>
                  <a:gd name="T37" fmla="*/ 135 h 3250"/>
                  <a:gd name="T38" fmla="*/ 2407 w 2426"/>
                  <a:gd name="T39" fmla="*/ 152 h 3250"/>
                  <a:gd name="T40" fmla="*/ 174 w 2426"/>
                  <a:gd name="T41" fmla="*/ 3209 h 3250"/>
                  <a:gd name="T42" fmla="*/ 158 w 2426"/>
                  <a:gd name="T43" fmla="*/ 3228 h 3250"/>
                  <a:gd name="T44" fmla="*/ 118 w 2426"/>
                  <a:gd name="T45" fmla="*/ 3248 h 3250"/>
                  <a:gd name="T46" fmla="*/ 96 w 2426"/>
                  <a:gd name="T47" fmla="*/ 3250 h 3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26" h="3250">
                    <a:moveTo>
                      <a:pt x="96" y="3250"/>
                    </a:moveTo>
                    <a:lnTo>
                      <a:pt x="82" y="3248"/>
                    </a:lnTo>
                    <a:lnTo>
                      <a:pt x="53" y="3240"/>
                    </a:lnTo>
                    <a:lnTo>
                      <a:pt x="41" y="3231"/>
                    </a:lnTo>
                    <a:lnTo>
                      <a:pt x="25" y="3218"/>
                    </a:lnTo>
                    <a:lnTo>
                      <a:pt x="6" y="3186"/>
                    </a:lnTo>
                    <a:lnTo>
                      <a:pt x="0" y="3151"/>
                    </a:lnTo>
                    <a:lnTo>
                      <a:pt x="9" y="3113"/>
                    </a:lnTo>
                    <a:lnTo>
                      <a:pt x="19" y="3098"/>
                    </a:lnTo>
                    <a:lnTo>
                      <a:pt x="2252" y="39"/>
                    </a:lnTo>
                    <a:lnTo>
                      <a:pt x="2265" y="24"/>
                    </a:lnTo>
                    <a:lnTo>
                      <a:pt x="2297" y="6"/>
                    </a:lnTo>
                    <a:lnTo>
                      <a:pt x="2334" y="0"/>
                    </a:lnTo>
                    <a:lnTo>
                      <a:pt x="2370" y="9"/>
                    </a:lnTo>
                    <a:lnTo>
                      <a:pt x="2386" y="19"/>
                    </a:lnTo>
                    <a:lnTo>
                      <a:pt x="2402" y="32"/>
                    </a:lnTo>
                    <a:lnTo>
                      <a:pt x="2420" y="63"/>
                    </a:lnTo>
                    <a:lnTo>
                      <a:pt x="2426" y="99"/>
                    </a:lnTo>
                    <a:lnTo>
                      <a:pt x="2417" y="135"/>
                    </a:lnTo>
                    <a:lnTo>
                      <a:pt x="2407" y="152"/>
                    </a:lnTo>
                    <a:lnTo>
                      <a:pt x="174" y="3209"/>
                    </a:lnTo>
                    <a:lnTo>
                      <a:pt x="158" y="3228"/>
                    </a:lnTo>
                    <a:lnTo>
                      <a:pt x="118" y="3248"/>
                    </a:lnTo>
                    <a:lnTo>
                      <a:pt x="96" y="325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103">
                <a:extLst>
                  <a:ext uri="{FF2B5EF4-FFF2-40B4-BE49-F238E27FC236}">
                    <a16:creationId xmlns:a16="http://schemas.microsoft.com/office/drawing/2014/main" xmlns="" id="{40ABF040-0052-49AC-A8E6-EE98490E004E}"/>
                  </a:ext>
                </a:extLst>
              </p:cNvPr>
              <p:cNvSpPr>
                <a:spLocks/>
              </p:cNvSpPr>
              <p:nvPr/>
            </p:nvSpPr>
            <p:spPr bwMode="auto">
              <a:xfrm rot="2068502" flipH="1">
                <a:off x="698" y="1063"/>
                <a:ext cx="68" cy="237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104">
                <a:extLst>
                  <a:ext uri="{FF2B5EF4-FFF2-40B4-BE49-F238E27FC236}">
                    <a16:creationId xmlns:a16="http://schemas.microsoft.com/office/drawing/2014/main" xmlns="" id="{9F726BCB-9C54-4E6D-9ED3-B490665788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04" y="2532"/>
                <a:ext cx="1010" cy="701"/>
              </a:xfrm>
              <a:custGeom>
                <a:avLst/>
                <a:gdLst>
                  <a:gd name="T0" fmla="*/ 2933 w 3029"/>
                  <a:gd name="T1" fmla="*/ 2104 h 2104"/>
                  <a:gd name="T2" fmla="*/ 2919 w 3029"/>
                  <a:gd name="T3" fmla="*/ 2103 h 2104"/>
                  <a:gd name="T4" fmla="*/ 2893 w 3029"/>
                  <a:gd name="T5" fmla="*/ 2096 h 2104"/>
                  <a:gd name="T6" fmla="*/ 2880 w 3029"/>
                  <a:gd name="T7" fmla="*/ 2087 h 2104"/>
                  <a:gd name="T8" fmla="*/ 42 w 3029"/>
                  <a:gd name="T9" fmla="*/ 175 h 2104"/>
                  <a:gd name="T10" fmla="*/ 28 w 3029"/>
                  <a:gd name="T11" fmla="*/ 164 h 2104"/>
                  <a:gd name="T12" fmla="*/ 8 w 3029"/>
                  <a:gd name="T13" fmla="*/ 132 h 2104"/>
                  <a:gd name="T14" fmla="*/ 0 w 3029"/>
                  <a:gd name="T15" fmla="*/ 96 h 2104"/>
                  <a:gd name="T16" fmla="*/ 8 w 3029"/>
                  <a:gd name="T17" fmla="*/ 61 h 2104"/>
                  <a:gd name="T18" fmla="*/ 18 w 3029"/>
                  <a:gd name="T19" fmla="*/ 43 h 2104"/>
                  <a:gd name="T20" fmla="*/ 29 w 3029"/>
                  <a:gd name="T21" fmla="*/ 28 h 2104"/>
                  <a:gd name="T22" fmla="*/ 61 w 3029"/>
                  <a:gd name="T23" fmla="*/ 8 h 2104"/>
                  <a:gd name="T24" fmla="*/ 96 w 3029"/>
                  <a:gd name="T25" fmla="*/ 0 h 2104"/>
                  <a:gd name="T26" fmla="*/ 132 w 3029"/>
                  <a:gd name="T27" fmla="*/ 8 h 2104"/>
                  <a:gd name="T28" fmla="*/ 149 w 3029"/>
                  <a:gd name="T29" fmla="*/ 18 h 2104"/>
                  <a:gd name="T30" fmla="*/ 2986 w 3029"/>
                  <a:gd name="T31" fmla="*/ 1929 h 2104"/>
                  <a:gd name="T32" fmla="*/ 3002 w 3029"/>
                  <a:gd name="T33" fmla="*/ 1941 h 2104"/>
                  <a:gd name="T34" fmla="*/ 3022 w 3029"/>
                  <a:gd name="T35" fmla="*/ 1972 h 2104"/>
                  <a:gd name="T36" fmla="*/ 3029 w 3029"/>
                  <a:gd name="T37" fmla="*/ 2008 h 2104"/>
                  <a:gd name="T38" fmla="*/ 3022 w 3029"/>
                  <a:gd name="T39" fmla="*/ 2044 h 2104"/>
                  <a:gd name="T40" fmla="*/ 3012 w 3029"/>
                  <a:gd name="T41" fmla="*/ 2061 h 2104"/>
                  <a:gd name="T42" fmla="*/ 2998 w 3029"/>
                  <a:gd name="T43" fmla="*/ 2080 h 2104"/>
                  <a:gd name="T44" fmla="*/ 2956 w 3029"/>
                  <a:gd name="T45" fmla="*/ 2101 h 2104"/>
                  <a:gd name="T46" fmla="*/ 2933 w 3029"/>
                  <a:gd name="T47" fmla="*/ 2104 h 2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29" h="2104">
                    <a:moveTo>
                      <a:pt x="2933" y="2104"/>
                    </a:moveTo>
                    <a:lnTo>
                      <a:pt x="2919" y="2103"/>
                    </a:lnTo>
                    <a:lnTo>
                      <a:pt x="2893" y="2096"/>
                    </a:lnTo>
                    <a:lnTo>
                      <a:pt x="2880" y="2087"/>
                    </a:lnTo>
                    <a:lnTo>
                      <a:pt x="42" y="175"/>
                    </a:lnTo>
                    <a:lnTo>
                      <a:pt x="28" y="164"/>
                    </a:lnTo>
                    <a:lnTo>
                      <a:pt x="8" y="132"/>
                    </a:lnTo>
                    <a:lnTo>
                      <a:pt x="0" y="96"/>
                    </a:lnTo>
                    <a:lnTo>
                      <a:pt x="8" y="61"/>
                    </a:lnTo>
                    <a:lnTo>
                      <a:pt x="18" y="43"/>
                    </a:lnTo>
                    <a:lnTo>
                      <a:pt x="29" y="28"/>
                    </a:lnTo>
                    <a:lnTo>
                      <a:pt x="61" y="8"/>
                    </a:lnTo>
                    <a:lnTo>
                      <a:pt x="96" y="0"/>
                    </a:lnTo>
                    <a:lnTo>
                      <a:pt x="132" y="8"/>
                    </a:lnTo>
                    <a:lnTo>
                      <a:pt x="149" y="18"/>
                    </a:lnTo>
                    <a:lnTo>
                      <a:pt x="2986" y="1929"/>
                    </a:lnTo>
                    <a:lnTo>
                      <a:pt x="3002" y="1941"/>
                    </a:lnTo>
                    <a:lnTo>
                      <a:pt x="3022" y="1972"/>
                    </a:lnTo>
                    <a:lnTo>
                      <a:pt x="3029" y="2008"/>
                    </a:lnTo>
                    <a:lnTo>
                      <a:pt x="3022" y="2044"/>
                    </a:lnTo>
                    <a:lnTo>
                      <a:pt x="3012" y="2061"/>
                    </a:lnTo>
                    <a:lnTo>
                      <a:pt x="2998" y="2080"/>
                    </a:lnTo>
                    <a:lnTo>
                      <a:pt x="2956" y="2101"/>
                    </a:lnTo>
                    <a:lnTo>
                      <a:pt x="2933" y="210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791491" y="2378514"/>
            <a:ext cx="9228349" cy="1507926"/>
            <a:chOff x="1230290" y="2682926"/>
            <a:chExt cx="9228349" cy="1507926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xmlns="" id="{D181503E-9E6D-4963-9BEA-488588A7FF61}"/>
                </a:ext>
              </a:extLst>
            </p:cNvPr>
            <p:cNvSpPr/>
            <p:nvPr/>
          </p:nvSpPr>
          <p:spPr>
            <a:xfrm>
              <a:off x="1230290" y="3175189"/>
              <a:ext cx="3551219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4000" b="1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당신만의</a:t>
              </a:r>
              <a:endParaRPr lang="en-US" altLang="ko-KR" sz="40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pic>
          <p:nvPicPr>
            <p:cNvPr id="84" name="Picture 2" descr="C:\Users\ajx_0\Desktop\finalprj\src\assets\nav_lo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2694" y="2682926"/>
              <a:ext cx="2121320" cy="1507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xmlns="" id="{D181503E-9E6D-4963-9BEA-488588A7FF61}"/>
                </a:ext>
              </a:extLst>
            </p:cNvPr>
            <p:cNvSpPr/>
            <p:nvPr/>
          </p:nvSpPr>
          <p:spPr>
            <a:xfrm>
              <a:off x="5521208" y="3175189"/>
              <a:ext cx="4937431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4000" b="1" i="1" kern="0" dirty="0" err="1" smtClean="0">
                  <a:solidFill>
                    <a:srgbClr val="05D686"/>
                  </a:solidFill>
                </a:rPr>
                <a:t>식처</a:t>
              </a:r>
              <a:r>
                <a:rPr lang="en-US" altLang="ko-KR" sz="4000" b="1" i="1" kern="0" dirty="0" smtClean="0">
                  <a:solidFill>
                    <a:srgbClr val="05D686"/>
                  </a:solidFill>
                </a:rPr>
                <a:t>(</a:t>
              </a:r>
              <a:r>
                <a:rPr lang="ko-KR" altLang="en-US" sz="4000" b="1" i="1" kern="0" dirty="0" smtClean="0">
                  <a:solidFill>
                    <a:srgbClr val="05D686"/>
                  </a:solidFill>
                </a:rPr>
                <a:t>쉬는 공간</a:t>
              </a:r>
              <a:r>
                <a:rPr lang="en-US" altLang="ko-KR" sz="4000" b="1" i="1" kern="0" dirty="0" smtClean="0">
                  <a:solidFill>
                    <a:srgbClr val="05D686"/>
                  </a:solidFill>
                </a:rPr>
                <a:t>) </a:t>
              </a:r>
              <a:r>
                <a:rPr lang="ko-KR" altLang="en-US" sz="4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를 </a:t>
              </a:r>
              <a:endParaRPr lang="en-US" altLang="ko-KR" sz="40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D181503E-9E6D-4963-9BEA-488588A7FF61}"/>
              </a:ext>
            </a:extLst>
          </p:cNvPr>
          <p:cNvSpPr/>
          <p:nvPr/>
        </p:nvSpPr>
        <p:spPr>
          <a:xfrm>
            <a:off x="2088241" y="4205556"/>
            <a:ext cx="102656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0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찾아 줄 수 있는 </a:t>
            </a:r>
            <a:r>
              <a:rPr lang="ko-KR" altLang="en-US" sz="4000" b="1" i="1" kern="0" dirty="0" smtClean="0">
                <a:solidFill>
                  <a:srgbClr val="05D686"/>
                </a:solidFill>
              </a:rPr>
              <a:t>쉬는 시간</a:t>
            </a:r>
            <a:r>
              <a:rPr lang="ko-KR" altLang="en-US" sz="40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되고 싶습니다</a:t>
            </a:r>
            <a:r>
              <a:rPr lang="en-US" altLang="ko-KR" sz="40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178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직사각형 154">
            <a:extLst>
              <a:ext uri="{FF2B5EF4-FFF2-40B4-BE49-F238E27FC236}">
                <a16:creationId xmlns:a16="http://schemas.microsoft.com/office/drawing/2014/main" xmlns="" id="{3DCE50AE-09D0-4E18-B518-4EBF4EEF0AE3}"/>
              </a:ext>
            </a:extLst>
          </p:cNvPr>
          <p:cNvSpPr/>
          <p:nvPr/>
        </p:nvSpPr>
        <p:spPr>
          <a:xfrm>
            <a:off x="0" y="-6247"/>
            <a:ext cx="12192000" cy="1081193"/>
          </a:xfrm>
          <a:prstGeom prst="rect">
            <a:avLst/>
          </a:prstGeom>
          <a:solidFill>
            <a:srgbClr val="05D686"/>
          </a:solidFill>
          <a:ln>
            <a:noFill/>
          </a:ln>
          <a:effectLst>
            <a:outerShdw dist="25400" dir="5400000" algn="t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400" b="1" i="1" kern="0" dirty="0" smtClean="0">
                <a:ln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</a:rPr>
              <a:t>쉬는 시간의 </a:t>
            </a:r>
            <a:r>
              <a:rPr lang="ko-KR" altLang="en-US" sz="3400" b="1" i="1" kern="0" dirty="0" smtClean="0">
                <a:ln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</a:rPr>
              <a:t>기획 배경</a:t>
            </a:r>
            <a:r>
              <a:rPr lang="en-US" altLang="ko-KR" sz="3400" b="1" i="1" kern="0" dirty="0" smtClean="0">
                <a:ln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</a:rPr>
              <a:t> </a:t>
            </a:r>
            <a:endParaRPr lang="en-US" altLang="ko-KR" sz="3400" b="1" i="1" kern="0" dirty="0">
              <a:ln>
                <a:solidFill>
                  <a:prstClr val="black">
                    <a:lumMod val="85000"/>
                    <a:lumOff val="15000"/>
                  </a:prstClr>
                </a:solidFill>
              </a:ln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448911" y="-46370"/>
            <a:ext cx="2457229" cy="1522616"/>
            <a:chOff x="9448911" y="-46370"/>
            <a:chExt cx="2457229" cy="1522616"/>
          </a:xfrm>
        </p:grpSpPr>
        <p:grpSp>
          <p:nvGrpSpPr>
            <p:cNvPr id="274" name="Group 63">
              <a:extLst>
                <a:ext uri="{FF2B5EF4-FFF2-40B4-BE49-F238E27FC236}">
                  <a16:creationId xmlns:a16="http://schemas.microsoft.com/office/drawing/2014/main" xmlns="" id="{C4793DAA-23B7-4A90-BE46-D925B4DC68E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8000000">
              <a:off x="10690212" y="-128523"/>
              <a:ext cx="1077136" cy="1354721"/>
              <a:chOff x="-1824" y="1513"/>
              <a:chExt cx="2887" cy="3631"/>
            </a:xfrm>
          </p:grpSpPr>
          <p:sp>
            <p:nvSpPr>
              <p:cNvPr id="275" name="Freeform 64">
                <a:extLst>
                  <a:ext uri="{FF2B5EF4-FFF2-40B4-BE49-F238E27FC236}">
                    <a16:creationId xmlns:a16="http://schemas.microsoft.com/office/drawing/2014/main" xmlns="" id="{1965C8DE-5135-4053-B97C-83CA3F6BA5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27" y="2629"/>
                <a:ext cx="1116" cy="932"/>
              </a:xfrm>
              <a:custGeom>
                <a:avLst/>
                <a:gdLst>
                  <a:gd name="T0" fmla="*/ 2768 w 3348"/>
                  <a:gd name="T1" fmla="*/ 2485 h 2798"/>
                  <a:gd name="T2" fmla="*/ 1020 w 3348"/>
                  <a:gd name="T3" fmla="*/ 2798 h 2798"/>
                  <a:gd name="T4" fmla="*/ 0 w 3348"/>
                  <a:gd name="T5" fmla="*/ 1450 h 2798"/>
                  <a:gd name="T6" fmla="*/ 1050 w 3348"/>
                  <a:gd name="T7" fmla="*/ 0 h 2798"/>
                  <a:gd name="T8" fmla="*/ 3348 w 3348"/>
                  <a:gd name="T9" fmla="*/ 1546 h 2798"/>
                  <a:gd name="T10" fmla="*/ 2768 w 3348"/>
                  <a:gd name="T11" fmla="*/ 2485 h 2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48" h="2798">
                    <a:moveTo>
                      <a:pt x="2768" y="2485"/>
                    </a:moveTo>
                    <a:lnTo>
                      <a:pt x="1020" y="2798"/>
                    </a:lnTo>
                    <a:lnTo>
                      <a:pt x="0" y="1450"/>
                    </a:lnTo>
                    <a:lnTo>
                      <a:pt x="1050" y="0"/>
                    </a:lnTo>
                    <a:lnTo>
                      <a:pt x="3348" y="1546"/>
                    </a:lnTo>
                    <a:lnTo>
                      <a:pt x="2768" y="248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6" name="Freeform 65">
                <a:extLst>
                  <a:ext uri="{FF2B5EF4-FFF2-40B4-BE49-F238E27FC236}">
                    <a16:creationId xmlns:a16="http://schemas.microsoft.com/office/drawing/2014/main" xmlns="" id="{94ECC028-10E5-4C60-8083-2DF415692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09" y="2700"/>
                <a:ext cx="254" cy="354"/>
              </a:xfrm>
              <a:custGeom>
                <a:avLst/>
                <a:gdLst>
                  <a:gd name="T0" fmla="*/ 99 w 762"/>
                  <a:gd name="T1" fmla="*/ 1061 h 1061"/>
                  <a:gd name="T2" fmla="*/ 762 w 762"/>
                  <a:gd name="T3" fmla="*/ 149 h 1061"/>
                  <a:gd name="T4" fmla="*/ 539 w 762"/>
                  <a:gd name="T5" fmla="*/ 0 h 1061"/>
                  <a:gd name="T6" fmla="*/ 0 w 762"/>
                  <a:gd name="T7" fmla="*/ 743 h 1061"/>
                  <a:gd name="T8" fmla="*/ 99 w 762"/>
                  <a:gd name="T9" fmla="*/ 1061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2" h="1061">
                    <a:moveTo>
                      <a:pt x="99" y="1061"/>
                    </a:moveTo>
                    <a:lnTo>
                      <a:pt x="762" y="149"/>
                    </a:lnTo>
                    <a:lnTo>
                      <a:pt x="539" y="0"/>
                    </a:lnTo>
                    <a:lnTo>
                      <a:pt x="0" y="743"/>
                    </a:lnTo>
                    <a:lnTo>
                      <a:pt x="99" y="10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7" name="Freeform 67">
                <a:extLst>
                  <a:ext uri="{FF2B5EF4-FFF2-40B4-BE49-F238E27FC236}">
                    <a16:creationId xmlns:a16="http://schemas.microsoft.com/office/drawing/2014/main" xmlns="" id="{848A03EA-1B6E-41C2-8A10-20ECBB1C43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1" y="3307"/>
                <a:ext cx="427" cy="939"/>
              </a:xfrm>
              <a:custGeom>
                <a:avLst/>
                <a:gdLst>
                  <a:gd name="T0" fmla="*/ 1147 w 1282"/>
                  <a:gd name="T1" fmla="*/ 2483 h 2819"/>
                  <a:gd name="T2" fmla="*/ 1094 w 1282"/>
                  <a:gd name="T3" fmla="*/ 2376 h 2819"/>
                  <a:gd name="T4" fmla="*/ 1000 w 1282"/>
                  <a:gd name="T5" fmla="*/ 2158 h 2819"/>
                  <a:gd name="T6" fmla="*/ 918 w 1282"/>
                  <a:gd name="T7" fmla="*/ 1938 h 2819"/>
                  <a:gd name="T8" fmla="*/ 846 w 1282"/>
                  <a:gd name="T9" fmla="*/ 1720 h 2819"/>
                  <a:gd name="T10" fmla="*/ 786 w 1282"/>
                  <a:gd name="T11" fmla="*/ 1505 h 2819"/>
                  <a:gd name="T12" fmla="*/ 736 w 1282"/>
                  <a:gd name="T13" fmla="*/ 1296 h 2819"/>
                  <a:gd name="T14" fmla="*/ 674 w 1282"/>
                  <a:gd name="T15" fmla="*/ 995 h 2819"/>
                  <a:gd name="T16" fmla="*/ 621 w 1282"/>
                  <a:gd name="T17" fmla="*/ 636 h 2819"/>
                  <a:gd name="T18" fmla="*/ 591 w 1282"/>
                  <a:gd name="T19" fmla="*/ 341 h 2819"/>
                  <a:gd name="T20" fmla="*/ 574 w 1282"/>
                  <a:gd name="T21" fmla="*/ 41 h 2819"/>
                  <a:gd name="T22" fmla="*/ 574 w 1282"/>
                  <a:gd name="T23" fmla="*/ 0 h 2819"/>
                  <a:gd name="T24" fmla="*/ 0 w 1282"/>
                  <a:gd name="T25" fmla="*/ 0 h 2819"/>
                  <a:gd name="T26" fmla="*/ 3 w 1282"/>
                  <a:gd name="T27" fmla="*/ 20 h 2819"/>
                  <a:gd name="T28" fmla="*/ 40 w 1282"/>
                  <a:gd name="T29" fmla="*/ 236 h 2819"/>
                  <a:gd name="T30" fmla="*/ 81 w 1282"/>
                  <a:gd name="T31" fmla="*/ 418 h 2819"/>
                  <a:gd name="T32" fmla="*/ 124 w 1282"/>
                  <a:gd name="T33" fmla="*/ 592 h 2819"/>
                  <a:gd name="T34" fmla="*/ 218 w 1282"/>
                  <a:gd name="T35" fmla="*/ 906 h 2819"/>
                  <a:gd name="T36" fmla="*/ 297 w 1282"/>
                  <a:gd name="T37" fmla="*/ 1137 h 2819"/>
                  <a:gd name="T38" fmla="*/ 395 w 1282"/>
                  <a:gd name="T39" fmla="*/ 1381 h 2819"/>
                  <a:gd name="T40" fmla="*/ 508 w 1282"/>
                  <a:gd name="T41" fmla="*/ 1634 h 2819"/>
                  <a:gd name="T42" fmla="*/ 641 w 1282"/>
                  <a:gd name="T43" fmla="*/ 1897 h 2819"/>
                  <a:gd name="T44" fmla="*/ 793 w 1282"/>
                  <a:gd name="T45" fmla="*/ 2161 h 2819"/>
                  <a:gd name="T46" fmla="*/ 879 w 1282"/>
                  <a:gd name="T47" fmla="*/ 2293 h 2819"/>
                  <a:gd name="T48" fmla="*/ 969 w 1282"/>
                  <a:gd name="T49" fmla="*/ 2426 h 2819"/>
                  <a:gd name="T50" fmla="*/ 1172 w 1282"/>
                  <a:gd name="T51" fmla="*/ 2690 h 2819"/>
                  <a:gd name="T52" fmla="*/ 1282 w 1282"/>
                  <a:gd name="T53" fmla="*/ 2819 h 2819"/>
                  <a:gd name="T54" fmla="*/ 1147 w 1282"/>
                  <a:gd name="T55" fmla="*/ 2483 h 2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82" h="2819">
                    <a:moveTo>
                      <a:pt x="1147" y="2483"/>
                    </a:moveTo>
                    <a:lnTo>
                      <a:pt x="1094" y="2376"/>
                    </a:lnTo>
                    <a:lnTo>
                      <a:pt x="1000" y="2158"/>
                    </a:lnTo>
                    <a:lnTo>
                      <a:pt x="918" y="1938"/>
                    </a:lnTo>
                    <a:lnTo>
                      <a:pt x="846" y="1720"/>
                    </a:lnTo>
                    <a:lnTo>
                      <a:pt x="786" y="1505"/>
                    </a:lnTo>
                    <a:lnTo>
                      <a:pt x="736" y="1296"/>
                    </a:lnTo>
                    <a:lnTo>
                      <a:pt x="674" y="995"/>
                    </a:lnTo>
                    <a:lnTo>
                      <a:pt x="621" y="636"/>
                    </a:lnTo>
                    <a:lnTo>
                      <a:pt x="591" y="341"/>
                    </a:lnTo>
                    <a:lnTo>
                      <a:pt x="574" y="41"/>
                    </a:lnTo>
                    <a:lnTo>
                      <a:pt x="574" y="0"/>
                    </a:lnTo>
                    <a:lnTo>
                      <a:pt x="0" y="0"/>
                    </a:lnTo>
                    <a:lnTo>
                      <a:pt x="3" y="20"/>
                    </a:lnTo>
                    <a:lnTo>
                      <a:pt x="40" y="236"/>
                    </a:lnTo>
                    <a:lnTo>
                      <a:pt x="81" y="418"/>
                    </a:lnTo>
                    <a:lnTo>
                      <a:pt x="124" y="592"/>
                    </a:lnTo>
                    <a:lnTo>
                      <a:pt x="218" y="906"/>
                    </a:lnTo>
                    <a:lnTo>
                      <a:pt x="297" y="1137"/>
                    </a:lnTo>
                    <a:lnTo>
                      <a:pt x="395" y="1381"/>
                    </a:lnTo>
                    <a:lnTo>
                      <a:pt x="508" y="1634"/>
                    </a:lnTo>
                    <a:lnTo>
                      <a:pt x="641" y="1897"/>
                    </a:lnTo>
                    <a:lnTo>
                      <a:pt x="793" y="2161"/>
                    </a:lnTo>
                    <a:lnTo>
                      <a:pt x="879" y="2293"/>
                    </a:lnTo>
                    <a:lnTo>
                      <a:pt x="969" y="2426"/>
                    </a:lnTo>
                    <a:lnTo>
                      <a:pt x="1172" y="2690"/>
                    </a:lnTo>
                    <a:lnTo>
                      <a:pt x="1282" y="2819"/>
                    </a:lnTo>
                    <a:lnTo>
                      <a:pt x="1147" y="2483"/>
                    </a:lnTo>
                    <a:close/>
                  </a:path>
                </a:pathLst>
              </a:custGeom>
              <a:solidFill>
                <a:srgbClr val="05D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8" name="Freeform 68">
                <a:extLst>
                  <a:ext uri="{FF2B5EF4-FFF2-40B4-BE49-F238E27FC236}">
                    <a16:creationId xmlns:a16="http://schemas.microsoft.com/office/drawing/2014/main" xmlns="" id="{5AC8D8CC-8F03-41E3-A600-DFA6472611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29" y="2947"/>
                <a:ext cx="2760" cy="2038"/>
              </a:xfrm>
              <a:custGeom>
                <a:avLst/>
                <a:gdLst>
                  <a:gd name="T0" fmla="*/ 5613 w 8280"/>
                  <a:gd name="T1" fmla="*/ 3506 h 6114"/>
                  <a:gd name="T2" fmla="*/ 5926 w 8280"/>
                  <a:gd name="T3" fmla="*/ 3899 h 6114"/>
                  <a:gd name="T4" fmla="*/ 6075 w 8280"/>
                  <a:gd name="T5" fmla="*/ 4061 h 6114"/>
                  <a:gd name="T6" fmla="*/ 6340 w 8280"/>
                  <a:gd name="T7" fmla="*/ 4242 h 6114"/>
                  <a:gd name="T8" fmla="*/ 6658 w 8280"/>
                  <a:gd name="T9" fmla="*/ 4391 h 6114"/>
                  <a:gd name="T10" fmla="*/ 7427 w 8280"/>
                  <a:gd name="T11" fmla="*/ 4639 h 6114"/>
                  <a:gd name="T12" fmla="*/ 8005 w 8280"/>
                  <a:gd name="T13" fmla="*/ 4834 h 6114"/>
                  <a:gd name="T14" fmla="*/ 8105 w 8280"/>
                  <a:gd name="T15" fmla="*/ 4901 h 6114"/>
                  <a:gd name="T16" fmla="*/ 8202 w 8280"/>
                  <a:gd name="T17" fmla="*/ 5043 h 6114"/>
                  <a:gd name="T18" fmla="*/ 8265 w 8280"/>
                  <a:gd name="T19" fmla="*/ 5250 h 6114"/>
                  <a:gd name="T20" fmla="*/ 8276 w 8280"/>
                  <a:gd name="T21" fmla="*/ 5511 h 6114"/>
                  <a:gd name="T22" fmla="*/ 8274 w 8280"/>
                  <a:gd name="T23" fmla="*/ 5714 h 6114"/>
                  <a:gd name="T24" fmla="*/ 7742 w 8280"/>
                  <a:gd name="T25" fmla="*/ 5882 h 6114"/>
                  <a:gd name="T26" fmla="*/ 7090 w 8280"/>
                  <a:gd name="T27" fmla="*/ 6024 h 6114"/>
                  <a:gd name="T28" fmla="*/ 6647 w 8280"/>
                  <a:gd name="T29" fmla="*/ 6084 h 6114"/>
                  <a:gd name="T30" fmla="*/ 6168 w 8280"/>
                  <a:gd name="T31" fmla="*/ 6114 h 6114"/>
                  <a:gd name="T32" fmla="*/ 5665 w 8280"/>
                  <a:gd name="T33" fmla="*/ 6102 h 6114"/>
                  <a:gd name="T34" fmla="*/ 5278 w 8280"/>
                  <a:gd name="T35" fmla="*/ 6054 h 6114"/>
                  <a:gd name="T36" fmla="*/ 5053 w 8280"/>
                  <a:gd name="T37" fmla="*/ 6003 h 6114"/>
                  <a:gd name="T38" fmla="*/ 4723 w 8280"/>
                  <a:gd name="T39" fmla="*/ 5885 h 6114"/>
                  <a:gd name="T40" fmla="*/ 4366 w 8280"/>
                  <a:gd name="T41" fmla="*/ 5719 h 6114"/>
                  <a:gd name="T42" fmla="*/ 3694 w 8280"/>
                  <a:gd name="T43" fmla="*/ 5329 h 6114"/>
                  <a:gd name="T44" fmla="*/ 2888 w 8280"/>
                  <a:gd name="T45" fmla="*/ 4766 h 6114"/>
                  <a:gd name="T46" fmla="*/ 2090 w 8280"/>
                  <a:gd name="T47" fmla="*/ 4134 h 6114"/>
                  <a:gd name="T48" fmla="*/ 1347 w 8280"/>
                  <a:gd name="T49" fmla="*/ 3482 h 6114"/>
                  <a:gd name="T50" fmla="*/ 709 w 8280"/>
                  <a:gd name="T51" fmla="*/ 2863 h 6114"/>
                  <a:gd name="T52" fmla="*/ 228 w 8280"/>
                  <a:gd name="T53" fmla="*/ 2331 h 6114"/>
                  <a:gd name="T54" fmla="*/ 0 w 8280"/>
                  <a:gd name="T55" fmla="*/ 2023 h 6114"/>
                  <a:gd name="T56" fmla="*/ 144 w 8280"/>
                  <a:gd name="T57" fmla="*/ 1708 h 6114"/>
                  <a:gd name="T58" fmla="*/ 476 w 8280"/>
                  <a:gd name="T59" fmla="*/ 1229 h 6114"/>
                  <a:gd name="T60" fmla="*/ 782 w 8280"/>
                  <a:gd name="T61" fmla="*/ 844 h 6114"/>
                  <a:gd name="T62" fmla="*/ 1121 w 8280"/>
                  <a:gd name="T63" fmla="*/ 482 h 6114"/>
                  <a:gd name="T64" fmla="*/ 1531 w 8280"/>
                  <a:gd name="T65" fmla="*/ 134 h 6114"/>
                  <a:gd name="T66" fmla="*/ 1756 w 8280"/>
                  <a:gd name="T67" fmla="*/ 0 h 6114"/>
                  <a:gd name="T68" fmla="*/ 1869 w 8280"/>
                  <a:gd name="T69" fmla="*/ 10 h 6114"/>
                  <a:gd name="T70" fmla="*/ 1934 w 8280"/>
                  <a:gd name="T71" fmla="*/ 96 h 6114"/>
                  <a:gd name="T72" fmla="*/ 2020 w 8280"/>
                  <a:gd name="T73" fmla="*/ 357 h 6114"/>
                  <a:gd name="T74" fmla="*/ 2147 w 8280"/>
                  <a:gd name="T75" fmla="*/ 705 h 6114"/>
                  <a:gd name="T76" fmla="*/ 2263 w 8280"/>
                  <a:gd name="T77" fmla="*/ 906 h 6114"/>
                  <a:gd name="T78" fmla="*/ 2431 w 8280"/>
                  <a:gd name="T79" fmla="*/ 1088 h 6114"/>
                  <a:gd name="T80" fmla="*/ 2663 w 8280"/>
                  <a:gd name="T81" fmla="*/ 1240 h 6114"/>
                  <a:gd name="T82" fmla="*/ 2848 w 8280"/>
                  <a:gd name="T83" fmla="*/ 1315 h 6114"/>
                  <a:gd name="T84" fmla="*/ 3304 w 8280"/>
                  <a:gd name="T85" fmla="*/ 1450 h 6114"/>
                  <a:gd name="T86" fmla="*/ 3750 w 8280"/>
                  <a:gd name="T87" fmla="*/ 1526 h 6114"/>
                  <a:gd name="T88" fmla="*/ 4168 w 8280"/>
                  <a:gd name="T89" fmla="*/ 1556 h 6114"/>
                  <a:gd name="T90" fmla="*/ 4454 w 8280"/>
                  <a:gd name="T91" fmla="*/ 1557 h 6114"/>
                  <a:gd name="T92" fmla="*/ 4768 w 8280"/>
                  <a:gd name="T93" fmla="*/ 1672 h 6114"/>
                  <a:gd name="T94" fmla="*/ 4941 w 8280"/>
                  <a:gd name="T95" fmla="*/ 2215 h 6114"/>
                  <a:gd name="T96" fmla="*/ 5152 w 8280"/>
                  <a:gd name="T97" fmla="*/ 2714 h 6114"/>
                  <a:gd name="T98" fmla="*/ 5437 w 8280"/>
                  <a:gd name="T99" fmla="*/ 3241 h 6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280" h="6114">
                    <a:moveTo>
                      <a:pt x="5523" y="3373"/>
                    </a:moveTo>
                    <a:lnTo>
                      <a:pt x="5613" y="3506"/>
                    </a:lnTo>
                    <a:lnTo>
                      <a:pt x="5816" y="3770"/>
                    </a:lnTo>
                    <a:lnTo>
                      <a:pt x="5926" y="3899"/>
                    </a:lnTo>
                    <a:lnTo>
                      <a:pt x="5969" y="3956"/>
                    </a:lnTo>
                    <a:lnTo>
                      <a:pt x="6075" y="4061"/>
                    </a:lnTo>
                    <a:lnTo>
                      <a:pt x="6200" y="4157"/>
                    </a:lnTo>
                    <a:lnTo>
                      <a:pt x="6340" y="4242"/>
                    </a:lnTo>
                    <a:lnTo>
                      <a:pt x="6494" y="4320"/>
                    </a:lnTo>
                    <a:lnTo>
                      <a:pt x="6658" y="4391"/>
                    </a:lnTo>
                    <a:lnTo>
                      <a:pt x="6914" y="4484"/>
                    </a:lnTo>
                    <a:lnTo>
                      <a:pt x="7427" y="4639"/>
                    </a:lnTo>
                    <a:lnTo>
                      <a:pt x="7851" y="4769"/>
                    </a:lnTo>
                    <a:lnTo>
                      <a:pt x="8005" y="4834"/>
                    </a:lnTo>
                    <a:lnTo>
                      <a:pt x="8079" y="4878"/>
                    </a:lnTo>
                    <a:lnTo>
                      <a:pt x="8105" y="4901"/>
                    </a:lnTo>
                    <a:lnTo>
                      <a:pt x="8144" y="4946"/>
                    </a:lnTo>
                    <a:lnTo>
                      <a:pt x="8202" y="5043"/>
                    </a:lnTo>
                    <a:lnTo>
                      <a:pt x="8243" y="5146"/>
                    </a:lnTo>
                    <a:lnTo>
                      <a:pt x="8265" y="5250"/>
                    </a:lnTo>
                    <a:lnTo>
                      <a:pt x="8280" y="5389"/>
                    </a:lnTo>
                    <a:lnTo>
                      <a:pt x="8276" y="5511"/>
                    </a:lnTo>
                    <a:lnTo>
                      <a:pt x="8274" y="5524"/>
                    </a:lnTo>
                    <a:lnTo>
                      <a:pt x="8274" y="5714"/>
                    </a:lnTo>
                    <a:lnTo>
                      <a:pt x="8141" y="5762"/>
                    </a:lnTo>
                    <a:lnTo>
                      <a:pt x="7742" y="5882"/>
                    </a:lnTo>
                    <a:lnTo>
                      <a:pt x="7392" y="5967"/>
                    </a:lnTo>
                    <a:lnTo>
                      <a:pt x="7090" y="6024"/>
                    </a:lnTo>
                    <a:lnTo>
                      <a:pt x="6875" y="6057"/>
                    </a:lnTo>
                    <a:lnTo>
                      <a:pt x="6647" y="6084"/>
                    </a:lnTo>
                    <a:lnTo>
                      <a:pt x="6412" y="6104"/>
                    </a:lnTo>
                    <a:lnTo>
                      <a:pt x="6168" y="6114"/>
                    </a:lnTo>
                    <a:lnTo>
                      <a:pt x="5919" y="6114"/>
                    </a:lnTo>
                    <a:lnTo>
                      <a:pt x="5665" y="6102"/>
                    </a:lnTo>
                    <a:lnTo>
                      <a:pt x="5407" y="6074"/>
                    </a:lnTo>
                    <a:lnTo>
                      <a:pt x="5278" y="6054"/>
                    </a:lnTo>
                    <a:lnTo>
                      <a:pt x="5206" y="6041"/>
                    </a:lnTo>
                    <a:lnTo>
                      <a:pt x="5053" y="6003"/>
                    </a:lnTo>
                    <a:lnTo>
                      <a:pt x="4892" y="5951"/>
                    </a:lnTo>
                    <a:lnTo>
                      <a:pt x="4723" y="5885"/>
                    </a:lnTo>
                    <a:lnTo>
                      <a:pt x="4548" y="5808"/>
                    </a:lnTo>
                    <a:lnTo>
                      <a:pt x="4366" y="5719"/>
                    </a:lnTo>
                    <a:lnTo>
                      <a:pt x="4084" y="5567"/>
                    </a:lnTo>
                    <a:lnTo>
                      <a:pt x="3694" y="5329"/>
                    </a:lnTo>
                    <a:lnTo>
                      <a:pt x="3293" y="5060"/>
                    </a:lnTo>
                    <a:lnTo>
                      <a:pt x="2888" y="4766"/>
                    </a:lnTo>
                    <a:lnTo>
                      <a:pt x="2484" y="4457"/>
                    </a:lnTo>
                    <a:lnTo>
                      <a:pt x="2090" y="4134"/>
                    </a:lnTo>
                    <a:lnTo>
                      <a:pt x="1708" y="3807"/>
                    </a:lnTo>
                    <a:lnTo>
                      <a:pt x="1347" y="3482"/>
                    </a:lnTo>
                    <a:lnTo>
                      <a:pt x="1012" y="3165"/>
                    </a:lnTo>
                    <a:lnTo>
                      <a:pt x="709" y="2863"/>
                    </a:lnTo>
                    <a:lnTo>
                      <a:pt x="447" y="2584"/>
                    </a:lnTo>
                    <a:lnTo>
                      <a:pt x="228" y="2331"/>
                    </a:lnTo>
                    <a:lnTo>
                      <a:pt x="60" y="2115"/>
                    </a:lnTo>
                    <a:lnTo>
                      <a:pt x="0" y="2023"/>
                    </a:lnTo>
                    <a:lnTo>
                      <a:pt x="58" y="1844"/>
                    </a:lnTo>
                    <a:lnTo>
                      <a:pt x="144" y="1708"/>
                    </a:lnTo>
                    <a:lnTo>
                      <a:pt x="314" y="1455"/>
                    </a:lnTo>
                    <a:lnTo>
                      <a:pt x="476" y="1229"/>
                    </a:lnTo>
                    <a:lnTo>
                      <a:pt x="633" y="1025"/>
                    </a:lnTo>
                    <a:lnTo>
                      <a:pt x="782" y="844"/>
                    </a:lnTo>
                    <a:lnTo>
                      <a:pt x="923" y="685"/>
                    </a:lnTo>
                    <a:lnTo>
                      <a:pt x="1121" y="482"/>
                    </a:lnTo>
                    <a:lnTo>
                      <a:pt x="1347" y="276"/>
                    </a:lnTo>
                    <a:lnTo>
                      <a:pt x="1531" y="134"/>
                    </a:lnTo>
                    <a:lnTo>
                      <a:pt x="1717" y="17"/>
                    </a:lnTo>
                    <a:lnTo>
                      <a:pt x="1756" y="0"/>
                    </a:lnTo>
                    <a:lnTo>
                      <a:pt x="1849" y="0"/>
                    </a:lnTo>
                    <a:lnTo>
                      <a:pt x="1869" y="10"/>
                    </a:lnTo>
                    <a:lnTo>
                      <a:pt x="1903" y="46"/>
                    </a:lnTo>
                    <a:lnTo>
                      <a:pt x="1934" y="96"/>
                    </a:lnTo>
                    <a:lnTo>
                      <a:pt x="1959" y="159"/>
                    </a:lnTo>
                    <a:lnTo>
                      <a:pt x="2020" y="357"/>
                    </a:lnTo>
                    <a:lnTo>
                      <a:pt x="2103" y="603"/>
                    </a:lnTo>
                    <a:lnTo>
                      <a:pt x="2147" y="705"/>
                    </a:lnTo>
                    <a:lnTo>
                      <a:pt x="2200" y="807"/>
                    </a:lnTo>
                    <a:lnTo>
                      <a:pt x="2263" y="906"/>
                    </a:lnTo>
                    <a:lnTo>
                      <a:pt x="2341" y="1001"/>
                    </a:lnTo>
                    <a:lnTo>
                      <a:pt x="2431" y="1088"/>
                    </a:lnTo>
                    <a:lnTo>
                      <a:pt x="2538" y="1170"/>
                    </a:lnTo>
                    <a:lnTo>
                      <a:pt x="2663" y="1240"/>
                    </a:lnTo>
                    <a:lnTo>
                      <a:pt x="2733" y="1270"/>
                    </a:lnTo>
                    <a:lnTo>
                      <a:pt x="2848" y="1315"/>
                    </a:lnTo>
                    <a:lnTo>
                      <a:pt x="3076" y="1389"/>
                    </a:lnTo>
                    <a:lnTo>
                      <a:pt x="3304" y="1450"/>
                    </a:lnTo>
                    <a:lnTo>
                      <a:pt x="3529" y="1494"/>
                    </a:lnTo>
                    <a:lnTo>
                      <a:pt x="3750" y="1526"/>
                    </a:lnTo>
                    <a:lnTo>
                      <a:pt x="3963" y="1546"/>
                    </a:lnTo>
                    <a:lnTo>
                      <a:pt x="4168" y="1556"/>
                    </a:lnTo>
                    <a:lnTo>
                      <a:pt x="4362" y="1559"/>
                    </a:lnTo>
                    <a:lnTo>
                      <a:pt x="4454" y="1557"/>
                    </a:lnTo>
                    <a:lnTo>
                      <a:pt x="4725" y="1498"/>
                    </a:lnTo>
                    <a:lnTo>
                      <a:pt x="4768" y="1672"/>
                    </a:lnTo>
                    <a:lnTo>
                      <a:pt x="4862" y="1986"/>
                    </a:lnTo>
                    <a:lnTo>
                      <a:pt x="4941" y="2215"/>
                    </a:lnTo>
                    <a:lnTo>
                      <a:pt x="5039" y="2461"/>
                    </a:lnTo>
                    <a:lnTo>
                      <a:pt x="5152" y="2714"/>
                    </a:lnTo>
                    <a:lnTo>
                      <a:pt x="5285" y="2977"/>
                    </a:lnTo>
                    <a:lnTo>
                      <a:pt x="5437" y="3241"/>
                    </a:lnTo>
                    <a:lnTo>
                      <a:pt x="5523" y="3373"/>
                    </a:lnTo>
                    <a:close/>
                  </a:path>
                </a:pathLst>
              </a:custGeom>
              <a:solidFill>
                <a:srgbClr val="05D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9" name="Freeform 72">
                <a:extLst>
                  <a:ext uri="{FF2B5EF4-FFF2-40B4-BE49-F238E27FC236}">
                    <a16:creationId xmlns:a16="http://schemas.microsoft.com/office/drawing/2014/main" xmlns="" id="{50870A10-7EF5-4F38-84D3-3787B6853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92" y="3621"/>
                <a:ext cx="287" cy="446"/>
              </a:xfrm>
              <a:custGeom>
                <a:avLst/>
                <a:gdLst>
                  <a:gd name="T0" fmla="*/ 191 w 861"/>
                  <a:gd name="T1" fmla="*/ 585 h 1338"/>
                  <a:gd name="T2" fmla="*/ 360 w 861"/>
                  <a:gd name="T3" fmla="*/ 235 h 1338"/>
                  <a:gd name="T4" fmla="*/ 310 w 861"/>
                  <a:gd name="T5" fmla="*/ 171 h 1338"/>
                  <a:gd name="T6" fmla="*/ 224 w 861"/>
                  <a:gd name="T7" fmla="*/ 53 h 1338"/>
                  <a:gd name="T8" fmla="*/ 190 w 861"/>
                  <a:gd name="T9" fmla="*/ 0 h 1338"/>
                  <a:gd name="T10" fmla="*/ 0 w 861"/>
                  <a:gd name="T11" fmla="*/ 394 h 1338"/>
                  <a:gd name="T12" fmla="*/ 76 w 861"/>
                  <a:gd name="T13" fmla="*/ 492 h 1338"/>
                  <a:gd name="T14" fmla="*/ 260 w 861"/>
                  <a:gd name="T15" fmla="*/ 709 h 1338"/>
                  <a:gd name="T16" fmla="*/ 478 w 861"/>
                  <a:gd name="T17" fmla="*/ 947 h 1338"/>
                  <a:gd name="T18" fmla="*/ 726 w 861"/>
                  <a:gd name="T19" fmla="*/ 1203 h 1338"/>
                  <a:gd name="T20" fmla="*/ 861 w 861"/>
                  <a:gd name="T21" fmla="*/ 1338 h 1338"/>
                  <a:gd name="T22" fmla="*/ 757 w 861"/>
                  <a:gd name="T23" fmla="*/ 1232 h 1338"/>
                  <a:gd name="T24" fmla="*/ 567 w 861"/>
                  <a:gd name="T25" fmla="*/ 1028 h 1338"/>
                  <a:gd name="T26" fmla="*/ 398 w 861"/>
                  <a:gd name="T27" fmla="*/ 839 h 1338"/>
                  <a:gd name="T28" fmla="*/ 253 w 861"/>
                  <a:gd name="T29" fmla="*/ 666 h 1338"/>
                  <a:gd name="T30" fmla="*/ 191 w 861"/>
                  <a:gd name="T31" fmla="*/ 585 h 1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61" h="1338">
                    <a:moveTo>
                      <a:pt x="191" y="585"/>
                    </a:moveTo>
                    <a:lnTo>
                      <a:pt x="360" y="235"/>
                    </a:lnTo>
                    <a:lnTo>
                      <a:pt x="310" y="171"/>
                    </a:lnTo>
                    <a:lnTo>
                      <a:pt x="224" y="53"/>
                    </a:lnTo>
                    <a:lnTo>
                      <a:pt x="190" y="0"/>
                    </a:lnTo>
                    <a:lnTo>
                      <a:pt x="0" y="394"/>
                    </a:lnTo>
                    <a:lnTo>
                      <a:pt x="76" y="492"/>
                    </a:lnTo>
                    <a:lnTo>
                      <a:pt x="260" y="709"/>
                    </a:lnTo>
                    <a:lnTo>
                      <a:pt x="478" y="947"/>
                    </a:lnTo>
                    <a:lnTo>
                      <a:pt x="726" y="1203"/>
                    </a:lnTo>
                    <a:lnTo>
                      <a:pt x="861" y="1338"/>
                    </a:lnTo>
                    <a:lnTo>
                      <a:pt x="757" y="1232"/>
                    </a:lnTo>
                    <a:lnTo>
                      <a:pt x="567" y="1028"/>
                    </a:lnTo>
                    <a:lnTo>
                      <a:pt x="398" y="839"/>
                    </a:lnTo>
                    <a:lnTo>
                      <a:pt x="253" y="666"/>
                    </a:lnTo>
                    <a:lnTo>
                      <a:pt x="191" y="5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0" name="Freeform 73">
                <a:extLst>
                  <a:ext uri="{FF2B5EF4-FFF2-40B4-BE49-F238E27FC236}">
                    <a16:creationId xmlns:a16="http://schemas.microsoft.com/office/drawing/2014/main" xmlns="" id="{91DFA46A-A665-4216-A20D-5456062BB0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72" y="1545"/>
                <a:ext cx="1690" cy="1656"/>
              </a:xfrm>
              <a:custGeom>
                <a:avLst/>
                <a:gdLst>
                  <a:gd name="T0" fmla="*/ 2837 w 5071"/>
                  <a:gd name="T1" fmla="*/ 4969 h 4969"/>
                  <a:gd name="T2" fmla="*/ 0 w 5071"/>
                  <a:gd name="T3" fmla="*/ 3057 h 4969"/>
                  <a:gd name="T4" fmla="*/ 2234 w 5071"/>
                  <a:gd name="T5" fmla="*/ 0 h 4969"/>
                  <a:gd name="T6" fmla="*/ 5071 w 5071"/>
                  <a:gd name="T7" fmla="*/ 1910 h 4969"/>
                  <a:gd name="T8" fmla="*/ 2837 w 5071"/>
                  <a:gd name="T9" fmla="*/ 4969 h 4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71" h="4969">
                    <a:moveTo>
                      <a:pt x="2837" y="4969"/>
                    </a:moveTo>
                    <a:lnTo>
                      <a:pt x="0" y="3057"/>
                    </a:lnTo>
                    <a:lnTo>
                      <a:pt x="2234" y="0"/>
                    </a:lnTo>
                    <a:lnTo>
                      <a:pt x="5071" y="1910"/>
                    </a:lnTo>
                    <a:lnTo>
                      <a:pt x="2837" y="4969"/>
                    </a:lnTo>
                    <a:close/>
                  </a:path>
                </a:pathLst>
              </a:custGeom>
              <a:solidFill>
                <a:srgbClr val="05D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1" name="Freeform 78">
                <a:extLst>
                  <a:ext uri="{FF2B5EF4-FFF2-40B4-BE49-F238E27FC236}">
                    <a16:creationId xmlns:a16="http://schemas.microsoft.com/office/drawing/2014/main" xmlns="" id="{0DEA9D71-3251-45DE-9E37-73C6A6700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61" y="3589"/>
                <a:ext cx="2822" cy="1428"/>
              </a:xfrm>
              <a:custGeom>
                <a:avLst/>
                <a:gdLst>
                  <a:gd name="T0" fmla="*/ 6056 w 8466"/>
                  <a:gd name="T1" fmla="*/ 4284 h 4284"/>
                  <a:gd name="T2" fmla="*/ 5661 w 8466"/>
                  <a:gd name="T3" fmla="*/ 4261 h 4284"/>
                  <a:gd name="T4" fmla="*/ 5360 w 8466"/>
                  <a:gd name="T5" fmla="*/ 4222 h 4284"/>
                  <a:gd name="T6" fmla="*/ 5130 w 8466"/>
                  <a:gd name="T7" fmla="*/ 4170 h 4284"/>
                  <a:gd name="T8" fmla="*/ 4796 w 8466"/>
                  <a:gd name="T9" fmla="*/ 4051 h 4284"/>
                  <a:gd name="T10" fmla="*/ 4435 w 8466"/>
                  <a:gd name="T11" fmla="*/ 3882 h 4284"/>
                  <a:gd name="T12" fmla="*/ 3754 w 8466"/>
                  <a:gd name="T13" fmla="*/ 3488 h 4284"/>
                  <a:gd name="T14" fmla="*/ 2938 w 8466"/>
                  <a:gd name="T15" fmla="*/ 2920 h 4284"/>
                  <a:gd name="T16" fmla="*/ 2128 w 8466"/>
                  <a:gd name="T17" fmla="*/ 2280 h 4284"/>
                  <a:gd name="T18" fmla="*/ 1377 w 8466"/>
                  <a:gd name="T19" fmla="*/ 1621 h 4284"/>
                  <a:gd name="T20" fmla="*/ 734 w 8466"/>
                  <a:gd name="T21" fmla="*/ 997 h 4284"/>
                  <a:gd name="T22" fmla="*/ 246 w 8466"/>
                  <a:gd name="T23" fmla="*/ 459 h 4284"/>
                  <a:gd name="T24" fmla="*/ 15 w 8466"/>
                  <a:gd name="T25" fmla="*/ 148 h 4284"/>
                  <a:gd name="T26" fmla="*/ 0 w 8466"/>
                  <a:gd name="T27" fmla="*/ 93 h 4284"/>
                  <a:gd name="T28" fmla="*/ 28 w 8466"/>
                  <a:gd name="T29" fmla="*/ 27 h 4284"/>
                  <a:gd name="T30" fmla="*/ 61 w 8466"/>
                  <a:gd name="T31" fmla="*/ 6 h 4284"/>
                  <a:gd name="T32" fmla="*/ 134 w 8466"/>
                  <a:gd name="T33" fmla="*/ 9 h 4284"/>
                  <a:gd name="T34" fmla="*/ 176 w 8466"/>
                  <a:gd name="T35" fmla="*/ 46 h 4284"/>
                  <a:gd name="T36" fmla="*/ 402 w 8466"/>
                  <a:gd name="T37" fmla="*/ 350 h 4284"/>
                  <a:gd name="T38" fmla="*/ 878 w 8466"/>
                  <a:gd name="T39" fmla="*/ 876 h 4284"/>
                  <a:gd name="T40" fmla="*/ 1508 w 8466"/>
                  <a:gd name="T41" fmla="*/ 1489 h 4284"/>
                  <a:gd name="T42" fmla="*/ 2242 w 8466"/>
                  <a:gd name="T43" fmla="*/ 2134 h 4284"/>
                  <a:gd name="T44" fmla="*/ 3030 w 8466"/>
                  <a:gd name="T45" fmla="*/ 2761 h 4284"/>
                  <a:gd name="T46" fmla="*/ 3827 w 8466"/>
                  <a:gd name="T47" fmla="*/ 3316 h 4284"/>
                  <a:gd name="T48" fmla="*/ 4489 w 8466"/>
                  <a:gd name="T49" fmla="*/ 3701 h 4284"/>
                  <a:gd name="T50" fmla="*/ 4842 w 8466"/>
                  <a:gd name="T51" fmla="*/ 3866 h 4284"/>
                  <a:gd name="T52" fmla="*/ 5168 w 8466"/>
                  <a:gd name="T53" fmla="*/ 3982 h 4284"/>
                  <a:gd name="T54" fmla="*/ 5390 w 8466"/>
                  <a:gd name="T55" fmla="*/ 4033 h 4284"/>
                  <a:gd name="T56" fmla="*/ 5755 w 8466"/>
                  <a:gd name="T57" fmla="*/ 4078 h 4284"/>
                  <a:gd name="T58" fmla="*/ 6233 w 8466"/>
                  <a:gd name="T59" fmla="*/ 4093 h 4284"/>
                  <a:gd name="T60" fmla="*/ 6691 w 8466"/>
                  <a:gd name="T61" fmla="*/ 4067 h 4284"/>
                  <a:gd name="T62" fmla="*/ 7117 w 8466"/>
                  <a:gd name="T63" fmla="*/ 4013 h 4284"/>
                  <a:gd name="T64" fmla="*/ 7759 w 8466"/>
                  <a:gd name="T65" fmla="*/ 3878 h 4284"/>
                  <a:gd name="T66" fmla="*/ 8263 w 8466"/>
                  <a:gd name="T67" fmla="*/ 3724 h 4284"/>
                  <a:gd name="T68" fmla="*/ 8356 w 8466"/>
                  <a:gd name="T69" fmla="*/ 3693 h 4284"/>
                  <a:gd name="T70" fmla="*/ 8427 w 8466"/>
                  <a:gd name="T71" fmla="*/ 3708 h 4284"/>
                  <a:gd name="T72" fmla="*/ 8460 w 8466"/>
                  <a:gd name="T73" fmla="*/ 3754 h 4284"/>
                  <a:gd name="T74" fmla="*/ 8463 w 8466"/>
                  <a:gd name="T75" fmla="*/ 3810 h 4284"/>
                  <a:gd name="T76" fmla="*/ 8422 w 8466"/>
                  <a:gd name="T77" fmla="*/ 3869 h 4284"/>
                  <a:gd name="T78" fmla="*/ 8273 w 8466"/>
                  <a:gd name="T79" fmla="*/ 3924 h 4284"/>
                  <a:gd name="T80" fmla="*/ 7703 w 8466"/>
                  <a:gd name="T81" fmla="*/ 4089 h 4284"/>
                  <a:gd name="T82" fmla="*/ 7078 w 8466"/>
                  <a:gd name="T83" fmla="*/ 4212 h 4284"/>
                  <a:gd name="T84" fmla="*/ 6347 w 8466"/>
                  <a:gd name="T85" fmla="*/ 4282 h 4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466" h="4284">
                    <a:moveTo>
                      <a:pt x="6154" y="4284"/>
                    </a:moveTo>
                    <a:lnTo>
                      <a:pt x="6056" y="4284"/>
                    </a:lnTo>
                    <a:lnTo>
                      <a:pt x="5859" y="4276"/>
                    </a:lnTo>
                    <a:lnTo>
                      <a:pt x="5661" y="4261"/>
                    </a:lnTo>
                    <a:lnTo>
                      <a:pt x="5460" y="4238"/>
                    </a:lnTo>
                    <a:lnTo>
                      <a:pt x="5360" y="4222"/>
                    </a:lnTo>
                    <a:lnTo>
                      <a:pt x="5285" y="4209"/>
                    </a:lnTo>
                    <a:lnTo>
                      <a:pt x="5130" y="4170"/>
                    </a:lnTo>
                    <a:lnTo>
                      <a:pt x="4967" y="4117"/>
                    </a:lnTo>
                    <a:lnTo>
                      <a:pt x="4796" y="4051"/>
                    </a:lnTo>
                    <a:lnTo>
                      <a:pt x="4619" y="3972"/>
                    </a:lnTo>
                    <a:lnTo>
                      <a:pt x="4435" y="3882"/>
                    </a:lnTo>
                    <a:lnTo>
                      <a:pt x="4150" y="3729"/>
                    </a:lnTo>
                    <a:lnTo>
                      <a:pt x="3754" y="3488"/>
                    </a:lnTo>
                    <a:lnTo>
                      <a:pt x="3348" y="3217"/>
                    </a:lnTo>
                    <a:lnTo>
                      <a:pt x="2938" y="2920"/>
                    </a:lnTo>
                    <a:lnTo>
                      <a:pt x="2530" y="2606"/>
                    </a:lnTo>
                    <a:lnTo>
                      <a:pt x="2128" y="2280"/>
                    </a:lnTo>
                    <a:lnTo>
                      <a:pt x="1743" y="1950"/>
                    </a:lnTo>
                    <a:lnTo>
                      <a:pt x="1377" y="1621"/>
                    </a:lnTo>
                    <a:lnTo>
                      <a:pt x="1039" y="1301"/>
                    </a:lnTo>
                    <a:lnTo>
                      <a:pt x="734" y="997"/>
                    </a:lnTo>
                    <a:lnTo>
                      <a:pt x="467" y="713"/>
                    </a:lnTo>
                    <a:lnTo>
                      <a:pt x="246" y="459"/>
                    </a:lnTo>
                    <a:lnTo>
                      <a:pt x="76" y="240"/>
                    </a:lnTo>
                    <a:lnTo>
                      <a:pt x="15" y="148"/>
                    </a:lnTo>
                    <a:lnTo>
                      <a:pt x="5" y="131"/>
                    </a:lnTo>
                    <a:lnTo>
                      <a:pt x="0" y="93"/>
                    </a:lnTo>
                    <a:lnTo>
                      <a:pt x="8" y="57"/>
                    </a:lnTo>
                    <a:lnTo>
                      <a:pt x="28" y="27"/>
                    </a:lnTo>
                    <a:lnTo>
                      <a:pt x="44" y="16"/>
                    </a:lnTo>
                    <a:lnTo>
                      <a:pt x="61" y="6"/>
                    </a:lnTo>
                    <a:lnTo>
                      <a:pt x="99" y="0"/>
                    </a:lnTo>
                    <a:lnTo>
                      <a:pt x="134" y="9"/>
                    </a:lnTo>
                    <a:lnTo>
                      <a:pt x="164" y="30"/>
                    </a:lnTo>
                    <a:lnTo>
                      <a:pt x="176" y="46"/>
                    </a:lnTo>
                    <a:lnTo>
                      <a:pt x="236" y="136"/>
                    </a:lnTo>
                    <a:lnTo>
                      <a:pt x="402" y="350"/>
                    </a:lnTo>
                    <a:lnTo>
                      <a:pt x="619" y="599"/>
                    </a:lnTo>
                    <a:lnTo>
                      <a:pt x="878" y="876"/>
                    </a:lnTo>
                    <a:lnTo>
                      <a:pt x="1178" y="1175"/>
                    </a:lnTo>
                    <a:lnTo>
                      <a:pt x="1508" y="1489"/>
                    </a:lnTo>
                    <a:lnTo>
                      <a:pt x="1865" y="1810"/>
                    </a:lnTo>
                    <a:lnTo>
                      <a:pt x="2242" y="2134"/>
                    </a:lnTo>
                    <a:lnTo>
                      <a:pt x="2632" y="2452"/>
                    </a:lnTo>
                    <a:lnTo>
                      <a:pt x="3030" y="2761"/>
                    </a:lnTo>
                    <a:lnTo>
                      <a:pt x="3430" y="3050"/>
                    </a:lnTo>
                    <a:lnTo>
                      <a:pt x="3827" y="3316"/>
                    </a:lnTo>
                    <a:lnTo>
                      <a:pt x="4211" y="3551"/>
                    </a:lnTo>
                    <a:lnTo>
                      <a:pt x="4489" y="3701"/>
                    </a:lnTo>
                    <a:lnTo>
                      <a:pt x="4669" y="3789"/>
                    </a:lnTo>
                    <a:lnTo>
                      <a:pt x="4842" y="3866"/>
                    </a:lnTo>
                    <a:lnTo>
                      <a:pt x="5008" y="3931"/>
                    </a:lnTo>
                    <a:lnTo>
                      <a:pt x="5168" y="3982"/>
                    </a:lnTo>
                    <a:lnTo>
                      <a:pt x="5318" y="4020"/>
                    </a:lnTo>
                    <a:lnTo>
                      <a:pt x="5390" y="4033"/>
                    </a:lnTo>
                    <a:lnTo>
                      <a:pt x="5512" y="4051"/>
                    </a:lnTo>
                    <a:lnTo>
                      <a:pt x="5755" y="4078"/>
                    </a:lnTo>
                    <a:lnTo>
                      <a:pt x="5996" y="4091"/>
                    </a:lnTo>
                    <a:lnTo>
                      <a:pt x="6233" y="4093"/>
                    </a:lnTo>
                    <a:lnTo>
                      <a:pt x="6465" y="4084"/>
                    </a:lnTo>
                    <a:lnTo>
                      <a:pt x="6691" y="4067"/>
                    </a:lnTo>
                    <a:lnTo>
                      <a:pt x="6908" y="4043"/>
                    </a:lnTo>
                    <a:lnTo>
                      <a:pt x="7117" y="4013"/>
                    </a:lnTo>
                    <a:lnTo>
                      <a:pt x="7411" y="3958"/>
                    </a:lnTo>
                    <a:lnTo>
                      <a:pt x="7759" y="3878"/>
                    </a:lnTo>
                    <a:lnTo>
                      <a:pt x="8046" y="3796"/>
                    </a:lnTo>
                    <a:lnTo>
                      <a:pt x="8263" y="3724"/>
                    </a:lnTo>
                    <a:lnTo>
                      <a:pt x="8337" y="3697"/>
                    </a:lnTo>
                    <a:lnTo>
                      <a:pt x="8356" y="3693"/>
                    </a:lnTo>
                    <a:lnTo>
                      <a:pt x="8393" y="3694"/>
                    </a:lnTo>
                    <a:lnTo>
                      <a:pt x="8427" y="3708"/>
                    </a:lnTo>
                    <a:lnTo>
                      <a:pt x="8452" y="3736"/>
                    </a:lnTo>
                    <a:lnTo>
                      <a:pt x="8460" y="3754"/>
                    </a:lnTo>
                    <a:lnTo>
                      <a:pt x="8466" y="3773"/>
                    </a:lnTo>
                    <a:lnTo>
                      <a:pt x="8463" y="3810"/>
                    </a:lnTo>
                    <a:lnTo>
                      <a:pt x="8449" y="3843"/>
                    </a:lnTo>
                    <a:lnTo>
                      <a:pt x="8422" y="3869"/>
                    </a:lnTo>
                    <a:lnTo>
                      <a:pt x="8403" y="3876"/>
                    </a:lnTo>
                    <a:lnTo>
                      <a:pt x="8273" y="3924"/>
                    </a:lnTo>
                    <a:lnTo>
                      <a:pt x="7962" y="4020"/>
                    </a:lnTo>
                    <a:lnTo>
                      <a:pt x="7703" y="4089"/>
                    </a:lnTo>
                    <a:lnTo>
                      <a:pt x="7407" y="4154"/>
                    </a:lnTo>
                    <a:lnTo>
                      <a:pt x="7078" y="4212"/>
                    </a:lnTo>
                    <a:lnTo>
                      <a:pt x="6724" y="4256"/>
                    </a:lnTo>
                    <a:lnTo>
                      <a:pt x="6347" y="4282"/>
                    </a:lnTo>
                    <a:lnTo>
                      <a:pt x="6154" y="428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Freeform 79">
                <a:extLst>
                  <a:ext uri="{FF2B5EF4-FFF2-40B4-BE49-F238E27FC236}">
                    <a16:creationId xmlns:a16="http://schemas.microsoft.com/office/drawing/2014/main" xmlns="" id="{5A8D8D8F-4784-4AF1-80F8-D5B67B7F6F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24" y="3720"/>
                <a:ext cx="2885" cy="1424"/>
              </a:xfrm>
              <a:custGeom>
                <a:avLst/>
                <a:gdLst>
                  <a:gd name="T0" fmla="*/ 6241 w 8656"/>
                  <a:gd name="T1" fmla="*/ 4271 h 4271"/>
                  <a:gd name="T2" fmla="*/ 5813 w 8656"/>
                  <a:gd name="T3" fmla="*/ 4247 h 4271"/>
                  <a:gd name="T4" fmla="*/ 5488 w 8656"/>
                  <a:gd name="T5" fmla="*/ 4204 h 4271"/>
                  <a:gd name="T6" fmla="*/ 5262 w 8656"/>
                  <a:gd name="T7" fmla="*/ 4153 h 4271"/>
                  <a:gd name="T8" fmla="*/ 4933 w 8656"/>
                  <a:gd name="T9" fmla="*/ 4043 h 4271"/>
                  <a:gd name="T10" fmla="*/ 4581 w 8656"/>
                  <a:gd name="T11" fmla="*/ 3885 h 4271"/>
                  <a:gd name="T12" fmla="*/ 3917 w 8656"/>
                  <a:gd name="T13" fmla="*/ 3520 h 4271"/>
                  <a:gd name="T14" fmla="*/ 3120 w 8656"/>
                  <a:gd name="T15" fmla="*/ 2988 h 4271"/>
                  <a:gd name="T16" fmla="*/ 2320 w 8656"/>
                  <a:gd name="T17" fmla="*/ 2378 h 4271"/>
                  <a:gd name="T18" fmla="*/ 1562 w 8656"/>
                  <a:gd name="T19" fmla="*/ 1736 h 4271"/>
                  <a:gd name="T20" fmla="*/ 883 w 8656"/>
                  <a:gd name="T21" fmla="*/ 1103 h 4271"/>
                  <a:gd name="T22" fmla="*/ 329 w 8656"/>
                  <a:gd name="T23" fmla="*/ 525 h 4271"/>
                  <a:gd name="T24" fmla="*/ 20 w 8656"/>
                  <a:gd name="T25" fmla="*/ 154 h 4271"/>
                  <a:gd name="T26" fmla="*/ 0 w 8656"/>
                  <a:gd name="T27" fmla="*/ 102 h 4271"/>
                  <a:gd name="T28" fmla="*/ 23 w 8656"/>
                  <a:gd name="T29" fmla="*/ 33 h 4271"/>
                  <a:gd name="T30" fmla="*/ 55 w 8656"/>
                  <a:gd name="T31" fmla="*/ 9 h 4271"/>
                  <a:gd name="T32" fmla="*/ 128 w 8656"/>
                  <a:gd name="T33" fmla="*/ 5 h 4271"/>
                  <a:gd name="T34" fmla="*/ 172 w 8656"/>
                  <a:gd name="T35" fmla="*/ 38 h 4271"/>
                  <a:gd name="T36" fmla="*/ 475 w 8656"/>
                  <a:gd name="T37" fmla="*/ 403 h 4271"/>
                  <a:gd name="T38" fmla="*/ 1020 w 8656"/>
                  <a:gd name="T39" fmla="*/ 971 h 4271"/>
                  <a:gd name="T40" fmla="*/ 1683 w 8656"/>
                  <a:gd name="T41" fmla="*/ 1592 h 4271"/>
                  <a:gd name="T42" fmla="*/ 2426 w 8656"/>
                  <a:gd name="T43" fmla="*/ 2225 h 4271"/>
                  <a:gd name="T44" fmla="*/ 3209 w 8656"/>
                  <a:gd name="T45" fmla="*/ 2823 h 4271"/>
                  <a:gd name="T46" fmla="*/ 3987 w 8656"/>
                  <a:gd name="T47" fmla="*/ 3345 h 4271"/>
                  <a:gd name="T48" fmla="*/ 4635 w 8656"/>
                  <a:gd name="T49" fmla="*/ 3703 h 4271"/>
                  <a:gd name="T50" fmla="*/ 4979 w 8656"/>
                  <a:gd name="T51" fmla="*/ 3858 h 4271"/>
                  <a:gd name="T52" fmla="*/ 5299 w 8656"/>
                  <a:gd name="T53" fmla="*/ 3967 h 4271"/>
                  <a:gd name="T54" fmla="*/ 5520 w 8656"/>
                  <a:gd name="T55" fmla="*/ 4016 h 4271"/>
                  <a:gd name="T56" fmla="*/ 5879 w 8656"/>
                  <a:gd name="T57" fmla="*/ 4062 h 4271"/>
                  <a:gd name="T58" fmla="*/ 6350 w 8656"/>
                  <a:gd name="T59" fmla="*/ 4082 h 4271"/>
                  <a:gd name="T60" fmla="*/ 6803 w 8656"/>
                  <a:gd name="T61" fmla="*/ 4063 h 4271"/>
                  <a:gd name="T62" fmla="*/ 7524 w 8656"/>
                  <a:gd name="T63" fmla="*/ 3970 h 4271"/>
                  <a:gd name="T64" fmla="*/ 8187 w 8656"/>
                  <a:gd name="T65" fmla="*/ 3815 h 4271"/>
                  <a:gd name="T66" fmla="*/ 8530 w 8656"/>
                  <a:gd name="T67" fmla="*/ 3707 h 4271"/>
                  <a:gd name="T68" fmla="*/ 8586 w 8656"/>
                  <a:gd name="T69" fmla="*/ 3706 h 4271"/>
                  <a:gd name="T70" fmla="*/ 8643 w 8656"/>
                  <a:gd name="T71" fmla="*/ 3749 h 4271"/>
                  <a:gd name="T72" fmla="*/ 8656 w 8656"/>
                  <a:gd name="T73" fmla="*/ 3786 h 4271"/>
                  <a:gd name="T74" fmla="*/ 8637 w 8656"/>
                  <a:gd name="T75" fmla="*/ 3857 h 4271"/>
                  <a:gd name="T76" fmla="*/ 8592 w 8656"/>
                  <a:gd name="T77" fmla="*/ 3890 h 4271"/>
                  <a:gd name="T78" fmla="*/ 8103 w 8656"/>
                  <a:gd name="T79" fmla="*/ 4036 h 4271"/>
                  <a:gd name="T80" fmla="*/ 7549 w 8656"/>
                  <a:gd name="T81" fmla="*/ 4159 h 4271"/>
                  <a:gd name="T82" fmla="*/ 6890 w 8656"/>
                  <a:gd name="T83" fmla="*/ 4248 h 4271"/>
                  <a:gd name="T84" fmla="*/ 6345 w 8656"/>
                  <a:gd name="T85" fmla="*/ 4271 h 4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656" h="4271">
                    <a:moveTo>
                      <a:pt x="6345" y="4271"/>
                    </a:moveTo>
                    <a:lnTo>
                      <a:pt x="6241" y="4271"/>
                    </a:lnTo>
                    <a:lnTo>
                      <a:pt x="6028" y="4264"/>
                    </a:lnTo>
                    <a:lnTo>
                      <a:pt x="5813" y="4247"/>
                    </a:lnTo>
                    <a:lnTo>
                      <a:pt x="5597" y="4221"/>
                    </a:lnTo>
                    <a:lnTo>
                      <a:pt x="5488" y="4204"/>
                    </a:lnTo>
                    <a:lnTo>
                      <a:pt x="5415" y="4191"/>
                    </a:lnTo>
                    <a:lnTo>
                      <a:pt x="5262" y="4153"/>
                    </a:lnTo>
                    <a:lnTo>
                      <a:pt x="5101" y="4105"/>
                    </a:lnTo>
                    <a:lnTo>
                      <a:pt x="4933" y="4043"/>
                    </a:lnTo>
                    <a:lnTo>
                      <a:pt x="4760" y="3970"/>
                    </a:lnTo>
                    <a:lnTo>
                      <a:pt x="4581" y="3885"/>
                    </a:lnTo>
                    <a:lnTo>
                      <a:pt x="4302" y="3743"/>
                    </a:lnTo>
                    <a:lnTo>
                      <a:pt x="3917" y="3520"/>
                    </a:lnTo>
                    <a:lnTo>
                      <a:pt x="3521" y="3266"/>
                    </a:lnTo>
                    <a:lnTo>
                      <a:pt x="3120" y="2988"/>
                    </a:lnTo>
                    <a:lnTo>
                      <a:pt x="2718" y="2691"/>
                    </a:lnTo>
                    <a:lnTo>
                      <a:pt x="2320" y="2378"/>
                    </a:lnTo>
                    <a:lnTo>
                      <a:pt x="1933" y="2058"/>
                    </a:lnTo>
                    <a:lnTo>
                      <a:pt x="1562" y="1736"/>
                    </a:lnTo>
                    <a:lnTo>
                      <a:pt x="1209" y="1416"/>
                    </a:lnTo>
                    <a:lnTo>
                      <a:pt x="883" y="1103"/>
                    </a:lnTo>
                    <a:lnTo>
                      <a:pt x="588" y="805"/>
                    </a:lnTo>
                    <a:lnTo>
                      <a:pt x="329" y="525"/>
                    </a:lnTo>
                    <a:lnTo>
                      <a:pt x="111" y="270"/>
                    </a:lnTo>
                    <a:lnTo>
                      <a:pt x="20" y="154"/>
                    </a:lnTo>
                    <a:lnTo>
                      <a:pt x="9" y="138"/>
                    </a:lnTo>
                    <a:lnTo>
                      <a:pt x="0" y="102"/>
                    </a:lnTo>
                    <a:lnTo>
                      <a:pt x="5" y="65"/>
                    </a:lnTo>
                    <a:lnTo>
                      <a:pt x="23" y="33"/>
                    </a:lnTo>
                    <a:lnTo>
                      <a:pt x="39" y="20"/>
                    </a:lnTo>
                    <a:lnTo>
                      <a:pt x="55" y="9"/>
                    </a:lnTo>
                    <a:lnTo>
                      <a:pt x="91" y="0"/>
                    </a:lnTo>
                    <a:lnTo>
                      <a:pt x="128" y="5"/>
                    </a:lnTo>
                    <a:lnTo>
                      <a:pt x="160" y="23"/>
                    </a:lnTo>
                    <a:lnTo>
                      <a:pt x="172" y="38"/>
                    </a:lnTo>
                    <a:lnTo>
                      <a:pt x="261" y="152"/>
                    </a:lnTo>
                    <a:lnTo>
                      <a:pt x="475" y="403"/>
                    </a:lnTo>
                    <a:lnTo>
                      <a:pt x="730" y="677"/>
                    </a:lnTo>
                    <a:lnTo>
                      <a:pt x="1020" y="971"/>
                    </a:lnTo>
                    <a:lnTo>
                      <a:pt x="1338" y="1278"/>
                    </a:lnTo>
                    <a:lnTo>
                      <a:pt x="1683" y="1592"/>
                    </a:lnTo>
                    <a:lnTo>
                      <a:pt x="2047" y="1911"/>
                    </a:lnTo>
                    <a:lnTo>
                      <a:pt x="2426" y="2225"/>
                    </a:lnTo>
                    <a:lnTo>
                      <a:pt x="2814" y="2530"/>
                    </a:lnTo>
                    <a:lnTo>
                      <a:pt x="3209" y="2823"/>
                    </a:lnTo>
                    <a:lnTo>
                      <a:pt x="3600" y="3095"/>
                    </a:lnTo>
                    <a:lnTo>
                      <a:pt x="3987" y="3345"/>
                    </a:lnTo>
                    <a:lnTo>
                      <a:pt x="4364" y="3564"/>
                    </a:lnTo>
                    <a:lnTo>
                      <a:pt x="4635" y="3703"/>
                    </a:lnTo>
                    <a:lnTo>
                      <a:pt x="4810" y="3786"/>
                    </a:lnTo>
                    <a:lnTo>
                      <a:pt x="4979" y="3858"/>
                    </a:lnTo>
                    <a:lnTo>
                      <a:pt x="5143" y="3918"/>
                    </a:lnTo>
                    <a:lnTo>
                      <a:pt x="5299" y="3967"/>
                    </a:lnTo>
                    <a:lnTo>
                      <a:pt x="5448" y="4003"/>
                    </a:lnTo>
                    <a:lnTo>
                      <a:pt x="5520" y="4016"/>
                    </a:lnTo>
                    <a:lnTo>
                      <a:pt x="5640" y="4034"/>
                    </a:lnTo>
                    <a:lnTo>
                      <a:pt x="5879" y="4062"/>
                    </a:lnTo>
                    <a:lnTo>
                      <a:pt x="6116" y="4076"/>
                    </a:lnTo>
                    <a:lnTo>
                      <a:pt x="6350" y="4082"/>
                    </a:lnTo>
                    <a:lnTo>
                      <a:pt x="6579" y="4076"/>
                    </a:lnTo>
                    <a:lnTo>
                      <a:pt x="6803" y="4063"/>
                    </a:lnTo>
                    <a:lnTo>
                      <a:pt x="7125" y="4032"/>
                    </a:lnTo>
                    <a:lnTo>
                      <a:pt x="7524" y="3970"/>
                    </a:lnTo>
                    <a:lnTo>
                      <a:pt x="7881" y="3894"/>
                    </a:lnTo>
                    <a:lnTo>
                      <a:pt x="8187" y="3815"/>
                    </a:lnTo>
                    <a:lnTo>
                      <a:pt x="8434" y="3740"/>
                    </a:lnTo>
                    <a:lnTo>
                      <a:pt x="8530" y="3707"/>
                    </a:lnTo>
                    <a:lnTo>
                      <a:pt x="8549" y="3703"/>
                    </a:lnTo>
                    <a:lnTo>
                      <a:pt x="8586" y="3706"/>
                    </a:lnTo>
                    <a:lnTo>
                      <a:pt x="8619" y="3722"/>
                    </a:lnTo>
                    <a:lnTo>
                      <a:pt x="8643" y="3749"/>
                    </a:lnTo>
                    <a:lnTo>
                      <a:pt x="8650" y="3768"/>
                    </a:lnTo>
                    <a:lnTo>
                      <a:pt x="8656" y="3786"/>
                    </a:lnTo>
                    <a:lnTo>
                      <a:pt x="8653" y="3824"/>
                    </a:lnTo>
                    <a:lnTo>
                      <a:pt x="8637" y="3857"/>
                    </a:lnTo>
                    <a:lnTo>
                      <a:pt x="8609" y="3881"/>
                    </a:lnTo>
                    <a:lnTo>
                      <a:pt x="8592" y="3890"/>
                    </a:lnTo>
                    <a:lnTo>
                      <a:pt x="8433" y="3941"/>
                    </a:lnTo>
                    <a:lnTo>
                      <a:pt x="8103" y="4036"/>
                    </a:lnTo>
                    <a:lnTo>
                      <a:pt x="7842" y="4099"/>
                    </a:lnTo>
                    <a:lnTo>
                      <a:pt x="7549" y="4159"/>
                    </a:lnTo>
                    <a:lnTo>
                      <a:pt x="7231" y="4209"/>
                    </a:lnTo>
                    <a:lnTo>
                      <a:pt x="6890" y="4248"/>
                    </a:lnTo>
                    <a:lnTo>
                      <a:pt x="6532" y="4270"/>
                    </a:lnTo>
                    <a:lnTo>
                      <a:pt x="6345" y="427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3" name="Freeform 80">
                <a:extLst>
                  <a:ext uri="{FF2B5EF4-FFF2-40B4-BE49-F238E27FC236}">
                    <a16:creationId xmlns:a16="http://schemas.microsoft.com/office/drawing/2014/main" xmlns="" id="{3DF71382-675F-4CA9-A937-AA99CCF099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24" y="3589"/>
                <a:ext cx="126" cy="195"/>
              </a:xfrm>
              <a:custGeom>
                <a:avLst/>
                <a:gdLst>
                  <a:gd name="T0" fmla="*/ 94 w 378"/>
                  <a:gd name="T1" fmla="*/ 584 h 584"/>
                  <a:gd name="T2" fmla="*/ 73 w 378"/>
                  <a:gd name="T3" fmla="*/ 583 h 584"/>
                  <a:gd name="T4" fmla="*/ 53 w 378"/>
                  <a:gd name="T5" fmla="*/ 576 h 584"/>
                  <a:gd name="T6" fmla="*/ 36 w 378"/>
                  <a:gd name="T7" fmla="*/ 566 h 584"/>
                  <a:gd name="T8" fmla="*/ 11 w 378"/>
                  <a:gd name="T9" fmla="*/ 538 h 584"/>
                  <a:gd name="T10" fmla="*/ 0 w 378"/>
                  <a:gd name="T11" fmla="*/ 502 h 584"/>
                  <a:gd name="T12" fmla="*/ 1 w 378"/>
                  <a:gd name="T13" fmla="*/ 465 h 584"/>
                  <a:gd name="T14" fmla="*/ 8 w 378"/>
                  <a:gd name="T15" fmla="*/ 448 h 584"/>
                  <a:gd name="T16" fmla="*/ 198 w 378"/>
                  <a:gd name="T17" fmla="*/ 54 h 584"/>
                  <a:gd name="T18" fmla="*/ 208 w 378"/>
                  <a:gd name="T19" fmla="*/ 36 h 584"/>
                  <a:gd name="T20" fmla="*/ 235 w 378"/>
                  <a:gd name="T21" fmla="*/ 12 h 584"/>
                  <a:gd name="T22" fmla="*/ 269 w 378"/>
                  <a:gd name="T23" fmla="*/ 0 h 584"/>
                  <a:gd name="T24" fmla="*/ 307 w 378"/>
                  <a:gd name="T25" fmla="*/ 2 h 584"/>
                  <a:gd name="T26" fmla="*/ 325 w 378"/>
                  <a:gd name="T27" fmla="*/ 9 h 584"/>
                  <a:gd name="T28" fmla="*/ 342 w 378"/>
                  <a:gd name="T29" fmla="*/ 19 h 584"/>
                  <a:gd name="T30" fmla="*/ 367 w 378"/>
                  <a:gd name="T31" fmla="*/ 46 h 584"/>
                  <a:gd name="T32" fmla="*/ 378 w 378"/>
                  <a:gd name="T33" fmla="*/ 82 h 584"/>
                  <a:gd name="T34" fmla="*/ 377 w 378"/>
                  <a:gd name="T35" fmla="*/ 118 h 584"/>
                  <a:gd name="T36" fmla="*/ 370 w 378"/>
                  <a:gd name="T37" fmla="*/ 137 h 584"/>
                  <a:gd name="T38" fmla="*/ 180 w 378"/>
                  <a:gd name="T39" fmla="*/ 531 h 584"/>
                  <a:gd name="T40" fmla="*/ 173 w 378"/>
                  <a:gd name="T41" fmla="*/ 543 h 584"/>
                  <a:gd name="T42" fmla="*/ 156 w 378"/>
                  <a:gd name="T43" fmla="*/ 563 h 584"/>
                  <a:gd name="T44" fmla="*/ 133 w 378"/>
                  <a:gd name="T45" fmla="*/ 577 h 584"/>
                  <a:gd name="T46" fmla="*/ 107 w 378"/>
                  <a:gd name="T47" fmla="*/ 584 h 584"/>
                  <a:gd name="T48" fmla="*/ 94 w 378"/>
                  <a:gd name="T49" fmla="*/ 584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78" h="584">
                    <a:moveTo>
                      <a:pt x="94" y="584"/>
                    </a:moveTo>
                    <a:lnTo>
                      <a:pt x="73" y="583"/>
                    </a:lnTo>
                    <a:lnTo>
                      <a:pt x="53" y="576"/>
                    </a:lnTo>
                    <a:lnTo>
                      <a:pt x="36" y="566"/>
                    </a:lnTo>
                    <a:lnTo>
                      <a:pt x="11" y="538"/>
                    </a:lnTo>
                    <a:lnTo>
                      <a:pt x="0" y="502"/>
                    </a:lnTo>
                    <a:lnTo>
                      <a:pt x="1" y="465"/>
                    </a:lnTo>
                    <a:lnTo>
                      <a:pt x="8" y="448"/>
                    </a:lnTo>
                    <a:lnTo>
                      <a:pt x="198" y="54"/>
                    </a:lnTo>
                    <a:lnTo>
                      <a:pt x="208" y="36"/>
                    </a:lnTo>
                    <a:lnTo>
                      <a:pt x="235" y="12"/>
                    </a:lnTo>
                    <a:lnTo>
                      <a:pt x="269" y="0"/>
                    </a:lnTo>
                    <a:lnTo>
                      <a:pt x="307" y="2"/>
                    </a:lnTo>
                    <a:lnTo>
                      <a:pt x="325" y="9"/>
                    </a:lnTo>
                    <a:lnTo>
                      <a:pt x="342" y="19"/>
                    </a:lnTo>
                    <a:lnTo>
                      <a:pt x="367" y="46"/>
                    </a:lnTo>
                    <a:lnTo>
                      <a:pt x="378" y="82"/>
                    </a:lnTo>
                    <a:lnTo>
                      <a:pt x="377" y="118"/>
                    </a:lnTo>
                    <a:lnTo>
                      <a:pt x="370" y="137"/>
                    </a:lnTo>
                    <a:lnTo>
                      <a:pt x="180" y="531"/>
                    </a:lnTo>
                    <a:lnTo>
                      <a:pt x="173" y="543"/>
                    </a:lnTo>
                    <a:lnTo>
                      <a:pt x="156" y="563"/>
                    </a:lnTo>
                    <a:lnTo>
                      <a:pt x="133" y="577"/>
                    </a:lnTo>
                    <a:lnTo>
                      <a:pt x="107" y="584"/>
                    </a:lnTo>
                    <a:lnTo>
                      <a:pt x="94" y="58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4" name="Freeform 81">
                <a:extLst>
                  <a:ext uri="{FF2B5EF4-FFF2-40B4-BE49-F238E27FC236}">
                    <a16:creationId xmlns:a16="http://schemas.microsoft.com/office/drawing/2014/main" xmlns="" id="{FD71753C-AC8D-4327-B9BF-1151AE80BA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42" y="2911"/>
                <a:ext cx="1529" cy="682"/>
              </a:xfrm>
              <a:custGeom>
                <a:avLst/>
                <a:gdLst>
                  <a:gd name="T0" fmla="*/ 84 w 4586"/>
                  <a:gd name="T1" fmla="*/ 2045 h 2046"/>
                  <a:gd name="T2" fmla="*/ 46 w 4586"/>
                  <a:gd name="T3" fmla="*/ 2032 h 2046"/>
                  <a:gd name="T4" fmla="*/ 9 w 4586"/>
                  <a:gd name="T5" fmla="*/ 1989 h 2046"/>
                  <a:gd name="T6" fmla="*/ 6 w 4586"/>
                  <a:gd name="T7" fmla="*/ 1917 h 2046"/>
                  <a:gd name="T8" fmla="*/ 101 w 4586"/>
                  <a:gd name="T9" fmla="*/ 1765 h 2046"/>
                  <a:gd name="T10" fmla="*/ 426 w 4586"/>
                  <a:gd name="T11" fmla="*/ 1293 h 2046"/>
                  <a:gd name="T12" fmla="*/ 729 w 4586"/>
                  <a:gd name="T13" fmla="*/ 910 h 2046"/>
                  <a:gd name="T14" fmla="*/ 1067 w 4586"/>
                  <a:gd name="T15" fmla="*/ 543 h 2046"/>
                  <a:gd name="T16" fmla="*/ 1487 w 4586"/>
                  <a:gd name="T17" fmla="*/ 182 h 2046"/>
                  <a:gd name="T18" fmla="*/ 1724 w 4586"/>
                  <a:gd name="T19" fmla="*/ 33 h 2046"/>
                  <a:gd name="T20" fmla="*/ 1756 w 4586"/>
                  <a:gd name="T21" fmla="*/ 17 h 2046"/>
                  <a:gd name="T22" fmla="*/ 1792 w 4586"/>
                  <a:gd name="T23" fmla="*/ 5 h 2046"/>
                  <a:gd name="T24" fmla="*/ 1900 w 4586"/>
                  <a:gd name="T25" fmla="*/ 7 h 2046"/>
                  <a:gd name="T26" fmla="*/ 1949 w 4586"/>
                  <a:gd name="T27" fmla="*/ 30 h 2046"/>
                  <a:gd name="T28" fmla="*/ 2016 w 4586"/>
                  <a:gd name="T29" fmla="*/ 93 h 2046"/>
                  <a:gd name="T30" fmla="*/ 2079 w 4586"/>
                  <a:gd name="T31" fmla="*/ 210 h 2046"/>
                  <a:gd name="T32" fmla="*/ 2139 w 4586"/>
                  <a:gd name="T33" fmla="*/ 400 h 2046"/>
                  <a:gd name="T34" fmla="*/ 2240 w 4586"/>
                  <a:gd name="T35" fmla="*/ 699 h 2046"/>
                  <a:gd name="T36" fmla="*/ 2371 w 4586"/>
                  <a:gd name="T37" fmla="*/ 945 h 2046"/>
                  <a:gd name="T38" fmla="*/ 2551 w 4586"/>
                  <a:gd name="T39" fmla="*/ 1137 h 2046"/>
                  <a:gd name="T40" fmla="*/ 2687 w 4586"/>
                  <a:gd name="T41" fmla="*/ 1230 h 2046"/>
                  <a:gd name="T42" fmla="*/ 2807 w 4586"/>
                  <a:gd name="T43" fmla="*/ 1287 h 2046"/>
                  <a:gd name="T44" fmla="*/ 3154 w 4586"/>
                  <a:gd name="T45" fmla="*/ 1408 h 2046"/>
                  <a:gd name="T46" fmla="*/ 3609 w 4586"/>
                  <a:gd name="T47" fmla="*/ 1510 h 2046"/>
                  <a:gd name="T48" fmla="*/ 4033 w 4586"/>
                  <a:gd name="T49" fmla="*/ 1558 h 2046"/>
                  <a:gd name="T50" fmla="*/ 4489 w 4586"/>
                  <a:gd name="T51" fmla="*/ 1567 h 2046"/>
                  <a:gd name="T52" fmla="*/ 4543 w 4586"/>
                  <a:gd name="T53" fmla="*/ 1583 h 2046"/>
                  <a:gd name="T54" fmla="*/ 4585 w 4586"/>
                  <a:gd name="T55" fmla="*/ 1642 h 2046"/>
                  <a:gd name="T56" fmla="*/ 4586 w 4586"/>
                  <a:gd name="T57" fmla="*/ 1680 h 2046"/>
                  <a:gd name="T58" fmla="*/ 4548 w 4586"/>
                  <a:gd name="T59" fmla="*/ 1742 h 2046"/>
                  <a:gd name="T60" fmla="*/ 4493 w 4586"/>
                  <a:gd name="T61" fmla="*/ 1759 h 2046"/>
                  <a:gd name="T62" fmla="*/ 4221 w 4586"/>
                  <a:gd name="T63" fmla="*/ 1758 h 2046"/>
                  <a:gd name="T64" fmla="*/ 3801 w 4586"/>
                  <a:gd name="T65" fmla="*/ 1729 h 2046"/>
                  <a:gd name="T66" fmla="*/ 3339 w 4586"/>
                  <a:gd name="T67" fmla="*/ 1652 h 2046"/>
                  <a:gd name="T68" fmla="*/ 2856 w 4586"/>
                  <a:gd name="T69" fmla="*/ 1512 h 2046"/>
                  <a:gd name="T70" fmla="*/ 2685 w 4586"/>
                  <a:gd name="T71" fmla="*/ 1444 h 2046"/>
                  <a:gd name="T72" fmla="*/ 2508 w 4586"/>
                  <a:gd name="T73" fmla="*/ 1343 h 2046"/>
                  <a:gd name="T74" fmla="*/ 2363 w 4586"/>
                  <a:gd name="T75" fmla="*/ 1227 h 2046"/>
                  <a:gd name="T76" fmla="*/ 2221 w 4586"/>
                  <a:gd name="T77" fmla="*/ 1064 h 2046"/>
                  <a:gd name="T78" fmla="*/ 2068 w 4586"/>
                  <a:gd name="T79" fmla="*/ 783 h 2046"/>
                  <a:gd name="T80" fmla="*/ 1956 w 4586"/>
                  <a:gd name="T81" fmla="*/ 454 h 2046"/>
                  <a:gd name="T82" fmla="*/ 1890 w 4586"/>
                  <a:gd name="T83" fmla="*/ 253 h 2046"/>
                  <a:gd name="T84" fmla="*/ 1848 w 4586"/>
                  <a:gd name="T85" fmla="*/ 193 h 2046"/>
                  <a:gd name="T86" fmla="*/ 1832 w 4586"/>
                  <a:gd name="T87" fmla="*/ 192 h 2046"/>
                  <a:gd name="T88" fmla="*/ 1831 w 4586"/>
                  <a:gd name="T89" fmla="*/ 193 h 2046"/>
                  <a:gd name="T90" fmla="*/ 1633 w 4586"/>
                  <a:gd name="T91" fmla="*/ 314 h 2046"/>
                  <a:gd name="T92" fmla="*/ 1232 w 4586"/>
                  <a:gd name="T93" fmla="*/ 651 h 2046"/>
                  <a:gd name="T94" fmla="*/ 898 w 4586"/>
                  <a:gd name="T95" fmla="*/ 1008 h 2046"/>
                  <a:gd name="T96" fmla="*/ 594 w 4586"/>
                  <a:gd name="T97" fmla="*/ 1388 h 2046"/>
                  <a:gd name="T98" fmla="*/ 264 w 4586"/>
                  <a:gd name="T99" fmla="*/ 1864 h 2046"/>
                  <a:gd name="T100" fmla="*/ 162 w 4586"/>
                  <a:gd name="T101" fmla="*/ 2020 h 2046"/>
                  <a:gd name="T102" fmla="*/ 96 w 4586"/>
                  <a:gd name="T103" fmla="*/ 2046 h 20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586" h="2046">
                    <a:moveTo>
                      <a:pt x="96" y="2046"/>
                    </a:moveTo>
                    <a:lnTo>
                      <a:pt x="84" y="2045"/>
                    </a:lnTo>
                    <a:lnTo>
                      <a:pt x="58" y="2037"/>
                    </a:lnTo>
                    <a:lnTo>
                      <a:pt x="46" y="2032"/>
                    </a:lnTo>
                    <a:lnTo>
                      <a:pt x="31" y="2020"/>
                    </a:lnTo>
                    <a:lnTo>
                      <a:pt x="9" y="1989"/>
                    </a:lnTo>
                    <a:lnTo>
                      <a:pt x="0" y="1953"/>
                    </a:lnTo>
                    <a:lnTo>
                      <a:pt x="6" y="1917"/>
                    </a:lnTo>
                    <a:lnTo>
                      <a:pt x="16" y="1900"/>
                    </a:lnTo>
                    <a:lnTo>
                      <a:pt x="101" y="1765"/>
                    </a:lnTo>
                    <a:lnTo>
                      <a:pt x="266" y="1517"/>
                    </a:lnTo>
                    <a:lnTo>
                      <a:pt x="426" y="1293"/>
                    </a:lnTo>
                    <a:lnTo>
                      <a:pt x="581" y="1091"/>
                    </a:lnTo>
                    <a:lnTo>
                      <a:pt x="729" y="910"/>
                    </a:lnTo>
                    <a:lnTo>
                      <a:pt x="871" y="750"/>
                    </a:lnTo>
                    <a:lnTo>
                      <a:pt x="1067" y="543"/>
                    </a:lnTo>
                    <a:lnTo>
                      <a:pt x="1298" y="332"/>
                    </a:lnTo>
                    <a:lnTo>
                      <a:pt x="1487" y="182"/>
                    </a:lnTo>
                    <a:lnTo>
                      <a:pt x="1632" y="86"/>
                    </a:lnTo>
                    <a:lnTo>
                      <a:pt x="1724" y="33"/>
                    </a:lnTo>
                    <a:lnTo>
                      <a:pt x="1746" y="23"/>
                    </a:lnTo>
                    <a:lnTo>
                      <a:pt x="1756" y="17"/>
                    </a:lnTo>
                    <a:lnTo>
                      <a:pt x="1767" y="12"/>
                    </a:lnTo>
                    <a:lnTo>
                      <a:pt x="1792" y="5"/>
                    </a:lnTo>
                    <a:lnTo>
                      <a:pt x="1841" y="0"/>
                    </a:lnTo>
                    <a:lnTo>
                      <a:pt x="1900" y="7"/>
                    </a:lnTo>
                    <a:lnTo>
                      <a:pt x="1927" y="18"/>
                    </a:lnTo>
                    <a:lnTo>
                      <a:pt x="1949" y="30"/>
                    </a:lnTo>
                    <a:lnTo>
                      <a:pt x="1984" y="57"/>
                    </a:lnTo>
                    <a:lnTo>
                      <a:pt x="2016" y="93"/>
                    </a:lnTo>
                    <a:lnTo>
                      <a:pt x="2045" y="134"/>
                    </a:lnTo>
                    <a:lnTo>
                      <a:pt x="2079" y="210"/>
                    </a:lnTo>
                    <a:lnTo>
                      <a:pt x="2119" y="332"/>
                    </a:lnTo>
                    <a:lnTo>
                      <a:pt x="2139" y="400"/>
                    </a:lnTo>
                    <a:lnTo>
                      <a:pt x="2174" y="514"/>
                    </a:lnTo>
                    <a:lnTo>
                      <a:pt x="2240" y="699"/>
                    </a:lnTo>
                    <a:lnTo>
                      <a:pt x="2297" y="823"/>
                    </a:lnTo>
                    <a:lnTo>
                      <a:pt x="2371" y="945"/>
                    </a:lnTo>
                    <a:lnTo>
                      <a:pt x="2465" y="1059"/>
                    </a:lnTo>
                    <a:lnTo>
                      <a:pt x="2551" y="1137"/>
                    </a:lnTo>
                    <a:lnTo>
                      <a:pt x="2615" y="1186"/>
                    </a:lnTo>
                    <a:lnTo>
                      <a:pt x="2687" y="1230"/>
                    </a:lnTo>
                    <a:lnTo>
                      <a:pt x="2766" y="1270"/>
                    </a:lnTo>
                    <a:lnTo>
                      <a:pt x="2807" y="1287"/>
                    </a:lnTo>
                    <a:lnTo>
                      <a:pt x="2923" y="1333"/>
                    </a:lnTo>
                    <a:lnTo>
                      <a:pt x="3154" y="1408"/>
                    </a:lnTo>
                    <a:lnTo>
                      <a:pt x="3384" y="1467"/>
                    </a:lnTo>
                    <a:lnTo>
                      <a:pt x="3609" y="1510"/>
                    </a:lnTo>
                    <a:lnTo>
                      <a:pt x="3825" y="1540"/>
                    </a:lnTo>
                    <a:lnTo>
                      <a:pt x="4033" y="1558"/>
                    </a:lnTo>
                    <a:lnTo>
                      <a:pt x="4321" y="1570"/>
                    </a:lnTo>
                    <a:lnTo>
                      <a:pt x="4489" y="1567"/>
                    </a:lnTo>
                    <a:lnTo>
                      <a:pt x="4509" y="1570"/>
                    </a:lnTo>
                    <a:lnTo>
                      <a:pt x="4543" y="1583"/>
                    </a:lnTo>
                    <a:lnTo>
                      <a:pt x="4569" y="1609"/>
                    </a:lnTo>
                    <a:lnTo>
                      <a:pt x="4585" y="1642"/>
                    </a:lnTo>
                    <a:lnTo>
                      <a:pt x="4586" y="1660"/>
                    </a:lnTo>
                    <a:lnTo>
                      <a:pt x="4586" y="1680"/>
                    </a:lnTo>
                    <a:lnTo>
                      <a:pt x="4572" y="1715"/>
                    </a:lnTo>
                    <a:lnTo>
                      <a:pt x="4548" y="1742"/>
                    </a:lnTo>
                    <a:lnTo>
                      <a:pt x="4513" y="1756"/>
                    </a:lnTo>
                    <a:lnTo>
                      <a:pt x="4493" y="1759"/>
                    </a:lnTo>
                    <a:lnTo>
                      <a:pt x="4409" y="1761"/>
                    </a:lnTo>
                    <a:lnTo>
                      <a:pt x="4221" y="1758"/>
                    </a:lnTo>
                    <a:lnTo>
                      <a:pt x="4019" y="1749"/>
                    </a:lnTo>
                    <a:lnTo>
                      <a:pt x="3801" y="1729"/>
                    </a:lnTo>
                    <a:lnTo>
                      <a:pt x="3574" y="1697"/>
                    </a:lnTo>
                    <a:lnTo>
                      <a:pt x="3339" y="1652"/>
                    </a:lnTo>
                    <a:lnTo>
                      <a:pt x="3098" y="1591"/>
                    </a:lnTo>
                    <a:lnTo>
                      <a:pt x="2856" y="1512"/>
                    </a:lnTo>
                    <a:lnTo>
                      <a:pt x="2736" y="1465"/>
                    </a:lnTo>
                    <a:lnTo>
                      <a:pt x="2685" y="1444"/>
                    </a:lnTo>
                    <a:lnTo>
                      <a:pt x="2592" y="1396"/>
                    </a:lnTo>
                    <a:lnTo>
                      <a:pt x="2508" y="1343"/>
                    </a:lnTo>
                    <a:lnTo>
                      <a:pt x="2432" y="1287"/>
                    </a:lnTo>
                    <a:lnTo>
                      <a:pt x="2363" y="1227"/>
                    </a:lnTo>
                    <a:lnTo>
                      <a:pt x="2301" y="1163"/>
                    </a:lnTo>
                    <a:lnTo>
                      <a:pt x="2221" y="1064"/>
                    </a:lnTo>
                    <a:lnTo>
                      <a:pt x="2135" y="925"/>
                    </a:lnTo>
                    <a:lnTo>
                      <a:pt x="2068" y="783"/>
                    </a:lnTo>
                    <a:lnTo>
                      <a:pt x="1993" y="576"/>
                    </a:lnTo>
                    <a:lnTo>
                      <a:pt x="1956" y="454"/>
                    </a:lnTo>
                    <a:lnTo>
                      <a:pt x="1931" y="371"/>
                    </a:lnTo>
                    <a:lnTo>
                      <a:pt x="1890" y="253"/>
                    </a:lnTo>
                    <a:lnTo>
                      <a:pt x="1863" y="203"/>
                    </a:lnTo>
                    <a:lnTo>
                      <a:pt x="1848" y="193"/>
                    </a:lnTo>
                    <a:lnTo>
                      <a:pt x="1844" y="192"/>
                    </a:lnTo>
                    <a:lnTo>
                      <a:pt x="1832" y="192"/>
                    </a:lnTo>
                    <a:lnTo>
                      <a:pt x="1832" y="193"/>
                    </a:lnTo>
                    <a:lnTo>
                      <a:pt x="1831" y="193"/>
                    </a:lnTo>
                    <a:lnTo>
                      <a:pt x="1807" y="205"/>
                    </a:lnTo>
                    <a:lnTo>
                      <a:pt x="1633" y="314"/>
                    </a:lnTo>
                    <a:lnTo>
                      <a:pt x="1455" y="450"/>
                    </a:lnTo>
                    <a:lnTo>
                      <a:pt x="1232" y="651"/>
                    </a:lnTo>
                    <a:lnTo>
                      <a:pt x="1038" y="851"/>
                    </a:lnTo>
                    <a:lnTo>
                      <a:pt x="898" y="1008"/>
                    </a:lnTo>
                    <a:lnTo>
                      <a:pt x="749" y="1187"/>
                    </a:lnTo>
                    <a:lnTo>
                      <a:pt x="594" y="1388"/>
                    </a:lnTo>
                    <a:lnTo>
                      <a:pt x="432" y="1614"/>
                    </a:lnTo>
                    <a:lnTo>
                      <a:pt x="264" y="1864"/>
                    </a:lnTo>
                    <a:lnTo>
                      <a:pt x="178" y="2000"/>
                    </a:lnTo>
                    <a:lnTo>
                      <a:pt x="162" y="2020"/>
                    </a:lnTo>
                    <a:lnTo>
                      <a:pt x="121" y="2043"/>
                    </a:lnTo>
                    <a:lnTo>
                      <a:pt x="96" y="204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5" name="Freeform 82">
                <a:extLst>
                  <a:ext uri="{FF2B5EF4-FFF2-40B4-BE49-F238E27FC236}">
                    <a16:creationId xmlns:a16="http://schemas.microsoft.com/office/drawing/2014/main" xmlns="" id="{BF2EFC1A-4E37-4945-8B64-AB218B391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86" y="3035"/>
                <a:ext cx="846" cy="556"/>
              </a:xfrm>
              <a:custGeom>
                <a:avLst/>
                <a:gdLst>
                  <a:gd name="T0" fmla="*/ 2440 w 2537"/>
                  <a:gd name="T1" fmla="*/ 1668 h 1668"/>
                  <a:gd name="T2" fmla="*/ 2335 w 2537"/>
                  <a:gd name="T3" fmla="*/ 1662 h 1668"/>
                  <a:gd name="T4" fmla="*/ 1942 w 2537"/>
                  <a:gd name="T5" fmla="*/ 1619 h 1668"/>
                  <a:gd name="T6" fmla="*/ 1568 w 2537"/>
                  <a:gd name="T7" fmla="*/ 1549 h 1668"/>
                  <a:gd name="T8" fmla="*/ 1212 w 2537"/>
                  <a:gd name="T9" fmla="*/ 1452 h 1668"/>
                  <a:gd name="T10" fmla="*/ 959 w 2537"/>
                  <a:gd name="T11" fmla="*/ 1358 h 1668"/>
                  <a:gd name="T12" fmla="*/ 782 w 2537"/>
                  <a:gd name="T13" fmla="*/ 1275 h 1668"/>
                  <a:gd name="T14" fmla="*/ 584 w 2537"/>
                  <a:gd name="T15" fmla="*/ 1142 h 1668"/>
                  <a:gd name="T16" fmla="*/ 425 w 2537"/>
                  <a:gd name="T17" fmla="*/ 993 h 1668"/>
                  <a:gd name="T18" fmla="*/ 299 w 2537"/>
                  <a:gd name="T19" fmla="*/ 831 h 1668"/>
                  <a:gd name="T20" fmla="*/ 143 w 2537"/>
                  <a:gd name="T21" fmla="*/ 541 h 1668"/>
                  <a:gd name="T22" fmla="*/ 14 w 2537"/>
                  <a:gd name="T23" fmla="*/ 167 h 1668"/>
                  <a:gd name="T24" fmla="*/ 4 w 2537"/>
                  <a:gd name="T25" fmla="*/ 135 h 1668"/>
                  <a:gd name="T26" fmla="*/ 1 w 2537"/>
                  <a:gd name="T27" fmla="*/ 76 h 1668"/>
                  <a:gd name="T28" fmla="*/ 44 w 2537"/>
                  <a:gd name="T29" fmla="*/ 13 h 1668"/>
                  <a:gd name="T30" fmla="*/ 81 w 2537"/>
                  <a:gd name="T31" fmla="*/ 0 h 1668"/>
                  <a:gd name="T32" fmla="*/ 149 w 2537"/>
                  <a:gd name="T33" fmla="*/ 13 h 1668"/>
                  <a:gd name="T34" fmla="*/ 180 w 2537"/>
                  <a:gd name="T35" fmla="*/ 56 h 1668"/>
                  <a:gd name="T36" fmla="*/ 233 w 2537"/>
                  <a:gd name="T37" fmla="*/ 234 h 1668"/>
                  <a:gd name="T38" fmla="*/ 387 w 2537"/>
                  <a:gd name="T39" fmla="*/ 606 h 1668"/>
                  <a:gd name="T40" fmla="*/ 564 w 2537"/>
                  <a:gd name="T41" fmla="*/ 861 h 1668"/>
                  <a:gd name="T42" fmla="*/ 703 w 2537"/>
                  <a:gd name="T43" fmla="*/ 993 h 1668"/>
                  <a:gd name="T44" fmla="*/ 877 w 2537"/>
                  <a:gd name="T45" fmla="*/ 1109 h 1668"/>
                  <a:gd name="T46" fmla="*/ 1030 w 2537"/>
                  <a:gd name="T47" fmla="*/ 1182 h 1668"/>
                  <a:gd name="T48" fmla="*/ 1273 w 2537"/>
                  <a:gd name="T49" fmla="*/ 1270 h 1668"/>
                  <a:gd name="T50" fmla="*/ 1612 w 2537"/>
                  <a:gd name="T51" fmla="*/ 1364 h 1668"/>
                  <a:gd name="T52" fmla="*/ 1972 w 2537"/>
                  <a:gd name="T53" fmla="*/ 1432 h 1668"/>
                  <a:gd name="T54" fmla="*/ 2349 w 2537"/>
                  <a:gd name="T55" fmla="*/ 1472 h 1668"/>
                  <a:gd name="T56" fmla="*/ 2465 w 2537"/>
                  <a:gd name="T57" fmla="*/ 1479 h 1668"/>
                  <a:gd name="T58" fmla="*/ 2523 w 2537"/>
                  <a:gd name="T59" fmla="*/ 1522 h 1668"/>
                  <a:gd name="T60" fmla="*/ 2537 w 2537"/>
                  <a:gd name="T61" fmla="*/ 1576 h 1668"/>
                  <a:gd name="T62" fmla="*/ 2520 w 2537"/>
                  <a:gd name="T63" fmla="*/ 1628 h 1668"/>
                  <a:gd name="T64" fmla="*/ 2460 w 2537"/>
                  <a:gd name="T65" fmla="*/ 1667 h 1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37" h="1668">
                    <a:moveTo>
                      <a:pt x="2441" y="1668"/>
                    </a:moveTo>
                    <a:lnTo>
                      <a:pt x="2440" y="1668"/>
                    </a:lnTo>
                    <a:lnTo>
                      <a:pt x="2437" y="1668"/>
                    </a:lnTo>
                    <a:lnTo>
                      <a:pt x="2335" y="1662"/>
                    </a:lnTo>
                    <a:lnTo>
                      <a:pt x="2137" y="1645"/>
                    </a:lnTo>
                    <a:lnTo>
                      <a:pt x="1942" y="1619"/>
                    </a:lnTo>
                    <a:lnTo>
                      <a:pt x="1753" y="1588"/>
                    </a:lnTo>
                    <a:lnTo>
                      <a:pt x="1568" y="1549"/>
                    </a:lnTo>
                    <a:lnTo>
                      <a:pt x="1387" y="1503"/>
                    </a:lnTo>
                    <a:lnTo>
                      <a:pt x="1212" y="1452"/>
                    </a:lnTo>
                    <a:lnTo>
                      <a:pt x="1042" y="1391"/>
                    </a:lnTo>
                    <a:lnTo>
                      <a:pt x="959" y="1358"/>
                    </a:lnTo>
                    <a:lnTo>
                      <a:pt x="897" y="1333"/>
                    </a:lnTo>
                    <a:lnTo>
                      <a:pt x="782" y="1275"/>
                    </a:lnTo>
                    <a:lnTo>
                      <a:pt x="679" y="1211"/>
                    </a:lnTo>
                    <a:lnTo>
                      <a:pt x="584" y="1142"/>
                    </a:lnTo>
                    <a:lnTo>
                      <a:pt x="501" y="1069"/>
                    </a:lnTo>
                    <a:lnTo>
                      <a:pt x="425" y="993"/>
                    </a:lnTo>
                    <a:lnTo>
                      <a:pt x="359" y="912"/>
                    </a:lnTo>
                    <a:lnTo>
                      <a:pt x="299" y="831"/>
                    </a:lnTo>
                    <a:lnTo>
                      <a:pt x="223" y="706"/>
                    </a:lnTo>
                    <a:lnTo>
                      <a:pt x="143" y="541"/>
                    </a:lnTo>
                    <a:lnTo>
                      <a:pt x="54" y="303"/>
                    </a:lnTo>
                    <a:lnTo>
                      <a:pt x="14" y="167"/>
                    </a:lnTo>
                    <a:lnTo>
                      <a:pt x="10" y="151"/>
                    </a:lnTo>
                    <a:lnTo>
                      <a:pt x="4" y="135"/>
                    </a:lnTo>
                    <a:lnTo>
                      <a:pt x="0" y="115"/>
                    </a:lnTo>
                    <a:lnTo>
                      <a:pt x="1" y="76"/>
                    </a:lnTo>
                    <a:lnTo>
                      <a:pt x="17" y="41"/>
                    </a:lnTo>
                    <a:lnTo>
                      <a:pt x="44" y="13"/>
                    </a:lnTo>
                    <a:lnTo>
                      <a:pt x="61" y="5"/>
                    </a:lnTo>
                    <a:lnTo>
                      <a:pt x="81" y="0"/>
                    </a:lnTo>
                    <a:lnTo>
                      <a:pt x="117" y="0"/>
                    </a:lnTo>
                    <a:lnTo>
                      <a:pt x="149" y="13"/>
                    </a:lnTo>
                    <a:lnTo>
                      <a:pt x="173" y="39"/>
                    </a:lnTo>
                    <a:lnTo>
                      <a:pt x="180" y="56"/>
                    </a:lnTo>
                    <a:lnTo>
                      <a:pt x="195" y="101"/>
                    </a:lnTo>
                    <a:lnTo>
                      <a:pt x="233" y="234"/>
                    </a:lnTo>
                    <a:lnTo>
                      <a:pt x="314" y="455"/>
                    </a:lnTo>
                    <a:lnTo>
                      <a:pt x="387" y="606"/>
                    </a:lnTo>
                    <a:lnTo>
                      <a:pt x="478" y="755"/>
                    </a:lnTo>
                    <a:lnTo>
                      <a:pt x="564" y="861"/>
                    </a:lnTo>
                    <a:lnTo>
                      <a:pt x="630" y="928"/>
                    </a:lnTo>
                    <a:lnTo>
                      <a:pt x="703" y="993"/>
                    </a:lnTo>
                    <a:lnTo>
                      <a:pt x="785" y="1053"/>
                    </a:lnTo>
                    <a:lnTo>
                      <a:pt x="877" y="1109"/>
                    </a:lnTo>
                    <a:lnTo>
                      <a:pt x="976" y="1159"/>
                    </a:lnTo>
                    <a:lnTo>
                      <a:pt x="1030" y="1182"/>
                    </a:lnTo>
                    <a:lnTo>
                      <a:pt x="1109" y="1212"/>
                    </a:lnTo>
                    <a:lnTo>
                      <a:pt x="1273" y="1270"/>
                    </a:lnTo>
                    <a:lnTo>
                      <a:pt x="1440" y="1320"/>
                    </a:lnTo>
                    <a:lnTo>
                      <a:pt x="1612" y="1364"/>
                    </a:lnTo>
                    <a:lnTo>
                      <a:pt x="1790" y="1401"/>
                    </a:lnTo>
                    <a:lnTo>
                      <a:pt x="1972" y="1432"/>
                    </a:lnTo>
                    <a:lnTo>
                      <a:pt x="2159" y="1455"/>
                    </a:lnTo>
                    <a:lnTo>
                      <a:pt x="2349" y="1472"/>
                    </a:lnTo>
                    <a:lnTo>
                      <a:pt x="2445" y="1476"/>
                    </a:lnTo>
                    <a:lnTo>
                      <a:pt x="2465" y="1479"/>
                    </a:lnTo>
                    <a:lnTo>
                      <a:pt x="2498" y="1495"/>
                    </a:lnTo>
                    <a:lnTo>
                      <a:pt x="2523" y="1522"/>
                    </a:lnTo>
                    <a:lnTo>
                      <a:pt x="2536" y="1558"/>
                    </a:lnTo>
                    <a:lnTo>
                      <a:pt x="2537" y="1576"/>
                    </a:lnTo>
                    <a:lnTo>
                      <a:pt x="2534" y="1595"/>
                    </a:lnTo>
                    <a:lnTo>
                      <a:pt x="2520" y="1628"/>
                    </a:lnTo>
                    <a:lnTo>
                      <a:pt x="2494" y="1652"/>
                    </a:lnTo>
                    <a:lnTo>
                      <a:pt x="2460" y="1667"/>
                    </a:lnTo>
                    <a:lnTo>
                      <a:pt x="2441" y="166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6" name="Freeform 83">
                <a:extLst>
                  <a:ext uri="{FF2B5EF4-FFF2-40B4-BE49-F238E27FC236}">
                    <a16:creationId xmlns:a16="http://schemas.microsoft.com/office/drawing/2014/main" xmlns="" id="{1C0AB70D-D49A-4C7C-9058-F60C862E93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" y="4214"/>
                <a:ext cx="849" cy="605"/>
              </a:xfrm>
              <a:custGeom>
                <a:avLst/>
                <a:gdLst>
                  <a:gd name="T0" fmla="*/ 2438 w 2546"/>
                  <a:gd name="T1" fmla="*/ 1815 h 1815"/>
                  <a:gd name="T2" fmla="*/ 2414 w 2546"/>
                  <a:gd name="T3" fmla="*/ 1811 h 1815"/>
                  <a:gd name="T4" fmla="*/ 2360 w 2546"/>
                  <a:gd name="T5" fmla="*/ 1764 h 1815"/>
                  <a:gd name="T6" fmla="*/ 2349 w 2546"/>
                  <a:gd name="T7" fmla="*/ 1708 h 1815"/>
                  <a:gd name="T8" fmla="*/ 2354 w 2546"/>
                  <a:gd name="T9" fmla="*/ 1587 h 1815"/>
                  <a:gd name="T10" fmla="*/ 2322 w 2546"/>
                  <a:gd name="T11" fmla="*/ 1375 h 1815"/>
                  <a:gd name="T12" fmla="*/ 2239 w 2546"/>
                  <a:gd name="T13" fmla="*/ 1203 h 1815"/>
                  <a:gd name="T14" fmla="*/ 2190 w 2546"/>
                  <a:gd name="T15" fmla="*/ 1151 h 1815"/>
                  <a:gd name="T16" fmla="*/ 2044 w 2546"/>
                  <a:gd name="T17" fmla="*/ 1077 h 1815"/>
                  <a:gd name="T18" fmla="*/ 1561 w 2546"/>
                  <a:gd name="T19" fmla="*/ 925 h 1815"/>
                  <a:gd name="T20" fmla="*/ 1015 w 2546"/>
                  <a:gd name="T21" fmla="*/ 758 h 1815"/>
                  <a:gd name="T22" fmla="*/ 586 w 2546"/>
                  <a:gd name="T23" fmla="*/ 586 h 1815"/>
                  <a:gd name="T24" fmla="*/ 262 w 2546"/>
                  <a:gd name="T25" fmla="*/ 394 h 1815"/>
                  <a:gd name="T26" fmla="*/ 110 w 2546"/>
                  <a:gd name="T27" fmla="*/ 262 h 1815"/>
                  <a:gd name="T28" fmla="*/ 19 w 2546"/>
                  <a:gd name="T29" fmla="*/ 150 h 1815"/>
                  <a:gd name="T30" fmla="*/ 0 w 2546"/>
                  <a:gd name="T31" fmla="*/ 97 h 1815"/>
                  <a:gd name="T32" fmla="*/ 26 w 2546"/>
                  <a:gd name="T33" fmla="*/ 30 h 1815"/>
                  <a:gd name="T34" fmla="*/ 59 w 2546"/>
                  <a:gd name="T35" fmla="*/ 7 h 1815"/>
                  <a:gd name="T36" fmla="*/ 130 w 2546"/>
                  <a:gd name="T37" fmla="*/ 6 h 1815"/>
                  <a:gd name="T38" fmla="*/ 175 w 2546"/>
                  <a:gd name="T39" fmla="*/ 40 h 1815"/>
                  <a:gd name="T40" fmla="*/ 255 w 2546"/>
                  <a:gd name="T41" fmla="*/ 137 h 1815"/>
                  <a:gd name="T42" fmla="*/ 393 w 2546"/>
                  <a:gd name="T43" fmla="*/ 254 h 1815"/>
                  <a:gd name="T44" fmla="*/ 694 w 2546"/>
                  <a:gd name="T45" fmla="*/ 426 h 1815"/>
                  <a:gd name="T46" fmla="*/ 1097 w 2546"/>
                  <a:gd name="T47" fmla="*/ 583 h 1815"/>
                  <a:gd name="T48" fmla="*/ 1614 w 2546"/>
                  <a:gd name="T49" fmla="*/ 741 h 1815"/>
                  <a:gd name="T50" fmla="*/ 1968 w 2546"/>
                  <a:gd name="T51" fmla="*/ 847 h 1815"/>
                  <a:gd name="T52" fmla="*/ 2263 w 2546"/>
                  <a:gd name="T53" fmla="*/ 972 h 1815"/>
                  <a:gd name="T54" fmla="*/ 2342 w 2546"/>
                  <a:gd name="T55" fmla="*/ 1032 h 1815"/>
                  <a:gd name="T56" fmla="*/ 2405 w 2546"/>
                  <a:gd name="T57" fmla="*/ 1108 h 1815"/>
                  <a:gd name="T58" fmla="*/ 2500 w 2546"/>
                  <a:gd name="T59" fmla="*/ 1305 h 1815"/>
                  <a:gd name="T60" fmla="*/ 2542 w 2546"/>
                  <a:gd name="T61" fmla="*/ 1524 h 1815"/>
                  <a:gd name="T62" fmla="*/ 2542 w 2546"/>
                  <a:gd name="T63" fmla="*/ 1712 h 1815"/>
                  <a:gd name="T64" fmla="*/ 2536 w 2546"/>
                  <a:gd name="T65" fmla="*/ 1749 h 1815"/>
                  <a:gd name="T66" fmla="*/ 2494 w 2546"/>
                  <a:gd name="T67" fmla="*/ 1802 h 1815"/>
                  <a:gd name="T68" fmla="*/ 2444 w 2546"/>
                  <a:gd name="T69" fmla="*/ 1815 h 1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46" h="1815">
                    <a:moveTo>
                      <a:pt x="2444" y="1815"/>
                    </a:moveTo>
                    <a:lnTo>
                      <a:pt x="2438" y="1815"/>
                    </a:lnTo>
                    <a:lnTo>
                      <a:pt x="2433" y="1815"/>
                    </a:lnTo>
                    <a:lnTo>
                      <a:pt x="2414" y="1811"/>
                    </a:lnTo>
                    <a:lnTo>
                      <a:pt x="2381" y="1792"/>
                    </a:lnTo>
                    <a:lnTo>
                      <a:pt x="2360" y="1764"/>
                    </a:lnTo>
                    <a:lnTo>
                      <a:pt x="2349" y="1728"/>
                    </a:lnTo>
                    <a:lnTo>
                      <a:pt x="2349" y="1708"/>
                    </a:lnTo>
                    <a:lnTo>
                      <a:pt x="2351" y="1696"/>
                    </a:lnTo>
                    <a:lnTo>
                      <a:pt x="2354" y="1587"/>
                    </a:lnTo>
                    <a:lnTo>
                      <a:pt x="2341" y="1464"/>
                    </a:lnTo>
                    <a:lnTo>
                      <a:pt x="2322" y="1375"/>
                    </a:lnTo>
                    <a:lnTo>
                      <a:pt x="2288" y="1286"/>
                    </a:lnTo>
                    <a:lnTo>
                      <a:pt x="2239" y="1203"/>
                    </a:lnTo>
                    <a:lnTo>
                      <a:pt x="2206" y="1166"/>
                    </a:lnTo>
                    <a:lnTo>
                      <a:pt x="2190" y="1151"/>
                    </a:lnTo>
                    <a:lnTo>
                      <a:pt x="2143" y="1121"/>
                    </a:lnTo>
                    <a:lnTo>
                      <a:pt x="2044" y="1077"/>
                    </a:lnTo>
                    <a:lnTo>
                      <a:pt x="1772" y="985"/>
                    </a:lnTo>
                    <a:lnTo>
                      <a:pt x="1561" y="925"/>
                    </a:lnTo>
                    <a:lnTo>
                      <a:pt x="1347" y="863"/>
                    </a:lnTo>
                    <a:lnTo>
                      <a:pt x="1015" y="758"/>
                    </a:lnTo>
                    <a:lnTo>
                      <a:pt x="796" y="678"/>
                    </a:lnTo>
                    <a:lnTo>
                      <a:pt x="586" y="586"/>
                    </a:lnTo>
                    <a:lnTo>
                      <a:pt x="393" y="482"/>
                    </a:lnTo>
                    <a:lnTo>
                      <a:pt x="262" y="394"/>
                    </a:lnTo>
                    <a:lnTo>
                      <a:pt x="182" y="330"/>
                    </a:lnTo>
                    <a:lnTo>
                      <a:pt x="110" y="262"/>
                    </a:lnTo>
                    <a:lnTo>
                      <a:pt x="46" y="189"/>
                    </a:lnTo>
                    <a:lnTo>
                      <a:pt x="19" y="150"/>
                    </a:lnTo>
                    <a:lnTo>
                      <a:pt x="8" y="133"/>
                    </a:lnTo>
                    <a:lnTo>
                      <a:pt x="0" y="97"/>
                    </a:lnTo>
                    <a:lnTo>
                      <a:pt x="7" y="61"/>
                    </a:lnTo>
                    <a:lnTo>
                      <a:pt x="26" y="30"/>
                    </a:lnTo>
                    <a:lnTo>
                      <a:pt x="41" y="17"/>
                    </a:lnTo>
                    <a:lnTo>
                      <a:pt x="59" y="7"/>
                    </a:lnTo>
                    <a:lnTo>
                      <a:pt x="95" y="0"/>
                    </a:lnTo>
                    <a:lnTo>
                      <a:pt x="130" y="6"/>
                    </a:lnTo>
                    <a:lnTo>
                      <a:pt x="162" y="26"/>
                    </a:lnTo>
                    <a:lnTo>
                      <a:pt x="175" y="40"/>
                    </a:lnTo>
                    <a:lnTo>
                      <a:pt x="199" y="74"/>
                    </a:lnTo>
                    <a:lnTo>
                      <a:pt x="255" y="137"/>
                    </a:lnTo>
                    <a:lnTo>
                      <a:pt x="321" y="198"/>
                    </a:lnTo>
                    <a:lnTo>
                      <a:pt x="393" y="254"/>
                    </a:lnTo>
                    <a:lnTo>
                      <a:pt x="513" y="332"/>
                    </a:lnTo>
                    <a:lnTo>
                      <a:pt x="694" y="426"/>
                    </a:lnTo>
                    <a:lnTo>
                      <a:pt x="890" y="510"/>
                    </a:lnTo>
                    <a:lnTo>
                      <a:pt x="1097" y="583"/>
                    </a:lnTo>
                    <a:lnTo>
                      <a:pt x="1412" y="682"/>
                    </a:lnTo>
                    <a:lnTo>
                      <a:pt x="1614" y="741"/>
                    </a:lnTo>
                    <a:lnTo>
                      <a:pt x="1740" y="778"/>
                    </a:lnTo>
                    <a:lnTo>
                      <a:pt x="1968" y="847"/>
                    </a:lnTo>
                    <a:lnTo>
                      <a:pt x="2156" y="916"/>
                    </a:lnTo>
                    <a:lnTo>
                      <a:pt x="2263" y="972"/>
                    </a:lnTo>
                    <a:lnTo>
                      <a:pt x="2321" y="1011"/>
                    </a:lnTo>
                    <a:lnTo>
                      <a:pt x="2342" y="1032"/>
                    </a:lnTo>
                    <a:lnTo>
                      <a:pt x="2365" y="1057"/>
                    </a:lnTo>
                    <a:lnTo>
                      <a:pt x="2405" y="1108"/>
                    </a:lnTo>
                    <a:lnTo>
                      <a:pt x="2454" y="1190"/>
                    </a:lnTo>
                    <a:lnTo>
                      <a:pt x="2500" y="1305"/>
                    </a:lnTo>
                    <a:lnTo>
                      <a:pt x="2527" y="1418"/>
                    </a:lnTo>
                    <a:lnTo>
                      <a:pt x="2542" y="1524"/>
                    </a:lnTo>
                    <a:lnTo>
                      <a:pt x="2546" y="1615"/>
                    </a:lnTo>
                    <a:lnTo>
                      <a:pt x="2542" y="1712"/>
                    </a:lnTo>
                    <a:lnTo>
                      <a:pt x="2539" y="1732"/>
                    </a:lnTo>
                    <a:lnTo>
                      <a:pt x="2536" y="1749"/>
                    </a:lnTo>
                    <a:lnTo>
                      <a:pt x="2520" y="1779"/>
                    </a:lnTo>
                    <a:lnTo>
                      <a:pt x="2494" y="1802"/>
                    </a:lnTo>
                    <a:lnTo>
                      <a:pt x="2463" y="1814"/>
                    </a:lnTo>
                    <a:lnTo>
                      <a:pt x="2444" y="181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Freeform 84">
                <a:extLst>
                  <a:ext uri="{FF2B5EF4-FFF2-40B4-BE49-F238E27FC236}">
                    <a16:creationId xmlns:a16="http://schemas.microsoft.com/office/drawing/2014/main" xmlns="" id="{89096B60-B959-46B0-BF02-7EFD858CBF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7" y="4819"/>
                <a:ext cx="64" cy="199"/>
              </a:xfrm>
              <a:custGeom>
                <a:avLst/>
                <a:gdLst>
                  <a:gd name="T0" fmla="*/ 95 w 191"/>
                  <a:gd name="T1" fmla="*/ 597 h 597"/>
                  <a:gd name="T2" fmla="*/ 76 w 191"/>
                  <a:gd name="T3" fmla="*/ 595 h 597"/>
                  <a:gd name="T4" fmla="*/ 42 w 191"/>
                  <a:gd name="T5" fmla="*/ 581 h 597"/>
                  <a:gd name="T6" fmla="*/ 16 w 191"/>
                  <a:gd name="T7" fmla="*/ 555 h 597"/>
                  <a:gd name="T8" fmla="*/ 2 w 191"/>
                  <a:gd name="T9" fmla="*/ 521 h 597"/>
                  <a:gd name="T10" fmla="*/ 0 w 191"/>
                  <a:gd name="T11" fmla="*/ 501 h 597"/>
                  <a:gd name="T12" fmla="*/ 0 w 191"/>
                  <a:gd name="T13" fmla="*/ 96 h 597"/>
                  <a:gd name="T14" fmla="*/ 2 w 191"/>
                  <a:gd name="T15" fmla="*/ 76 h 597"/>
                  <a:gd name="T16" fmla="*/ 16 w 191"/>
                  <a:gd name="T17" fmla="*/ 42 h 597"/>
                  <a:gd name="T18" fmla="*/ 42 w 191"/>
                  <a:gd name="T19" fmla="*/ 16 h 597"/>
                  <a:gd name="T20" fmla="*/ 76 w 191"/>
                  <a:gd name="T21" fmla="*/ 2 h 597"/>
                  <a:gd name="T22" fmla="*/ 95 w 191"/>
                  <a:gd name="T23" fmla="*/ 0 h 597"/>
                  <a:gd name="T24" fmla="*/ 115 w 191"/>
                  <a:gd name="T25" fmla="*/ 2 h 597"/>
                  <a:gd name="T26" fmla="*/ 150 w 191"/>
                  <a:gd name="T27" fmla="*/ 16 h 597"/>
                  <a:gd name="T28" fmla="*/ 175 w 191"/>
                  <a:gd name="T29" fmla="*/ 42 h 597"/>
                  <a:gd name="T30" fmla="*/ 190 w 191"/>
                  <a:gd name="T31" fmla="*/ 76 h 597"/>
                  <a:gd name="T32" fmla="*/ 191 w 191"/>
                  <a:gd name="T33" fmla="*/ 96 h 597"/>
                  <a:gd name="T34" fmla="*/ 191 w 191"/>
                  <a:gd name="T35" fmla="*/ 501 h 597"/>
                  <a:gd name="T36" fmla="*/ 190 w 191"/>
                  <a:gd name="T37" fmla="*/ 521 h 597"/>
                  <a:gd name="T38" fmla="*/ 175 w 191"/>
                  <a:gd name="T39" fmla="*/ 555 h 597"/>
                  <a:gd name="T40" fmla="*/ 150 w 191"/>
                  <a:gd name="T41" fmla="*/ 581 h 597"/>
                  <a:gd name="T42" fmla="*/ 115 w 191"/>
                  <a:gd name="T43" fmla="*/ 595 h 597"/>
                  <a:gd name="T44" fmla="*/ 95 w 191"/>
                  <a:gd name="T45" fmla="*/ 597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1" h="597">
                    <a:moveTo>
                      <a:pt x="95" y="597"/>
                    </a:moveTo>
                    <a:lnTo>
                      <a:pt x="76" y="595"/>
                    </a:lnTo>
                    <a:lnTo>
                      <a:pt x="42" y="581"/>
                    </a:lnTo>
                    <a:lnTo>
                      <a:pt x="16" y="555"/>
                    </a:lnTo>
                    <a:lnTo>
                      <a:pt x="2" y="521"/>
                    </a:lnTo>
                    <a:lnTo>
                      <a:pt x="0" y="501"/>
                    </a:lnTo>
                    <a:lnTo>
                      <a:pt x="0" y="96"/>
                    </a:lnTo>
                    <a:lnTo>
                      <a:pt x="2" y="76"/>
                    </a:lnTo>
                    <a:lnTo>
                      <a:pt x="16" y="42"/>
                    </a:lnTo>
                    <a:lnTo>
                      <a:pt x="42" y="16"/>
                    </a:lnTo>
                    <a:lnTo>
                      <a:pt x="76" y="2"/>
                    </a:lnTo>
                    <a:lnTo>
                      <a:pt x="95" y="0"/>
                    </a:lnTo>
                    <a:lnTo>
                      <a:pt x="115" y="2"/>
                    </a:lnTo>
                    <a:lnTo>
                      <a:pt x="150" y="16"/>
                    </a:lnTo>
                    <a:lnTo>
                      <a:pt x="175" y="42"/>
                    </a:lnTo>
                    <a:lnTo>
                      <a:pt x="190" y="76"/>
                    </a:lnTo>
                    <a:lnTo>
                      <a:pt x="191" y="96"/>
                    </a:lnTo>
                    <a:lnTo>
                      <a:pt x="191" y="501"/>
                    </a:lnTo>
                    <a:lnTo>
                      <a:pt x="190" y="521"/>
                    </a:lnTo>
                    <a:lnTo>
                      <a:pt x="175" y="555"/>
                    </a:lnTo>
                    <a:lnTo>
                      <a:pt x="150" y="581"/>
                    </a:lnTo>
                    <a:lnTo>
                      <a:pt x="115" y="595"/>
                    </a:lnTo>
                    <a:lnTo>
                      <a:pt x="95" y="597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8" name="Freeform 85">
                <a:extLst>
                  <a:ext uri="{FF2B5EF4-FFF2-40B4-BE49-F238E27FC236}">
                    <a16:creationId xmlns:a16="http://schemas.microsoft.com/office/drawing/2014/main" xmlns="" id="{56F9BC60-48A4-4F57-B2AE-53ABB0CF96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3" y="3274"/>
                <a:ext cx="491" cy="1004"/>
              </a:xfrm>
              <a:custGeom>
                <a:avLst/>
                <a:gdLst>
                  <a:gd name="T0" fmla="*/ 1378 w 1474"/>
                  <a:gd name="T1" fmla="*/ 3011 h 3011"/>
                  <a:gd name="T2" fmla="*/ 1359 w 1474"/>
                  <a:gd name="T3" fmla="*/ 3009 h 3011"/>
                  <a:gd name="T4" fmla="*/ 1322 w 1474"/>
                  <a:gd name="T5" fmla="*/ 2993 h 3011"/>
                  <a:gd name="T6" fmla="*/ 1306 w 1474"/>
                  <a:gd name="T7" fmla="*/ 2979 h 3011"/>
                  <a:gd name="T8" fmla="*/ 1194 w 1474"/>
                  <a:gd name="T9" fmla="*/ 2850 h 3011"/>
                  <a:gd name="T10" fmla="*/ 988 w 1474"/>
                  <a:gd name="T11" fmla="*/ 2580 h 3011"/>
                  <a:gd name="T12" fmla="*/ 895 w 1474"/>
                  <a:gd name="T13" fmla="*/ 2443 h 3011"/>
                  <a:gd name="T14" fmla="*/ 810 w 1474"/>
                  <a:gd name="T15" fmla="*/ 2311 h 3011"/>
                  <a:gd name="T16" fmla="*/ 658 w 1474"/>
                  <a:gd name="T17" fmla="*/ 2048 h 3011"/>
                  <a:gd name="T18" fmla="*/ 525 w 1474"/>
                  <a:gd name="T19" fmla="*/ 1789 h 3011"/>
                  <a:gd name="T20" fmla="*/ 410 w 1474"/>
                  <a:gd name="T21" fmla="*/ 1533 h 3011"/>
                  <a:gd name="T22" fmla="*/ 311 w 1474"/>
                  <a:gd name="T23" fmla="*/ 1287 h 3011"/>
                  <a:gd name="T24" fmla="*/ 230 w 1474"/>
                  <a:gd name="T25" fmla="*/ 1053 h 3011"/>
                  <a:gd name="T26" fmla="*/ 161 w 1474"/>
                  <a:gd name="T27" fmla="*/ 832 h 3011"/>
                  <a:gd name="T28" fmla="*/ 106 w 1474"/>
                  <a:gd name="T29" fmla="*/ 630 h 3011"/>
                  <a:gd name="T30" fmla="*/ 83 w 1474"/>
                  <a:gd name="T31" fmla="*/ 537 h 3011"/>
                  <a:gd name="T32" fmla="*/ 43 w 1474"/>
                  <a:gd name="T33" fmla="*/ 353 h 3011"/>
                  <a:gd name="T34" fmla="*/ 5 w 1474"/>
                  <a:gd name="T35" fmla="*/ 132 h 3011"/>
                  <a:gd name="T36" fmla="*/ 2 w 1474"/>
                  <a:gd name="T37" fmla="*/ 108 h 3011"/>
                  <a:gd name="T38" fmla="*/ 0 w 1474"/>
                  <a:gd name="T39" fmla="*/ 88 h 3011"/>
                  <a:gd name="T40" fmla="*/ 10 w 1474"/>
                  <a:gd name="T41" fmla="*/ 52 h 3011"/>
                  <a:gd name="T42" fmla="*/ 33 w 1474"/>
                  <a:gd name="T43" fmla="*/ 23 h 3011"/>
                  <a:gd name="T44" fmla="*/ 66 w 1474"/>
                  <a:gd name="T45" fmla="*/ 5 h 3011"/>
                  <a:gd name="T46" fmla="*/ 85 w 1474"/>
                  <a:gd name="T47" fmla="*/ 2 h 3011"/>
                  <a:gd name="T48" fmla="*/ 104 w 1474"/>
                  <a:gd name="T49" fmla="*/ 0 h 3011"/>
                  <a:gd name="T50" fmla="*/ 138 w 1474"/>
                  <a:gd name="T51" fmla="*/ 12 h 3011"/>
                  <a:gd name="T52" fmla="*/ 168 w 1474"/>
                  <a:gd name="T53" fmla="*/ 33 h 3011"/>
                  <a:gd name="T54" fmla="*/ 187 w 1474"/>
                  <a:gd name="T55" fmla="*/ 66 h 3011"/>
                  <a:gd name="T56" fmla="*/ 191 w 1474"/>
                  <a:gd name="T57" fmla="*/ 85 h 3011"/>
                  <a:gd name="T58" fmla="*/ 194 w 1474"/>
                  <a:gd name="T59" fmla="*/ 105 h 3011"/>
                  <a:gd name="T60" fmla="*/ 230 w 1474"/>
                  <a:gd name="T61" fmla="*/ 317 h 3011"/>
                  <a:gd name="T62" fmla="*/ 270 w 1474"/>
                  <a:gd name="T63" fmla="*/ 492 h 3011"/>
                  <a:gd name="T64" fmla="*/ 314 w 1474"/>
                  <a:gd name="T65" fmla="*/ 676 h 3011"/>
                  <a:gd name="T66" fmla="*/ 410 w 1474"/>
                  <a:gd name="T67" fmla="*/ 991 h 3011"/>
                  <a:gd name="T68" fmla="*/ 491 w 1474"/>
                  <a:gd name="T69" fmla="*/ 1219 h 3011"/>
                  <a:gd name="T70" fmla="*/ 585 w 1474"/>
                  <a:gd name="T71" fmla="*/ 1457 h 3011"/>
                  <a:gd name="T72" fmla="*/ 697 w 1474"/>
                  <a:gd name="T73" fmla="*/ 1706 h 3011"/>
                  <a:gd name="T74" fmla="*/ 825 w 1474"/>
                  <a:gd name="T75" fmla="*/ 1956 h 3011"/>
                  <a:gd name="T76" fmla="*/ 972 w 1474"/>
                  <a:gd name="T77" fmla="*/ 2210 h 3011"/>
                  <a:gd name="T78" fmla="*/ 1055 w 1474"/>
                  <a:gd name="T79" fmla="*/ 2337 h 3011"/>
                  <a:gd name="T80" fmla="*/ 1144 w 1474"/>
                  <a:gd name="T81" fmla="*/ 2470 h 3011"/>
                  <a:gd name="T82" fmla="*/ 1342 w 1474"/>
                  <a:gd name="T83" fmla="*/ 2728 h 3011"/>
                  <a:gd name="T84" fmla="*/ 1450 w 1474"/>
                  <a:gd name="T85" fmla="*/ 2851 h 3011"/>
                  <a:gd name="T86" fmla="*/ 1461 w 1474"/>
                  <a:gd name="T87" fmla="*/ 2867 h 3011"/>
                  <a:gd name="T88" fmla="*/ 1474 w 1474"/>
                  <a:gd name="T89" fmla="*/ 2903 h 3011"/>
                  <a:gd name="T90" fmla="*/ 1471 w 1474"/>
                  <a:gd name="T91" fmla="*/ 2939 h 3011"/>
                  <a:gd name="T92" fmla="*/ 1455 w 1474"/>
                  <a:gd name="T93" fmla="*/ 2973 h 3011"/>
                  <a:gd name="T94" fmla="*/ 1442 w 1474"/>
                  <a:gd name="T95" fmla="*/ 2988 h 3011"/>
                  <a:gd name="T96" fmla="*/ 1428 w 1474"/>
                  <a:gd name="T97" fmla="*/ 2998 h 3011"/>
                  <a:gd name="T98" fmla="*/ 1395 w 1474"/>
                  <a:gd name="T99" fmla="*/ 3011 h 3011"/>
                  <a:gd name="T100" fmla="*/ 1378 w 1474"/>
                  <a:gd name="T101" fmla="*/ 3011 h 3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74" h="3011">
                    <a:moveTo>
                      <a:pt x="1378" y="3011"/>
                    </a:moveTo>
                    <a:lnTo>
                      <a:pt x="1359" y="3009"/>
                    </a:lnTo>
                    <a:lnTo>
                      <a:pt x="1322" y="2993"/>
                    </a:lnTo>
                    <a:lnTo>
                      <a:pt x="1306" y="2979"/>
                    </a:lnTo>
                    <a:lnTo>
                      <a:pt x="1194" y="2850"/>
                    </a:lnTo>
                    <a:lnTo>
                      <a:pt x="988" y="2580"/>
                    </a:lnTo>
                    <a:lnTo>
                      <a:pt x="895" y="2443"/>
                    </a:lnTo>
                    <a:lnTo>
                      <a:pt x="810" y="2311"/>
                    </a:lnTo>
                    <a:lnTo>
                      <a:pt x="658" y="2048"/>
                    </a:lnTo>
                    <a:lnTo>
                      <a:pt x="525" y="1789"/>
                    </a:lnTo>
                    <a:lnTo>
                      <a:pt x="410" y="1533"/>
                    </a:lnTo>
                    <a:lnTo>
                      <a:pt x="311" y="1287"/>
                    </a:lnTo>
                    <a:lnTo>
                      <a:pt x="230" y="1053"/>
                    </a:lnTo>
                    <a:lnTo>
                      <a:pt x="161" y="832"/>
                    </a:lnTo>
                    <a:lnTo>
                      <a:pt x="106" y="630"/>
                    </a:lnTo>
                    <a:lnTo>
                      <a:pt x="83" y="537"/>
                    </a:lnTo>
                    <a:lnTo>
                      <a:pt x="43" y="353"/>
                    </a:lnTo>
                    <a:lnTo>
                      <a:pt x="5" y="132"/>
                    </a:lnTo>
                    <a:lnTo>
                      <a:pt x="2" y="108"/>
                    </a:lnTo>
                    <a:lnTo>
                      <a:pt x="0" y="88"/>
                    </a:lnTo>
                    <a:lnTo>
                      <a:pt x="10" y="52"/>
                    </a:lnTo>
                    <a:lnTo>
                      <a:pt x="33" y="23"/>
                    </a:lnTo>
                    <a:lnTo>
                      <a:pt x="66" y="5"/>
                    </a:lnTo>
                    <a:lnTo>
                      <a:pt x="85" y="2"/>
                    </a:lnTo>
                    <a:lnTo>
                      <a:pt x="104" y="0"/>
                    </a:lnTo>
                    <a:lnTo>
                      <a:pt x="138" y="12"/>
                    </a:lnTo>
                    <a:lnTo>
                      <a:pt x="168" y="33"/>
                    </a:lnTo>
                    <a:lnTo>
                      <a:pt x="187" y="66"/>
                    </a:lnTo>
                    <a:lnTo>
                      <a:pt x="191" y="85"/>
                    </a:lnTo>
                    <a:lnTo>
                      <a:pt x="194" y="105"/>
                    </a:lnTo>
                    <a:lnTo>
                      <a:pt x="230" y="317"/>
                    </a:lnTo>
                    <a:lnTo>
                      <a:pt x="270" y="492"/>
                    </a:lnTo>
                    <a:lnTo>
                      <a:pt x="314" y="676"/>
                    </a:lnTo>
                    <a:lnTo>
                      <a:pt x="410" y="991"/>
                    </a:lnTo>
                    <a:lnTo>
                      <a:pt x="491" y="1219"/>
                    </a:lnTo>
                    <a:lnTo>
                      <a:pt x="585" y="1457"/>
                    </a:lnTo>
                    <a:lnTo>
                      <a:pt x="697" y="1706"/>
                    </a:lnTo>
                    <a:lnTo>
                      <a:pt x="825" y="1956"/>
                    </a:lnTo>
                    <a:lnTo>
                      <a:pt x="972" y="2210"/>
                    </a:lnTo>
                    <a:lnTo>
                      <a:pt x="1055" y="2337"/>
                    </a:lnTo>
                    <a:lnTo>
                      <a:pt x="1144" y="2470"/>
                    </a:lnTo>
                    <a:lnTo>
                      <a:pt x="1342" y="2728"/>
                    </a:lnTo>
                    <a:lnTo>
                      <a:pt x="1450" y="2851"/>
                    </a:lnTo>
                    <a:lnTo>
                      <a:pt x="1461" y="2867"/>
                    </a:lnTo>
                    <a:lnTo>
                      <a:pt x="1474" y="2903"/>
                    </a:lnTo>
                    <a:lnTo>
                      <a:pt x="1471" y="2939"/>
                    </a:lnTo>
                    <a:lnTo>
                      <a:pt x="1455" y="2973"/>
                    </a:lnTo>
                    <a:lnTo>
                      <a:pt x="1442" y="2988"/>
                    </a:lnTo>
                    <a:lnTo>
                      <a:pt x="1428" y="2998"/>
                    </a:lnTo>
                    <a:lnTo>
                      <a:pt x="1395" y="3011"/>
                    </a:lnTo>
                    <a:lnTo>
                      <a:pt x="1378" y="301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9" name="Freeform 86">
                <a:extLst>
                  <a:ext uri="{FF2B5EF4-FFF2-40B4-BE49-F238E27FC236}">
                    <a16:creationId xmlns:a16="http://schemas.microsoft.com/office/drawing/2014/main" xmlns="" id="{FC3D2468-CF51-41A2-91F5-EBE660B3B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3" y="3274"/>
                <a:ext cx="255" cy="64"/>
              </a:xfrm>
              <a:custGeom>
                <a:avLst/>
                <a:gdLst>
                  <a:gd name="T0" fmla="*/ 670 w 764"/>
                  <a:gd name="T1" fmla="*/ 191 h 191"/>
                  <a:gd name="T2" fmla="*/ 96 w 764"/>
                  <a:gd name="T3" fmla="*/ 191 h 191"/>
                  <a:gd name="T4" fmla="*/ 76 w 764"/>
                  <a:gd name="T5" fmla="*/ 190 h 191"/>
                  <a:gd name="T6" fmla="*/ 42 w 764"/>
                  <a:gd name="T7" fmla="*/ 175 h 191"/>
                  <a:gd name="T8" fmla="*/ 16 w 764"/>
                  <a:gd name="T9" fmla="*/ 150 h 191"/>
                  <a:gd name="T10" fmla="*/ 2 w 764"/>
                  <a:gd name="T11" fmla="*/ 115 h 191"/>
                  <a:gd name="T12" fmla="*/ 0 w 764"/>
                  <a:gd name="T13" fmla="*/ 97 h 191"/>
                  <a:gd name="T14" fmla="*/ 2 w 764"/>
                  <a:gd name="T15" fmla="*/ 76 h 191"/>
                  <a:gd name="T16" fmla="*/ 16 w 764"/>
                  <a:gd name="T17" fmla="*/ 42 h 191"/>
                  <a:gd name="T18" fmla="*/ 42 w 764"/>
                  <a:gd name="T19" fmla="*/ 16 h 191"/>
                  <a:gd name="T20" fmla="*/ 76 w 764"/>
                  <a:gd name="T21" fmla="*/ 2 h 191"/>
                  <a:gd name="T22" fmla="*/ 96 w 764"/>
                  <a:gd name="T23" fmla="*/ 0 h 191"/>
                  <a:gd name="T24" fmla="*/ 670 w 764"/>
                  <a:gd name="T25" fmla="*/ 0 h 191"/>
                  <a:gd name="T26" fmla="*/ 688 w 764"/>
                  <a:gd name="T27" fmla="*/ 2 h 191"/>
                  <a:gd name="T28" fmla="*/ 723 w 764"/>
                  <a:gd name="T29" fmla="*/ 16 h 191"/>
                  <a:gd name="T30" fmla="*/ 749 w 764"/>
                  <a:gd name="T31" fmla="*/ 42 h 191"/>
                  <a:gd name="T32" fmla="*/ 764 w 764"/>
                  <a:gd name="T33" fmla="*/ 76 h 191"/>
                  <a:gd name="T34" fmla="*/ 764 w 764"/>
                  <a:gd name="T35" fmla="*/ 97 h 191"/>
                  <a:gd name="T36" fmla="*/ 764 w 764"/>
                  <a:gd name="T37" fmla="*/ 115 h 191"/>
                  <a:gd name="T38" fmla="*/ 749 w 764"/>
                  <a:gd name="T39" fmla="*/ 150 h 191"/>
                  <a:gd name="T40" fmla="*/ 723 w 764"/>
                  <a:gd name="T41" fmla="*/ 175 h 191"/>
                  <a:gd name="T42" fmla="*/ 688 w 764"/>
                  <a:gd name="T43" fmla="*/ 190 h 191"/>
                  <a:gd name="T44" fmla="*/ 670 w 764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64" h="191">
                    <a:moveTo>
                      <a:pt x="670" y="191"/>
                    </a:moveTo>
                    <a:lnTo>
                      <a:pt x="96" y="191"/>
                    </a:lnTo>
                    <a:lnTo>
                      <a:pt x="76" y="190"/>
                    </a:lnTo>
                    <a:lnTo>
                      <a:pt x="42" y="175"/>
                    </a:lnTo>
                    <a:lnTo>
                      <a:pt x="16" y="150"/>
                    </a:lnTo>
                    <a:lnTo>
                      <a:pt x="2" y="115"/>
                    </a:lnTo>
                    <a:lnTo>
                      <a:pt x="0" y="97"/>
                    </a:lnTo>
                    <a:lnTo>
                      <a:pt x="2" y="76"/>
                    </a:lnTo>
                    <a:lnTo>
                      <a:pt x="16" y="42"/>
                    </a:lnTo>
                    <a:lnTo>
                      <a:pt x="42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670" y="0"/>
                    </a:lnTo>
                    <a:lnTo>
                      <a:pt x="688" y="2"/>
                    </a:lnTo>
                    <a:lnTo>
                      <a:pt x="723" y="16"/>
                    </a:lnTo>
                    <a:lnTo>
                      <a:pt x="749" y="42"/>
                    </a:lnTo>
                    <a:lnTo>
                      <a:pt x="764" y="76"/>
                    </a:lnTo>
                    <a:lnTo>
                      <a:pt x="764" y="97"/>
                    </a:lnTo>
                    <a:lnTo>
                      <a:pt x="764" y="115"/>
                    </a:lnTo>
                    <a:lnTo>
                      <a:pt x="749" y="150"/>
                    </a:lnTo>
                    <a:lnTo>
                      <a:pt x="723" y="175"/>
                    </a:lnTo>
                    <a:lnTo>
                      <a:pt x="688" y="190"/>
                    </a:lnTo>
                    <a:lnTo>
                      <a:pt x="670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0" name="Freeform 87">
                <a:extLst>
                  <a:ext uri="{FF2B5EF4-FFF2-40B4-BE49-F238E27FC236}">
                    <a16:creationId xmlns:a16="http://schemas.microsoft.com/office/drawing/2014/main" xmlns="" id="{535ED7C2-342A-4C6F-880A-BACBB60EBA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" y="3274"/>
                <a:ext cx="255" cy="892"/>
              </a:xfrm>
              <a:custGeom>
                <a:avLst/>
                <a:gdLst>
                  <a:gd name="T0" fmla="*/ 669 w 764"/>
                  <a:gd name="T1" fmla="*/ 2676 h 2676"/>
                  <a:gd name="T2" fmla="*/ 656 w 764"/>
                  <a:gd name="T3" fmla="*/ 2676 h 2676"/>
                  <a:gd name="T4" fmla="*/ 630 w 764"/>
                  <a:gd name="T5" fmla="*/ 2669 h 2676"/>
                  <a:gd name="T6" fmla="*/ 609 w 764"/>
                  <a:gd name="T7" fmla="*/ 2655 h 2676"/>
                  <a:gd name="T8" fmla="*/ 590 w 764"/>
                  <a:gd name="T9" fmla="*/ 2636 h 2676"/>
                  <a:gd name="T10" fmla="*/ 583 w 764"/>
                  <a:gd name="T11" fmla="*/ 2623 h 2676"/>
                  <a:gd name="T12" fmla="*/ 530 w 764"/>
                  <a:gd name="T13" fmla="*/ 2516 h 2676"/>
                  <a:gd name="T14" fmla="*/ 436 w 764"/>
                  <a:gd name="T15" fmla="*/ 2296 h 2676"/>
                  <a:gd name="T16" fmla="*/ 352 w 764"/>
                  <a:gd name="T17" fmla="*/ 2076 h 2676"/>
                  <a:gd name="T18" fmla="*/ 281 w 764"/>
                  <a:gd name="T19" fmla="*/ 1858 h 2676"/>
                  <a:gd name="T20" fmla="*/ 219 w 764"/>
                  <a:gd name="T21" fmla="*/ 1642 h 2676"/>
                  <a:gd name="T22" fmla="*/ 167 w 764"/>
                  <a:gd name="T23" fmla="*/ 1433 h 2676"/>
                  <a:gd name="T24" fmla="*/ 106 w 764"/>
                  <a:gd name="T25" fmla="*/ 1133 h 2676"/>
                  <a:gd name="T26" fmla="*/ 50 w 764"/>
                  <a:gd name="T27" fmla="*/ 772 h 2676"/>
                  <a:gd name="T28" fmla="*/ 18 w 764"/>
                  <a:gd name="T29" fmla="*/ 471 h 2676"/>
                  <a:gd name="T30" fmla="*/ 0 w 764"/>
                  <a:gd name="T31" fmla="*/ 157 h 2676"/>
                  <a:gd name="T32" fmla="*/ 0 w 764"/>
                  <a:gd name="T33" fmla="*/ 97 h 2676"/>
                  <a:gd name="T34" fmla="*/ 1 w 764"/>
                  <a:gd name="T35" fmla="*/ 76 h 2676"/>
                  <a:gd name="T36" fmla="*/ 15 w 764"/>
                  <a:gd name="T37" fmla="*/ 42 h 2676"/>
                  <a:gd name="T38" fmla="*/ 41 w 764"/>
                  <a:gd name="T39" fmla="*/ 16 h 2676"/>
                  <a:gd name="T40" fmla="*/ 76 w 764"/>
                  <a:gd name="T41" fmla="*/ 2 h 2676"/>
                  <a:gd name="T42" fmla="*/ 96 w 764"/>
                  <a:gd name="T43" fmla="*/ 0 h 2676"/>
                  <a:gd name="T44" fmla="*/ 114 w 764"/>
                  <a:gd name="T45" fmla="*/ 2 h 2676"/>
                  <a:gd name="T46" fmla="*/ 149 w 764"/>
                  <a:gd name="T47" fmla="*/ 16 h 2676"/>
                  <a:gd name="T48" fmla="*/ 175 w 764"/>
                  <a:gd name="T49" fmla="*/ 42 h 2676"/>
                  <a:gd name="T50" fmla="*/ 190 w 764"/>
                  <a:gd name="T51" fmla="*/ 76 h 2676"/>
                  <a:gd name="T52" fmla="*/ 190 w 764"/>
                  <a:gd name="T53" fmla="*/ 97 h 2676"/>
                  <a:gd name="T54" fmla="*/ 192 w 764"/>
                  <a:gd name="T55" fmla="*/ 142 h 2676"/>
                  <a:gd name="T56" fmla="*/ 209 w 764"/>
                  <a:gd name="T57" fmla="*/ 441 h 2676"/>
                  <a:gd name="T58" fmla="*/ 239 w 764"/>
                  <a:gd name="T59" fmla="*/ 733 h 2676"/>
                  <a:gd name="T60" fmla="*/ 294 w 764"/>
                  <a:gd name="T61" fmla="*/ 1086 h 2676"/>
                  <a:gd name="T62" fmla="*/ 352 w 764"/>
                  <a:gd name="T63" fmla="*/ 1380 h 2676"/>
                  <a:gd name="T64" fmla="*/ 403 w 764"/>
                  <a:gd name="T65" fmla="*/ 1585 h 2676"/>
                  <a:gd name="T66" fmla="*/ 461 w 764"/>
                  <a:gd name="T67" fmla="*/ 1794 h 2676"/>
                  <a:gd name="T68" fmla="*/ 532 w 764"/>
                  <a:gd name="T69" fmla="*/ 2008 h 2676"/>
                  <a:gd name="T70" fmla="*/ 612 w 764"/>
                  <a:gd name="T71" fmla="*/ 2222 h 2676"/>
                  <a:gd name="T72" fmla="*/ 704 w 764"/>
                  <a:gd name="T73" fmla="*/ 2434 h 2676"/>
                  <a:gd name="T74" fmla="*/ 754 w 764"/>
                  <a:gd name="T75" fmla="*/ 2539 h 2676"/>
                  <a:gd name="T76" fmla="*/ 762 w 764"/>
                  <a:gd name="T77" fmla="*/ 2556 h 2676"/>
                  <a:gd name="T78" fmla="*/ 764 w 764"/>
                  <a:gd name="T79" fmla="*/ 2593 h 2676"/>
                  <a:gd name="T80" fmla="*/ 752 w 764"/>
                  <a:gd name="T81" fmla="*/ 2628 h 2676"/>
                  <a:gd name="T82" fmla="*/ 728 w 764"/>
                  <a:gd name="T83" fmla="*/ 2656 h 2676"/>
                  <a:gd name="T84" fmla="*/ 711 w 764"/>
                  <a:gd name="T85" fmla="*/ 2666 h 2676"/>
                  <a:gd name="T86" fmla="*/ 691 w 764"/>
                  <a:gd name="T87" fmla="*/ 2675 h 2676"/>
                  <a:gd name="T88" fmla="*/ 669 w 764"/>
                  <a:gd name="T89" fmla="*/ 2676 h 2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64" h="2676">
                    <a:moveTo>
                      <a:pt x="669" y="2676"/>
                    </a:moveTo>
                    <a:lnTo>
                      <a:pt x="656" y="2676"/>
                    </a:lnTo>
                    <a:lnTo>
                      <a:pt x="630" y="2669"/>
                    </a:lnTo>
                    <a:lnTo>
                      <a:pt x="609" y="2655"/>
                    </a:lnTo>
                    <a:lnTo>
                      <a:pt x="590" y="2636"/>
                    </a:lnTo>
                    <a:lnTo>
                      <a:pt x="583" y="2623"/>
                    </a:lnTo>
                    <a:lnTo>
                      <a:pt x="530" y="2516"/>
                    </a:lnTo>
                    <a:lnTo>
                      <a:pt x="436" y="2296"/>
                    </a:lnTo>
                    <a:lnTo>
                      <a:pt x="352" y="2076"/>
                    </a:lnTo>
                    <a:lnTo>
                      <a:pt x="281" y="1858"/>
                    </a:lnTo>
                    <a:lnTo>
                      <a:pt x="219" y="1642"/>
                    </a:lnTo>
                    <a:lnTo>
                      <a:pt x="167" y="1433"/>
                    </a:lnTo>
                    <a:lnTo>
                      <a:pt x="106" y="1133"/>
                    </a:lnTo>
                    <a:lnTo>
                      <a:pt x="50" y="772"/>
                    </a:lnTo>
                    <a:lnTo>
                      <a:pt x="18" y="471"/>
                    </a:lnTo>
                    <a:lnTo>
                      <a:pt x="0" y="157"/>
                    </a:lnTo>
                    <a:lnTo>
                      <a:pt x="0" y="97"/>
                    </a:lnTo>
                    <a:lnTo>
                      <a:pt x="1" y="76"/>
                    </a:lnTo>
                    <a:lnTo>
                      <a:pt x="15" y="42"/>
                    </a:lnTo>
                    <a:lnTo>
                      <a:pt x="41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114" y="2"/>
                    </a:lnTo>
                    <a:lnTo>
                      <a:pt x="149" y="16"/>
                    </a:lnTo>
                    <a:lnTo>
                      <a:pt x="175" y="42"/>
                    </a:lnTo>
                    <a:lnTo>
                      <a:pt x="190" y="76"/>
                    </a:lnTo>
                    <a:lnTo>
                      <a:pt x="190" y="97"/>
                    </a:lnTo>
                    <a:lnTo>
                      <a:pt x="192" y="142"/>
                    </a:lnTo>
                    <a:lnTo>
                      <a:pt x="209" y="441"/>
                    </a:lnTo>
                    <a:lnTo>
                      <a:pt x="239" y="733"/>
                    </a:lnTo>
                    <a:lnTo>
                      <a:pt x="294" y="1086"/>
                    </a:lnTo>
                    <a:lnTo>
                      <a:pt x="352" y="1380"/>
                    </a:lnTo>
                    <a:lnTo>
                      <a:pt x="403" y="1585"/>
                    </a:lnTo>
                    <a:lnTo>
                      <a:pt x="461" y="1794"/>
                    </a:lnTo>
                    <a:lnTo>
                      <a:pt x="532" y="2008"/>
                    </a:lnTo>
                    <a:lnTo>
                      <a:pt x="612" y="2222"/>
                    </a:lnTo>
                    <a:lnTo>
                      <a:pt x="704" y="2434"/>
                    </a:lnTo>
                    <a:lnTo>
                      <a:pt x="754" y="2539"/>
                    </a:lnTo>
                    <a:lnTo>
                      <a:pt x="762" y="2556"/>
                    </a:lnTo>
                    <a:lnTo>
                      <a:pt x="764" y="2593"/>
                    </a:lnTo>
                    <a:lnTo>
                      <a:pt x="752" y="2628"/>
                    </a:lnTo>
                    <a:lnTo>
                      <a:pt x="728" y="2656"/>
                    </a:lnTo>
                    <a:lnTo>
                      <a:pt x="711" y="2666"/>
                    </a:lnTo>
                    <a:lnTo>
                      <a:pt x="691" y="2675"/>
                    </a:lnTo>
                    <a:lnTo>
                      <a:pt x="669" y="267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1" name="Freeform 88">
                <a:extLst>
                  <a:ext uri="{FF2B5EF4-FFF2-40B4-BE49-F238E27FC236}">
                    <a16:creationId xmlns:a16="http://schemas.microsoft.com/office/drawing/2014/main" xmlns="" id="{A2B21BC7-F11C-45B1-B89E-775BE71AC5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5" y="4039"/>
                <a:ext cx="189" cy="127"/>
              </a:xfrm>
              <a:custGeom>
                <a:avLst/>
                <a:gdLst>
                  <a:gd name="T0" fmla="*/ 96 w 566"/>
                  <a:gd name="T1" fmla="*/ 381 h 381"/>
                  <a:gd name="T2" fmla="*/ 83 w 566"/>
                  <a:gd name="T3" fmla="*/ 381 h 381"/>
                  <a:gd name="T4" fmla="*/ 57 w 566"/>
                  <a:gd name="T5" fmla="*/ 374 h 381"/>
                  <a:gd name="T6" fmla="*/ 36 w 566"/>
                  <a:gd name="T7" fmla="*/ 361 h 381"/>
                  <a:gd name="T8" fmla="*/ 17 w 566"/>
                  <a:gd name="T9" fmla="*/ 341 h 381"/>
                  <a:gd name="T10" fmla="*/ 10 w 566"/>
                  <a:gd name="T11" fmla="*/ 330 h 381"/>
                  <a:gd name="T12" fmla="*/ 3 w 566"/>
                  <a:gd name="T13" fmla="*/ 311 h 381"/>
                  <a:gd name="T14" fmla="*/ 0 w 566"/>
                  <a:gd name="T15" fmla="*/ 274 h 381"/>
                  <a:gd name="T16" fmla="*/ 11 w 566"/>
                  <a:gd name="T17" fmla="*/ 239 h 381"/>
                  <a:gd name="T18" fmla="*/ 36 w 566"/>
                  <a:gd name="T19" fmla="*/ 211 h 381"/>
                  <a:gd name="T20" fmla="*/ 52 w 566"/>
                  <a:gd name="T21" fmla="*/ 201 h 381"/>
                  <a:gd name="T22" fmla="*/ 427 w 566"/>
                  <a:gd name="T23" fmla="*/ 10 h 381"/>
                  <a:gd name="T24" fmla="*/ 444 w 566"/>
                  <a:gd name="T25" fmla="*/ 3 h 381"/>
                  <a:gd name="T26" fmla="*/ 482 w 566"/>
                  <a:gd name="T27" fmla="*/ 0 h 381"/>
                  <a:gd name="T28" fmla="*/ 517 w 566"/>
                  <a:gd name="T29" fmla="*/ 11 h 381"/>
                  <a:gd name="T30" fmla="*/ 545 w 566"/>
                  <a:gd name="T31" fmla="*/ 34 h 381"/>
                  <a:gd name="T32" fmla="*/ 555 w 566"/>
                  <a:gd name="T33" fmla="*/ 52 h 381"/>
                  <a:gd name="T34" fmla="*/ 563 w 566"/>
                  <a:gd name="T35" fmla="*/ 69 h 381"/>
                  <a:gd name="T36" fmla="*/ 566 w 566"/>
                  <a:gd name="T37" fmla="*/ 106 h 381"/>
                  <a:gd name="T38" fmla="*/ 555 w 566"/>
                  <a:gd name="T39" fmla="*/ 142 h 381"/>
                  <a:gd name="T40" fmla="*/ 530 w 566"/>
                  <a:gd name="T41" fmla="*/ 169 h 381"/>
                  <a:gd name="T42" fmla="*/ 513 w 566"/>
                  <a:gd name="T43" fmla="*/ 179 h 381"/>
                  <a:gd name="T44" fmla="*/ 139 w 566"/>
                  <a:gd name="T45" fmla="*/ 371 h 381"/>
                  <a:gd name="T46" fmla="*/ 117 w 566"/>
                  <a:gd name="T47" fmla="*/ 380 h 381"/>
                  <a:gd name="T48" fmla="*/ 96 w 566"/>
                  <a:gd name="T49" fmla="*/ 381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6" h="381">
                    <a:moveTo>
                      <a:pt x="96" y="381"/>
                    </a:moveTo>
                    <a:lnTo>
                      <a:pt x="83" y="381"/>
                    </a:lnTo>
                    <a:lnTo>
                      <a:pt x="57" y="374"/>
                    </a:lnTo>
                    <a:lnTo>
                      <a:pt x="36" y="361"/>
                    </a:lnTo>
                    <a:lnTo>
                      <a:pt x="17" y="341"/>
                    </a:lnTo>
                    <a:lnTo>
                      <a:pt x="10" y="330"/>
                    </a:lnTo>
                    <a:lnTo>
                      <a:pt x="3" y="311"/>
                    </a:lnTo>
                    <a:lnTo>
                      <a:pt x="0" y="274"/>
                    </a:lnTo>
                    <a:lnTo>
                      <a:pt x="11" y="239"/>
                    </a:lnTo>
                    <a:lnTo>
                      <a:pt x="36" y="211"/>
                    </a:lnTo>
                    <a:lnTo>
                      <a:pt x="52" y="201"/>
                    </a:lnTo>
                    <a:lnTo>
                      <a:pt x="427" y="10"/>
                    </a:lnTo>
                    <a:lnTo>
                      <a:pt x="444" y="3"/>
                    </a:lnTo>
                    <a:lnTo>
                      <a:pt x="482" y="0"/>
                    </a:lnTo>
                    <a:lnTo>
                      <a:pt x="517" y="11"/>
                    </a:lnTo>
                    <a:lnTo>
                      <a:pt x="545" y="34"/>
                    </a:lnTo>
                    <a:lnTo>
                      <a:pt x="555" y="52"/>
                    </a:lnTo>
                    <a:lnTo>
                      <a:pt x="563" y="69"/>
                    </a:lnTo>
                    <a:lnTo>
                      <a:pt x="566" y="106"/>
                    </a:lnTo>
                    <a:lnTo>
                      <a:pt x="555" y="142"/>
                    </a:lnTo>
                    <a:lnTo>
                      <a:pt x="530" y="169"/>
                    </a:lnTo>
                    <a:lnTo>
                      <a:pt x="513" y="179"/>
                    </a:lnTo>
                    <a:lnTo>
                      <a:pt x="139" y="371"/>
                    </a:lnTo>
                    <a:lnTo>
                      <a:pt x="117" y="380"/>
                    </a:lnTo>
                    <a:lnTo>
                      <a:pt x="96" y="38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Freeform 89">
                <a:extLst>
                  <a:ext uri="{FF2B5EF4-FFF2-40B4-BE49-F238E27FC236}">
                    <a16:creationId xmlns:a16="http://schemas.microsoft.com/office/drawing/2014/main" xmlns="" id="{43344C32-D533-44CF-BE37-5B47B7A874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5" y="3914"/>
                <a:ext cx="189" cy="128"/>
              </a:xfrm>
              <a:custGeom>
                <a:avLst/>
                <a:gdLst>
                  <a:gd name="T0" fmla="*/ 96 w 568"/>
                  <a:gd name="T1" fmla="*/ 385 h 385"/>
                  <a:gd name="T2" fmla="*/ 83 w 568"/>
                  <a:gd name="T3" fmla="*/ 385 h 385"/>
                  <a:gd name="T4" fmla="*/ 59 w 568"/>
                  <a:gd name="T5" fmla="*/ 377 h 385"/>
                  <a:gd name="T6" fmla="*/ 36 w 568"/>
                  <a:gd name="T7" fmla="*/ 364 h 385"/>
                  <a:gd name="T8" fmla="*/ 17 w 568"/>
                  <a:gd name="T9" fmla="*/ 344 h 385"/>
                  <a:gd name="T10" fmla="*/ 12 w 568"/>
                  <a:gd name="T11" fmla="*/ 333 h 385"/>
                  <a:gd name="T12" fmla="*/ 3 w 568"/>
                  <a:gd name="T13" fmla="*/ 314 h 385"/>
                  <a:gd name="T14" fmla="*/ 0 w 568"/>
                  <a:gd name="T15" fmla="*/ 278 h 385"/>
                  <a:gd name="T16" fmla="*/ 12 w 568"/>
                  <a:gd name="T17" fmla="*/ 243 h 385"/>
                  <a:gd name="T18" fmla="*/ 36 w 568"/>
                  <a:gd name="T19" fmla="*/ 214 h 385"/>
                  <a:gd name="T20" fmla="*/ 52 w 568"/>
                  <a:gd name="T21" fmla="*/ 204 h 385"/>
                  <a:gd name="T22" fmla="*/ 429 w 568"/>
                  <a:gd name="T23" fmla="*/ 12 h 385"/>
                  <a:gd name="T24" fmla="*/ 447 w 568"/>
                  <a:gd name="T25" fmla="*/ 3 h 385"/>
                  <a:gd name="T26" fmla="*/ 483 w 568"/>
                  <a:gd name="T27" fmla="*/ 0 h 385"/>
                  <a:gd name="T28" fmla="*/ 519 w 568"/>
                  <a:gd name="T29" fmla="*/ 12 h 385"/>
                  <a:gd name="T30" fmla="*/ 548 w 568"/>
                  <a:gd name="T31" fmla="*/ 36 h 385"/>
                  <a:gd name="T32" fmla="*/ 558 w 568"/>
                  <a:gd name="T33" fmla="*/ 53 h 385"/>
                  <a:gd name="T34" fmla="*/ 565 w 568"/>
                  <a:gd name="T35" fmla="*/ 70 h 385"/>
                  <a:gd name="T36" fmla="*/ 568 w 568"/>
                  <a:gd name="T37" fmla="*/ 108 h 385"/>
                  <a:gd name="T38" fmla="*/ 556 w 568"/>
                  <a:gd name="T39" fmla="*/ 142 h 385"/>
                  <a:gd name="T40" fmla="*/ 533 w 568"/>
                  <a:gd name="T41" fmla="*/ 171 h 385"/>
                  <a:gd name="T42" fmla="*/ 516 w 568"/>
                  <a:gd name="T43" fmla="*/ 181 h 385"/>
                  <a:gd name="T44" fmla="*/ 139 w 568"/>
                  <a:gd name="T45" fmla="*/ 374 h 385"/>
                  <a:gd name="T46" fmla="*/ 118 w 568"/>
                  <a:gd name="T47" fmla="*/ 383 h 385"/>
                  <a:gd name="T48" fmla="*/ 96 w 568"/>
                  <a:gd name="T49" fmla="*/ 385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8" h="385">
                    <a:moveTo>
                      <a:pt x="96" y="385"/>
                    </a:moveTo>
                    <a:lnTo>
                      <a:pt x="83" y="385"/>
                    </a:lnTo>
                    <a:lnTo>
                      <a:pt x="59" y="377"/>
                    </a:lnTo>
                    <a:lnTo>
                      <a:pt x="36" y="364"/>
                    </a:lnTo>
                    <a:lnTo>
                      <a:pt x="17" y="344"/>
                    </a:lnTo>
                    <a:lnTo>
                      <a:pt x="12" y="333"/>
                    </a:lnTo>
                    <a:lnTo>
                      <a:pt x="3" y="314"/>
                    </a:lnTo>
                    <a:lnTo>
                      <a:pt x="0" y="278"/>
                    </a:lnTo>
                    <a:lnTo>
                      <a:pt x="12" y="243"/>
                    </a:lnTo>
                    <a:lnTo>
                      <a:pt x="36" y="214"/>
                    </a:lnTo>
                    <a:lnTo>
                      <a:pt x="52" y="204"/>
                    </a:lnTo>
                    <a:lnTo>
                      <a:pt x="429" y="12"/>
                    </a:lnTo>
                    <a:lnTo>
                      <a:pt x="447" y="3"/>
                    </a:lnTo>
                    <a:lnTo>
                      <a:pt x="483" y="0"/>
                    </a:lnTo>
                    <a:lnTo>
                      <a:pt x="519" y="12"/>
                    </a:lnTo>
                    <a:lnTo>
                      <a:pt x="548" y="36"/>
                    </a:lnTo>
                    <a:lnTo>
                      <a:pt x="558" y="53"/>
                    </a:lnTo>
                    <a:lnTo>
                      <a:pt x="565" y="70"/>
                    </a:lnTo>
                    <a:lnTo>
                      <a:pt x="568" y="108"/>
                    </a:lnTo>
                    <a:lnTo>
                      <a:pt x="556" y="142"/>
                    </a:lnTo>
                    <a:lnTo>
                      <a:pt x="533" y="171"/>
                    </a:lnTo>
                    <a:lnTo>
                      <a:pt x="516" y="181"/>
                    </a:lnTo>
                    <a:lnTo>
                      <a:pt x="139" y="374"/>
                    </a:lnTo>
                    <a:lnTo>
                      <a:pt x="118" y="383"/>
                    </a:lnTo>
                    <a:lnTo>
                      <a:pt x="96" y="38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3" name="Freeform 90">
                <a:extLst>
                  <a:ext uri="{FF2B5EF4-FFF2-40B4-BE49-F238E27FC236}">
                    <a16:creationId xmlns:a16="http://schemas.microsoft.com/office/drawing/2014/main" xmlns="" id="{F75B898C-D310-41AD-BD72-6BB44DFAF9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98" y="3781"/>
                <a:ext cx="199" cy="133"/>
              </a:xfrm>
              <a:custGeom>
                <a:avLst/>
                <a:gdLst>
                  <a:gd name="T0" fmla="*/ 96 w 597"/>
                  <a:gd name="T1" fmla="*/ 398 h 398"/>
                  <a:gd name="T2" fmla="*/ 83 w 597"/>
                  <a:gd name="T3" fmla="*/ 398 h 398"/>
                  <a:gd name="T4" fmla="*/ 59 w 597"/>
                  <a:gd name="T5" fmla="*/ 391 h 398"/>
                  <a:gd name="T6" fmla="*/ 36 w 597"/>
                  <a:gd name="T7" fmla="*/ 378 h 398"/>
                  <a:gd name="T8" fmla="*/ 19 w 597"/>
                  <a:gd name="T9" fmla="*/ 358 h 398"/>
                  <a:gd name="T10" fmla="*/ 12 w 597"/>
                  <a:gd name="T11" fmla="*/ 347 h 398"/>
                  <a:gd name="T12" fmla="*/ 3 w 597"/>
                  <a:gd name="T13" fmla="*/ 329 h 398"/>
                  <a:gd name="T14" fmla="*/ 0 w 597"/>
                  <a:gd name="T15" fmla="*/ 292 h 398"/>
                  <a:gd name="T16" fmla="*/ 12 w 597"/>
                  <a:gd name="T17" fmla="*/ 256 h 398"/>
                  <a:gd name="T18" fmla="*/ 36 w 597"/>
                  <a:gd name="T19" fmla="*/ 228 h 398"/>
                  <a:gd name="T20" fmla="*/ 53 w 597"/>
                  <a:gd name="T21" fmla="*/ 218 h 398"/>
                  <a:gd name="T22" fmla="*/ 457 w 597"/>
                  <a:gd name="T23" fmla="*/ 10 h 398"/>
                  <a:gd name="T24" fmla="*/ 476 w 597"/>
                  <a:gd name="T25" fmla="*/ 2 h 398"/>
                  <a:gd name="T26" fmla="*/ 512 w 597"/>
                  <a:gd name="T27" fmla="*/ 0 h 398"/>
                  <a:gd name="T28" fmla="*/ 548 w 597"/>
                  <a:gd name="T29" fmla="*/ 11 h 398"/>
                  <a:gd name="T30" fmla="*/ 576 w 597"/>
                  <a:gd name="T31" fmla="*/ 34 h 398"/>
                  <a:gd name="T32" fmla="*/ 586 w 597"/>
                  <a:gd name="T33" fmla="*/ 51 h 398"/>
                  <a:gd name="T34" fmla="*/ 594 w 597"/>
                  <a:gd name="T35" fmla="*/ 68 h 398"/>
                  <a:gd name="T36" fmla="*/ 597 w 597"/>
                  <a:gd name="T37" fmla="*/ 106 h 398"/>
                  <a:gd name="T38" fmla="*/ 585 w 597"/>
                  <a:gd name="T39" fmla="*/ 142 h 398"/>
                  <a:gd name="T40" fmla="*/ 562 w 597"/>
                  <a:gd name="T41" fmla="*/ 170 h 398"/>
                  <a:gd name="T42" fmla="*/ 545 w 597"/>
                  <a:gd name="T43" fmla="*/ 180 h 398"/>
                  <a:gd name="T44" fmla="*/ 139 w 597"/>
                  <a:gd name="T45" fmla="*/ 388 h 398"/>
                  <a:gd name="T46" fmla="*/ 119 w 597"/>
                  <a:gd name="T47" fmla="*/ 397 h 398"/>
                  <a:gd name="T48" fmla="*/ 96 w 597"/>
                  <a:gd name="T4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97" h="398">
                    <a:moveTo>
                      <a:pt x="96" y="398"/>
                    </a:moveTo>
                    <a:lnTo>
                      <a:pt x="83" y="398"/>
                    </a:lnTo>
                    <a:lnTo>
                      <a:pt x="59" y="391"/>
                    </a:lnTo>
                    <a:lnTo>
                      <a:pt x="36" y="378"/>
                    </a:lnTo>
                    <a:lnTo>
                      <a:pt x="19" y="358"/>
                    </a:lnTo>
                    <a:lnTo>
                      <a:pt x="12" y="347"/>
                    </a:lnTo>
                    <a:lnTo>
                      <a:pt x="3" y="329"/>
                    </a:lnTo>
                    <a:lnTo>
                      <a:pt x="0" y="292"/>
                    </a:lnTo>
                    <a:lnTo>
                      <a:pt x="12" y="256"/>
                    </a:lnTo>
                    <a:lnTo>
                      <a:pt x="36" y="228"/>
                    </a:lnTo>
                    <a:lnTo>
                      <a:pt x="53" y="218"/>
                    </a:lnTo>
                    <a:lnTo>
                      <a:pt x="457" y="10"/>
                    </a:lnTo>
                    <a:lnTo>
                      <a:pt x="476" y="2"/>
                    </a:lnTo>
                    <a:lnTo>
                      <a:pt x="512" y="0"/>
                    </a:lnTo>
                    <a:lnTo>
                      <a:pt x="548" y="11"/>
                    </a:lnTo>
                    <a:lnTo>
                      <a:pt x="576" y="34"/>
                    </a:lnTo>
                    <a:lnTo>
                      <a:pt x="586" y="51"/>
                    </a:lnTo>
                    <a:lnTo>
                      <a:pt x="594" y="68"/>
                    </a:lnTo>
                    <a:lnTo>
                      <a:pt x="597" y="106"/>
                    </a:lnTo>
                    <a:lnTo>
                      <a:pt x="585" y="142"/>
                    </a:lnTo>
                    <a:lnTo>
                      <a:pt x="562" y="170"/>
                    </a:lnTo>
                    <a:lnTo>
                      <a:pt x="545" y="180"/>
                    </a:lnTo>
                    <a:lnTo>
                      <a:pt x="139" y="388"/>
                    </a:lnTo>
                    <a:lnTo>
                      <a:pt x="119" y="397"/>
                    </a:lnTo>
                    <a:lnTo>
                      <a:pt x="96" y="39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4" name="Freeform 91">
                <a:extLst>
                  <a:ext uri="{FF2B5EF4-FFF2-40B4-BE49-F238E27FC236}">
                    <a16:creationId xmlns:a16="http://schemas.microsoft.com/office/drawing/2014/main" xmlns="" id="{E7662F97-B3E6-41B7-8C63-CC4ACF21E8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7" y="3645"/>
                <a:ext cx="202" cy="134"/>
              </a:xfrm>
              <a:custGeom>
                <a:avLst/>
                <a:gdLst>
                  <a:gd name="T0" fmla="*/ 96 w 607"/>
                  <a:gd name="T1" fmla="*/ 403 h 403"/>
                  <a:gd name="T2" fmla="*/ 84 w 607"/>
                  <a:gd name="T3" fmla="*/ 401 h 403"/>
                  <a:gd name="T4" fmla="*/ 59 w 607"/>
                  <a:gd name="T5" fmla="*/ 396 h 403"/>
                  <a:gd name="T6" fmla="*/ 36 w 607"/>
                  <a:gd name="T7" fmla="*/ 381 h 403"/>
                  <a:gd name="T8" fmla="*/ 18 w 607"/>
                  <a:gd name="T9" fmla="*/ 363 h 403"/>
                  <a:gd name="T10" fmla="*/ 12 w 607"/>
                  <a:gd name="T11" fmla="*/ 350 h 403"/>
                  <a:gd name="T12" fmla="*/ 3 w 607"/>
                  <a:gd name="T13" fmla="*/ 333 h 403"/>
                  <a:gd name="T14" fmla="*/ 0 w 607"/>
                  <a:gd name="T15" fmla="*/ 295 h 403"/>
                  <a:gd name="T16" fmla="*/ 12 w 607"/>
                  <a:gd name="T17" fmla="*/ 261 h 403"/>
                  <a:gd name="T18" fmla="*/ 36 w 607"/>
                  <a:gd name="T19" fmla="*/ 232 h 403"/>
                  <a:gd name="T20" fmla="*/ 53 w 607"/>
                  <a:gd name="T21" fmla="*/ 222 h 403"/>
                  <a:gd name="T22" fmla="*/ 468 w 607"/>
                  <a:gd name="T23" fmla="*/ 10 h 403"/>
                  <a:gd name="T24" fmla="*/ 485 w 607"/>
                  <a:gd name="T25" fmla="*/ 3 h 403"/>
                  <a:gd name="T26" fmla="*/ 522 w 607"/>
                  <a:gd name="T27" fmla="*/ 0 h 403"/>
                  <a:gd name="T28" fmla="*/ 558 w 607"/>
                  <a:gd name="T29" fmla="*/ 11 h 403"/>
                  <a:gd name="T30" fmla="*/ 587 w 607"/>
                  <a:gd name="T31" fmla="*/ 34 h 403"/>
                  <a:gd name="T32" fmla="*/ 597 w 607"/>
                  <a:gd name="T33" fmla="*/ 51 h 403"/>
                  <a:gd name="T34" fmla="*/ 604 w 607"/>
                  <a:gd name="T35" fmla="*/ 69 h 403"/>
                  <a:gd name="T36" fmla="*/ 607 w 607"/>
                  <a:gd name="T37" fmla="*/ 106 h 403"/>
                  <a:gd name="T38" fmla="*/ 595 w 607"/>
                  <a:gd name="T39" fmla="*/ 142 h 403"/>
                  <a:gd name="T40" fmla="*/ 571 w 607"/>
                  <a:gd name="T41" fmla="*/ 170 h 403"/>
                  <a:gd name="T42" fmla="*/ 555 w 607"/>
                  <a:gd name="T43" fmla="*/ 181 h 403"/>
                  <a:gd name="T44" fmla="*/ 139 w 607"/>
                  <a:gd name="T45" fmla="*/ 391 h 403"/>
                  <a:gd name="T46" fmla="*/ 118 w 607"/>
                  <a:gd name="T47" fmla="*/ 401 h 403"/>
                  <a:gd name="T48" fmla="*/ 96 w 607"/>
                  <a:gd name="T4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07" h="403">
                    <a:moveTo>
                      <a:pt x="96" y="403"/>
                    </a:moveTo>
                    <a:lnTo>
                      <a:pt x="84" y="401"/>
                    </a:lnTo>
                    <a:lnTo>
                      <a:pt x="59" y="396"/>
                    </a:lnTo>
                    <a:lnTo>
                      <a:pt x="36" y="381"/>
                    </a:lnTo>
                    <a:lnTo>
                      <a:pt x="18" y="363"/>
                    </a:lnTo>
                    <a:lnTo>
                      <a:pt x="12" y="350"/>
                    </a:lnTo>
                    <a:lnTo>
                      <a:pt x="3" y="333"/>
                    </a:lnTo>
                    <a:lnTo>
                      <a:pt x="0" y="295"/>
                    </a:lnTo>
                    <a:lnTo>
                      <a:pt x="12" y="261"/>
                    </a:lnTo>
                    <a:lnTo>
                      <a:pt x="36" y="232"/>
                    </a:lnTo>
                    <a:lnTo>
                      <a:pt x="53" y="222"/>
                    </a:lnTo>
                    <a:lnTo>
                      <a:pt x="468" y="10"/>
                    </a:lnTo>
                    <a:lnTo>
                      <a:pt x="485" y="3"/>
                    </a:lnTo>
                    <a:lnTo>
                      <a:pt x="522" y="0"/>
                    </a:lnTo>
                    <a:lnTo>
                      <a:pt x="558" y="11"/>
                    </a:lnTo>
                    <a:lnTo>
                      <a:pt x="587" y="34"/>
                    </a:lnTo>
                    <a:lnTo>
                      <a:pt x="597" y="51"/>
                    </a:lnTo>
                    <a:lnTo>
                      <a:pt x="604" y="69"/>
                    </a:lnTo>
                    <a:lnTo>
                      <a:pt x="607" y="106"/>
                    </a:lnTo>
                    <a:lnTo>
                      <a:pt x="595" y="142"/>
                    </a:lnTo>
                    <a:lnTo>
                      <a:pt x="571" y="170"/>
                    </a:lnTo>
                    <a:lnTo>
                      <a:pt x="555" y="181"/>
                    </a:lnTo>
                    <a:lnTo>
                      <a:pt x="139" y="391"/>
                    </a:lnTo>
                    <a:lnTo>
                      <a:pt x="118" y="401"/>
                    </a:lnTo>
                    <a:lnTo>
                      <a:pt x="96" y="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5" name="Freeform 92">
                <a:extLst>
                  <a:ext uri="{FF2B5EF4-FFF2-40B4-BE49-F238E27FC236}">
                    <a16:creationId xmlns:a16="http://schemas.microsoft.com/office/drawing/2014/main" xmlns="" id="{3AD5BFED-205C-47DD-8E1C-C4CEF04A3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09" y="3502"/>
                <a:ext cx="209" cy="139"/>
              </a:xfrm>
              <a:custGeom>
                <a:avLst/>
                <a:gdLst>
                  <a:gd name="T0" fmla="*/ 94 w 628"/>
                  <a:gd name="T1" fmla="*/ 417 h 417"/>
                  <a:gd name="T2" fmla="*/ 81 w 628"/>
                  <a:gd name="T3" fmla="*/ 416 h 417"/>
                  <a:gd name="T4" fmla="*/ 57 w 628"/>
                  <a:gd name="T5" fmla="*/ 409 h 417"/>
                  <a:gd name="T6" fmla="*/ 36 w 628"/>
                  <a:gd name="T7" fmla="*/ 396 h 417"/>
                  <a:gd name="T8" fmla="*/ 17 w 628"/>
                  <a:gd name="T9" fmla="*/ 377 h 417"/>
                  <a:gd name="T10" fmla="*/ 10 w 628"/>
                  <a:gd name="T11" fmla="*/ 364 h 417"/>
                  <a:gd name="T12" fmla="*/ 3 w 628"/>
                  <a:gd name="T13" fmla="*/ 347 h 417"/>
                  <a:gd name="T14" fmla="*/ 0 w 628"/>
                  <a:gd name="T15" fmla="*/ 310 h 417"/>
                  <a:gd name="T16" fmla="*/ 11 w 628"/>
                  <a:gd name="T17" fmla="*/ 275 h 417"/>
                  <a:gd name="T18" fmla="*/ 34 w 628"/>
                  <a:gd name="T19" fmla="*/ 247 h 417"/>
                  <a:gd name="T20" fmla="*/ 51 w 628"/>
                  <a:gd name="T21" fmla="*/ 237 h 417"/>
                  <a:gd name="T22" fmla="*/ 489 w 628"/>
                  <a:gd name="T23" fmla="*/ 10 h 417"/>
                  <a:gd name="T24" fmla="*/ 507 w 628"/>
                  <a:gd name="T25" fmla="*/ 3 h 417"/>
                  <a:gd name="T26" fmla="*/ 543 w 628"/>
                  <a:gd name="T27" fmla="*/ 0 h 417"/>
                  <a:gd name="T28" fmla="*/ 579 w 628"/>
                  <a:gd name="T29" fmla="*/ 12 h 417"/>
                  <a:gd name="T30" fmla="*/ 608 w 628"/>
                  <a:gd name="T31" fmla="*/ 34 h 417"/>
                  <a:gd name="T32" fmla="*/ 618 w 628"/>
                  <a:gd name="T33" fmla="*/ 52 h 417"/>
                  <a:gd name="T34" fmla="*/ 625 w 628"/>
                  <a:gd name="T35" fmla="*/ 70 h 417"/>
                  <a:gd name="T36" fmla="*/ 628 w 628"/>
                  <a:gd name="T37" fmla="*/ 108 h 417"/>
                  <a:gd name="T38" fmla="*/ 616 w 628"/>
                  <a:gd name="T39" fmla="*/ 142 h 417"/>
                  <a:gd name="T40" fmla="*/ 593 w 628"/>
                  <a:gd name="T41" fmla="*/ 171 h 417"/>
                  <a:gd name="T42" fmla="*/ 576 w 628"/>
                  <a:gd name="T43" fmla="*/ 181 h 417"/>
                  <a:gd name="T44" fmla="*/ 139 w 628"/>
                  <a:gd name="T45" fmla="*/ 406 h 417"/>
                  <a:gd name="T46" fmla="*/ 117 w 628"/>
                  <a:gd name="T47" fmla="*/ 414 h 417"/>
                  <a:gd name="T48" fmla="*/ 94 w 628"/>
                  <a:gd name="T49" fmla="*/ 417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28" h="417">
                    <a:moveTo>
                      <a:pt x="94" y="417"/>
                    </a:moveTo>
                    <a:lnTo>
                      <a:pt x="81" y="416"/>
                    </a:lnTo>
                    <a:lnTo>
                      <a:pt x="57" y="409"/>
                    </a:lnTo>
                    <a:lnTo>
                      <a:pt x="36" y="396"/>
                    </a:lnTo>
                    <a:lnTo>
                      <a:pt x="17" y="377"/>
                    </a:lnTo>
                    <a:lnTo>
                      <a:pt x="10" y="364"/>
                    </a:lnTo>
                    <a:lnTo>
                      <a:pt x="3" y="347"/>
                    </a:lnTo>
                    <a:lnTo>
                      <a:pt x="0" y="310"/>
                    </a:lnTo>
                    <a:lnTo>
                      <a:pt x="11" y="275"/>
                    </a:lnTo>
                    <a:lnTo>
                      <a:pt x="34" y="247"/>
                    </a:lnTo>
                    <a:lnTo>
                      <a:pt x="51" y="237"/>
                    </a:lnTo>
                    <a:lnTo>
                      <a:pt x="489" y="10"/>
                    </a:lnTo>
                    <a:lnTo>
                      <a:pt x="507" y="3"/>
                    </a:lnTo>
                    <a:lnTo>
                      <a:pt x="543" y="0"/>
                    </a:lnTo>
                    <a:lnTo>
                      <a:pt x="579" y="12"/>
                    </a:lnTo>
                    <a:lnTo>
                      <a:pt x="608" y="34"/>
                    </a:lnTo>
                    <a:lnTo>
                      <a:pt x="618" y="52"/>
                    </a:lnTo>
                    <a:lnTo>
                      <a:pt x="625" y="70"/>
                    </a:lnTo>
                    <a:lnTo>
                      <a:pt x="628" y="108"/>
                    </a:lnTo>
                    <a:lnTo>
                      <a:pt x="616" y="142"/>
                    </a:lnTo>
                    <a:lnTo>
                      <a:pt x="593" y="171"/>
                    </a:lnTo>
                    <a:lnTo>
                      <a:pt x="576" y="181"/>
                    </a:lnTo>
                    <a:lnTo>
                      <a:pt x="139" y="406"/>
                    </a:lnTo>
                    <a:lnTo>
                      <a:pt x="117" y="414"/>
                    </a:lnTo>
                    <a:lnTo>
                      <a:pt x="94" y="417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3" name="Freeform 100">
                <a:extLst>
                  <a:ext uri="{FF2B5EF4-FFF2-40B4-BE49-F238E27FC236}">
                    <a16:creationId xmlns:a16="http://schemas.microsoft.com/office/drawing/2014/main" xmlns="" id="{98C7457D-FD82-40A0-961B-8BCD5A04E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5" y="3112"/>
                <a:ext cx="106" cy="121"/>
              </a:xfrm>
              <a:custGeom>
                <a:avLst/>
                <a:gdLst>
                  <a:gd name="T0" fmla="*/ 96 w 318"/>
                  <a:gd name="T1" fmla="*/ 364 h 364"/>
                  <a:gd name="T2" fmla="*/ 80 w 318"/>
                  <a:gd name="T3" fmla="*/ 363 h 364"/>
                  <a:gd name="T4" fmla="*/ 52 w 318"/>
                  <a:gd name="T5" fmla="*/ 354 h 364"/>
                  <a:gd name="T6" fmla="*/ 39 w 318"/>
                  <a:gd name="T7" fmla="*/ 345 h 364"/>
                  <a:gd name="T8" fmla="*/ 24 w 318"/>
                  <a:gd name="T9" fmla="*/ 333 h 364"/>
                  <a:gd name="T10" fmla="*/ 4 w 318"/>
                  <a:gd name="T11" fmla="*/ 301 h 364"/>
                  <a:gd name="T12" fmla="*/ 0 w 318"/>
                  <a:gd name="T13" fmla="*/ 264 h 364"/>
                  <a:gd name="T14" fmla="*/ 9 w 318"/>
                  <a:gd name="T15" fmla="*/ 228 h 364"/>
                  <a:gd name="T16" fmla="*/ 19 w 318"/>
                  <a:gd name="T17" fmla="*/ 212 h 364"/>
                  <a:gd name="T18" fmla="*/ 145 w 318"/>
                  <a:gd name="T19" fmla="*/ 40 h 364"/>
                  <a:gd name="T20" fmla="*/ 158 w 318"/>
                  <a:gd name="T21" fmla="*/ 24 h 364"/>
                  <a:gd name="T22" fmla="*/ 189 w 318"/>
                  <a:gd name="T23" fmla="*/ 6 h 364"/>
                  <a:gd name="T24" fmla="*/ 225 w 318"/>
                  <a:gd name="T25" fmla="*/ 0 h 364"/>
                  <a:gd name="T26" fmla="*/ 262 w 318"/>
                  <a:gd name="T27" fmla="*/ 8 h 364"/>
                  <a:gd name="T28" fmla="*/ 278 w 318"/>
                  <a:gd name="T29" fmla="*/ 19 h 364"/>
                  <a:gd name="T30" fmla="*/ 293 w 318"/>
                  <a:gd name="T31" fmla="*/ 31 h 364"/>
                  <a:gd name="T32" fmla="*/ 313 w 318"/>
                  <a:gd name="T33" fmla="*/ 63 h 364"/>
                  <a:gd name="T34" fmla="*/ 318 w 318"/>
                  <a:gd name="T35" fmla="*/ 100 h 364"/>
                  <a:gd name="T36" fmla="*/ 310 w 318"/>
                  <a:gd name="T37" fmla="*/ 136 h 364"/>
                  <a:gd name="T38" fmla="*/ 298 w 318"/>
                  <a:gd name="T39" fmla="*/ 152 h 364"/>
                  <a:gd name="T40" fmla="*/ 172 w 318"/>
                  <a:gd name="T41" fmla="*/ 324 h 364"/>
                  <a:gd name="T42" fmla="*/ 158 w 318"/>
                  <a:gd name="T43" fmla="*/ 343 h 364"/>
                  <a:gd name="T44" fmla="*/ 118 w 318"/>
                  <a:gd name="T45" fmla="*/ 361 h 364"/>
                  <a:gd name="T46" fmla="*/ 96 w 318"/>
                  <a:gd name="T47" fmla="*/ 36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8" h="364">
                    <a:moveTo>
                      <a:pt x="96" y="364"/>
                    </a:moveTo>
                    <a:lnTo>
                      <a:pt x="80" y="363"/>
                    </a:lnTo>
                    <a:lnTo>
                      <a:pt x="52" y="354"/>
                    </a:lnTo>
                    <a:lnTo>
                      <a:pt x="39" y="345"/>
                    </a:lnTo>
                    <a:lnTo>
                      <a:pt x="24" y="333"/>
                    </a:lnTo>
                    <a:lnTo>
                      <a:pt x="4" y="301"/>
                    </a:lnTo>
                    <a:lnTo>
                      <a:pt x="0" y="264"/>
                    </a:lnTo>
                    <a:lnTo>
                      <a:pt x="9" y="228"/>
                    </a:lnTo>
                    <a:lnTo>
                      <a:pt x="19" y="212"/>
                    </a:lnTo>
                    <a:lnTo>
                      <a:pt x="145" y="40"/>
                    </a:lnTo>
                    <a:lnTo>
                      <a:pt x="158" y="24"/>
                    </a:lnTo>
                    <a:lnTo>
                      <a:pt x="189" y="6"/>
                    </a:lnTo>
                    <a:lnTo>
                      <a:pt x="225" y="0"/>
                    </a:lnTo>
                    <a:lnTo>
                      <a:pt x="262" y="8"/>
                    </a:lnTo>
                    <a:lnTo>
                      <a:pt x="278" y="19"/>
                    </a:lnTo>
                    <a:lnTo>
                      <a:pt x="293" y="31"/>
                    </a:lnTo>
                    <a:lnTo>
                      <a:pt x="313" y="63"/>
                    </a:lnTo>
                    <a:lnTo>
                      <a:pt x="318" y="100"/>
                    </a:lnTo>
                    <a:lnTo>
                      <a:pt x="310" y="136"/>
                    </a:lnTo>
                    <a:lnTo>
                      <a:pt x="298" y="152"/>
                    </a:lnTo>
                    <a:lnTo>
                      <a:pt x="172" y="324"/>
                    </a:lnTo>
                    <a:lnTo>
                      <a:pt x="158" y="343"/>
                    </a:lnTo>
                    <a:lnTo>
                      <a:pt x="118" y="361"/>
                    </a:lnTo>
                    <a:lnTo>
                      <a:pt x="96" y="36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4" name="Freeform 101">
                <a:extLst>
                  <a:ext uri="{FF2B5EF4-FFF2-40B4-BE49-F238E27FC236}">
                    <a16:creationId xmlns:a16="http://schemas.microsoft.com/office/drawing/2014/main" xmlns="" id="{E4854FCF-6021-421E-A3AE-BAACE32F7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1" y="2597"/>
                <a:ext cx="296" cy="381"/>
              </a:xfrm>
              <a:custGeom>
                <a:avLst/>
                <a:gdLst>
                  <a:gd name="T0" fmla="*/ 96 w 887"/>
                  <a:gd name="T1" fmla="*/ 1144 h 1144"/>
                  <a:gd name="T2" fmla="*/ 82 w 887"/>
                  <a:gd name="T3" fmla="*/ 1144 h 1144"/>
                  <a:gd name="T4" fmla="*/ 53 w 887"/>
                  <a:gd name="T5" fmla="*/ 1136 h 1144"/>
                  <a:gd name="T6" fmla="*/ 40 w 887"/>
                  <a:gd name="T7" fmla="*/ 1127 h 1144"/>
                  <a:gd name="T8" fmla="*/ 26 w 887"/>
                  <a:gd name="T9" fmla="*/ 1114 h 1144"/>
                  <a:gd name="T10" fmla="*/ 6 w 887"/>
                  <a:gd name="T11" fmla="*/ 1083 h 1144"/>
                  <a:gd name="T12" fmla="*/ 0 w 887"/>
                  <a:gd name="T13" fmla="*/ 1045 h 1144"/>
                  <a:gd name="T14" fmla="*/ 9 w 887"/>
                  <a:gd name="T15" fmla="*/ 1010 h 1144"/>
                  <a:gd name="T16" fmla="*/ 20 w 887"/>
                  <a:gd name="T17" fmla="*/ 994 h 1144"/>
                  <a:gd name="T18" fmla="*/ 715 w 887"/>
                  <a:gd name="T19" fmla="*/ 39 h 1144"/>
                  <a:gd name="T20" fmla="*/ 727 w 887"/>
                  <a:gd name="T21" fmla="*/ 24 h 1144"/>
                  <a:gd name="T22" fmla="*/ 760 w 887"/>
                  <a:gd name="T23" fmla="*/ 6 h 1144"/>
                  <a:gd name="T24" fmla="*/ 796 w 887"/>
                  <a:gd name="T25" fmla="*/ 0 h 1144"/>
                  <a:gd name="T26" fmla="*/ 831 w 887"/>
                  <a:gd name="T27" fmla="*/ 9 h 1144"/>
                  <a:gd name="T28" fmla="*/ 849 w 887"/>
                  <a:gd name="T29" fmla="*/ 19 h 1144"/>
                  <a:gd name="T30" fmla="*/ 863 w 887"/>
                  <a:gd name="T31" fmla="*/ 32 h 1144"/>
                  <a:gd name="T32" fmla="*/ 882 w 887"/>
                  <a:gd name="T33" fmla="*/ 63 h 1144"/>
                  <a:gd name="T34" fmla="*/ 887 w 887"/>
                  <a:gd name="T35" fmla="*/ 99 h 1144"/>
                  <a:gd name="T36" fmla="*/ 880 w 887"/>
                  <a:gd name="T37" fmla="*/ 135 h 1144"/>
                  <a:gd name="T38" fmla="*/ 869 w 887"/>
                  <a:gd name="T39" fmla="*/ 152 h 1144"/>
                  <a:gd name="T40" fmla="*/ 173 w 887"/>
                  <a:gd name="T41" fmla="*/ 1106 h 1144"/>
                  <a:gd name="T42" fmla="*/ 158 w 887"/>
                  <a:gd name="T43" fmla="*/ 1123 h 1144"/>
                  <a:gd name="T44" fmla="*/ 119 w 887"/>
                  <a:gd name="T45" fmla="*/ 1143 h 1144"/>
                  <a:gd name="T46" fmla="*/ 96 w 887"/>
                  <a:gd name="T47" fmla="*/ 1144 h 1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87" h="1144">
                    <a:moveTo>
                      <a:pt x="96" y="1144"/>
                    </a:moveTo>
                    <a:lnTo>
                      <a:pt x="82" y="1144"/>
                    </a:lnTo>
                    <a:lnTo>
                      <a:pt x="53" y="1136"/>
                    </a:lnTo>
                    <a:lnTo>
                      <a:pt x="40" y="1127"/>
                    </a:lnTo>
                    <a:lnTo>
                      <a:pt x="26" y="1114"/>
                    </a:lnTo>
                    <a:lnTo>
                      <a:pt x="6" y="1083"/>
                    </a:lnTo>
                    <a:lnTo>
                      <a:pt x="0" y="1045"/>
                    </a:lnTo>
                    <a:lnTo>
                      <a:pt x="9" y="1010"/>
                    </a:lnTo>
                    <a:lnTo>
                      <a:pt x="20" y="994"/>
                    </a:lnTo>
                    <a:lnTo>
                      <a:pt x="715" y="39"/>
                    </a:lnTo>
                    <a:lnTo>
                      <a:pt x="727" y="24"/>
                    </a:lnTo>
                    <a:lnTo>
                      <a:pt x="760" y="6"/>
                    </a:lnTo>
                    <a:lnTo>
                      <a:pt x="796" y="0"/>
                    </a:lnTo>
                    <a:lnTo>
                      <a:pt x="831" y="9"/>
                    </a:lnTo>
                    <a:lnTo>
                      <a:pt x="849" y="19"/>
                    </a:lnTo>
                    <a:lnTo>
                      <a:pt x="863" y="32"/>
                    </a:lnTo>
                    <a:lnTo>
                      <a:pt x="882" y="63"/>
                    </a:lnTo>
                    <a:lnTo>
                      <a:pt x="887" y="99"/>
                    </a:lnTo>
                    <a:lnTo>
                      <a:pt x="880" y="135"/>
                    </a:lnTo>
                    <a:lnTo>
                      <a:pt x="869" y="152"/>
                    </a:lnTo>
                    <a:lnTo>
                      <a:pt x="173" y="1106"/>
                    </a:lnTo>
                    <a:lnTo>
                      <a:pt x="158" y="1123"/>
                    </a:lnTo>
                    <a:lnTo>
                      <a:pt x="119" y="1143"/>
                    </a:lnTo>
                    <a:lnTo>
                      <a:pt x="96" y="114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5" name="Freeform 102">
                <a:extLst>
                  <a:ext uri="{FF2B5EF4-FFF2-40B4-BE49-F238E27FC236}">
                    <a16:creationId xmlns:a16="http://schemas.microsoft.com/office/drawing/2014/main" xmlns="" id="{6FED84F5-D6C1-43F9-BA94-58145493F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04" y="1513"/>
                <a:ext cx="809" cy="1083"/>
              </a:xfrm>
              <a:custGeom>
                <a:avLst/>
                <a:gdLst>
                  <a:gd name="T0" fmla="*/ 96 w 2426"/>
                  <a:gd name="T1" fmla="*/ 3250 h 3250"/>
                  <a:gd name="T2" fmla="*/ 82 w 2426"/>
                  <a:gd name="T3" fmla="*/ 3248 h 3250"/>
                  <a:gd name="T4" fmla="*/ 53 w 2426"/>
                  <a:gd name="T5" fmla="*/ 3240 h 3250"/>
                  <a:gd name="T6" fmla="*/ 41 w 2426"/>
                  <a:gd name="T7" fmla="*/ 3231 h 3250"/>
                  <a:gd name="T8" fmla="*/ 25 w 2426"/>
                  <a:gd name="T9" fmla="*/ 3218 h 3250"/>
                  <a:gd name="T10" fmla="*/ 6 w 2426"/>
                  <a:gd name="T11" fmla="*/ 3186 h 3250"/>
                  <a:gd name="T12" fmla="*/ 0 w 2426"/>
                  <a:gd name="T13" fmla="*/ 3151 h 3250"/>
                  <a:gd name="T14" fmla="*/ 9 w 2426"/>
                  <a:gd name="T15" fmla="*/ 3113 h 3250"/>
                  <a:gd name="T16" fmla="*/ 19 w 2426"/>
                  <a:gd name="T17" fmla="*/ 3098 h 3250"/>
                  <a:gd name="T18" fmla="*/ 2252 w 2426"/>
                  <a:gd name="T19" fmla="*/ 39 h 3250"/>
                  <a:gd name="T20" fmla="*/ 2265 w 2426"/>
                  <a:gd name="T21" fmla="*/ 24 h 3250"/>
                  <a:gd name="T22" fmla="*/ 2297 w 2426"/>
                  <a:gd name="T23" fmla="*/ 6 h 3250"/>
                  <a:gd name="T24" fmla="*/ 2334 w 2426"/>
                  <a:gd name="T25" fmla="*/ 0 h 3250"/>
                  <a:gd name="T26" fmla="*/ 2370 w 2426"/>
                  <a:gd name="T27" fmla="*/ 9 h 3250"/>
                  <a:gd name="T28" fmla="*/ 2386 w 2426"/>
                  <a:gd name="T29" fmla="*/ 19 h 3250"/>
                  <a:gd name="T30" fmla="*/ 2402 w 2426"/>
                  <a:gd name="T31" fmla="*/ 32 h 3250"/>
                  <a:gd name="T32" fmla="*/ 2420 w 2426"/>
                  <a:gd name="T33" fmla="*/ 63 h 3250"/>
                  <a:gd name="T34" fmla="*/ 2426 w 2426"/>
                  <a:gd name="T35" fmla="*/ 99 h 3250"/>
                  <a:gd name="T36" fmla="*/ 2417 w 2426"/>
                  <a:gd name="T37" fmla="*/ 135 h 3250"/>
                  <a:gd name="T38" fmla="*/ 2407 w 2426"/>
                  <a:gd name="T39" fmla="*/ 152 h 3250"/>
                  <a:gd name="T40" fmla="*/ 174 w 2426"/>
                  <a:gd name="T41" fmla="*/ 3209 h 3250"/>
                  <a:gd name="T42" fmla="*/ 158 w 2426"/>
                  <a:gd name="T43" fmla="*/ 3228 h 3250"/>
                  <a:gd name="T44" fmla="*/ 118 w 2426"/>
                  <a:gd name="T45" fmla="*/ 3248 h 3250"/>
                  <a:gd name="T46" fmla="*/ 96 w 2426"/>
                  <a:gd name="T47" fmla="*/ 3250 h 3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26" h="3250">
                    <a:moveTo>
                      <a:pt x="96" y="3250"/>
                    </a:moveTo>
                    <a:lnTo>
                      <a:pt x="82" y="3248"/>
                    </a:lnTo>
                    <a:lnTo>
                      <a:pt x="53" y="3240"/>
                    </a:lnTo>
                    <a:lnTo>
                      <a:pt x="41" y="3231"/>
                    </a:lnTo>
                    <a:lnTo>
                      <a:pt x="25" y="3218"/>
                    </a:lnTo>
                    <a:lnTo>
                      <a:pt x="6" y="3186"/>
                    </a:lnTo>
                    <a:lnTo>
                      <a:pt x="0" y="3151"/>
                    </a:lnTo>
                    <a:lnTo>
                      <a:pt x="9" y="3113"/>
                    </a:lnTo>
                    <a:lnTo>
                      <a:pt x="19" y="3098"/>
                    </a:lnTo>
                    <a:lnTo>
                      <a:pt x="2252" y="39"/>
                    </a:lnTo>
                    <a:lnTo>
                      <a:pt x="2265" y="24"/>
                    </a:lnTo>
                    <a:lnTo>
                      <a:pt x="2297" y="6"/>
                    </a:lnTo>
                    <a:lnTo>
                      <a:pt x="2334" y="0"/>
                    </a:lnTo>
                    <a:lnTo>
                      <a:pt x="2370" y="9"/>
                    </a:lnTo>
                    <a:lnTo>
                      <a:pt x="2386" y="19"/>
                    </a:lnTo>
                    <a:lnTo>
                      <a:pt x="2402" y="32"/>
                    </a:lnTo>
                    <a:lnTo>
                      <a:pt x="2420" y="63"/>
                    </a:lnTo>
                    <a:lnTo>
                      <a:pt x="2426" y="99"/>
                    </a:lnTo>
                    <a:lnTo>
                      <a:pt x="2417" y="135"/>
                    </a:lnTo>
                    <a:lnTo>
                      <a:pt x="2407" y="152"/>
                    </a:lnTo>
                    <a:lnTo>
                      <a:pt x="174" y="3209"/>
                    </a:lnTo>
                    <a:lnTo>
                      <a:pt x="158" y="3228"/>
                    </a:lnTo>
                    <a:lnTo>
                      <a:pt x="118" y="3248"/>
                    </a:lnTo>
                    <a:lnTo>
                      <a:pt x="96" y="325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6" name="Freeform 103">
                <a:extLst>
                  <a:ext uri="{FF2B5EF4-FFF2-40B4-BE49-F238E27FC236}">
                    <a16:creationId xmlns:a16="http://schemas.microsoft.com/office/drawing/2014/main" xmlns="" id="{B032F773-A8EA-43F1-A7A0-0310DD09A2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" y="2150"/>
                <a:ext cx="808" cy="1083"/>
              </a:xfrm>
              <a:custGeom>
                <a:avLst/>
                <a:gdLst>
                  <a:gd name="T0" fmla="*/ 96 w 2426"/>
                  <a:gd name="T1" fmla="*/ 3251 h 3251"/>
                  <a:gd name="T2" fmla="*/ 82 w 2426"/>
                  <a:gd name="T3" fmla="*/ 3250 h 3251"/>
                  <a:gd name="T4" fmla="*/ 53 w 2426"/>
                  <a:gd name="T5" fmla="*/ 3241 h 3251"/>
                  <a:gd name="T6" fmla="*/ 41 w 2426"/>
                  <a:gd name="T7" fmla="*/ 3232 h 3251"/>
                  <a:gd name="T8" fmla="*/ 25 w 2426"/>
                  <a:gd name="T9" fmla="*/ 3220 h 3251"/>
                  <a:gd name="T10" fmla="*/ 6 w 2426"/>
                  <a:gd name="T11" fmla="*/ 3188 h 3251"/>
                  <a:gd name="T12" fmla="*/ 0 w 2426"/>
                  <a:gd name="T13" fmla="*/ 3151 h 3251"/>
                  <a:gd name="T14" fmla="*/ 9 w 2426"/>
                  <a:gd name="T15" fmla="*/ 3115 h 3251"/>
                  <a:gd name="T16" fmla="*/ 19 w 2426"/>
                  <a:gd name="T17" fmla="*/ 3099 h 3251"/>
                  <a:gd name="T18" fmla="*/ 2252 w 2426"/>
                  <a:gd name="T19" fmla="*/ 40 h 3251"/>
                  <a:gd name="T20" fmla="*/ 2265 w 2426"/>
                  <a:gd name="T21" fmla="*/ 26 h 3251"/>
                  <a:gd name="T22" fmla="*/ 2298 w 2426"/>
                  <a:gd name="T23" fmla="*/ 6 h 3251"/>
                  <a:gd name="T24" fmla="*/ 2334 w 2426"/>
                  <a:gd name="T25" fmla="*/ 0 h 3251"/>
                  <a:gd name="T26" fmla="*/ 2370 w 2426"/>
                  <a:gd name="T27" fmla="*/ 9 h 3251"/>
                  <a:gd name="T28" fmla="*/ 2386 w 2426"/>
                  <a:gd name="T29" fmla="*/ 20 h 3251"/>
                  <a:gd name="T30" fmla="*/ 2402 w 2426"/>
                  <a:gd name="T31" fmla="*/ 32 h 3251"/>
                  <a:gd name="T32" fmla="*/ 2420 w 2426"/>
                  <a:gd name="T33" fmla="*/ 65 h 3251"/>
                  <a:gd name="T34" fmla="*/ 2426 w 2426"/>
                  <a:gd name="T35" fmla="*/ 101 h 3251"/>
                  <a:gd name="T36" fmla="*/ 2417 w 2426"/>
                  <a:gd name="T37" fmla="*/ 136 h 3251"/>
                  <a:gd name="T38" fmla="*/ 2407 w 2426"/>
                  <a:gd name="T39" fmla="*/ 154 h 3251"/>
                  <a:gd name="T40" fmla="*/ 174 w 2426"/>
                  <a:gd name="T41" fmla="*/ 3211 h 3251"/>
                  <a:gd name="T42" fmla="*/ 158 w 2426"/>
                  <a:gd name="T43" fmla="*/ 3230 h 3251"/>
                  <a:gd name="T44" fmla="*/ 118 w 2426"/>
                  <a:gd name="T45" fmla="*/ 3248 h 3251"/>
                  <a:gd name="T46" fmla="*/ 96 w 2426"/>
                  <a:gd name="T47" fmla="*/ 3251 h 3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26" h="3251">
                    <a:moveTo>
                      <a:pt x="96" y="3251"/>
                    </a:moveTo>
                    <a:lnTo>
                      <a:pt x="82" y="3250"/>
                    </a:lnTo>
                    <a:lnTo>
                      <a:pt x="53" y="3241"/>
                    </a:lnTo>
                    <a:lnTo>
                      <a:pt x="41" y="3232"/>
                    </a:lnTo>
                    <a:lnTo>
                      <a:pt x="25" y="3220"/>
                    </a:lnTo>
                    <a:lnTo>
                      <a:pt x="6" y="3188"/>
                    </a:lnTo>
                    <a:lnTo>
                      <a:pt x="0" y="3151"/>
                    </a:lnTo>
                    <a:lnTo>
                      <a:pt x="9" y="3115"/>
                    </a:lnTo>
                    <a:lnTo>
                      <a:pt x="19" y="3099"/>
                    </a:lnTo>
                    <a:lnTo>
                      <a:pt x="2252" y="40"/>
                    </a:lnTo>
                    <a:lnTo>
                      <a:pt x="2265" y="26"/>
                    </a:lnTo>
                    <a:lnTo>
                      <a:pt x="2298" y="6"/>
                    </a:lnTo>
                    <a:lnTo>
                      <a:pt x="2334" y="0"/>
                    </a:lnTo>
                    <a:lnTo>
                      <a:pt x="2370" y="9"/>
                    </a:lnTo>
                    <a:lnTo>
                      <a:pt x="2386" y="20"/>
                    </a:lnTo>
                    <a:lnTo>
                      <a:pt x="2402" y="32"/>
                    </a:lnTo>
                    <a:lnTo>
                      <a:pt x="2420" y="65"/>
                    </a:lnTo>
                    <a:lnTo>
                      <a:pt x="2426" y="101"/>
                    </a:lnTo>
                    <a:lnTo>
                      <a:pt x="2417" y="136"/>
                    </a:lnTo>
                    <a:lnTo>
                      <a:pt x="2407" y="154"/>
                    </a:lnTo>
                    <a:lnTo>
                      <a:pt x="174" y="3211"/>
                    </a:lnTo>
                    <a:lnTo>
                      <a:pt x="158" y="3230"/>
                    </a:lnTo>
                    <a:lnTo>
                      <a:pt x="118" y="3248"/>
                    </a:lnTo>
                    <a:lnTo>
                      <a:pt x="96" y="325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" name="Freeform 104">
                <a:extLst>
                  <a:ext uri="{FF2B5EF4-FFF2-40B4-BE49-F238E27FC236}">
                    <a16:creationId xmlns:a16="http://schemas.microsoft.com/office/drawing/2014/main" xmlns="" id="{DE3C4E30-35B5-4402-96E7-549F4B897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04" y="2532"/>
                <a:ext cx="1010" cy="701"/>
              </a:xfrm>
              <a:custGeom>
                <a:avLst/>
                <a:gdLst>
                  <a:gd name="T0" fmla="*/ 2933 w 3029"/>
                  <a:gd name="T1" fmla="*/ 2104 h 2104"/>
                  <a:gd name="T2" fmla="*/ 2919 w 3029"/>
                  <a:gd name="T3" fmla="*/ 2103 h 2104"/>
                  <a:gd name="T4" fmla="*/ 2893 w 3029"/>
                  <a:gd name="T5" fmla="*/ 2096 h 2104"/>
                  <a:gd name="T6" fmla="*/ 2880 w 3029"/>
                  <a:gd name="T7" fmla="*/ 2087 h 2104"/>
                  <a:gd name="T8" fmla="*/ 42 w 3029"/>
                  <a:gd name="T9" fmla="*/ 175 h 2104"/>
                  <a:gd name="T10" fmla="*/ 28 w 3029"/>
                  <a:gd name="T11" fmla="*/ 164 h 2104"/>
                  <a:gd name="T12" fmla="*/ 8 w 3029"/>
                  <a:gd name="T13" fmla="*/ 132 h 2104"/>
                  <a:gd name="T14" fmla="*/ 0 w 3029"/>
                  <a:gd name="T15" fmla="*/ 96 h 2104"/>
                  <a:gd name="T16" fmla="*/ 8 w 3029"/>
                  <a:gd name="T17" fmla="*/ 61 h 2104"/>
                  <a:gd name="T18" fmla="*/ 18 w 3029"/>
                  <a:gd name="T19" fmla="*/ 43 h 2104"/>
                  <a:gd name="T20" fmla="*/ 29 w 3029"/>
                  <a:gd name="T21" fmla="*/ 28 h 2104"/>
                  <a:gd name="T22" fmla="*/ 61 w 3029"/>
                  <a:gd name="T23" fmla="*/ 8 h 2104"/>
                  <a:gd name="T24" fmla="*/ 96 w 3029"/>
                  <a:gd name="T25" fmla="*/ 0 h 2104"/>
                  <a:gd name="T26" fmla="*/ 132 w 3029"/>
                  <a:gd name="T27" fmla="*/ 8 h 2104"/>
                  <a:gd name="T28" fmla="*/ 149 w 3029"/>
                  <a:gd name="T29" fmla="*/ 18 h 2104"/>
                  <a:gd name="T30" fmla="*/ 2986 w 3029"/>
                  <a:gd name="T31" fmla="*/ 1929 h 2104"/>
                  <a:gd name="T32" fmla="*/ 3002 w 3029"/>
                  <a:gd name="T33" fmla="*/ 1941 h 2104"/>
                  <a:gd name="T34" fmla="*/ 3022 w 3029"/>
                  <a:gd name="T35" fmla="*/ 1972 h 2104"/>
                  <a:gd name="T36" fmla="*/ 3029 w 3029"/>
                  <a:gd name="T37" fmla="*/ 2008 h 2104"/>
                  <a:gd name="T38" fmla="*/ 3022 w 3029"/>
                  <a:gd name="T39" fmla="*/ 2044 h 2104"/>
                  <a:gd name="T40" fmla="*/ 3012 w 3029"/>
                  <a:gd name="T41" fmla="*/ 2061 h 2104"/>
                  <a:gd name="T42" fmla="*/ 2998 w 3029"/>
                  <a:gd name="T43" fmla="*/ 2080 h 2104"/>
                  <a:gd name="T44" fmla="*/ 2956 w 3029"/>
                  <a:gd name="T45" fmla="*/ 2101 h 2104"/>
                  <a:gd name="T46" fmla="*/ 2933 w 3029"/>
                  <a:gd name="T47" fmla="*/ 2104 h 2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29" h="2104">
                    <a:moveTo>
                      <a:pt x="2933" y="2104"/>
                    </a:moveTo>
                    <a:lnTo>
                      <a:pt x="2919" y="2103"/>
                    </a:lnTo>
                    <a:lnTo>
                      <a:pt x="2893" y="2096"/>
                    </a:lnTo>
                    <a:lnTo>
                      <a:pt x="2880" y="2087"/>
                    </a:lnTo>
                    <a:lnTo>
                      <a:pt x="42" y="175"/>
                    </a:lnTo>
                    <a:lnTo>
                      <a:pt x="28" y="164"/>
                    </a:lnTo>
                    <a:lnTo>
                      <a:pt x="8" y="132"/>
                    </a:lnTo>
                    <a:lnTo>
                      <a:pt x="0" y="96"/>
                    </a:lnTo>
                    <a:lnTo>
                      <a:pt x="8" y="61"/>
                    </a:lnTo>
                    <a:lnTo>
                      <a:pt x="18" y="43"/>
                    </a:lnTo>
                    <a:lnTo>
                      <a:pt x="29" y="28"/>
                    </a:lnTo>
                    <a:lnTo>
                      <a:pt x="61" y="8"/>
                    </a:lnTo>
                    <a:lnTo>
                      <a:pt x="96" y="0"/>
                    </a:lnTo>
                    <a:lnTo>
                      <a:pt x="132" y="8"/>
                    </a:lnTo>
                    <a:lnTo>
                      <a:pt x="149" y="18"/>
                    </a:lnTo>
                    <a:lnTo>
                      <a:pt x="2986" y="1929"/>
                    </a:lnTo>
                    <a:lnTo>
                      <a:pt x="3002" y="1941"/>
                    </a:lnTo>
                    <a:lnTo>
                      <a:pt x="3022" y="1972"/>
                    </a:lnTo>
                    <a:lnTo>
                      <a:pt x="3029" y="2008"/>
                    </a:lnTo>
                    <a:lnTo>
                      <a:pt x="3022" y="2044"/>
                    </a:lnTo>
                    <a:lnTo>
                      <a:pt x="3012" y="2061"/>
                    </a:lnTo>
                    <a:lnTo>
                      <a:pt x="2998" y="2080"/>
                    </a:lnTo>
                    <a:lnTo>
                      <a:pt x="2956" y="2101"/>
                    </a:lnTo>
                    <a:lnTo>
                      <a:pt x="2933" y="210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6" name="Group 63">
              <a:extLst>
                <a:ext uri="{FF2B5EF4-FFF2-40B4-BE49-F238E27FC236}">
                  <a16:creationId xmlns:a16="http://schemas.microsoft.com/office/drawing/2014/main" xmlns="" id="{7BE372A5-522A-4C08-927C-E604D4CC1E3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448911" y="-46370"/>
              <a:ext cx="1606190" cy="1522616"/>
              <a:chOff x="-3015" y="1063"/>
              <a:chExt cx="4305" cy="4081"/>
            </a:xfrm>
          </p:grpSpPr>
          <p:sp>
            <p:nvSpPr>
              <p:cNvPr id="78" name="Freeform 64">
                <a:extLst>
                  <a:ext uri="{FF2B5EF4-FFF2-40B4-BE49-F238E27FC236}">
                    <a16:creationId xmlns:a16="http://schemas.microsoft.com/office/drawing/2014/main" xmlns="" id="{4F76D58E-3461-4CB7-912E-1C757470EE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27" y="2629"/>
                <a:ext cx="1116" cy="932"/>
              </a:xfrm>
              <a:custGeom>
                <a:avLst/>
                <a:gdLst>
                  <a:gd name="T0" fmla="*/ 2768 w 3348"/>
                  <a:gd name="T1" fmla="*/ 2485 h 2798"/>
                  <a:gd name="T2" fmla="*/ 1020 w 3348"/>
                  <a:gd name="T3" fmla="*/ 2798 h 2798"/>
                  <a:gd name="T4" fmla="*/ 0 w 3348"/>
                  <a:gd name="T5" fmla="*/ 1450 h 2798"/>
                  <a:gd name="T6" fmla="*/ 1050 w 3348"/>
                  <a:gd name="T7" fmla="*/ 0 h 2798"/>
                  <a:gd name="T8" fmla="*/ 3348 w 3348"/>
                  <a:gd name="T9" fmla="*/ 1546 h 2798"/>
                  <a:gd name="T10" fmla="*/ 2768 w 3348"/>
                  <a:gd name="T11" fmla="*/ 2485 h 2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48" h="2798">
                    <a:moveTo>
                      <a:pt x="2768" y="2485"/>
                    </a:moveTo>
                    <a:lnTo>
                      <a:pt x="1020" y="2798"/>
                    </a:lnTo>
                    <a:lnTo>
                      <a:pt x="0" y="1450"/>
                    </a:lnTo>
                    <a:lnTo>
                      <a:pt x="1050" y="0"/>
                    </a:lnTo>
                    <a:lnTo>
                      <a:pt x="3348" y="1546"/>
                    </a:lnTo>
                    <a:lnTo>
                      <a:pt x="2768" y="248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65">
                <a:extLst>
                  <a:ext uri="{FF2B5EF4-FFF2-40B4-BE49-F238E27FC236}">
                    <a16:creationId xmlns:a16="http://schemas.microsoft.com/office/drawing/2014/main" xmlns="" id="{762D580E-05AA-4C0D-80CF-03963094E7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09" y="2700"/>
                <a:ext cx="254" cy="354"/>
              </a:xfrm>
              <a:custGeom>
                <a:avLst/>
                <a:gdLst>
                  <a:gd name="T0" fmla="*/ 99 w 762"/>
                  <a:gd name="T1" fmla="*/ 1061 h 1061"/>
                  <a:gd name="T2" fmla="*/ 762 w 762"/>
                  <a:gd name="T3" fmla="*/ 149 h 1061"/>
                  <a:gd name="T4" fmla="*/ 539 w 762"/>
                  <a:gd name="T5" fmla="*/ 0 h 1061"/>
                  <a:gd name="T6" fmla="*/ 0 w 762"/>
                  <a:gd name="T7" fmla="*/ 743 h 1061"/>
                  <a:gd name="T8" fmla="*/ 99 w 762"/>
                  <a:gd name="T9" fmla="*/ 1061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2" h="1061">
                    <a:moveTo>
                      <a:pt x="99" y="1061"/>
                    </a:moveTo>
                    <a:lnTo>
                      <a:pt x="762" y="149"/>
                    </a:lnTo>
                    <a:lnTo>
                      <a:pt x="539" y="0"/>
                    </a:lnTo>
                    <a:lnTo>
                      <a:pt x="0" y="743"/>
                    </a:lnTo>
                    <a:lnTo>
                      <a:pt x="99" y="10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67">
                <a:extLst>
                  <a:ext uri="{FF2B5EF4-FFF2-40B4-BE49-F238E27FC236}">
                    <a16:creationId xmlns:a16="http://schemas.microsoft.com/office/drawing/2014/main" xmlns="" id="{131A70FA-D4AD-4354-81D4-2C6B8D93B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1" y="3307"/>
                <a:ext cx="427" cy="939"/>
              </a:xfrm>
              <a:custGeom>
                <a:avLst/>
                <a:gdLst>
                  <a:gd name="T0" fmla="*/ 1147 w 1282"/>
                  <a:gd name="T1" fmla="*/ 2483 h 2819"/>
                  <a:gd name="T2" fmla="*/ 1094 w 1282"/>
                  <a:gd name="T3" fmla="*/ 2376 h 2819"/>
                  <a:gd name="T4" fmla="*/ 1000 w 1282"/>
                  <a:gd name="T5" fmla="*/ 2158 h 2819"/>
                  <a:gd name="T6" fmla="*/ 918 w 1282"/>
                  <a:gd name="T7" fmla="*/ 1938 h 2819"/>
                  <a:gd name="T8" fmla="*/ 846 w 1282"/>
                  <a:gd name="T9" fmla="*/ 1720 h 2819"/>
                  <a:gd name="T10" fmla="*/ 786 w 1282"/>
                  <a:gd name="T11" fmla="*/ 1505 h 2819"/>
                  <a:gd name="T12" fmla="*/ 736 w 1282"/>
                  <a:gd name="T13" fmla="*/ 1296 h 2819"/>
                  <a:gd name="T14" fmla="*/ 674 w 1282"/>
                  <a:gd name="T15" fmla="*/ 995 h 2819"/>
                  <a:gd name="T16" fmla="*/ 621 w 1282"/>
                  <a:gd name="T17" fmla="*/ 636 h 2819"/>
                  <a:gd name="T18" fmla="*/ 591 w 1282"/>
                  <a:gd name="T19" fmla="*/ 341 h 2819"/>
                  <a:gd name="T20" fmla="*/ 574 w 1282"/>
                  <a:gd name="T21" fmla="*/ 41 h 2819"/>
                  <a:gd name="T22" fmla="*/ 574 w 1282"/>
                  <a:gd name="T23" fmla="*/ 0 h 2819"/>
                  <a:gd name="T24" fmla="*/ 0 w 1282"/>
                  <a:gd name="T25" fmla="*/ 0 h 2819"/>
                  <a:gd name="T26" fmla="*/ 3 w 1282"/>
                  <a:gd name="T27" fmla="*/ 20 h 2819"/>
                  <a:gd name="T28" fmla="*/ 40 w 1282"/>
                  <a:gd name="T29" fmla="*/ 236 h 2819"/>
                  <a:gd name="T30" fmla="*/ 81 w 1282"/>
                  <a:gd name="T31" fmla="*/ 418 h 2819"/>
                  <a:gd name="T32" fmla="*/ 124 w 1282"/>
                  <a:gd name="T33" fmla="*/ 592 h 2819"/>
                  <a:gd name="T34" fmla="*/ 218 w 1282"/>
                  <a:gd name="T35" fmla="*/ 906 h 2819"/>
                  <a:gd name="T36" fmla="*/ 297 w 1282"/>
                  <a:gd name="T37" fmla="*/ 1137 h 2819"/>
                  <a:gd name="T38" fmla="*/ 395 w 1282"/>
                  <a:gd name="T39" fmla="*/ 1381 h 2819"/>
                  <a:gd name="T40" fmla="*/ 508 w 1282"/>
                  <a:gd name="T41" fmla="*/ 1634 h 2819"/>
                  <a:gd name="T42" fmla="*/ 641 w 1282"/>
                  <a:gd name="T43" fmla="*/ 1897 h 2819"/>
                  <a:gd name="T44" fmla="*/ 793 w 1282"/>
                  <a:gd name="T45" fmla="*/ 2161 h 2819"/>
                  <a:gd name="T46" fmla="*/ 879 w 1282"/>
                  <a:gd name="T47" fmla="*/ 2293 h 2819"/>
                  <a:gd name="T48" fmla="*/ 969 w 1282"/>
                  <a:gd name="T49" fmla="*/ 2426 h 2819"/>
                  <a:gd name="T50" fmla="*/ 1172 w 1282"/>
                  <a:gd name="T51" fmla="*/ 2690 h 2819"/>
                  <a:gd name="T52" fmla="*/ 1282 w 1282"/>
                  <a:gd name="T53" fmla="*/ 2819 h 2819"/>
                  <a:gd name="T54" fmla="*/ 1147 w 1282"/>
                  <a:gd name="T55" fmla="*/ 2483 h 2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82" h="2819">
                    <a:moveTo>
                      <a:pt x="1147" y="2483"/>
                    </a:moveTo>
                    <a:lnTo>
                      <a:pt x="1094" y="2376"/>
                    </a:lnTo>
                    <a:lnTo>
                      <a:pt x="1000" y="2158"/>
                    </a:lnTo>
                    <a:lnTo>
                      <a:pt x="918" y="1938"/>
                    </a:lnTo>
                    <a:lnTo>
                      <a:pt x="846" y="1720"/>
                    </a:lnTo>
                    <a:lnTo>
                      <a:pt x="786" y="1505"/>
                    </a:lnTo>
                    <a:lnTo>
                      <a:pt x="736" y="1296"/>
                    </a:lnTo>
                    <a:lnTo>
                      <a:pt x="674" y="995"/>
                    </a:lnTo>
                    <a:lnTo>
                      <a:pt x="621" y="636"/>
                    </a:lnTo>
                    <a:lnTo>
                      <a:pt x="591" y="341"/>
                    </a:lnTo>
                    <a:lnTo>
                      <a:pt x="574" y="41"/>
                    </a:lnTo>
                    <a:lnTo>
                      <a:pt x="574" y="0"/>
                    </a:lnTo>
                    <a:lnTo>
                      <a:pt x="0" y="0"/>
                    </a:lnTo>
                    <a:lnTo>
                      <a:pt x="3" y="20"/>
                    </a:lnTo>
                    <a:lnTo>
                      <a:pt x="40" y="236"/>
                    </a:lnTo>
                    <a:lnTo>
                      <a:pt x="81" y="418"/>
                    </a:lnTo>
                    <a:lnTo>
                      <a:pt x="124" y="592"/>
                    </a:lnTo>
                    <a:lnTo>
                      <a:pt x="218" y="906"/>
                    </a:lnTo>
                    <a:lnTo>
                      <a:pt x="297" y="1137"/>
                    </a:lnTo>
                    <a:lnTo>
                      <a:pt x="395" y="1381"/>
                    </a:lnTo>
                    <a:lnTo>
                      <a:pt x="508" y="1634"/>
                    </a:lnTo>
                    <a:lnTo>
                      <a:pt x="641" y="1897"/>
                    </a:lnTo>
                    <a:lnTo>
                      <a:pt x="793" y="2161"/>
                    </a:lnTo>
                    <a:lnTo>
                      <a:pt x="879" y="2293"/>
                    </a:lnTo>
                    <a:lnTo>
                      <a:pt x="969" y="2426"/>
                    </a:lnTo>
                    <a:lnTo>
                      <a:pt x="1172" y="2690"/>
                    </a:lnTo>
                    <a:lnTo>
                      <a:pt x="1282" y="2819"/>
                    </a:lnTo>
                    <a:lnTo>
                      <a:pt x="1147" y="2483"/>
                    </a:lnTo>
                    <a:close/>
                  </a:path>
                </a:pathLst>
              </a:custGeom>
              <a:solidFill>
                <a:srgbClr val="05D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68">
                <a:extLst>
                  <a:ext uri="{FF2B5EF4-FFF2-40B4-BE49-F238E27FC236}">
                    <a16:creationId xmlns:a16="http://schemas.microsoft.com/office/drawing/2014/main" xmlns="" id="{561E3B1B-D2AF-4937-9999-01BAADF83D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29" y="2947"/>
                <a:ext cx="2760" cy="2038"/>
              </a:xfrm>
              <a:custGeom>
                <a:avLst/>
                <a:gdLst>
                  <a:gd name="T0" fmla="*/ 5613 w 8280"/>
                  <a:gd name="T1" fmla="*/ 3506 h 6114"/>
                  <a:gd name="T2" fmla="*/ 5926 w 8280"/>
                  <a:gd name="T3" fmla="*/ 3899 h 6114"/>
                  <a:gd name="T4" fmla="*/ 6075 w 8280"/>
                  <a:gd name="T5" fmla="*/ 4061 h 6114"/>
                  <a:gd name="T6" fmla="*/ 6340 w 8280"/>
                  <a:gd name="T7" fmla="*/ 4242 h 6114"/>
                  <a:gd name="T8" fmla="*/ 6658 w 8280"/>
                  <a:gd name="T9" fmla="*/ 4391 h 6114"/>
                  <a:gd name="T10" fmla="*/ 7427 w 8280"/>
                  <a:gd name="T11" fmla="*/ 4639 h 6114"/>
                  <a:gd name="T12" fmla="*/ 8005 w 8280"/>
                  <a:gd name="T13" fmla="*/ 4834 h 6114"/>
                  <a:gd name="T14" fmla="*/ 8105 w 8280"/>
                  <a:gd name="T15" fmla="*/ 4901 h 6114"/>
                  <a:gd name="T16" fmla="*/ 8202 w 8280"/>
                  <a:gd name="T17" fmla="*/ 5043 h 6114"/>
                  <a:gd name="T18" fmla="*/ 8265 w 8280"/>
                  <a:gd name="T19" fmla="*/ 5250 h 6114"/>
                  <a:gd name="T20" fmla="*/ 8276 w 8280"/>
                  <a:gd name="T21" fmla="*/ 5511 h 6114"/>
                  <a:gd name="T22" fmla="*/ 8274 w 8280"/>
                  <a:gd name="T23" fmla="*/ 5714 h 6114"/>
                  <a:gd name="T24" fmla="*/ 7742 w 8280"/>
                  <a:gd name="T25" fmla="*/ 5882 h 6114"/>
                  <a:gd name="T26" fmla="*/ 7090 w 8280"/>
                  <a:gd name="T27" fmla="*/ 6024 h 6114"/>
                  <a:gd name="T28" fmla="*/ 6647 w 8280"/>
                  <a:gd name="T29" fmla="*/ 6084 h 6114"/>
                  <a:gd name="T30" fmla="*/ 6168 w 8280"/>
                  <a:gd name="T31" fmla="*/ 6114 h 6114"/>
                  <a:gd name="T32" fmla="*/ 5665 w 8280"/>
                  <a:gd name="T33" fmla="*/ 6102 h 6114"/>
                  <a:gd name="T34" fmla="*/ 5278 w 8280"/>
                  <a:gd name="T35" fmla="*/ 6054 h 6114"/>
                  <a:gd name="T36" fmla="*/ 5053 w 8280"/>
                  <a:gd name="T37" fmla="*/ 6003 h 6114"/>
                  <a:gd name="T38" fmla="*/ 4723 w 8280"/>
                  <a:gd name="T39" fmla="*/ 5885 h 6114"/>
                  <a:gd name="T40" fmla="*/ 4366 w 8280"/>
                  <a:gd name="T41" fmla="*/ 5719 h 6114"/>
                  <a:gd name="T42" fmla="*/ 3694 w 8280"/>
                  <a:gd name="T43" fmla="*/ 5329 h 6114"/>
                  <a:gd name="T44" fmla="*/ 2888 w 8280"/>
                  <a:gd name="T45" fmla="*/ 4766 h 6114"/>
                  <a:gd name="T46" fmla="*/ 2090 w 8280"/>
                  <a:gd name="T47" fmla="*/ 4134 h 6114"/>
                  <a:gd name="T48" fmla="*/ 1347 w 8280"/>
                  <a:gd name="T49" fmla="*/ 3482 h 6114"/>
                  <a:gd name="T50" fmla="*/ 709 w 8280"/>
                  <a:gd name="T51" fmla="*/ 2863 h 6114"/>
                  <a:gd name="T52" fmla="*/ 228 w 8280"/>
                  <a:gd name="T53" fmla="*/ 2331 h 6114"/>
                  <a:gd name="T54" fmla="*/ 0 w 8280"/>
                  <a:gd name="T55" fmla="*/ 2023 h 6114"/>
                  <a:gd name="T56" fmla="*/ 144 w 8280"/>
                  <a:gd name="T57" fmla="*/ 1708 h 6114"/>
                  <a:gd name="T58" fmla="*/ 476 w 8280"/>
                  <a:gd name="T59" fmla="*/ 1229 h 6114"/>
                  <a:gd name="T60" fmla="*/ 782 w 8280"/>
                  <a:gd name="T61" fmla="*/ 844 h 6114"/>
                  <a:gd name="T62" fmla="*/ 1121 w 8280"/>
                  <a:gd name="T63" fmla="*/ 482 h 6114"/>
                  <a:gd name="T64" fmla="*/ 1531 w 8280"/>
                  <a:gd name="T65" fmla="*/ 134 h 6114"/>
                  <a:gd name="T66" fmla="*/ 1756 w 8280"/>
                  <a:gd name="T67" fmla="*/ 0 h 6114"/>
                  <a:gd name="T68" fmla="*/ 1869 w 8280"/>
                  <a:gd name="T69" fmla="*/ 10 h 6114"/>
                  <a:gd name="T70" fmla="*/ 1934 w 8280"/>
                  <a:gd name="T71" fmla="*/ 96 h 6114"/>
                  <a:gd name="T72" fmla="*/ 2020 w 8280"/>
                  <a:gd name="T73" fmla="*/ 357 h 6114"/>
                  <a:gd name="T74" fmla="*/ 2147 w 8280"/>
                  <a:gd name="T75" fmla="*/ 705 h 6114"/>
                  <a:gd name="T76" fmla="*/ 2263 w 8280"/>
                  <a:gd name="T77" fmla="*/ 906 h 6114"/>
                  <a:gd name="T78" fmla="*/ 2431 w 8280"/>
                  <a:gd name="T79" fmla="*/ 1088 h 6114"/>
                  <a:gd name="T80" fmla="*/ 2663 w 8280"/>
                  <a:gd name="T81" fmla="*/ 1240 h 6114"/>
                  <a:gd name="T82" fmla="*/ 2848 w 8280"/>
                  <a:gd name="T83" fmla="*/ 1315 h 6114"/>
                  <a:gd name="T84" fmla="*/ 3304 w 8280"/>
                  <a:gd name="T85" fmla="*/ 1450 h 6114"/>
                  <a:gd name="T86" fmla="*/ 3750 w 8280"/>
                  <a:gd name="T87" fmla="*/ 1526 h 6114"/>
                  <a:gd name="T88" fmla="*/ 4168 w 8280"/>
                  <a:gd name="T89" fmla="*/ 1556 h 6114"/>
                  <a:gd name="T90" fmla="*/ 4454 w 8280"/>
                  <a:gd name="T91" fmla="*/ 1557 h 6114"/>
                  <a:gd name="T92" fmla="*/ 4768 w 8280"/>
                  <a:gd name="T93" fmla="*/ 1672 h 6114"/>
                  <a:gd name="T94" fmla="*/ 4941 w 8280"/>
                  <a:gd name="T95" fmla="*/ 2215 h 6114"/>
                  <a:gd name="T96" fmla="*/ 5152 w 8280"/>
                  <a:gd name="T97" fmla="*/ 2714 h 6114"/>
                  <a:gd name="T98" fmla="*/ 5437 w 8280"/>
                  <a:gd name="T99" fmla="*/ 3241 h 6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280" h="6114">
                    <a:moveTo>
                      <a:pt x="5523" y="3373"/>
                    </a:moveTo>
                    <a:lnTo>
                      <a:pt x="5613" y="3506"/>
                    </a:lnTo>
                    <a:lnTo>
                      <a:pt x="5816" y="3770"/>
                    </a:lnTo>
                    <a:lnTo>
                      <a:pt x="5926" y="3899"/>
                    </a:lnTo>
                    <a:lnTo>
                      <a:pt x="5969" y="3956"/>
                    </a:lnTo>
                    <a:lnTo>
                      <a:pt x="6075" y="4061"/>
                    </a:lnTo>
                    <a:lnTo>
                      <a:pt x="6200" y="4157"/>
                    </a:lnTo>
                    <a:lnTo>
                      <a:pt x="6340" y="4242"/>
                    </a:lnTo>
                    <a:lnTo>
                      <a:pt x="6494" y="4320"/>
                    </a:lnTo>
                    <a:lnTo>
                      <a:pt x="6658" y="4391"/>
                    </a:lnTo>
                    <a:lnTo>
                      <a:pt x="6914" y="4484"/>
                    </a:lnTo>
                    <a:lnTo>
                      <a:pt x="7427" y="4639"/>
                    </a:lnTo>
                    <a:lnTo>
                      <a:pt x="7851" y="4769"/>
                    </a:lnTo>
                    <a:lnTo>
                      <a:pt x="8005" y="4834"/>
                    </a:lnTo>
                    <a:lnTo>
                      <a:pt x="8079" y="4878"/>
                    </a:lnTo>
                    <a:lnTo>
                      <a:pt x="8105" y="4901"/>
                    </a:lnTo>
                    <a:lnTo>
                      <a:pt x="8144" y="4946"/>
                    </a:lnTo>
                    <a:lnTo>
                      <a:pt x="8202" y="5043"/>
                    </a:lnTo>
                    <a:lnTo>
                      <a:pt x="8243" y="5146"/>
                    </a:lnTo>
                    <a:lnTo>
                      <a:pt x="8265" y="5250"/>
                    </a:lnTo>
                    <a:lnTo>
                      <a:pt x="8280" y="5389"/>
                    </a:lnTo>
                    <a:lnTo>
                      <a:pt x="8276" y="5511"/>
                    </a:lnTo>
                    <a:lnTo>
                      <a:pt x="8274" y="5524"/>
                    </a:lnTo>
                    <a:lnTo>
                      <a:pt x="8274" y="5714"/>
                    </a:lnTo>
                    <a:lnTo>
                      <a:pt x="8141" y="5762"/>
                    </a:lnTo>
                    <a:lnTo>
                      <a:pt x="7742" y="5882"/>
                    </a:lnTo>
                    <a:lnTo>
                      <a:pt x="7392" y="5967"/>
                    </a:lnTo>
                    <a:lnTo>
                      <a:pt x="7090" y="6024"/>
                    </a:lnTo>
                    <a:lnTo>
                      <a:pt x="6875" y="6057"/>
                    </a:lnTo>
                    <a:lnTo>
                      <a:pt x="6647" y="6084"/>
                    </a:lnTo>
                    <a:lnTo>
                      <a:pt x="6412" y="6104"/>
                    </a:lnTo>
                    <a:lnTo>
                      <a:pt x="6168" y="6114"/>
                    </a:lnTo>
                    <a:lnTo>
                      <a:pt x="5919" y="6114"/>
                    </a:lnTo>
                    <a:lnTo>
                      <a:pt x="5665" y="6102"/>
                    </a:lnTo>
                    <a:lnTo>
                      <a:pt x="5407" y="6074"/>
                    </a:lnTo>
                    <a:lnTo>
                      <a:pt x="5278" y="6054"/>
                    </a:lnTo>
                    <a:lnTo>
                      <a:pt x="5206" y="6041"/>
                    </a:lnTo>
                    <a:lnTo>
                      <a:pt x="5053" y="6003"/>
                    </a:lnTo>
                    <a:lnTo>
                      <a:pt x="4892" y="5951"/>
                    </a:lnTo>
                    <a:lnTo>
                      <a:pt x="4723" y="5885"/>
                    </a:lnTo>
                    <a:lnTo>
                      <a:pt x="4548" y="5808"/>
                    </a:lnTo>
                    <a:lnTo>
                      <a:pt x="4366" y="5719"/>
                    </a:lnTo>
                    <a:lnTo>
                      <a:pt x="4084" y="5567"/>
                    </a:lnTo>
                    <a:lnTo>
                      <a:pt x="3694" y="5329"/>
                    </a:lnTo>
                    <a:lnTo>
                      <a:pt x="3293" y="5060"/>
                    </a:lnTo>
                    <a:lnTo>
                      <a:pt x="2888" y="4766"/>
                    </a:lnTo>
                    <a:lnTo>
                      <a:pt x="2484" y="4457"/>
                    </a:lnTo>
                    <a:lnTo>
                      <a:pt x="2090" y="4134"/>
                    </a:lnTo>
                    <a:lnTo>
                      <a:pt x="1708" y="3807"/>
                    </a:lnTo>
                    <a:lnTo>
                      <a:pt x="1347" y="3482"/>
                    </a:lnTo>
                    <a:lnTo>
                      <a:pt x="1012" y="3165"/>
                    </a:lnTo>
                    <a:lnTo>
                      <a:pt x="709" y="2863"/>
                    </a:lnTo>
                    <a:lnTo>
                      <a:pt x="447" y="2584"/>
                    </a:lnTo>
                    <a:lnTo>
                      <a:pt x="228" y="2331"/>
                    </a:lnTo>
                    <a:lnTo>
                      <a:pt x="60" y="2115"/>
                    </a:lnTo>
                    <a:lnTo>
                      <a:pt x="0" y="2023"/>
                    </a:lnTo>
                    <a:lnTo>
                      <a:pt x="58" y="1844"/>
                    </a:lnTo>
                    <a:lnTo>
                      <a:pt x="144" y="1708"/>
                    </a:lnTo>
                    <a:lnTo>
                      <a:pt x="314" y="1455"/>
                    </a:lnTo>
                    <a:lnTo>
                      <a:pt x="476" y="1229"/>
                    </a:lnTo>
                    <a:lnTo>
                      <a:pt x="633" y="1025"/>
                    </a:lnTo>
                    <a:lnTo>
                      <a:pt x="782" y="844"/>
                    </a:lnTo>
                    <a:lnTo>
                      <a:pt x="923" y="685"/>
                    </a:lnTo>
                    <a:lnTo>
                      <a:pt x="1121" y="482"/>
                    </a:lnTo>
                    <a:lnTo>
                      <a:pt x="1347" y="276"/>
                    </a:lnTo>
                    <a:lnTo>
                      <a:pt x="1531" y="134"/>
                    </a:lnTo>
                    <a:lnTo>
                      <a:pt x="1717" y="17"/>
                    </a:lnTo>
                    <a:lnTo>
                      <a:pt x="1756" y="0"/>
                    </a:lnTo>
                    <a:lnTo>
                      <a:pt x="1849" y="0"/>
                    </a:lnTo>
                    <a:lnTo>
                      <a:pt x="1869" y="10"/>
                    </a:lnTo>
                    <a:lnTo>
                      <a:pt x="1903" y="46"/>
                    </a:lnTo>
                    <a:lnTo>
                      <a:pt x="1934" y="96"/>
                    </a:lnTo>
                    <a:lnTo>
                      <a:pt x="1959" y="159"/>
                    </a:lnTo>
                    <a:lnTo>
                      <a:pt x="2020" y="357"/>
                    </a:lnTo>
                    <a:lnTo>
                      <a:pt x="2103" y="603"/>
                    </a:lnTo>
                    <a:lnTo>
                      <a:pt x="2147" y="705"/>
                    </a:lnTo>
                    <a:lnTo>
                      <a:pt x="2200" y="807"/>
                    </a:lnTo>
                    <a:lnTo>
                      <a:pt x="2263" y="906"/>
                    </a:lnTo>
                    <a:lnTo>
                      <a:pt x="2341" y="1001"/>
                    </a:lnTo>
                    <a:lnTo>
                      <a:pt x="2431" y="1088"/>
                    </a:lnTo>
                    <a:lnTo>
                      <a:pt x="2538" y="1170"/>
                    </a:lnTo>
                    <a:lnTo>
                      <a:pt x="2663" y="1240"/>
                    </a:lnTo>
                    <a:lnTo>
                      <a:pt x="2733" y="1270"/>
                    </a:lnTo>
                    <a:lnTo>
                      <a:pt x="2848" y="1315"/>
                    </a:lnTo>
                    <a:lnTo>
                      <a:pt x="3076" y="1389"/>
                    </a:lnTo>
                    <a:lnTo>
                      <a:pt x="3304" y="1450"/>
                    </a:lnTo>
                    <a:lnTo>
                      <a:pt x="3529" y="1494"/>
                    </a:lnTo>
                    <a:lnTo>
                      <a:pt x="3750" y="1526"/>
                    </a:lnTo>
                    <a:lnTo>
                      <a:pt x="3963" y="1546"/>
                    </a:lnTo>
                    <a:lnTo>
                      <a:pt x="4168" y="1556"/>
                    </a:lnTo>
                    <a:lnTo>
                      <a:pt x="4362" y="1559"/>
                    </a:lnTo>
                    <a:lnTo>
                      <a:pt x="4454" y="1557"/>
                    </a:lnTo>
                    <a:lnTo>
                      <a:pt x="4725" y="1498"/>
                    </a:lnTo>
                    <a:lnTo>
                      <a:pt x="4768" y="1672"/>
                    </a:lnTo>
                    <a:lnTo>
                      <a:pt x="4862" y="1986"/>
                    </a:lnTo>
                    <a:lnTo>
                      <a:pt x="4941" y="2215"/>
                    </a:lnTo>
                    <a:lnTo>
                      <a:pt x="5039" y="2461"/>
                    </a:lnTo>
                    <a:lnTo>
                      <a:pt x="5152" y="2714"/>
                    </a:lnTo>
                    <a:lnTo>
                      <a:pt x="5285" y="2977"/>
                    </a:lnTo>
                    <a:lnTo>
                      <a:pt x="5437" y="3241"/>
                    </a:lnTo>
                    <a:lnTo>
                      <a:pt x="5523" y="3373"/>
                    </a:lnTo>
                    <a:close/>
                  </a:path>
                </a:pathLst>
              </a:custGeom>
              <a:solidFill>
                <a:srgbClr val="05D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72">
                <a:extLst>
                  <a:ext uri="{FF2B5EF4-FFF2-40B4-BE49-F238E27FC236}">
                    <a16:creationId xmlns:a16="http://schemas.microsoft.com/office/drawing/2014/main" xmlns="" id="{8B7C5499-06FE-4A78-B51C-91983A0CA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92" y="3621"/>
                <a:ext cx="287" cy="446"/>
              </a:xfrm>
              <a:custGeom>
                <a:avLst/>
                <a:gdLst>
                  <a:gd name="T0" fmla="*/ 191 w 861"/>
                  <a:gd name="T1" fmla="*/ 585 h 1338"/>
                  <a:gd name="T2" fmla="*/ 360 w 861"/>
                  <a:gd name="T3" fmla="*/ 235 h 1338"/>
                  <a:gd name="T4" fmla="*/ 310 w 861"/>
                  <a:gd name="T5" fmla="*/ 171 h 1338"/>
                  <a:gd name="T6" fmla="*/ 224 w 861"/>
                  <a:gd name="T7" fmla="*/ 53 h 1338"/>
                  <a:gd name="T8" fmla="*/ 190 w 861"/>
                  <a:gd name="T9" fmla="*/ 0 h 1338"/>
                  <a:gd name="T10" fmla="*/ 0 w 861"/>
                  <a:gd name="T11" fmla="*/ 394 h 1338"/>
                  <a:gd name="T12" fmla="*/ 76 w 861"/>
                  <a:gd name="T13" fmla="*/ 492 h 1338"/>
                  <a:gd name="T14" fmla="*/ 260 w 861"/>
                  <a:gd name="T15" fmla="*/ 709 h 1338"/>
                  <a:gd name="T16" fmla="*/ 478 w 861"/>
                  <a:gd name="T17" fmla="*/ 947 h 1338"/>
                  <a:gd name="T18" fmla="*/ 726 w 861"/>
                  <a:gd name="T19" fmla="*/ 1203 h 1338"/>
                  <a:gd name="T20" fmla="*/ 861 w 861"/>
                  <a:gd name="T21" fmla="*/ 1338 h 1338"/>
                  <a:gd name="T22" fmla="*/ 757 w 861"/>
                  <a:gd name="T23" fmla="*/ 1232 h 1338"/>
                  <a:gd name="T24" fmla="*/ 567 w 861"/>
                  <a:gd name="T25" fmla="*/ 1028 h 1338"/>
                  <a:gd name="T26" fmla="*/ 398 w 861"/>
                  <a:gd name="T27" fmla="*/ 839 h 1338"/>
                  <a:gd name="T28" fmla="*/ 253 w 861"/>
                  <a:gd name="T29" fmla="*/ 666 h 1338"/>
                  <a:gd name="T30" fmla="*/ 191 w 861"/>
                  <a:gd name="T31" fmla="*/ 585 h 1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61" h="1338">
                    <a:moveTo>
                      <a:pt x="191" y="585"/>
                    </a:moveTo>
                    <a:lnTo>
                      <a:pt x="360" y="235"/>
                    </a:lnTo>
                    <a:lnTo>
                      <a:pt x="310" y="171"/>
                    </a:lnTo>
                    <a:lnTo>
                      <a:pt x="224" y="53"/>
                    </a:lnTo>
                    <a:lnTo>
                      <a:pt x="190" y="0"/>
                    </a:lnTo>
                    <a:lnTo>
                      <a:pt x="0" y="394"/>
                    </a:lnTo>
                    <a:lnTo>
                      <a:pt x="76" y="492"/>
                    </a:lnTo>
                    <a:lnTo>
                      <a:pt x="260" y="709"/>
                    </a:lnTo>
                    <a:lnTo>
                      <a:pt x="478" y="947"/>
                    </a:lnTo>
                    <a:lnTo>
                      <a:pt x="726" y="1203"/>
                    </a:lnTo>
                    <a:lnTo>
                      <a:pt x="861" y="1338"/>
                    </a:lnTo>
                    <a:lnTo>
                      <a:pt x="757" y="1232"/>
                    </a:lnTo>
                    <a:lnTo>
                      <a:pt x="567" y="1028"/>
                    </a:lnTo>
                    <a:lnTo>
                      <a:pt x="398" y="839"/>
                    </a:lnTo>
                    <a:lnTo>
                      <a:pt x="253" y="666"/>
                    </a:lnTo>
                    <a:lnTo>
                      <a:pt x="191" y="5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73">
                <a:extLst>
                  <a:ext uri="{FF2B5EF4-FFF2-40B4-BE49-F238E27FC236}">
                    <a16:creationId xmlns:a16="http://schemas.microsoft.com/office/drawing/2014/main" xmlns="" id="{5FAE602D-CC1F-40B3-8486-3758167EC3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72" y="1258"/>
                <a:ext cx="2162" cy="1943"/>
              </a:xfrm>
              <a:custGeom>
                <a:avLst/>
                <a:gdLst>
                  <a:gd name="T0" fmla="*/ 2837 w 5071"/>
                  <a:gd name="T1" fmla="*/ 4969 h 4969"/>
                  <a:gd name="T2" fmla="*/ 0 w 5071"/>
                  <a:gd name="T3" fmla="*/ 3057 h 4969"/>
                  <a:gd name="T4" fmla="*/ 2234 w 5071"/>
                  <a:gd name="T5" fmla="*/ 0 h 4969"/>
                  <a:gd name="T6" fmla="*/ 5071 w 5071"/>
                  <a:gd name="T7" fmla="*/ 1910 h 4969"/>
                  <a:gd name="T8" fmla="*/ 2837 w 5071"/>
                  <a:gd name="T9" fmla="*/ 4969 h 4969"/>
                  <a:gd name="connsiteX0" fmla="*/ 5595 w 10000"/>
                  <a:gd name="connsiteY0" fmla="*/ 11734 h 11734"/>
                  <a:gd name="connsiteX1" fmla="*/ 0 w 10000"/>
                  <a:gd name="connsiteY1" fmla="*/ 7886 h 11734"/>
                  <a:gd name="connsiteX2" fmla="*/ 5576 w 10000"/>
                  <a:gd name="connsiteY2" fmla="*/ 0 h 11734"/>
                  <a:gd name="connsiteX3" fmla="*/ 10000 w 10000"/>
                  <a:gd name="connsiteY3" fmla="*/ 5578 h 11734"/>
                  <a:gd name="connsiteX4" fmla="*/ 5595 w 10000"/>
                  <a:gd name="connsiteY4" fmla="*/ 11734 h 11734"/>
                  <a:gd name="connsiteX0" fmla="*/ 5595 w 12795"/>
                  <a:gd name="connsiteY0" fmla="*/ 11734 h 11734"/>
                  <a:gd name="connsiteX1" fmla="*/ 0 w 12795"/>
                  <a:gd name="connsiteY1" fmla="*/ 7886 h 11734"/>
                  <a:gd name="connsiteX2" fmla="*/ 5576 w 12795"/>
                  <a:gd name="connsiteY2" fmla="*/ 0 h 11734"/>
                  <a:gd name="connsiteX3" fmla="*/ 12795 w 12795"/>
                  <a:gd name="connsiteY3" fmla="*/ 452 h 11734"/>
                  <a:gd name="connsiteX4" fmla="*/ 5595 w 12795"/>
                  <a:gd name="connsiteY4" fmla="*/ 11734 h 1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95" h="11734">
                    <a:moveTo>
                      <a:pt x="5595" y="11734"/>
                    </a:moveTo>
                    <a:lnTo>
                      <a:pt x="0" y="7886"/>
                    </a:lnTo>
                    <a:lnTo>
                      <a:pt x="5576" y="0"/>
                    </a:lnTo>
                    <a:lnTo>
                      <a:pt x="12795" y="452"/>
                    </a:lnTo>
                    <a:lnTo>
                      <a:pt x="5595" y="11734"/>
                    </a:lnTo>
                    <a:close/>
                  </a:path>
                </a:pathLst>
              </a:custGeom>
              <a:solidFill>
                <a:srgbClr val="05D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78">
                <a:extLst>
                  <a:ext uri="{FF2B5EF4-FFF2-40B4-BE49-F238E27FC236}">
                    <a16:creationId xmlns:a16="http://schemas.microsoft.com/office/drawing/2014/main" xmlns="" id="{9D510838-AA09-4E07-8A2F-1C8319261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61" y="3589"/>
                <a:ext cx="2822" cy="1428"/>
              </a:xfrm>
              <a:custGeom>
                <a:avLst/>
                <a:gdLst>
                  <a:gd name="T0" fmla="*/ 6056 w 8466"/>
                  <a:gd name="T1" fmla="*/ 4284 h 4284"/>
                  <a:gd name="T2" fmla="*/ 5661 w 8466"/>
                  <a:gd name="T3" fmla="*/ 4261 h 4284"/>
                  <a:gd name="T4" fmla="*/ 5360 w 8466"/>
                  <a:gd name="T5" fmla="*/ 4222 h 4284"/>
                  <a:gd name="T6" fmla="*/ 5130 w 8466"/>
                  <a:gd name="T7" fmla="*/ 4170 h 4284"/>
                  <a:gd name="T8" fmla="*/ 4796 w 8466"/>
                  <a:gd name="T9" fmla="*/ 4051 h 4284"/>
                  <a:gd name="T10" fmla="*/ 4435 w 8466"/>
                  <a:gd name="T11" fmla="*/ 3882 h 4284"/>
                  <a:gd name="T12" fmla="*/ 3754 w 8466"/>
                  <a:gd name="T13" fmla="*/ 3488 h 4284"/>
                  <a:gd name="T14" fmla="*/ 2938 w 8466"/>
                  <a:gd name="T15" fmla="*/ 2920 h 4284"/>
                  <a:gd name="T16" fmla="*/ 2128 w 8466"/>
                  <a:gd name="T17" fmla="*/ 2280 h 4284"/>
                  <a:gd name="T18" fmla="*/ 1377 w 8466"/>
                  <a:gd name="T19" fmla="*/ 1621 h 4284"/>
                  <a:gd name="T20" fmla="*/ 734 w 8466"/>
                  <a:gd name="T21" fmla="*/ 997 h 4284"/>
                  <a:gd name="T22" fmla="*/ 246 w 8466"/>
                  <a:gd name="T23" fmla="*/ 459 h 4284"/>
                  <a:gd name="T24" fmla="*/ 15 w 8466"/>
                  <a:gd name="T25" fmla="*/ 148 h 4284"/>
                  <a:gd name="T26" fmla="*/ 0 w 8466"/>
                  <a:gd name="T27" fmla="*/ 93 h 4284"/>
                  <a:gd name="T28" fmla="*/ 28 w 8466"/>
                  <a:gd name="T29" fmla="*/ 27 h 4284"/>
                  <a:gd name="T30" fmla="*/ 61 w 8466"/>
                  <a:gd name="T31" fmla="*/ 6 h 4284"/>
                  <a:gd name="T32" fmla="*/ 134 w 8466"/>
                  <a:gd name="T33" fmla="*/ 9 h 4284"/>
                  <a:gd name="T34" fmla="*/ 176 w 8466"/>
                  <a:gd name="T35" fmla="*/ 46 h 4284"/>
                  <a:gd name="T36" fmla="*/ 402 w 8466"/>
                  <a:gd name="T37" fmla="*/ 350 h 4284"/>
                  <a:gd name="T38" fmla="*/ 878 w 8466"/>
                  <a:gd name="T39" fmla="*/ 876 h 4284"/>
                  <a:gd name="T40" fmla="*/ 1508 w 8466"/>
                  <a:gd name="T41" fmla="*/ 1489 h 4284"/>
                  <a:gd name="T42" fmla="*/ 2242 w 8466"/>
                  <a:gd name="T43" fmla="*/ 2134 h 4284"/>
                  <a:gd name="T44" fmla="*/ 3030 w 8466"/>
                  <a:gd name="T45" fmla="*/ 2761 h 4284"/>
                  <a:gd name="T46" fmla="*/ 3827 w 8466"/>
                  <a:gd name="T47" fmla="*/ 3316 h 4284"/>
                  <a:gd name="T48" fmla="*/ 4489 w 8466"/>
                  <a:gd name="T49" fmla="*/ 3701 h 4284"/>
                  <a:gd name="T50" fmla="*/ 4842 w 8466"/>
                  <a:gd name="T51" fmla="*/ 3866 h 4284"/>
                  <a:gd name="T52" fmla="*/ 5168 w 8466"/>
                  <a:gd name="T53" fmla="*/ 3982 h 4284"/>
                  <a:gd name="T54" fmla="*/ 5390 w 8466"/>
                  <a:gd name="T55" fmla="*/ 4033 h 4284"/>
                  <a:gd name="T56" fmla="*/ 5755 w 8466"/>
                  <a:gd name="T57" fmla="*/ 4078 h 4284"/>
                  <a:gd name="T58" fmla="*/ 6233 w 8466"/>
                  <a:gd name="T59" fmla="*/ 4093 h 4284"/>
                  <a:gd name="T60" fmla="*/ 6691 w 8466"/>
                  <a:gd name="T61" fmla="*/ 4067 h 4284"/>
                  <a:gd name="T62" fmla="*/ 7117 w 8466"/>
                  <a:gd name="T63" fmla="*/ 4013 h 4284"/>
                  <a:gd name="T64" fmla="*/ 7759 w 8466"/>
                  <a:gd name="T65" fmla="*/ 3878 h 4284"/>
                  <a:gd name="T66" fmla="*/ 8263 w 8466"/>
                  <a:gd name="T67" fmla="*/ 3724 h 4284"/>
                  <a:gd name="T68" fmla="*/ 8356 w 8466"/>
                  <a:gd name="T69" fmla="*/ 3693 h 4284"/>
                  <a:gd name="T70" fmla="*/ 8427 w 8466"/>
                  <a:gd name="T71" fmla="*/ 3708 h 4284"/>
                  <a:gd name="T72" fmla="*/ 8460 w 8466"/>
                  <a:gd name="T73" fmla="*/ 3754 h 4284"/>
                  <a:gd name="T74" fmla="*/ 8463 w 8466"/>
                  <a:gd name="T75" fmla="*/ 3810 h 4284"/>
                  <a:gd name="T76" fmla="*/ 8422 w 8466"/>
                  <a:gd name="T77" fmla="*/ 3869 h 4284"/>
                  <a:gd name="T78" fmla="*/ 8273 w 8466"/>
                  <a:gd name="T79" fmla="*/ 3924 h 4284"/>
                  <a:gd name="T80" fmla="*/ 7703 w 8466"/>
                  <a:gd name="T81" fmla="*/ 4089 h 4284"/>
                  <a:gd name="T82" fmla="*/ 7078 w 8466"/>
                  <a:gd name="T83" fmla="*/ 4212 h 4284"/>
                  <a:gd name="T84" fmla="*/ 6347 w 8466"/>
                  <a:gd name="T85" fmla="*/ 4282 h 4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466" h="4284">
                    <a:moveTo>
                      <a:pt x="6154" y="4284"/>
                    </a:moveTo>
                    <a:lnTo>
                      <a:pt x="6056" y="4284"/>
                    </a:lnTo>
                    <a:lnTo>
                      <a:pt x="5859" y="4276"/>
                    </a:lnTo>
                    <a:lnTo>
                      <a:pt x="5661" y="4261"/>
                    </a:lnTo>
                    <a:lnTo>
                      <a:pt x="5460" y="4238"/>
                    </a:lnTo>
                    <a:lnTo>
                      <a:pt x="5360" y="4222"/>
                    </a:lnTo>
                    <a:lnTo>
                      <a:pt x="5285" y="4209"/>
                    </a:lnTo>
                    <a:lnTo>
                      <a:pt x="5130" y="4170"/>
                    </a:lnTo>
                    <a:lnTo>
                      <a:pt x="4967" y="4117"/>
                    </a:lnTo>
                    <a:lnTo>
                      <a:pt x="4796" y="4051"/>
                    </a:lnTo>
                    <a:lnTo>
                      <a:pt x="4619" y="3972"/>
                    </a:lnTo>
                    <a:lnTo>
                      <a:pt x="4435" y="3882"/>
                    </a:lnTo>
                    <a:lnTo>
                      <a:pt x="4150" y="3729"/>
                    </a:lnTo>
                    <a:lnTo>
                      <a:pt x="3754" y="3488"/>
                    </a:lnTo>
                    <a:lnTo>
                      <a:pt x="3348" y="3217"/>
                    </a:lnTo>
                    <a:lnTo>
                      <a:pt x="2938" y="2920"/>
                    </a:lnTo>
                    <a:lnTo>
                      <a:pt x="2530" y="2606"/>
                    </a:lnTo>
                    <a:lnTo>
                      <a:pt x="2128" y="2280"/>
                    </a:lnTo>
                    <a:lnTo>
                      <a:pt x="1743" y="1950"/>
                    </a:lnTo>
                    <a:lnTo>
                      <a:pt x="1377" y="1621"/>
                    </a:lnTo>
                    <a:lnTo>
                      <a:pt x="1039" y="1301"/>
                    </a:lnTo>
                    <a:lnTo>
                      <a:pt x="734" y="997"/>
                    </a:lnTo>
                    <a:lnTo>
                      <a:pt x="467" y="713"/>
                    </a:lnTo>
                    <a:lnTo>
                      <a:pt x="246" y="459"/>
                    </a:lnTo>
                    <a:lnTo>
                      <a:pt x="76" y="240"/>
                    </a:lnTo>
                    <a:lnTo>
                      <a:pt x="15" y="148"/>
                    </a:lnTo>
                    <a:lnTo>
                      <a:pt x="5" y="131"/>
                    </a:lnTo>
                    <a:lnTo>
                      <a:pt x="0" y="93"/>
                    </a:lnTo>
                    <a:lnTo>
                      <a:pt x="8" y="57"/>
                    </a:lnTo>
                    <a:lnTo>
                      <a:pt x="28" y="27"/>
                    </a:lnTo>
                    <a:lnTo>
                      <a:pt x="44" y="16"/>
                    </a:lnTo>
                    <a:lnTo>
                      <a:pt x="61" y="6"/>
                    </a:lnTo>
                    <a:lnTo>
                      <a:pt x="99" y="0"/>
                    </a:lnTo>
                    <a:lnTo>
                      <a:pt x="134" y="9"/>
                    </a:lnTo>
                    <a:lnTo>
                      <a:pt x="164" y="30"/>
                    </a:lnTo>
                    <a:lnTo>
                      <a:pt x="176" y="46"/>
                    </a:lnTo>
                    <a:lnTo>
                      <a:pt x="236" y="136"/>
                    </a:lnTo>
                    <a:lnTo>
                      <a:pt x="402" y="350"/>
                    </a:lnTo>
                    <a:lnTo>
                      <a:pt x="619" y="599"/>
                    </a:lnTo>
                    <a:lnTo>
                      <a:pt x="878" y="876"/>
                    </a:lnTo>
                    <a:lnTo>
                      <a:pt x="1178" y="1175"/>
                    </a:lnTo>
                    <a:lnTo>
                      <a:pt x="1508" y="1489"/>
                    </a:lnTo>
                    <a:lnTo>
                      <a:pt x="1865" y="1810"/>
                    </a:lnTo>
                    <a:lnTo>
                      <a:pt x="2242" y="2134"/>
                    </a:lnTo>
                    <a:lnTo>
                      <a:pt x="2632" y="2452"/>
                    </a:lnTo>
                    <a:lnTo>
                      <a:pt x="3030" y="2761"/>
                    </a:lnTo>
                    <a:lnTo>
                      <a:pt x="3430" y="3050"/>
                    </a:lnTo>
                    <a:lnTo>
                      <a:pt x="3827" y="3316"/>
                    </a:lnTo>
                    <a:lnTo>
                      <a:pt x="4211" y="3551"/>
                    </a:lnTo>
                    <a:lnTo>
                      <a:pt x="4489" y="3701"/>
                    </a:lnTo>
                    <a:lnTo>
                      <a:pt x="4669" y="3789"/>
                    </a:lnTo>
                    <a:lnTo>
                      <a:pt x="4842" y="3866"/>
                    </a:lnTo>
                    <a:lnTo>
                      <a:pt x="5008" y="3931"/>
                    </a:lnTo>
                    <a:lnTo>
                      <a:pt x="5168" y="3982"/>
                    </a:lnTo>
                    <a:lnTo>
                      <a:pt x="5318" y="4020"/>
                    </a:lnTo>
                    <a:lnTo>
                      <a:pt x="5390" y="4033"/>
                    </a:lnTo>
                    <a:lnTo>
                      <a:pt x="5512" y="4051"/>
                    </a:lnTo>
                    <a:lnTo>
                      <a:pt x="5755" y="4078"/>
                    </a:lnTo>
                    <a:lnTo>
                      <a:pt x="5996" y="4091"/>
                    </a:lnTo>
                    <a:lnTo>
                      <a:pt x="6233" y="4093"/>
                    </a:lnTo>
                    <a:lnTo>
                      <a:pt x="6465" y="4084"/>
                    </a:lnTo>
                    <a:lnTo>
                      <a:pt x="6691" y="4067"/>
                    </a:lnTo>
                    <a:lnTo>
                      <a:pt x="6908" y="4043"/>
                    </a:lnTo>
                    <a:lnTo>
                      <a:pt x="7117" y="4013"/>
                    </a:lnTo>
                    <a:lnTo>
                      <a:pt x="7411" y="3958"/>
                    </a:lnTo>
                    <a:lnTo>
                      <a:pt x="7759" y="3878"/>
                    </a:lnTo>
                    <a:lnTo>
                      <a:pt x="8046" y="3796"/>
                    </a:lnTo>
                    <a:lnTo>
                      <a:pt x="8263" y="3724"/>
                    </a:lnTo>
                    <a:lnTo>
                      <a:pt x="8337" y="3697"/>
                    </a:lnTo>
                    <a:lnTo>
                      <a:pt x="8356" y="3693"/>
                    </a:lnTo>
                    <a:lnTo>
                      <a:pt x="8393" y="3694"/>
                    </a:lnTo>
                    <a:lnTo>
                      <a:pt x="8427" y="3708"/>
                    </a:lnTo>
                    <a:lnTo>
                      <a:pt x="8452" y="3736"/>
                    </a:lnTo>
                    <a:lnTo>
                      <a:pt x="8460" y="3754"/>
                    </a:lnTo>
                    <a:lnTo>
                      <a:pt x="8466" y="3773"/>
                    </a:lnTo>
                    <a:lnTo>
                      <a:pt x="8463" y="3810"/>
                    </a:lnTo>
                    <a:lnTo>
                      <a:pt x="8449" y="3843"/>
                    </a:lnTo>
                    <a:lnTo>
                      <a:pt x="8422" y="3869"/>
                    </a:lnTo>
                    <a:lnTo>
                      <a:pt x="8403" y="3876"/>
                    </a:lnTo>
                    <a:lnTo>
                      <a:pt x="8273" y="3924"/>
                    </a:lnTo>
                    <a:lnTo>
                      <a:pt x="7962" y="4020"/>
                    </a:lnTo>
                    <a:lnTo>
                      <a:pt x="7703" y="4089"/>
                    </a:lnTo>
                    <a:lnTo>
                      <a:pt x="7407" y="4154"/>
                    </a:lnTo>
                    <a:lnTo>
                      <a:pt x="7078" y="4212"/>
                    </a:lnTo>
                    <a:lnTo>
                      <a:pt x="6724" y="4256"/>
                    </a:lnTo>
                    <a:lnTo>
                      <a:pt x="6347" y="4282"/>
                    </a:lnTo>
                    <a:lnTo>
                      <a:pt x="6154" y="428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79">
                <a:extLst>
                  <a:ext uri="{FF2B5EF4-FFF2-40B4-BE49-F238E27FC236}">
                    <a16:creationId xmlns:a16="http://schemas.microsoft.com/office/drawing/2014/main" xmlns="" id="{3F168F59-7A0C-4A30-8409-12D7D725E0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24" y="3720"/>
                <a:ext cx="2885" cy="1424"/>
              </a:xfrm>
              <a:custGeom>
                <a:avLst/>
                <a:gdLst>
                  <a:gd name="T0" fmla="*/ 6241 w 8656"/>
                  <a:gd name="T1" fmla="*/ 4271 h 4271"/>
                  <a:gd name="T2" fmla="*/ 5813 w 8656"/>
                  <a:gd name="T3" fmla="*/ 4247 h 4271"/>
                  <a:gd name="T4" fmla="*/ 5488 w 8656"/>
                  <a:gd name="T5" fmla="*/ 4204 h 4271"/>
                  <a:gd name="T6" fmla="*/ 5262 w 8656"/>
                  <a:gd name="T7" fmla="*/ 4153 h 4271"/>
                  <a:gd name="T8" fmla="*/ 4933 w 8656"/>
                  <a:gd name="T9" fmla="*/ 4043 h 4271"/>
                  <a:gd name="T10" fmla="*/ 4581 w 8656"/>
                  <a:gd name="T11" fmla="*/ 3885 h 4271"/>
                  <a:gd name="T12" fmla="*/ 3917 w 8656"/>
                  <a:gd name="T13" fmla="*/ 3520 h 4271"/>
                  <a:gd name="T14" fmla="*/ 3120 w 8656"/>
                  <a:gd name="T15" fmla="*/ 2988 h 4271"/>
                  <a:gd name="T16" fmla="*/ 2320 w 8656"/>
                  <a:gd name="T17" fmla="*/ 2378 h 4271"/>
                  <a:gd name="T18" fmla="*/ 1562 w 8656"/>
                  <a:gd name="T19" fmla="*/ 1736 h 4271"/>
                  <a:gd name="T20" fmla="*/ 883 w 8656"/>
                  <a:gd name="T21" fmla="*/ 1103 h 4271"/>
                  <a:gd name="T22" fmla="*/ 329 w 8656"/>
                  <a:gd name="T23" fmla="*/ 525 h 4271"/>
                  <a:gd name="T24" fmla="*/ 20 w 8656"/>
                  <a:gd name="T25" fmla="*/ 154 h 4271"/>
                  <a:gd name="T26" fmla="*/ 0 w 8656"/>
                  <a:gd name="T27" fmla="*/ 102 h 4271"/>
                  <a:gd name="T28" fmla="*/ 23 w 8656"/>
                  <a:gd name="T29" fmla="*/ 33 h 4271"/>
                  <a:gd name="T30" fmla="*/ 55 w 8656"/>
                  <a:gd name="T31" fmla="*/ 9 h 4271"/>
                  <a:gd name="T32" fmla="*/ 128 w 8656"/>
                  <a:gd name="T33" fmla="*/ 5 h 4271"/>
                  <a:gd name="T34" fmla="*/ 172 w 8656"/>
                  <a:gd name="T35" fmla="*/ 38 h 4271"/>
                  <a:gd name="T36" fmla="*/ 475 w 8656"/>
                  <a:gd name="T37" fmla="*/ 403 h 4271"/>
                  <a:gd name="T38" fmla="*/ 1020 w 8656"/>
                  <a:gd name="T39" fmla="*/ 971 h 4271"/>
                  <a:gd name="T40" fmla="*/ 1683 w 8656"/>
                  <a:gd name="T41" fmla="*/ 1592 h 4271"/>
                  <a:gd name="T42" fmla="*/ 2426 w 8656"/>
                  <a:gd name="T43" fmla="*/ 2225 h 4271"/>
                  <a:gd name="T44" fmla="*/ 3209 w 8656"/>
                  <a:gd name="T45" fmla="*/ 2823 h 4271"/>
                  <a:gd name="T46" fmla="*/ 3987 w 8656"/>
                  <a:gd name="T47" fmla="*/ 3345 h 4271"/>
                  <a:gd name="T48" fmla="*/ 4635 w 8656"/>
                  <a:gd name="T49" fmla="*/ 3703 h 4271"/>
                  <a:gd name="T50" fmla="*/ 4979 w 8656"/>
                  <a:gd name="T51" fmla="*/ 3858 h 4271"/>
                  <a:gd name="T52" fmla="*/ 5299 w 8656"/>
                  <a:gd name="T53" fmla="*/ 3967 h 4271"/>
                  <a:gd name="T54" fmla="*/ 5520 w 8656"/>
                  <a:gd name="T55" fmla="*/ 4016 h 4271"/>
                  <a:gd name="T56" fmla="*/ 5879 w 8656"/>
                  <a:gd name="T57" fmla="*/ 4062 h 4271"/>
                  <a:gd name="T58" fmla="*/ 6350 w 8656"/>
                  <a:gd name="T59" fmla="*/ 4082 h 4271"/>
                  <a:gd name="T60" fmla="*/ 6803 w 8656"/>
                  <a:gd name="T61" fmla="*/ 4063 h 4271"/>
                  <a:gd name="T62" fmla="*/ 7524 w 8656"/>
                  <a:gd name="T63" fmla="*/ 3970 h 4271"/>
                  <a:gd name="T64" fmla="*/ 8187 w 8656"/>
                  <a:gd name="T65" fmla="*/ 3815 h 4271"/>
                  <a:gd name="T66" fmla="*/ 8530 w 8656"/>
                  <a:gd name="T67" fmla="*/ 3707 h 4271"/>
                  <a:gd name="T68" fmla="*/ 8586 w 8656"/>
                  <a:gd name="T69" fmla="*/ 3706 h 4271"/>
                  <a:gd name="T70" fmla="*/ 8643 w 8656"/>
                  <a:gd name="T71" fmla="*/ 3749 h 4271"/>
                  <a:gd name="T72" fmla="*/ 8656 w 8656"/>
                  <a:gd name="T73" fmla="*/ 3786 h 4271"/>
                  <a:gd name="T74" fmla="*/ 8637 w 8656"/>
                  <a:gd name="T75" fmla="*/ 3857 h 4271"/>
                  <a:gd name="T76" fmla="*/ 8592 w 8656"/>
                  <a:gd name="T77" fmla="*/ 3890 h 4271"/>
                  <a:gd name="T78" fmla="*/ 8103 w 8656"/>
                  <a:gd name="T79" fmla="*/ 4036 h 4271"/>
                  <a:gd name="T80" fmla="*/ 7549 w 8656"/>
                  <a:gd name="T81" fmla="*/ 4159 h 4271"/>
                  <a:gd name="T82" fmla="*/ 6890 w 8656"/>
                  <a:gd name="T83" fmla="*/ 4248 h 4271"/>
                  <a:gd name="T84" fmla="*/ 6345 w 8656"/>
                  <a:gd name="T85" fmla="*/ 4271 h 4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656" h="4271">
                    <a:moveTo>
                      <a:pt x="6345" y="4271"/>
                    </a:moveTo>
                    <a:lnTo>
                      <a:pt x="6241" y="4271"/>
                    </a:lnTo>
                    <a:lnTo>
                      <a:pt x="6028" y="4264"/>
                    </a:lnTo>
                    <a:lnTo>
                      <a:pt x="5813" y="4247"/>
                    </a:lnTo>
                    <a:lnTo>
                      <a:pt x="5597" y="4221"/>
                    </a:lnTo>
                    <a:lnTo>
                      <a:pt x="5488" y="4204"/>
                    </a:lnTo>
                    <a:lnTo>
                      <a:pt x="5415" y="4191"/>
                    </a:lnTo>
                    <a:lnTo>
                      <a:pt x="5262" y="4153"/>
                    </a:lnTo>
                    <a:lnTo>
                      <a:pt x="5101" y="4105"/>
                    </a:lnTo>
                    <a:lnTo>
                      <a:pt x="4933" y="4043"/>
                    </a:lnTo>
                    <a:lnTo>
                      <a:pt x="4760" y="3970"/>
                    </a:lnTo>
                    <a:lnTo>
                      <a:pt x="4581" y="3885"/>
                    </a:lnTo>
                    <a:lnTo>
                      <a:pt x="4302" y="3743"/>
                    </a:lnTo>
                    <a:lnTo>
                      <a:pt x="3917" y="3520"/>
                    </a:lnTo>
                    <a:lnTo>
                      <a:pt x="3521" y="3266"/>
                    </a:lnTo>
                    <a:lnTo>
                      <a:pt x="3120" y="2988"/>
                    </a:lnTo>
                    <a:lnTo>
                      <a:pt x="2718" y="2691"/>
                    </a:lnTo>
                    <a:lnTo>
                      <a:pt x="2320" y="2378"/>
                    </a:lnTo>
                    <a:lnTo>
                      <a:pt x="1933" y="2058"/>
                    </a:lnTo>
                    <a:lnTo>
                      <a:pt x="1562" y="1736"/>
                    </a:lnTo>
                    <a:lnTo>
                      <a:pt x="1209" y="1416"/>
                    </a:lnTo>
                    <a:lnTo>
                      <a:pt x="883" y="1103"/>
                    </a:lnTo>
                    <a:lnTo>
                      <a:pt x="588" y="805"/>
                    </a:lnTo>
                    <a:lnTo>
                      <a:pt x="329" y="525"/>
                    </a:lnTo>
                    <a:lnTo>
                      <a:pt x="111" y="270"/>
                    </a:lnTo>
                    <a:lnTo>
                      <a:pt x="20" y="154"/>
                    </a:lnTo>
                    <a:lnTo>
                      <a:pt x="9" y="138"/>
                    </a:lnTo>
                    <a:lnTo>
                      <a:pt x="0" y="102"/>
                    </a:lnTo>
                    <a:lnTo>
                      <a:pt x="5" y="65"/>
                    </a:lnTo>
                    <a:lnTo>
                      <a:pt x="23" y="33"/>
                    </a:lnTo>
                    <a:lnTo>
                      <a:pt x="39" y="20"/>
                    </a:lnTo>
                    <a:lnTo>
                      <a:pt x="55" y="9"/>
                    </a:lnTo>
                    <a:lnTo>
                      <a:pt x="91" y="0"/>
                    </a:lnTo>
                    <a:lnTo>
                      <a:pt x="128" y="5"/>
                    </a:lnTo>
                    <a:lnTo>
                      <a:pt x="160" y="23"/>
                    </a:lnTo>
                    <a:lnTo>
                      <a:pt x="172" y="38"/>
                    </a:lnTo>
                    <a:lnTo>
                      <a:pt x="261" y="152"/>
                    </a:lnTo>
                    <a:lnTo>
                      <a:pt x="475" y="403"/>
                    </a:lnTo>
                    <a:lnTo>
                      <a:pt x="730" y="677"/>
                    </a:lnTo>
                    <a:lnTo>
                      <a:pt x="1020" y="971"/>
                    </a:lnTo>
                    <a:lnTo>
                      <a:pt x="1338" y="1278"/>
                    </a:lnTo>
                    <a:lnTo>
                      <a:pt x="1683" y="1592"/>
                    </a:lnTo>
                    <a:lnTo>
                      <a:pt x="2047" y="1911"/>
                    </a:lnTo>
                    <a:lnTo>
                      <a:pt x="2426" y="2225"/>
                    </a:lnTo>
                    <a:lnTo>
                      <a:pt x="2814" y="2530"/>
                    </a:lnTo>
                    <a:lnTo>
                      <a:pt x="3209" y="2823"/>
                    </a:lnTo>
                    <a:lnTo>
                      <a:pt x="3600" y="3095"/>
                    </a:lnTo>
                    <a:lnTo>
                      <a:pt x="3987" y="3345"/>
                    </a:lnTo>
                    <a:lnTo>
                      <a:pt x="4364" y="3564"/>
                    </a:lnTo>
                    <a:lnTo>
                      <a:pt x="4635" y="3703"/>
                    </a:lnTo>
                    <a:lnTo>
                      <a:pt x="4810" y="3786"/>
                    </a:lnTo>
                    <a:lnTo>
                      <a:pt x="4979" y="3858"/>
                    </a:lnTo>
                    <a:lnTo>
                      <a:pt x="5143" y="3918"/>
                    </a:lnTo>
                    <a:lnTo>
                      <a:pt x="5299" y="3967"/>
                    </a:lnTo>
                    <a:lnTo>
                      <a:pt x="5448" y="4003"/>
                    </a:lnTo>
                    <a:lnTo>
                      <a:pt x="5520" y="4016"/>
                    </a:lnTo>
                    <a:lnTo>
                      <a:pt x="5640" y="4034"/>
                    </a:lnTo>
                    <a:lnTo>
                      <a:pt x="5879" y="4062"/>
                    </a:lnTo>
                    <a:lnTo>
                      <a:pt x="6116" y="4076"/>
                    </a:lnTo>
                    <a:lnTo>
                      <a:pt x="6350" y="4082"/>
                    </a:lnTo>
                    <a:lnTo>
                      <a:pt x="6579" y="4076"/>
                    </a:lnTo>
                    <a:lnTo>
                      <a:pt x="6803" y="4063"/>
                    </a:lnTo>
                    <a:lnTo>
                      <a:pt x="7125" y="4032"/>
                    </a:lnTo>
                    <a:lnTo>
                      <a:pt x="7524" y="3970"/>
                    </a:lnTo>
                    <a:lnTo>
                      <a:pt x="7881" y="3894"/>
                    </a:lnTo>
                    <a:lnTo>
                      <a:pt x="8187" y="3815"/>
                    </a:lnTo>
                    <a:lnTo>
                      <a:pt x="8434" y="3740"/>
                    </a:lnTo>
                    <a:lnTo>
                      <a:pt x="8530" y="3707"/>
                    </a:lnTo>
                    <a:lnTo>
                      <a:pt x="8549" y="3703"/>
                    </a:lnTo>
                    <a:lnTo>
                      <a:pt x="8586" y="3706"/>
                    </a:lnTo>
                    <a:lnTo>
                      <a:pt x="8619" y="3722"/>
                    </a:lnTo>
                    <a:lnTo>
                      <a:pt x="8643" y="3749"/>
                    </a:lnTo>
                    <a:lnTo>
                      <a:pt x="8650" y="3768"/>
                    </a:lnTo>
                    <a:lnTo>
                      <a:pt x="8656" y="3786"/>
                    </a:lnTo>
                    <a:lnTo>
                      <a:pt x="8653" y="3824"/>
                    </a:lnTo>
                    <a:lnTo>
                      <a:pt x="8637" y="3857"/>
                    </a:lnTo>
                    <a:lnTo>
                      <a:pt x="8609" y="3881"/>
                    </a:lnTo>
                    <a:lnTo>
                      <a:pt x="8592" y="3890"/>
                    </a:lnTo>
                    <a:lnTo>
                      <a:pt x="8433" y="3941"/>
                    </a:lnTo>
                    <a:lnTo>
                      <a:pt x="8103" y="4036"/>
                    </a:lnTo>
                    <a:lnTo>
                      <a:pt x="7842" y="4099"/>
                    </a:lnTo>
                    <a:lnTo>
                      <a:pt x="7549" y="4159"/>
                    </a:lnTo>
                    <a:lnTo>
                      <a:pt x="7231" y="4209"/>
                    </a:lnTo>
                    <a:lnTo>
                      <a:pt x="6890" y="4248"/>
                    </a:lnTo>
                    <a:lnTo>
                      <a:pt x="6532" y="4270"/>
                    </a:lnTo>
                    <a:lnTo>
                      <a:pt x="6345" y="427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80">
                <a:extLst>
                  <a:ext uri="{FF2B5EF4-FFF2-40B4-BE49-F238E27FC236}">
                    <a16:creationId xmlns:a16="http://schemas.microsoft.com/office/drawing/2014/main" xmlns="" id="{3BC32348-800E-4266-B819-31F1D62A4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24" y="3589"/>
                <a:ext cx="126" cy="195"/>
              </a:xfrm>
              <a:custGeom>
                <a:avLst/>
                <a:gdLst>
                  <a:gd name="T0" fmla="*/ 94 w 378"/>
                  <a:gd name="T1" fmla="*/ 584 h 584"/>
                  <a:gd name="T2" fmla="*/ 73 w 378"/>
                  <a:gd name="T3" fmla="*/ 583 h 584"/>
                  <a:gd name="T4" fmla="*/ 53 w 378"/>
                  <a:gd name="T5" fmla="*/ 576 h 584"/>
                  <a:gd name="T6" fmla="*/ 36 w 378"/>
                  <a:gd name="T7" fmla="*/ 566 h 584"/>
                  <a:gd name="T8" fmla="*/ 11 w 378"/>
                  <a:gd name="T9" fmla="*/ 538 h 584"/>
                  <a:gd name="T10" fmla="*/ 0 w 378"/>
                  <a:gd name="T11" fmla="*/ 502 h 584"/>
                  <a:gd name="T12" fmla="*/ 1 w 378"/>
                  <a:gd name="T13" fmla="*/ 465 h 584"/>
                  <a:gd name="T14" fmla="*/ 8 w 378"/>
                  <a:gd name="T15" fmla="*/ 448 h 584"/>
                  <a:gd name="T16" fmla="*/ 198 w 378"/>
                  <a:gd name="T17" fmla="*/ 54 h 584"/>
                  <a:gd name="T18" fmla="*/ 208 w 378"/>
                  <a:gd name="T19" fmla="*/ 36 h 584"/>
                  <a:gd name="T20" fmla="*/ 235 w 378"/>
                  <a:gd name="T21" fmla="*/ 12 h 584"/>
                  <a:gd name="T22" fmla="*/ 269 w 378"/>
                  <a:gd name="T23" fmla="*/ 0 h 584"/>
                  <a:gd name="T24" fmla="*/ 307 w 378"/>
                  <a:gd name="T25" fmla="*/ 2 h 584"/>
                  <a:gd name="T26" fmla="*/ 325 w 378"/>
                  <a:gd name="T27" fmla="*/ 9 h 584"/>
                  <a:gd name="T28" fmla="*/ 342 w 378"/>
                  <a:gd name="T29" fmla="*/ 19 h 584"/>
                  <a:gd name="T30" fmla="*/ 367 w 378"/>
                  <a:gd name="T31" fmla="*/ 46 h 584"/>
                  <a:gd name="T32" fmla="*/ 378 w 378"/>
                  <a:gd name="T33" fmla="*/ 82 h 584"/>
                  <a:gd name="T34" fmla="*/ 377 w 378"/>
                  <a:gd name="T35" fmla="*/ 118 h 584"/>
                  <a:gd name="T36" fmla="*/ 370 w 378"/>
                  <a:gd name="T37" fmla="*/ 137 h 584"/>
                  <a:gd name="T38" fmla="*/ 180 w 378"/>
                  <a:gd name="T39" fmla="*/ 531 h 584"/>
                  <a:gd name="T40" fmla="*/ 173 w 378"/>
                  <a:gd name="T41" fmla="*/ 543 h 584"/>
                  <a:gd name="T42" fmla="*/ 156 w 378"/>
                  <a:gd name="T43" fmla="*/ 563 h 584"/>
                  <a:gd name="T44" fmla="*/ 133 w 378"/>
                  <a:gd name="T45" fmla="*/ 577 h 584"/>
                  <a:gd name="T46" fmla="*/ 107 w 378"/>
                  <a:gd name="T47" fmla="*/ 584 h 584"/>
                  <a:gd name="T48" fmla="*/ 94 w 378"/>
                  <a:gd name="T49" fmla="*/ 584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78" h="584">
                    <a:moveTo>
                      <a:pt x="94" y="584"/>
                    </a:moveTo>
                    <a:lnTo>
                      <a:pt x="73" y="583"/>
                    </a:lnTo>
                    <a:lnTo>
                      <a:pt x="53" y="576"/>
                    </a:lnTo>
                    <a:lnTo>
                      <a:pt x="36" y="566"/>
                    </a:lnTo>
                    <a:lnTo>
                      <a:pt x="11" y="538"/>
                    </a:lnTo>
                    <a:lnTo>
                      <a:pt x="0" y="502"/>
                    </a:lnTo>
                    <a:lnTo>
                      <a:pt x="1" y="465"/>
                    </a:lnTo>
                    <a:lnTo>
                      <a:pt x="8" y="448"/>
                    </a:lnTo>
                    <a:lnTo>
                      <a:pt x="198" y="54"/>
                    </a:lnTo>
                    <a:lnTo>
                      <a:pt x="208" y="36"/>
                    </a:lnTo>
                    <a:lnTo>
                      <a:pt x="235" y="12"/>
                    </a:lnTo>
                    <a:lnTo>
                      <a:pt x="269" y="0"/>
                    </a:lnTo>
                    <a:lnTo>
                      <a:pt x="307" y="2"/>
                    </a:lnTo>
                    <a:lnTo>
                      <a:pt x="325" y="9"/>
                    </a:lnTo>
                    <a:lnTo>
                      <a:pt x="342" y="19"/>
                    </a:lnTo>
                    <a:lnTo>
                      <a:pt x="367" y="46"/>
                    </a:lnTo>
                    <a:lnTo>
                      <a:pt x="378" y="82"/>
                    </a:lnTo>
                    <a:lnTo>
                      <a:pt x="377" y="118"/>
                    </a:lnTo>
                    <a:lnTo>
                      <a:pt x="370" y="137"/>
                    </a:lnTo>
                    <a:lnTo>
                      <a:pt x="180" y="531"/>
                    </a:lnTo>
                    <a:lnTo>
                      <a:pt x="173" y="543"/>
                    </a:lnTo>
                    <a:lnTo>
                      <a:pt x="156" y="563"/>
                    </a:lnTo>
                    <a:lnTo>
                      <a:pt x="133" y="577"/>
                    </a:lnTo>
                    <a:lnTo>
                      <a:pt x="107" y="584"/>
                    </a:lnTo>
                    <a:lnTo>
                      <a:pt x="94" y="58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81">
                <a:extLst>
                  <a:ext uri="{FF2B5EF4-FFF2-40B4-BE49-F238E27FC236}">
                    <a16:creationId xmlns:a16="http://schemas.microsoft.com/office/drawing/2014/main" xmlns="" id="{E46B741A-9046-4D5E-958A-42F8893F18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42" y="2911"/>
                <a:ext cx="1529" cy="682"/>
              </a:xfrm>
              <a:custGeom>
                <a:avLst/>
                <a:gdLst>
                  <a:gd name="T0" fmla="*/ 84 w 4586"/>
                  <a:gd name="T1" fmla="*/ 2045 h 2046"/>
                  <a:gd name="T2" fmla="*/ 46 w 4586"/>
                  <a:gd name="T3" fmla="*/ 2032 h 2046"/>
                  <a:gd name="T4" fmla="*/ 9 w 4586"/>
                  <a:gd name="T5" fmla="*/ 1989 h 2046"/>
                  <a:gd name="T6" fmla="*/ 6 w 4586"/>
                  <a:gd name="T7" fmla="*/ 1917 h 2046"/>
                  <a:gd name="T8" fmla="*/ 101 w 4586"/>
                  <a:gd name="T9" fmla="*/ 1765 h 2046"/>
                  <a:gd name="T10" fmla="*/ 426 w 4586"/>
                  <a:gd name="T11" fmla="*/ 1293 h 2046"/>
                  <a:gd name="T12" fmla="*/ 729 w 4586"/>
                  <a:gd name="T13" fmla="*/ 910 h 2046"/>
                  <a:gd name="T14" fmla="*/ 1067 w 4586"/>
                  <a:gd name="T15" fmla="*/ 543 h 2046"/>
                  <a:gd name="T16" fmla="*/ 1487 w 4586"/>
                  <a:gd name="T17" fmla="*/ 182 h 2046"/>
                  <a:gd name="T18" fmla="*/ 1724 w 4586"/>
                  <a:gd name="T19" fmla="*/ 33 h 2046"/>
                  <a:gd name="T20" fmla="*/ 1756 w 4586"/>
                  <a:gd name="T21" fmla="*/ 17 h 2046"/>
                  <a:gd name="T22" fmla="*/ 1792 w 4586"/>
                  <a:gd name="T23" fmla="*/ 5 h 2046"/>
                  <a:gd name="T24" fmla="*/ 1900 w 4586"/>
                  <a:gd name="T25" fmla="*/ 7 h 2046"/>
                  <a:gd name="T26" fmla="*/ 1949 w 4586"/>
                  <a:gd name="T27" fmla="*/ 30 h 2046"/>
                  <a:gd name="T28" fmla="*/ 2016 w 4586"/>
                  <a:gd name="T29" fmla="*/ 93 h 2046"/>
                  <a:gd name="T30" fmla="*/ 2079 w 4586"/>
                  <a:gd name="T31" fmla="*/ 210 h 2046"/>
                  <a:gd name="T32" fmla="*/ 2139 w 4586"/>
                  <a:gd name="T33" fmla="*/ 400 h 2046"/>
                  <a:gd name="T34" fmla="*/ 2240 w 4586"/>
                  <a:gd name="T35" fmla="*/ 699 h 2046"/>
                  <a:gd name="T36" fmla="*/ 2371 w 4586"/>
                  <a:gd name="T37" fmla="*/ 945 h 2046"/>
                  <a:gd name="T38" fmla="*/ 2551 w 4586"/>
                  <a:gd name="T39" fmla="*/ 1137 h 2046"/>
                  <a:gd name="T40" fmla="*/ 2687 w 4586"/>
                  <a:gd name="T41" fmla="*/ 1230 h 2046"/>
                  <a:gd name="T42" fmla="*/ 2807 w 4586"/>
                  <a:gd name="T43" fmla="*/ 1287 h 2046"/>
                  <a:gd name="T44" fmla="*/ 3154 w 4586"/>
                  <a:gd name="T45" fmla="*/ 1408 h 2046"/>
                  <a:gd name="T46" fmla="*/ 3609 w 4586"/>
                  <a:gd name="T47" fmla="*/ 1510 h 2046"/>
                  <a:gd name="T48" fmla="*/ 4033 w 4586"/>
                  <a:gd name="T49" fmla="*/ 1558 h 2046"/>
                  <a:gd name="T50" fmla="*/ 4489 w 4586"/>
                  <a:gd name="T51" fmla="*/ 1567 h 2046"/>
                  <a:gd name="T52" fmla="*/ 4543 w 4586"/>
                  <a:gd name="T53" fmla="*/ 1583 h 2046"/>
                  <a:gd name="T54" fmla="*/ 4585 w 4586"/>
                  <a:gd name="T55" fmla="*/ 1642 h 2046"/>
                  <a:gd name="T56" fmla="*/ 4586 w 4586"/>
                  <a:gd name="T57" fmla="*/ 1680 h 2046"/>
                  <a:gd name="T58" fmla="*/ 4548 w 4586"/>
                  <a:gd name="T59" fmla="*/ 1742 h 2046"/>
                  <a:gd name="T60" fmla="*/ 4493 w 4586"/>
                  <a:gd name="T61" fmla="*/ 1759 h 2046"/>
                  <a:gd name="T62" fmla="*/ 4221 w 4586"/>
                  <a:gd name="T63" fmla="*/ 1758 h 2046"/>
                  <a:gd name="T64" fmla="*/ 3801 w 4586"/>
                  <a:gd name="T65" fmla="*/ 1729 h 2046"/>
                  <a:gd name="T66" fmla="*/ 3339 w 4586"/>
                  <a:gd name="T67" fmla="*/ 1652 h 2046"/>
                  <a:gd name="T68" fmla="*/ 2856 w 4586"/>
                  <a:gd name="T69" fmla="*/ 1512 h 2046"/>
                  <a:gd name="T70" fmla="*/ 2685 w 4586"/>
                  <a:gd name="T71" fmla="*/ 1444 h 2046"/>
                  <a:gd name="T72" fmla="*/ 2508 w 4586"/>
                  <a:gd name="T73" fmla="*/ 1343 h 2046"/>
                  <a:gd name="T74" fmla="*/ 2363 w 4586"/>
                  <a:gd name="T75" fmla="*/ 1227 h 2046"/>
                  <a:gd name="T76" fmla="*/ 2221 w 4586"/>
                  <a:gd name="T77" fmla="*/ 1064 h 2046"/>
                  <a:gd name="T78" fmla="*/ 2068 w 4586"/>
                  <a:gd name="T79" fmla="*/ 783 h 2046"/>
                  <a:gd name="T80" fmla="*/ 1956 w 4586"/>
                  <a:gd name="T81" fmla="*/ 454 h 2046"/>
                  <a:gd name="T82" fmla="*/ 1890 w 4586"/>
                  <a:gd name="T83" fmla="*/ 253 h 2046"/>
                  <a:gd name="T84" fmla="*/ 1848 w 4586"/>
                  <a:gd name="T85" fmla="*/ 193 h 2046"/>
                  <a:gd name="T86" fmla="*/ 1832 w 4586"/>
                  <a:gd name="T87" fmla="*/ 192 h 2046"/>
                  <a:gd name="T88" fmla="*/ 1831 w 4586"/>
                  <a:gd name="T89" fmla="*/ 193 h 2046"/>
                  <a:gd name="T90" fmla="*/ 1633 w 4586"/>
                  <a:gd name="T91" fmla="*/ 314 h 2046"/>
                  <a:gd name="T92" fmla="*/ 1232 w 4586"/>
                  <a:gd name="T93" fmla="*/ 651 h 2046"/>
                  <a:gd name="T94" fmla="*/ 898 w 4586"/>
                  <a:gd name="T95" fmla="*/ 1008 h 2046"/>
                  <a:gd name="T96" fmla="*/ 594 w 4586"/>
                  <a:gd name="T97" fmla="*/ 1388 h 2046"/>
                  <a:gd name="T98" fmla="*/ 264 w 4586"/>
                  <a:gd name="T99" fmla="*/ 1864 h 2046"/>
                  <a:gd name="T100" fmla="*/ 162 w 4586"/>
                  <a:gd name="T101" fmla="*/ 2020 h 2046"/>
                  <a:gd name="T102" fmla="*/ 96 w 4586"/>
                  <a:gd name="T103" fmla="*/ 2046 h 20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586" h="2046">
                    <a:moveTo>
                      <a:pt x="96" y="2046"/>
                    </a:moveTo>
                    <a:lnTo>
                      <a:pt x="84" y="2045"/>
                    </a:lnTo>
                    <a:lnTo>
                      <a:pt x="58" y="2037"/>
                    </a:lnTo>
                    <a:lnTo>
                      <a:pt x="46" y="2032"/>
                    </a:lnTo>
                    <a:lnTo>
                      <a:pt x="31" y="2020"/>
                    </a:lnTo>
                    <a:lnTo>
                      <a:pt x="9" y="1989"/>
                    </a:lnTo>
                    <a:lnTo>
                      <a:pt x="0" y="1953"/>
                    </a:lnTo>
                    <a:lnTo>
                      <a:pt x="6" y="1917"/>
                    </a:lnTo>
                    <a:lnTo>
                      <a:pt x="16" y="1900"/>
                    </a:lnTo>
                    <a:lnTo>
                      <a:pt x="101" y="1765"/>
                    </a:lnTo>
                    <a:lnTo>
                      <a:pt x="266" y="1517"/>
                    </a:lnTo>
                    <a:lnTo>
                      <a:pt x="426" y="1293"/>
                    </a:lnTo>
                    <a:lnTo>
                      <a:pt x="581" y="1091"/>
                    </a:lnTo>
                    <a:lnTo>
                      <a:pt x="729" y="910"/>
                    </a:lnTo>
                    <a:lnTo>
                      <a:pt x="871" y="750"/>
                    </a:lnTo>
                    <a:lnTo>
                      <a:pt x="1067" y="543"/>
                    </a:lnTo>
                    <a:lnTo>
                      <a:pt x="1298" y="332"/>
                    </a:lnTo>
                    <a:lnTo>
                      <a:pt x="1487" y="182"/>
                    </a:lnTo>
                    <a:lnTo>
                      <a:pt x="1632" y="86"/>
                    </a:lnTo>
                    <a:lnTo>
                      <a:pt x="1724" y="33"/>
                    </a:lnTo>
                    <a:lnTo>
                      <a:pt x="1746" y="23"/>
                    </a:lnTo>
                    <a:lnTo>
                      <a:pt x="1756" y="17"/>
                    </a:lnTo>
                    <a:lnTo>
                      <a:pt x="1767" y="12"/>
                    </a:lnTo>
                    <a:lnTo>
                      <a:pt x="1792" y="5"/>
                    </a:lnTo>
                    <a:lnTo>
                      <a:pt x="1841" y="0"/>
                    </a:lnTo>
                    <a:lnTo>
                      <a:pt x="1900" y="7"/>
                    </a:lnTo>
                    <a:lnTo>
                      <a:pt x="1927" y="18"/>
                    </a:lnTo>
                    <a:lnTo>
                      <a:pt x="1949" y="30"/>
                    </a:lnTo>
                    <a:lnTo>
                      <a:pt x="1984" y="57"/>
                    </a:lnTo>
                    <a:lnTo>
                      <a:pt x="2016" y="93"/>
                    </a:lnTo>
                    <a:lnTo>
                      <a:pt x="2045" y="134"/>
                    </a:lnTo>
                    <a:lnTo>
                      <a:pt x="2079" y="210"/>
                    </a:lnTo>
                    <a:lnTo>
                      <a:pt x="2119" y="332"/>
                    </a:lnTo>
                    <a:lnTo>
                      <a:pt x="2139" y="400"/>
                    </a:lnTo>
                    <a:lnTo>
                      <a:pt x="2174" y="514"/>
                    </a:lnTo>
                    <a:lnTo>
                      <a:pt x="2240" y="699"/>
                    </a:lnTo>
                    <a:lnTo>
                      <a:pt x="2297" y="823"/>
                    </a:lnTo>
                    <a:lnTo>
                      <a:pt x="2371" y="945"/>
                    </a:lnTo>
                    <a:lnTo>
                      <a:pt x="2465" y="1059"/>
                    </a:lnTo>
                    <a:lnTo>
                      <a:pt x="2551" y="1137"/>
                    </a:lnTo>
                    <a:lnTo>
                      <a:pt x="2615" y="1186"/>
                    </a:lnTo>
                    <a:lnTo>
                      <a:pt x="2687" y="1230"/>
                    </a:lnTo>
                    <a:lnTo>
                      <a:pt x="2766" y="1270"/>
                    </a:lnTo>
                    <a:lnTo>
                      <a:pt x="2807" y="1287"/>
                    </a:lnTo>
                    <a:lnTo>
                      <a:pt x="2923" y="1333"/>
                    </a:lnTo>
                    <a:lnTo>
                      <a:pt x="3154" y="1408"/>
                    </a:lnTo>
                    <a:lnTo>
                      <a:pt x="3384" y="1467"/>
                    </a:lnTo>
                    <a:lnTo>
                      <a:pt x="3609" y="1510"/>
                    </a:lnTo>
                    <a:lnTo>
                      <a:pt x="3825" y="1540"/>
                    </a:lnTo>
                    <a:lnTo>
                      <a:pt x="4033" y="1558"/>
                    </a:lnTo>
                    <a:lnTo>
                      <a:pt x="4321" y="1570"/>
                    </a:lnTo>
                    <a:lnTo>
                      <a:pt x="4489" y="1567"/>
                    </a:lnTo>
                    <a:lnTo>
                      <a:pt x="4509" y="1570"/>
                    </a:lnTo>
                    <a:lnTo>
                      <a:pt x="4543" y="1583"/>
                    </a:lnTo>
                    <a:lnTo>
                      <a:pt x="4569" y="1609"/>
                    </a:lnTo>
                    <a:lnTo>
                      <a:pt x="4585" y="1642"/>
                    </a:lnTo>
                    <a:lnTo>
                      <a:pt x="4586" y="1660"/>
                    </a:lnTo>
                    <a:lnTo>
                      <a:pt x="4586" y="1680"/>
                    </a:lnTo>
                    <a:lnTo>
                      <a:pt x="4572" y="1715"/>
                    </a:lnTo>
                    <a:lnTo>
                      <a:pt x="4548" y="1742"/>
                    </a:lnTo>
                    <a:lnTo>
                      <a:pt x="4513" y="1756"/>
                    </a:lnTo>
                    <a:lnTo>
                      <a:pt x="4493" y="1759"/>
                    </a:lnTo>
                    <a:lnTo>
                      <a:pt x="4409" y="1761"/>
                    </a:lnTo>
                    <a:lnTo>
                      <a:pt x="4221" y="1758"/>
                    </a:lnTo>
                    <a:lnTo>
                      <a:pt x="4019" y="1749"/>
                    </a:lnTo>
                    <a:lnTo>
                      <a:pt x="3801" y="1729"/>
                    </a:lnTo>
                    <a:lnTo>
                      <a:pt x="3574" y="1697"/>
                    </a:lnTo>
                    <a:lnTo>
                      <a:pt x="3339" y="1652"/>
                    </a:lnTo>
                    <a:lnTo>
                      <a:pt x="3098" y="1591"/>
                    </a:lnTo>
                    <a:lnTo>
                      <a:pt x="2856" y="1512"/>
                    </a:lnTo>
                    <a:lnTo>
                      <a:pt x="2736" y="1465"/>
                    </a:lnTo>
                    <a:lnTo>
                      <a:pt x="2685" y="1444"/>
                    </a:lnTo>
                    <a:lnTo>
                      <a:pt x="2592" y="1396"/>
                    </a:lnTo>
                    <a:lnTo>
                      <a:pt x="2508" y="1343"/>
                    </a:lnTo>
                    <a:lnTo>
                      <a:pt x="2432" y="1287"/>
                    </a:lnTo>
                    <a:lnTo>
                      <a:pt x="2363" y="1227"/>
                    </a:lnTo>
                    <a:lnTo>
                      <a:pt x="2301" y="1163"/>
                    </a:lnTo>
                    <a:lnTo>
                      <a:pt x="2221" y="1064"/>
                    </a:lnTo>
                    <a:lnTo>
                      <a:pt x="2135" y="925"/>
                    </a:lnTo>
                    <a:lnTo>
                      <a:pt x="2068" y="783"/>
                    </a:lnTo>
                    <a:lnTo>
                      <a:pt x="1993" y="576"/>
                    </a:lnTo>
                    <a:lnTo>
                      <a:pt x="1956" y="454"/>
                    </a:lnTo>
                    <a:lnTo>
                      <a:pt x="1931" y="371"/>
                    </a:lnTo>
                    <a:lnTo>
                      <a:pt x="1890" y="253"/>
                    </a:lnTo>
                    <a:lnTo>
                      <a:pt x="1863" y="203"/>
                    </a:lnTo>
                    <a:lnTo>
                      <a:pt x="1848" y="193"/>
                    </a:lnTo>
                    <a:lnTo>
                      <a:pt x="1844" y="192"/>
                    </a:lnTo>
                    <a:lnTo>
                      <a:pt x="1832" y="192"/>
                    </a:lnTo>
                    <a:lnTo>
                      <a:pt x="1832" y="193"/>
                    </a:lnTo>
                    <a:lnTo>
                      <a:pt x="1831" y="193"/>
                    </a:lnTo>
                    <a:lnTo>
                      <a:pt x="1807" y="205"/>
                    </a:lnTo>
                    <a:lnTo>
                      <a:pt x="1633" y="314"/>
                    </a:lnTo>
                    <a:lnTo>
                      <a:pt x="1455" y="450"/>
                    </a:lnTo>
                    <a:lnTo>
                      <a:pt x="1232" y="651"/>
                    </a:lnTo>
                    <a:lnTo>
                      <a:pt x="1038" y="851"/>
                    </a:lnTo>
                    <a:lnTo>
                      <a:pt x="898" y="1008"/>
                    </a:lnTo>
                    <a:lnTo>
                      <a:pt x="749" y="1187"/>
                    </a:lnTo>
                    <a:lnTo>
                      <a:pt x="594" y="1388"/>
                    </a:lnTo>
                    <a:lnTo>
                      <a:pt x="432" y="1614"/>
                    </a:lnTo>
                    <a:lnTo>
                      <a:pt x="264" y="1864"/>
                    </a:lnTo>
                    <a:lnTo>
                      <a:pt x="178" y="2000"/>
                    </a:lnTo>
                    <a:lnTo>
                      <a:pt x="162" y="2020"/>
                    </a:lnTo>
                    <a:lnTo>
                      <a:pt x="121" y="2043"/>
                    </a:lnTo>
                    <a:lnTo>
                      <a:pt x="96" y="204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82">
                <a:extLst>
                  <a:ext uri="{FF2B5EF4-FFF2-40B4-BE49-F238E27FC236}">
                    <a16:creationId xmlns:a16="http://schemas.microsoft.com/office/drawing/2014/main" xmlns="" id="{D185D49A-47F0-44FE-93B2-99052E381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86" y="3035"/>
                <a:ext cx="846" cy="556"/>
              </a:xfrm>
              <a:custGeom>
                <a:avLst/>
                <a:gdLst>
                  <a:gd name="T0" fmla="*/ 2440 w 2537"/>
                  <a:gd name="T1" fmla="*/ 1668 h 1668"/>
                  <a:gd name="T2" fmla="*/ 2335 w 2537"/>
                  <a:gd name="T3" fmla="*/ 1662 h 1668"/>
                  <a:gd name="T4" fmla="*/ 1942 w 2537"/>
                  <a:gd name="T5" fmla="*/ 1619 h 1668"/>
                  <a:gd name="T6" fmla="*/ 1568 w 2537"/>
                  <a:gd name="T7" fmla="*/ 1549 h 1668"/>
                  <a:gd name="T8" fmla="*/ 1212 w 2537"/>
                  <a:gd name="T9" fmla="*/ 1452 h 1668"/>
                  <a:gd name="T10" fmla="*/ 959 w 2537"/>
                  <a:gd name="T11" fmla="*/ 1358 h 1668"/>
                  <a:gd name="T12" fmla="*/ 782 w 2537"/>
                  <a:gd name="T13" fmla="*/ 1275 h 1668"/>
                  <a:gd name="T14" fmla="*/ 584 w 2537"/>
                  <a:gd name="T15" fmla="*/ 1142 h 1668"/>
                  <a:gd name="T16" fmla="*/ 425 w 2537"/>
                  <a:gd name="T17" fmla="*/ 993 h 1668"/>
                  <a:gd name="T18" fmla="*/ 299 w 2537"/>
                  <a:gd name="T19" fmla="*/ 831 h 1668"/>
                  <a:gd name="T20" fmla="*/ 143 w 2537"/>
                  <a:gd name="T21" fmla="*/ 541 h 1668"/>
                  <a:gd name="T22" fmla="*/ 14 w 2537"/>
                  <a:gd name="T23" fmla="*/ 167 h 1668"/>
                  <a:gd name="T24" fmla="*/ 4 w 2537"/>
                  <a:gd name="T25" fmla="*/ 135 h 1668"/>
                  <a:gd name="T26" fmla="*/ 1 w 2537"/>
                  <a:gd name="T27" fmla="*/ 76 h 1668"/>
                  <a:gd name="T28" fmla="*/ 44 w 2537"/>
                  <a:gd name="T29" fmla="*/ 13 h 1668"/>
                  <a:gd name="T30" fmla="*/ 81 w 2537"/>
                  <a:gd name="T31" fmla="*/ 0 h 1668"/>
                  <a:gd name="T32" fmla="*/ 149 w 2537"/>
                  <a:gd name="T33" fmla="*/ 13 h 1668"/>
                  <a:gd name="T34" fmla="*/ 180 w 2537"/>
                  <a:gd name="T35" fmla="*/ 56 h 1668"/>
                  <a:gd name="T36" fmla="*/ 233 w 2537"/>
                  <a:gd name="T37" fmla="*/ 234 h 1668"/>
                  <a:gd name="T38" fmla="*/ 387 w 2537"/>
                  <a:gd name="T39" fmla="*/ 606 h 1668"/>
                  <a:gd name="T40" fmla="*/ 564 w 2537"/>
                  <a:gd name="T41" fmla="*/ 861 h 1668"/>
                  <a:gd name="T42" fmla="*/ 703 w 2537"/>
                  <a:gd name="T43" fmla="*/ 993 h 1668"/>
                  <a:gd name="T44" fmla="*/ 877 w 2537"/>
                  <a:gd name="T45" fmla="*/ 1109 h 1668"/>
                  <a:gd name="T46" fmla="*/ 1030 w 2537"/>
                  <a:gd name="T47" fmla="*/ 1182 h 1668"/>
                  <a:gd name="T48" fmla="*/ 1273 w 2537"/>
                  <a:gd name="T49" fmla="*/ 1270 h 1668"/>
                  <a:gd name="T50" fmla="*/ 1612 w 2537"/>
                  <a:gd name="T51" fmla="*/ 1364 h 1668"/>
                  <a:gd name="T52" fmla="*/ 1972 w 2537"/>
                  <a:gd name="T53" fmla="*/ 1432 h 1668"/>
                  <a:gd name="T54" fmla="*/ 2349 w 2537"/>
                  <a:gd name="T55" fmla="*/ 1472 h 1668"/>
                  <a:gd name="T56" fmla="*/ 2465 w 2537"/>
                  <a:gd name="T57" fmla="*/ 1479 h 1668"/>
                  <a:gd name="T58" fmla="*/ 2523 w 2537"/>
                  <a:gd name="T59" fmla="*/ 1522 h 1668"/>
                  <a:gd name="T60" fmla="*/ 2537 w 2537"/>
                  <a:gd name="T61" fmla="*/ 1576 h 1668"/>
                  <a:gd name="T62" fmla="*/ 2520 w 2537"/>
                  <a:gd name="T63" fmla="*/ 1628 h 1668"/>
                  <a:gd name="T64" fmla="*/ 2460 w 2537"/>
                  <a:gd name="T65" fmla="*/ 1667 h 1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37" h="1668">
                    <a:moveTo>
                      <a:pt x="2441" y="1668"/>
                    </a:moveTo>
                    <a:lnTo>
                      <a:pt x="2440" y="1668"/>
                    </a:lnTo>
                    <a:lnTo>
                      <a:pt x="2437" y="1668"/>
                    </a:lnTo>
                    <a:lnTo>
                      <a:pt x="2335" y="1662"/>
                    </a:lnTo>
                    <a:lnTo>
                      <a:pt x="2137" y="1645"/>
                    </a:lnTo>
                    <a:lnTo>
                      <a:pt x="1942" y="1619"/>
                    </a:lnTo>
                    <a:lnTo>
                      <a:pt x="1753" y="1588"/>
                    </a:lnTo>
                    <a:lnTo>
                      <a:pt x="1568" y="1549"/>
                    </a:lnTo>
                    <a:lnTo>
                      <a:pt x="1387" y="1503"/>
                    </a:lnTo>
                    <a:lnTo>
                      <a:pt x="1212" y="1452"/>
                    </a:lnTo>
                    <a:lnTo>
                      <a:pt x="1042" y="1391"/>
                    </a:lnTo>
                    <a:lnTo>
                      <a:pt x="959" y="1358"/>
                    </a:lnTo>
                    <a:lnTo>
                      <a:pt x="897" y="1333"/>
                    </a:lnTo>
                    <a:lnTo>
                      <a:pt x="782" y="1275"/>
                    </a:lnTo>
                    <a:lnTo>
                      <a:pt x="679" y="1211"/>
                    </a:lnTo>
                    <a:lnTo>
                      <a:pt x="584" y="1142"/>
                    </a:lnTo>
                    <a:lnTo>
                      <a:pt x="501" y="1069"/>
                    </a:lnTo>
                    <a:lnTo>
                      <a:pt x="425" y="993"/>
                    </a:lnTo>
                    <a:lnTo>
                      <a:pt x="359" y="912"/>
                    </a:lnTo>
                    <a:lnTo>
                      <a:pt x="299" y="831"/>
                    </a:lnTo>
                    <a:lnTo>
                      <a:pt x="223" y="706"/>
                    </a:lnTo>
                    <a:lnTo>
                      <a:pt x="143" y="541"/>
                    </a:lnTo>
                    <a:lnTo>
                      <a:pt x="54" y="303"/>
                    </a:lnTo>
                    <a:lnTo>
                      <a:pt x="14" y="167"/>
                    </a:lnTo>
                    <a:lnTo>
                      <a:pt x="10" y="151"/>
                    </a:lnTo>
                    <a:lnTo>
                      <a:pt x="4" y="135"/>
                    </a:lnTo>
                    <a:lnTo>
                      <a:pt x="0" y="115"/>
                    </a:lnTo>
                    <a:lnTo>
                      <a:pt x="1" y="76"/>
                    </a:lnTo>
                    <a:lnTo>
                      <a:pt x="17" y="41"/>
                    </a:lnTo>
                    <a:lnTo>
                      <a:pt x="44" y="13"/>
                    </a:lnTo>
                    <a:lnTo>
                      <a:pt x="61" y="5"/>
                    </a:lnTo>
                    <a:lnTo>
                      <a:pt x="81" y="0"/>
                    </a:lnTo>
                    <a:lnTo>
                      <a:pt x="117" y="0"/>
                    </a:lnTo>
                    <a:lnTo>
                      <a:pt x="149" y="13"/>
                    </a:lnTo>
                    <a:lnTo>
                      <a:pt x="173" y="39"/>
                    </a:lnTo>
                    <a:lnTo>
                      <a:pt x="180" y="56"/>
                    </a:lnTo>
                    <a:lnTo>
                      <a:pt x="195" y="101"/>
                    </a:lnTo>
                    <a:lnTo>
                      <a:pt x="233" y="234"/>
                    </a:lnTo>
                    <a:lnTo>
                      <a:pt x="314" y="455"/>
                    </a:lnTo>
                    <a:lnTo>
                      <a:pt x="387" y="606"/>
                    </a:lnTo>
                    <a:lnTo>
                      <a:pt x="478" y="755"/>
                    </a:lnTo>
                    <a:lnTo>
                      <a:pt x="564" y="861"/>
                    </a:lnTo>
                    <a:lnTo>
                      <a:pt x="630" y="928"/>
                    </a:lnTo>
                    <a:lnTo>
                      <a:pt x="703" y="993"/>
                    </a:lnTo>
                    <a:lnTo>
                      <a:pt x="785" y="1053"/>
                    </a:lnTo>
                    <a:lnTo>
                      <a:pt x="877" y="1109"/>
                    </a:lnTo>
                    <a:lnTo>
                      <a:pt x="976" y="1159"/>
                    </a:lnTo>
                    <a:lnTo>
                      <a:pt x="1030" y="1182"/>
                    </a:lnTo>
                    <a:lnTo>
                      <a:pt x="1109" y="1212"/>
                    </a:lnTo>
                    <a:lnTo>
                      <a:pt x="1273" y="1270"/>
                    </a:lnTo>
                    <a:lnTo>
                      <a:pt x="1440" y="1320"/>
                    </a:lnTo>
                    <a:lnTo>
                      <a:pt x="1612" y="1364"/>
                    </a:lnTo>
                    <a:lnTo>
                      <a:pt x="1790" y="1401"/>
                    </a:lnTo>
                    <a:lnTo>
                      <a:pt x="1972" y="1432"/>
                    </a:lnTo>
                    <a:lnTo>
                      <a:pt x="2159" y="1455"/>
                    </a:lnTo>
                    <a:lnTo>
                      <a:pt x="2349" y="1472"/>
                    </a:lnTo>
                    <a:lnTo>
                      <a:pt x="2445" y="1476"/>
                    </a:lnTo>
                    <a:lnTo>
                      <a:pt x="2465" y="1479"/>
                    </a:lnTo>
                    <a:lnTo>
                      <a:pt x="2498" y="1495"/>
                    </a:lnTo>
                    <a:lnTo>
                      <a:pt x="2523" y="1522"/>
                    </a:lnTo>
                    <a:lnTo>
                      <a:pt x="2536" y="1558"/>
                    </a:lnTo>
                    <a:lnTo>
                      <a:pt x="2537" y="1576"/>
                    </a:lnTo>
                    <a:lnTo>
                      <a:pt x="2534" y="1595"/>
                    </a:lnTo>
                    <a:lnTo>
                      <a:pt x="2520" y="1628"/>
                    </a:lnTo>
                    <a:lnTo>
                      <a:pt x="2494" y="1652"/>
                    </a:lnTo>
                    <a:lnTo>
                      <a:pt x="2460" y="1667"/>
                    </a:lnTo>
                    <a:lnTo>
                      <a:pt x="2441" y="166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83">
                <a:extLst>
                  <a:ext uri="{FF2B5EF4-FFF2-40B4-BE49-F238E27FC236}">
                    <a16:creationId xmlns:a16="http://schemas.microsoft.com/office/drawing/2014/main" xmlns="" id="{DE6136C5-0682-4B3E-89F5-4AAA087D40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" y="4214"/>
                <a:ext cx="849" cy="605"/>
              </a:xfrm>
              <a:custGeom>
                <a:avLst/>
                <a:gdLst>
                  <a:gd name="T0" fmla="*/ 2438 w 2546"/>
                  <a:gd name="T1" fmla="*/ 1815 h 1815"/>
                  <a:gd name="T2" fmla="*/ 2414 w 2546"/>
                  <a:gd name="T3" fmla="*/ 1811 h 1815"/>
                  <a:gd name="T4" fmla="*/ 2360 w 2546"/>
                  <a:gd name="T5" fmla="*/ 1764 h 1815"/>
                  <a:gd name="T6" fmla="*/ 2349 w 2546"/>
                  <a:gd name="T7" fmla="*/ 1708 h 1815"/>
                  <a:gd name="T8" fmla="*/ 2354 w 2546"/>
                  <a:gd name="T9" fmla="*/ 1587 h 1815"/>
                  <a:gd name="T10" fmla="*/ 2322 w 2546"/>
                  <a:gd name="T11" fmla="*/ 1375 h 1815"/>
                  <a:gd name="T12" fmla="*/ 2239 w 2546"/>
                  <a:gd name="T13" fmla="*/ 1203 h 1815"/>
                  <a:gd name="T14" fmla="*/ 2190 w 2546"/>
                  <a:gd name="T15" fmla="*/ 1151 h 1815"/>
                  <a:gd name="T16" fmla="*/ 2044 w 2546"/>
                  <a:gd name="T17" fmla="*/ 1077 h 1815"/>
                  <a:gd name="T18" fmla="*/ 1561 w 2546"/>
                  <a:gd name="T19" fmla="*/ 925 h 1815"/>
                  <a:gd name="T20" fmla="*/ 1015 w 2546"/>
                  <a:gd name="T21" fmla="*/ 758 h 1815"/>
                  <a:gd name="T22" fmla="*/ 586 w 2546"/>
                  <a:gd name="T23" fmla="*/ 586 h 1815"/>
                  <a:gd name="T24" fmla="*/ 262 w 2546"/>
                  <a:gd name="T25" fmla="*/ 394 h 1815"/>
                  <a:gd name="T26" fmla="*/ 110 w 2546"/>
                  <a:gd name="T27" fmla="*/ 262 h 1815"/>
                  <a:gd name="T28" fmla="*/ 19 w 2546"/>
                  <a:gd name="T29" fmla="*/ 150 h 1815"/>
                  <a:gd name="T30" fmla="*/ 0 w 2546"/>
                  <a:gd name="T31" fmla="*/ 97 h 1815"/>
                  <a:gd name="T32" fmla="*/ 26 w 2546"/>
                  <a:gd name="T33" fmla="*/ 30 h 1815"/>
                  <a:gd name="T34" fmla="*/ 59 w 2546"/>
                  <a:gd name="T35" fmla="*/ 7 h 1815"/>
                  <a:gd name="T36" fmla="*/ 130 w 2546"/>
                  <a:gd name="T37" fmla="*/ 6 h 1815"/>
                  <a:gd name="T38" fmla="*/ 175 w 2546"/>
                  <a:gd name="T39" fmla="*/ 40 h 1815"/>
                  <a:gd name="T40" fmla="*/ 255 w 2546"/>
                  <a:gd name="T41" fmla="*/ 137 h 1815"/>
                  <a:gd name="T42" fmla="*/ 393 w 2546"/>
                  <a:gd name="T43" fmla="*/ 254 h 1815"/>
                  <a:gd name="T44" fmla="*/ 694 w 2546"/>
                  <a:gd name="T45" fmla="*/ 426 h 1815"/>
                  <a:gd name="T46" fmla="*/ 1097 w 2546"/>
                  <a:gd name="T47" fmla="*/ 583 h 1815"/>
                  <a:gd name="T48" fmla="*/ 1614 w 2546"/>
                  <a:gd name="T49" fmla="*/ 741 h 1815"/>
                  <a:gd name="T50" fmla="*/ 1968 w 2546"/>
                  <a:gd name="T51" fmla="*/ 847 h 1815"/>
                  <a:gd name="T52" fmla="*/ 2263 w 2546"/>
                  <a:gd name="T53" fmla="*/ 972 h 1815"/>
                  <a:gd name="T54" fmla="*/ 2342 w 2546"/>
                  <a:gd name="T55" fmla="*/ 1032 h 1815"/>
                  <a:gd name="T56" fmla="*/ 2405 w 2546"/>
                  <a:gd name="T57" fmla="*/ 1108 h 1815"/>
                  <a:gd name="T58" fmla="*/ 2500 w 2546"/>
                  <a:gd name="T59" fmla="*/ 1305 h 1815"/>
                  <a:gd name="T60" fmla="*/ 2542 w 2546"/>
                  <a:gd name="T61" fmla="*/ 1524 h 1815"/>
                  <a:gd name="T62" fmla="*/ 2542 w 2546"/>
                  <a:gd name="T63" fmla="*/ 1712 h 1815"/>
                  <a:gd name="T64" fmla="*/ 2536 w 2546"/>
                  <a:gd name="T65" fmla="*/ 1749 h 1815"/>
                  <a:gd name="T66" fmla="*/ 2494 w 2546"/>
                  <a:gd name="T67" fmla="*/ 1802 h 1815"/>
                  <a:gd name="T68" fmla="*/ 2444 w 2546"/>
                  <a:gd name="T69" fmla="*/ 1815 h 1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46" h="1815">
                    <a:moveTo>
                      <a:pt x="2444" y="1815"/>
                    </a:moveTo>
                    <a:lnTo>
                      <a:pt x="2438" y="1815"/>
                    </a:lnTo>
                    <a:lnTo>
                      <a:pt x="2433" y="1815"/>
                    </a:lnTo>
                    <a:lnTo>
                      <a:pt x="2414" y="1811"/>
                    </a:lnTo>
                    <a:lnTo>
                      <a:pt x="2381" y="1792"/>
                    </a:lnTo>
                    <a:lnTo>
                      <a:pt x="2360" y="1764"/>
                    </a:lnTo>
                    <a:lnTo>
                      <a:pt x="2349" y="1728"/>
                    </a:lnTo>
                    <a:lnTo>
                      <a:pt x="2349" y="1708"/>
                    </a:lnTo>
                    <a:lnTo>
                      <a:pt x="2351" y="1696"/>
                    </a:lnTo>
                    <a:lnTo>
                      <a:pt x="2354" y="1587"/>
                    </a:lnTo>
                    <a:lnTo>
                      <a:pt x="2341" y="1464"/>
                    </a:lnTo>
                    <a:lnTo>
                      <a:pt x="2322" y="1375"/>
                    </a:lnTo>
                    <a:lnTo>
                      <a:pt x="2288" y="1286"/>
                    </a:lnTo>
                    <a:lnTo>
                      <a:pt x="2239" y="1203"/>
                    </a:lnTo>
                    <a:lnTo>
                      <a:pt x="2206" y="1166"/>
                    </a:lnTo>
                    <a:lnTo>
                      <a:pt x="2190" y="1151"/>
                    </a:lnTo>
                    <a:lnTo>
                      <a:pt x="2143" y="1121"/>
                    </a:lnTo>
                    <a:lnTo>
                      <a:pt x="2044" y="1077"/>
                    </a:lnTo>
                    <a:lnTo>
                      <a:pt x="1772" y="985"/>
                    </a:lnTo>
                    <a:lnTo>
                      <a:pt x="1561" y="925"/>
                    </a:lnTo>
                    <a:lnTo>
                      <a:pt x="1347" y="863"/>
                    </a:lnTo>
                    <a:lnTo>
                      <a:pt x="1015" y="758"/>
                    </a:lnTo>
                    <a:lnTo>
                      <a:pt x="796" y="678"/>
                    </a:lnTo>
                    <a:lnTo>
                      <a:pt x="586" y="586"/>
                    </a:lnTo>
                    <a:lnTo>
                      <a:pt x="393" y="482"/>
                    </a:lnTo>
                    <a:lnTo>
                      <a:pt x="262" y="394"/>
                    </a:lnTo>
                    <a:lnTo>
                      <a:pt x="182" y="330"/>
                    </a:lnTo>
                    <a:lnTo>
                      <a:pt x="110" y="262"/>
                    </a:lnTo>
                    <a:lnTo>
                      <a:pt x="46" y="189"/>
                    </a:lnTo>
                    <a:lnTo>
                      <a:pt x="19" y="150"/>
                    </a:lnTo>
                    <a:lnTo>
                      <a:pt x="8" y="133"/>
                    </a:lnTo>
                    <a:lnTo>
                      <a:pt x="0" y="97"/>
                    </a:lnTo>
                    <a:lnTo>
                      <a:pt x="7" y="61"/>
                    </a:lnTo>
                    <a:lnTo>
                      <a:pt x="26" y="30"/>
                    </a:lnTo>
                    <a:lnTo>
                      <a:pt x="41" y="17"/>
                    </a:lnTo>
                    <a:lnTo>
                      <a:pt x="59" y="7"/>
                    </a:lnTo>
                    <a:lnTo>
                      <a:pt x="95" y="0"/>
                    </a:lnTo>
                    <a:lnTo>
                      <a:pt x="130" y="6"/>
                    </a:lnTo>
                    <a:lnTo>
                      <a:pt x="162" y="26"/>
                    </a:lnTo>
                    <a:lnTo>
                      <a:pt x="175" y="40"/>
                    </a:lnTo>
                    <a:lnTo>
                      <a:pt x="199" y="74"/>
                    </a:lnTo>
                    <a:lnTo>
                      <a:pt x="255" y="137"/>
                    </a:lnTo>
                    <a:lnTo>
                      <a:pt x="321" y="198"/>
                    </a:lnTo>
                    <a:lnTo>
                      <a:pt x="393" y="254"/>
                    </a:lnTo>
                    <a:lnTo>
                      <a:pt x="513" y="332"/>
                    </a:lnTo>
                    <a:lnTo>
                      <a:pt x="694" y="426"/>
                    </a:lnTo>
                    <a:lnTo>
                      <a:pt x="890" y="510"/>
                    </a:lnTo>
                    <a:lnTo>
                      <a:pt x="1097" y="583"/>
                    </a:lnTo>
                    <a:lnTo>
                      <a:pt x="1412" y="682"/>
                    </a:lnTo>
                    <a:lnTo>
                      <a:pt x="1614" y="741"/>
                    </a:lnTo>
                    <a:lnTo>
                      <a:pt x="1740" y="778"/>
                    </a:lnTo>
                    <a:lnTo>
                      <a:pt x="1968" y="847"/>
                    </a:lnTo>
                    <a:lnTo>
                      <a:pt x="2156" y="916"/>
                    </a:lnTo>
                    <a:lnTo>
                      <a:pt x="2263" y="972"/>
                    </a:lnTo>
                    <a:lnTo>
                      <a:pt x="2321" y="1011"/>
                    </a:lnTo>
                    <a:lnTo>
                      <a:pt x="2342" y="1032"/>
                    </a:lnTo>
                    <a:lnTo>
                      <a:pt x="2365" y="1057"/>
                    </a:lnTo>
                    <a:lnTo>
                      <a:pt x="2405" y="1108"/>
                    </a:lnTo>
                    <a:lnTo>
                      <a:pt x="2454" y="1190"/>
                    </a:lnTo>
                    <a:lnTo>
                      <a:pt x="2500" y="1305"/>
                    </a:lnTo>
                    <a:lnTo>
                      <a:pt x="2527" y="1418"/>
                    </a:lnTo>
                    <a:lnTo>
                      <a:pt x="2542" y="1524"/>
                    </a:lnTo>
                    <a:lnTo>
                      <a:pt x="2546" y="1615"/>
                    </a:lnTo>
                    <a:lnTo>
                      <a:pt x="2542" y="1712"/>
                    </a:lnTo>
                    <a:lnTo>
                      <a:pt x="2539" y="1732"/>
                    </a:lnTo>
                    <a:lnTo>
                      <a:pt x="2536" y="1749"/>
                    </a:lnTo>
                    <a:lnTo>
                      <a:pt x="2520" y="1779"/>
                    </a:lnTo>
                    <a:lnTo>
                      <a:pt x="2494" y="1802"/>
                    </a:lnTo>
                    <a:lnTo>
                      <a:pt x="2463" y="1814"/>
                    </a:lnTo>
                    <a:lnTo>
                      <a:pt x="2444" y="181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84">
                <a:extLst>
                  <a:ext uri="{FF2B5EF4-FFF2-40B4-BE49-F238E27FC236}">
                    <a16:creationId xmlns:a16="http://schemas.microsoft.com/office/drawing/2014/main" xmlns="" id="{2FC573EA-AA68-4423-A5B9-5BE808AA96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7" y="4819"/>
                <a:ext cx="64" cy="199"/>
              </a:xfrm>
              <a:custGeom>
                <a:avLst/>
                <a:gdLst>
                  <a:gd name="T0" fmla="*/ 95 w 191"/>
                  <a:gd name="T1" fmla="*/ 597 h 597"/>
                  <a:gd name="T2" fmla="*/ 76 w 191"/>
                  <a:gd name="T3" fmla="*/ 595 h 597"/>
                  <a:gd name="T4" fmla="*/ 42 w 191"/>
                  <a:gd name="T5" fmla="*/ 581 h 597"/>
                  <a:gd name="T6" fmla="*/ 16 w 191"/>
                  <a:gd name="T7" fmla="*/ 555 h 597"/>
                  <a:gd name="T8" fmla="*/ 2 w 191"/>
                  <a:gd name="T9" fmla="*/ 521 h 597"/>
                  <a:gd name="T10" fmla="*/ 0 w 191"/>
                  <a:gd name="T11" fmla="*/ 501 h 597"/>
                  <a:gd name="T12" fmla="*/ 0 w 191"/>
                  <a:gd name="T13" fmla="*/ 96 h 597"/>
                  <a:gd name="T14" fmla="*/ 2 w 191"/>
                  <a:gd name="T15" fmla="*/ 76 h 597"/>
                  <a:gd name="T16" fmla="*/ 16 w 191"/>
                  <a:gd name="T17" fmla="*/ 42 h 597"/>
                  <a:gd name="T18" fmla="*/ 42 w 191"/>
                  <a:gd name="T19" fmla="*/ 16 h 597"/>
                  <a:gd name="T20" fmla="*/ 76 w 191"/>
                  <a:gd name="T21" fmla="*/ 2 h 597"/>
                  <a:gd name="T22" fmla="*/ 95 w 191"/>
                  <a:gd name="T23" fmla="*/ 0 h 597"/>
                  <a:gd name="T24" fmla="*/ 115 w 191"/>
                  <a:gd name="T25" fmla="*/ 2 h 597"/>
                  <a:gd name="T26" fmla="*/ 150 w 191"/>
                  <a:gd name="T27" fmla="*/ 16 h 597"/>
                  <a:gd name="T28" fmla="*/ 175 w 191"/>
                  <a:gd name="T29" fmla="*/ 42 h 597"/>
                  <a:gd name="T30" fmla="*/ 190 w 191"/>
                  <a:gd name="T31" fmla="*/ 76 h 597"/>
                  <a:gd name="T32" fmla="*/ 191 w 191"/>
                  <a:gd name="T33" fmla="*/ 96 h 597"/>
                  <a:gd name="T34" fmla="*/ 191 w 191"/>
                  <a:gd name="T35" fmla="*/ 501 h 597"/>
                  <a:gd name="T36" fmla="*/ 190 w 191"/>
                  <a:gd name="T37" fmla="*/ 521 h 597"/>
                  <a:gd name="T38" fmla="*/ 175 w 191"/>
                  <a:gd name="T39" fmla="*/ 555 h 597"/>
                  <a:gd name="T40" fmla="*/ 150 w 191"/>
                  <a:gd name="T41" fmla="*/ 581 h 597"/>
                  <a:gd name="T42" fmla="*/ 115 w 191"/>
                  <a:gd name="T43" fmla="*/ 595 h 597"/>
                  <a:gd name="T44" fmla="*/ 95 w 191"/>
                  <a:gd name="T45" fmla="*/ 597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1" h="597">
                    <a:moveTo>
                      <a:pt x="95" y="597"/>
                    </a:moveTo>
                    <a:lnTo>
                      <a:pt x="76" y="595"/>
                    </a:lnTo>
                    <a:lnTo>
                      <a:pt x="42" y="581"/>
                    </a:lnTo>
                    <a:lnTo>
                      <a:pt x="16" y="555"/>
                    </a:lnTo>
                    <a:lnTo>
                      <a:pt x="2" y="521"/>
                    </a:lnTo>
                    <a:lnTo>
                      <a:pt x="0" y="501"/>
                    </a:lnTo>
                    <a:lnTo>
                      <a:pt x="0" y="96"/>
                    </a:lnTo>
                    <a:lnTo>
                      <a:pt x="2" y="76"/>
                    </a:lnTo>
                    <a:lnTo>
                      <a:pt x="16" y="42"/>
                    </a:lnTo>
                    <a:lnTo>
                      <a:pt x="42" y="16"/>
                    </a:lnTo>
                    <a:lnTo>
                      <a:pt x="76" y="2"/>
                    </a:lnTo>
                    <a:lnTo>
                      <a:pt x="95" y="0"/>
                    </a:lnTo>
                    <a:lnTo>
                      <a:pt x="115" y="2"/>
                    </a:lnTo>
                    <a:lnTo>
                      <a:pt x="150" y="16"/>
                    </a:lnTo>
                    <a:lnTo>
                      <a:pt x="175" y="42"/>
                    </a:lnTo>
                    <a:lnTo>
                      <a:pt x="190" y="76"/>
                    </a:lnTo>
                    <a:lnTo>
                      <a:pt x="191" y="96"/>
                    </a:lnTo>
                    <a:lnTo>
                      <a:pt x="191" y="501"/>
                    </a:lnTo>
                    <a:lnTo>
                      <a:pt x="190" y="521"/>
                    </a:lnTo>
                    <a:lnTo>
                      <a:pt x="175" y="555"/>
                    </a:lnTo>
                    <a:lnTo>
                      <a:pt x="150" y="581"/>
                    </a:lnTo>
                    <a:lnTo>
                      <a:pt x="115" y="595"/>
                    </a:lnTo>
                    <a:lnTo>
                      <a:pt x="95" y="597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85">
                <a:extLst>
                  <a:ext uri="{FF2B5EF4-FFF2-40B4-BE49-F238E27FC236}">
                    <a16:creationId xmlns:a16="http://schemas.microsoft.com/office/drawing/2014/main" xmlns="" id="{39084D94-B878-451C-B1D8-E115B3E547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3" y="3274"/>
                <a:ext cx="491" cy="1004"/>
              </a:xfrm>
              <a:custGeom>
                <a:avLst/>
                <a:gdLst>
                  <a:gd name="T0" fmla="*/ 1378 w 1474"/>
                  <a:gd name="T1" fmla="*/ 3011 h 3011"/>
                  <a:gd name="T2" fmla="*/ 1359 w 1474"/>
                  <a:gd name="T3" fmla="*/ 3009 h 3011"/>
                  <a:gd name="T4" fmla="*/ 1322 w 1474"/>
                  <a:gd name="T5" fmla="*/ 2993 h 3011"/>
                  <a:gd name="T6" fmla="*/ 1306 w 1474"/>
                  <a:gd name="T7" fmla="*/ 2979 h 3011"/>
                  <a:gd name="T8" fmla="*/ 1194 w 1474"/>
                  <a:gd name="T9" fmla="*/ 2850 h 3011"/>
                  <a:gd name="T10" fmla="*/ 988 w 1474"/>
                  <a:gd name="T11" fmla="*/ 2580 h 3011"/>
                  <a:gd name="T12" fmla="*/ 895 w 1474"/>
                  <a:gd name="T13" fmla="*/ 2443 h 3011"/>
                  <a:gd name="T14" fmla="*/ 810 w 1474"/>
                  <a:gd name="T15" fmla="*/ 2311 h 3011"/>
                  <a:gd name="T16" fmla="*/ 658 w 1474"/>
                  <a:gd name="T17" fmla="*/ 2048 h 3011"/>
                  <a:gd name="T18" fmla="*/ 525 w 1474"/>
                  <a:gd name="T19" fmla="*/ 1789 h 3011"/>
                  <a:gd name="T20" fmla="*/ 410 w 1474"/>
                  <a:gd name="T21" fmla="*/ 1533 h 3011"/>
                  <a:gd name="T22" fmla="*/ 311 w 1474"/>
                  <a:gd name="T23" fmla="*/ 1287 h 3011"/>
                  <a:gd name="T24" fmla="*/ 230 w 1474"/>
                  <a:gd name="T25" fmla="*/ 1053 h 3011"/>
                  <a:gd name="T26" fmla="*/ 161 w 1474"/>
                  <a:gd name="T27" fmla="*/ 832 h 3011"/>
                  <a:gd name="T28" fmla="*/ 106 w 1474"/>
                  <a:gd name="T29" fmla="*/ 630 h 3011"/>
                  <a:gd name="T30" fmla="*/ 83 w 1474"/>
                  <a:gd name="T31" fmla="*/ 537 h 3011"/>
                  <a:gd name="T32" fmla="*/ 43 w 1474"/>
                  <a:gd name="T33" fmla="*/ 353 h 3011"/>
                  <a:gd name="T34" fmla="*/ 5 w 1474"/>
                  <a:gd name="T35" fmla="*/ 132 h 3011"/>
                  <a:gd name="T36" fmla="*/ 2 w 1474"/>
                  <a:gd name="T37" fmla="*/ 108 h 3011"/>
                  <a:gd name="T38" fmla="*/ 0 w 1474"/>
                  <a:gd name="T39" fmla="*/ 88 h 3011"/>
                  <a:gd name="T40" fmla="*/ 10 w 1474"/>
                  <a:gd name="T41" fmla="*/ 52 h 3011"/>
                  <a:gd name="T42" fmla="*/ 33 w 1474"/>
                  <a:gd name="T43" fmla="*/ 23 h 3011"/>
                  <a:gd name="T44" fmla="*/ 66 w 1474"/>
                  <a:gd name="T45" fmla="*/ 5 h 3011"/>
                  <a:gd name="T46" fmla="*/ 85 w 1474"/>
                  <a:gd name="T47" fmla="*/ 2 h 3011"/>
                  <a:gd name="T48" fmla="*/ 104 w 1474"/>
                  <a:gd name="T49" fmla="*/ 0 h 3011"/>
                  <a:gd name="T50" fmla="*/ 138 w 1474"/>
                  <a:gd name="T51" fmla="*/ 12 h 3011"/>
                  <a:gd name="T52" fmla="*/ 168 w 1474"/>
                  <a:gd name="T53" fmla="*/ 33 h 3011"/>
                  <a:gd name="T54" fmla="*/ 187 w 1474"/>
                  <a:gd name="T55" fmla="*/ 66 h 3011"/>
                  <a:gd name="T56" fmla="*/ 191 w 1474"/>
                  <a:gd name="T57" fmla="*/ 85 h 3011"/>
                  <a:gd name="T58" fmla="*/ 194 w 1474"/>
                  <a:gd name="T59" fmla="*/ 105 h 3011"/>
                  <a:gd name="T60" fmla="*/ 230 w 1474"/>
                  <a:gd name="T61" fmla="*/ 317 h 3011"/>
                  <a:gd name="T62" fmla="*/ 270 w 1474"/>
                  <a:gd name="T63" fmla="*/ 492 h 3011"/>
                  <a:gd name="T64" fmla="*/ 314 w 1474"/>
                  <a:gd name="T65" fmla="*/ 676 h 3011"/>
                  <a:gd name="T66" fmla="*/ 410 w 1474"/>
                  <a:gd name="T67" fmla="*/ 991 h 3011"/>
                  <a:gd name="T68" fmla="*/ 491 w 1474"/>
                  <a:gd name="T69" fmla="*/ 1219 h 3011"/>
                  <a:gd name="T70" fmla="*/ 585 w 1474"/>
                  <a:gd name="T71" fmla="*/ 1457 h 3011"/>
                  <a:gd name="T72" fmla="*/ 697 w 1474"/>
                  <a:gd name="T73" fmla="*/ 1706 h 3011"/>
                  <a:gd name="T74" fmla="*/ 825 w 1474"/>
                  <a:gd name="T75" fmla="*/ 1956 h 3011"/>
                  <a:gd name="T76" fmla="*/ 972 w 1474"/>
                  <a:gd name="T77" fmla="*/ 2210 h 3011"/>
                  <a:gd name="T78" fmla="*/ 1055 w 1474"/>
                  <a:gd name="T79" fmla="*/ 2337 h 3011"/>
                  <a:gd name="T80" fmla="*/ 1144 w 1474"/>
                  <a:gd name="T81" fmla="*/ 2470 h 3011"/>
                  <a:gd name="T82" fmla="*/ 1342 w 1474"/>
                  <a:gd name="T83" fmla="*/ 2728 h 3011"/>
                  <a:gd name="T84" fmla="*/ 1450 w 1474"/>
                  <a:gd name="T85" fmla="*/ 2851 h 3011"/>
                  <a:gd name="T86" fmla="*/ 1461 w 1474"/>
                  <a:gd name="T87" fmla="*/ 2867 h 3011"/>
                  <a:gd name="T88" fmla="*/ 1474 w 1474"/>
                  <a:gd name="T89" fmla="*/ 2903 h 3011"/>
                  <a:gd name="T90" fmla="*/ 1471 w 1474"/>
                  <a:gd name="T91" fmla="*/ 2939 h 3011"/>
                  <a:gd name="T92" fmla="*/ 1455 w 1474"/>
                  <a:gd name="T93" fmla="*/ 2973 h 3011"/>
                  <a:gd name="T94" fmla="*/ 1442 w 1474"/>
                  <a:gd name="T95" fmla="*/ 2988 h 3011"/>
                  <a:gd name="T96" fmla="*/ 1428 w 1474"/>
                  <a:gd name="T97" fmla="*/ 2998 h 3011"/>
                  <a:gd name="T98" fmla="*/ 1395 w 1474"/>
                  <a:gd name="T99" fmla="*/ 3011 h 3011"/>
                  <a:gd name="T100" fmla="*/ 1378 w 1474"/>
                  <a:gd name="T101" fmla="*/ 3011 h 3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74" h="3011">
                    <a:moveTo>
                      <a:pt x="1378" y="3011"/>
                    </a:moveTo>
                    <a:lnTo>
                      <a:pt x="1359" y="3009"/>
                    </a:lnTo>
                    <a:lnTo>
                      <a:pt x="1322" y="2993"/>
                    </a:lnTo>
                    <a:lnTo>
                      <a:pt x="1306" y="2979"/>
                    </a:lnTo>
                    <a:lnTo>
                      <a:pt x="1194" y="2850"/>
                    </a:lnTo>
                    <a:lnTo>
                      <a:pt x="988" y="2580"/>
                    </a:lnTo>
                    <a:lnTo>
                      <a:pt x="895" y="2443"/>
                    </a:lnTo>
                    <a:lnTo>
                      <a:pt x="810" y="2311"/>
                    </a:lnTo>
                    <a:lnTo>
                      <a:pt x="658" y="2048"/>
                    </a:lnTo>
                    <a:lnTo>
                      <a:pt x="525" y="1789"/>
                    </a:lnTo>
                    <a:lnTo>
                      <a:pt x="410" y="1533"/>
                    </a:lnTo>
                    <a:lnTo>
                      <a:pt x="311" y="1287"/>
                    </a:lnTo>
                    <a:lnTo>
                      <a:pt x="230" y="1053"/>
                    </a:lnTo>
                    <a:lnTo>
                      <a:pt x="161" y="832"/>
                    </a:lnTo>
                    <a:lnTo>
                      <a:pt x="106" y="630"/>
                    </a:lnTo>
                    <a:lnTo>
                      <a:pt x="83" y="537"/>
                    </a:lnTo>
                    <a:lnTo>
                      <a:pt x="43" y="353"/>
                    </a:lnTo>
                    <a:lnTo>
                      <a:pt x="5" y="132"/>
                    </a:lnTo>
                    <a:lnTo>
                      <a:pt x="2" y="108"/>
                    </a:lnTo>
                    <a:lnTo>
                      <a:pt x="0" y="88"/>
                    </a:lnTo>
                    <a:lnTo>
                      <a:pt x="10" y="52"/>
                    </a:lnTo>
                    <a:lnTo>
                      <a:pt x="33" y="23"/>
                    </a:lnTo>
                    <a:lnTo>
                      <a:pt x="66" y="5"/>
                    </a:lnTo>
                    <a:lnTo>
                      <a:pt x="85" y="2"/>
                    </a:lnTo>
                    <a:lnTo>
                      <a:pt x="104" y="0"/>
                    </a:lnTo>
                    <a:lnTo>
                      <a:pt x="138" y="12"/>
                    </a:lnTo>
                    <a:lnTo>
                      <a:pt x="168" y="33"/>
                    </a:lnTo>
                    <a:lnTo>
                      <a:pt x="187" y="66"/>
                    </a:lnTo>
                    <a:lnTo>
                      <a:pt x="191" y="85"/>
                    </a:lnTo>
                    <a:lnTo>
                      <a:pt x="194" y="105"/>
                    </a:lnTo>
                    <a:lnTo>
                      <a:pt x="230" y="317"/>
                    </a:lnTo>
                    <a:lnTo>
                      <a:pt x="270" y="492"/>
                    </a:lnTo>
                    <a:lnTo>
                      <a:pt x="314" y="676"/>
                    </a:lnTo>
                    <a:lnTo>
                      <a:pt x="410" y="991"/>
                    </a:lnTo>
                    <a:lnTo>
                      <a:pt x="491" y="1219"/>
                    </a:lnTo>
                    <a:lnTo>
                      <a:pt x="585" y="1457"/>
                    </a:lnTo>
                    <a:lnTo>
                      <a:pt x="697" y="1706"/>
                    </a:lnTo>
                    <a:lnTo>
                      <a:pt x="825" y="1956"/>
                    </a:lnTo>
                    <a:lnTo>
                      <a:pt x="972" y="2210"/>
                    </a:lnTo>
                    <a:lnTo>
                      <a:pt x="1055" y="2337"/>
                    </a:lnTo>
                    <a:lnTo>
                      <a:pt x="1144" y="2470"/>
                    </a:lnTo>
                    <a:lnTo>
                      <a:pt x="1342" y="2728"/>
                    </a:lnTo>
                    <a:lnTo>
                      <a:pt x="1450" y="2851"/>
                    </a:lnTo>
                    <a:lnTo>
                      <a:pt x="1461" y="2867"/>
                    </a:lnTo>
                    <a:lnTo>
                      <a:pt x="1474" y="2903"/>
                    </a:lnTo>
                    <a:lnTo>
                      <a:pt x="1471" y="2939"/>
                    </a:lnTo>
                    <a:lnTo>
                      <a:pt x="1455" y="2973"/>
                    </a:lnTo>
                    <a:lnTo>
                      <a:pt x="1442" y="2988"/>
                    </a:lnTo>
                    <a:lnTo>
                      <a:pt x="1428" y="2998"/>
                    </a:lnTo>
                    <a:lnTo>
                      <a:pt x="1395" y="3011"/>
                    </a:lnTo>
                    <a:lnTo>
                      <a:pt x="1378" y="301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86">
                <a:extLst>
                  <a:ext uri="{FF2B5EF4-FFF2-40B4-BE49-F238E27FC236}">
                    <a16:creationId xmlns:a16="http://schemas.microsoft.com/office/drawing/2014/main" xmlns="" id="{FE482031-AB49-43BB-8051-DC2DBE1DB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3" y="3274"/>
                <a:ext cx="255" cy="64"/>
              </a:xfrm>
              <a:custGeom>
                <a:avLst/>
                <a:gdLst>
                  <a:gd name="T0" fmla="*/ 670 w 764"/>
                  <a:gd name="T1" fmla="*/ 191 h 191"/>
                  <a:gd name="T2" fmla="*/ 96 w 764"/>
                  <a:gd name="T3" fmla="*/ 191 h 191"/>
                  <a:gd name="T4" fmla="*/ 76 w 764"/>
                  <a:gd name="T5" fmla="*/ 190 h 191"/>
                  <a:gd name="T6" fmla="*/ 42 w 764"/>
                  <a:gd name="T7" fmla="*/ 175 h 191"/>
                  <a:gd name="T8" fmla="*/ 16 w 764"/>
                  <a:gd name="T9" fmla="*/ 150 h 191"/>
                  <a:gd name="T10" fmla="*/ 2 w 764"/>
                  <a:gd name="T11" fmla="*/ 115 h 191"/>
                  <a:gd name="T12" fmla="*/ 0 w 764"/>
                  <a:gd name="T13" fmla="*/ 97 h 191"/>
                  <a:gd name="T14" fmla="*/ 2 w 764"/>
                  <a:gd name="T15" fmla="*/ 76 h 191"/>
                  <a:gd name="T16" fmla="*/ 16 w 764"/>
                  <a:gd name="T17" fmla="*/ 42 h 191"/>
                  <a:gd name="T18" fmla="*/ 42 w 764"/>
                  <a:gd name="T19" fmla="*/ 16 h 191"/>
                  <a:gd name="T20" fmla="*/ 76 w 764"/>
                  <a:gd name="T21" fmla="*/ 2 h 191"/>
                  <a:gd name="T22" fmla="*/ 96 w 764"/>
                  <a:gd name="T23" fmla="*/ 0 h 191"/>
                  <a:gd name="T24" fmla="*/ 670 w 764"/>
                  <a:gd name="T25" fmla="*/ 0 h 191"/>
                  <a:gd name="T26" fmla="*/ 688 w 764"/>
                  <a:gd name="T27" fmla="*/ 2 h 191"/>
                  <a:gd name="T28" fmla="*/ 723 w 764"/>
                  <a:gd name="T29" fmla="*/ 16 h 191"/>
                  <a:gd name="T30" fmla="*/ 749 w 764"/>
                  <a:gd name="T31" fmla="*/ 42 h 191"/>
                  <a:gd name="T32" fmla="*/ 764 w 764"/>
                  <a:gd name="T33" fmla="*/ 76 h 191"/>
                  <a:gd name="T34" fmla="*/ 764 w 764"/>
                  <a:gd name="T35" fmla="*/ 97 h 191"/>
                  <a:gd name="T36" fmla="*/ 764 w 764"/>
                  <a:gd name="T37" fmla="*/ 115 h 191"/>
                  <a:gd name="T38" fmla="*/ 749 w 764"/>
                  <a:gd name="T39" fmla="*/ 150 h 191"/>
                  <a:gd name="T40" fmla="*/ 723 w 764"/>
                  <a:gd name="T41" fmla="*/ 175 h 191"/>
                  <a:gd name="T42" fmla="*/ 688 w 764"/>
                  <a:gd name="T43" fmla="*/ 190 h 191"/>
                  <a:gd name="T44" fmla="*/ 670 w 764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64" h="191">
                    <a:moveTo>
                      <a:pt x="670" y="191"/>
                    </a:moveTo>
                    <a:lnTo>
                      <a:pt x="96" y="191"/>
                    </a:lnTo>
                    <a:lnTo>
                      <a:pt x="76" y="190"/>
                    </a:lnTo>
                    <a:lnTo>
                      <a:pt x="42" y="175"/>
                    </a:lnTo>
                    <a:lnTo>
                      <a:pt x="16" y="150"/>
                    </a:lnTo>
                    <a:lnTo>
                      <a:pt x="2" y="115"/>
                    </a:lnTo>
                    <a:lnTo>
                      <a:pt x="0" y="97"/>
                    </a:lnTo>
                    <a:lnTo>
                      <a:pt x="2" y="76"/>
                    </a:lnTo>
                    <a:lnTo>
                      <a:pt x="16" y="42"/>
                    </a:lnTo>
                    <a:lnTo>
                      <a:pt x="42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670" y="0"/>
                    </a:lnTo>
                    <a:lnTo>
                      <a:pt x="688" y="2"/>
                    </a:lnTo>
                    <a:lnTo>
                      <a:pt x="723" y="16"/>
                    </a:lnTo>
                    <a:lnTo>
                      <a:pt x="749" y="42"/>
                    </a:lnTo>
                    <a:lnTo>
                      <a:pt x="764" y="76"/>
                    </a:lnTo>
                    <a:lnTo>
                      <a:pt x="764" y="97"/>
                    </a:lnTo>
                    <a:lnTo>
                      <a:pt x="764" y="115"/>
                    </a:lnTo>
                    <a:lnTo>
                      <a:pt x="749" y="150"/>
                    </a:lnTo>
                    <a:lnTo>
                      <a:pt x="723" y="175"/>
                    </a:lnTo>
                    <a:lnTo>
                      <a:pt x="688" y="190"/>
                    </a:lnTo>
                    <a:lnTo>
                      <a:pt x="670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87">
                <a:extLst>
                  <a:ext uri="{FF2B5EF4-FFF2-40B4-BE49-F238E27FC236}">
                    <a16:creationId xmlns:a16="http://schemas.microsoft.com/office/drawing/2014/main" xmlns="" id="{3327087D-7D4C-457E-9CEE-1A9AB0E5F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" y="3274"/>
                <a:ext cx="255" cy="892"/>
              </a:xfrm>
              <a:custGeom>
                <a:avLst/>
                <a:gdLst>
                  <a:gd name="T0" fmla="*/ 669 w 764"/>
                  <a:gd name="T1" fmla="*/ 2676 h 2676"/>
                  <a:gd name="T2" fmla="*/ 656 w 764"/>
                  <a:gd name="T3" fmla="*/ 2676 h 2676"/>
                  <a:gd name="T4" fmla="*/ 630 w 764"/>
                  <a:gd name="T5" fmla="*/ 2669 h 2676"/>
                  <a:gd name="T6" fmla="*/ 609 w 764"/>
                  <a:gd name="T7" fmla="*/ 2655 h 2676"/>
                  <a:gd name="T8" fmla="*/ 590 w 764"/>
                  <a:gd name="T9" fmla="*/ 2636 h 2676"/>
                  <a:gd name="T10" fmla="*/ 583 w 764"/>
                  <a:gd name="T11" fmla="*/ 2623 h 2676"/>
                  <a:gd name="T12" fmla="*/ 530 w 764"/>
                  <a:gd name="T13" fmla="*/ 2516 h 2676"/>
                  <a:gd name="T14" fmla="*/ 436 w 764"/>
                  <a:gd name="T15" fmla="*/ 2296 h 2676"/>
                  <a:gd name="T16" fmla="*/ 352 w 764"/>
                  <a:gd name="T17" fmla="*/ 2076 h 2676"/>
                  <a:gd name="T18" fmla="*/ 281 w 764"/>
                  <a:gd name="T19" fmla="*/ 1858 h 2676"/>
                  <a:gd name="T20" fmla="*/ 219 w 764"/>
                  <a:gd name="T21" fmla="*/ 1642 h 2676"/>
                  <a:gd name="T22" fmla="*/ 167 w 764"/>
                  <a:gd name="T23" fmla="*/ 1433 h 2676"/>
                  <a:gd name="T24" fmla="*/ 106 w 764"/>
                  <a:gd name="T25" fmla="*/ 1133 h 2676"/>
                  <a:gd name="T26" fmla="*/ 50 w 764"/>
                  <a:gd name="T27" fmla="*/ 772 h 2676"/>
                  <a:gd name="T28" fmla="*/ 18 w 764"/>
                  <a:gd name="T29" fmla="*/ 471 h 2676"/>
                  <a:gd name="T30" fmla="*/ 0 w 764"/>
                  <a:gd name="T31" fmla="*/ 157 h 2676"/>
                  <a:gd name="T32" fmla="*/ 0 w 764"/>
                  <a:gd name="T33" fmla="*/ 97 h 2676"/>
                  <a:gd name="T34" fmla="*/ 1 w 764"/>
                  <a:gd name="T35" fmla="*/ 76 h 2676"/>
                  <a:gd name="T36" fmla="*/ 15 w 764"/>
                  <a:gd name="T37" fmla="*/ 42 h 2676"/>
                  <a:gd name="T38" fmla="*/ 41 w 764"/>
                  <a:gd name="T39" fmla="*/ 16 h 2676"/>
                  <a:gd name="T40" fmla="*/ 76 w 764"/>
                  <a:gd name="T41" fmla="*/ 2 h 2676"/>
                  <a:gd name="T42" fmla="*/ 96 w 764"/>
                  <a:gd name="T43" fmla="*/ 0 h 2676"/>
                  <a:gd name="T44" fmla="*/ 114 w 764"/>
                  <a:gd name="T45" fmla="*/ 2 h 2676"/>
                  <a:gd name="T46" fmla="*/ 149 w 764"/>
                  <a:gd name="T47" fmla="*/ 16 h 2676"/>
                  <a:gd name="T48" fmla="*/ 175 w 764"/>
                  <a:gd name="T49" fmla="*/ 42 h 2676"/>
                  <a:gd name="T50" fmla="*/ 190 w 764"/>
                  <a:gd name="T51" fmla="*/ 76 h 2676"/>
                  <a:gd name="T52" fmla="*/ 190 w 764"/>
                  <a:gd name="T53" fmla="*/ 97 h 2676"/>
                  <a:gd name="T54" fmla="*/ 192 w 764"/>
                  <a:gd name="T55" fmla="*/ 142 h 2676"/>
                  <a:gd name="T56" fmla="*/ 209 w 764"/>
                  <a:gd name="T57" fmla="*/ 441 h 2676"/>
                  <a:gd name="T58" fmla="*/ 239 w 764"/>
                  <a:gd name="T59" fmla="*/ 733 h 2676"/>
                  <a:gd name="T60" fmla="*/ 294 w 764"/>
                  <a:gd name="T61" fmla="*/ 1086 h 2676"/>
                  <a:gd name="T62" fmla="*/ 352 w 764"/>
                  <a:gd name="T63" fmla="*/ 1380 h 2676"/>
                  <a:gd name="T64" fmla="*/ 403 w 764"/>
                  <a:gd name="T65" fmla="*/ 1585 h 2676"/>
                  <a:gd name="T66" fmla="*/ 461 w 764"/>
                  <a:gd name="T67" fmla="*/ 1794 h 2676"/>
                  <a:gd name="T68" fmla="*/ 532 w 764"/>
                  <a:gd name="T69" fmla="*/ 2008 h 2676"/>
                  <a:gd name="T70" fmla="*/ 612 w 764"/>
                  <a:gd name="T71" fmla="*/ 2222 h 2676"/>
                  <a:gd name="T72" fmla="*/ 704 w 764"/>
                  <a:gd name="T73" fmla="*/ 2434 h 2676"/>
                  <a:gd name="T74" fmla="*/ 754 w 764"/>
                  <a:gd name="T75" fmla="*/ 2539 h 2676"/>
                  <a:gd name="T76" fmla="*/ 762 w 764"/>
                  <a:gd name="T77" fmla="*/ 2556 h 2676"/>
                  <a:gd name="T78" fmla="*/ 764 w 764"/>
                  <a:gd name="T79" fmla="*/ 2593 h 2676"/>
                  <a:gd name="T80" fmla="*/ 752 w 764"/>
                  <a:gd name="T81" fmla="*/ 2628 h 2676"/>
                  <a:gd name="T82" fmla="*/ 728 w 764"/>
                  <a:gd name="T83" fmla="*/ 2656 h 2676"/>
                  <a:gd name="T84" fmla="*/ 711 w 764"/>
                  <a:gd name="T85" fmla="*/ 2666 h 2676"/>
                  <a:gd name="T86" fmla="*/ 691 w 764"/>
                  <a:gd name="T87" fmla="*/ 2675 h 2676"/>
                  <a:gd name="T88" fmla="*/ 669 w 764"/>
                  <a:gd name="T89" fmla="*/ 2676 h 2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64" h="2676">
                    <a:moveTo>
                      <a:pt x="669" y="2676"/>
                    </a:moveTo>
                    <a:lnTo>
                      <a:pt x="656" y="2676"/>
                    </a:lnTo>
                    <a:lnTo>
                      <a:pt x="630" y="2669"/>
                    </a:lnTo>
                    <a:lnTo>
                      <a:pt x="609" y="2655"/>
                    </a:lnTo>
                    <a:lnTo>
                      <a:pt x="590" y="2636"/>
                    </a:lnTo>
                    <a:lnTo>
                      <a:pt x="583" y="2623"/>
                    </a:lnTo>
                    <a:lnTo>
                      <a:pt x="530" y="2516"/>
                    </a:lnTo>
                    <a:lnTo>
                      <a:pt x="436" y="2296"/>
                    </a:lnTo>
                    <a:lnTo>
                      <a:pt x="352" y="2076"/>
                    </a:lnTo>
                    <a:lnTo>
                      <a:pt x="281" y="1858"/>
                    </a:lnTo>
                    <a:lnTo>
                      <a:pt x="219" y="1642"/>
                    </a:lnTo>
                    <a:lnTo>
                      <a:pt x="167" y="1433"/>
                    </a:lnTo>
                    <a:lnTo>
                      <a:pt x="106" y="1133"/>
                    </a:lnTo>
                    <a:lnTo>
                      <a:pt x="50" y="772"/>
                    </a:lnTo>
                    <a:lnTo>
                      <a:pt x="18" y="471"/>
                    </a:lnTo>
                    <a:lnTo>
                      <a:pt x="0" y="157"/>
                    </a:lnTo>
                    <a:lnTo>
                      <a:pt x="0" y="97"/>
                    </a:lnTo>
                    <a:lnTo>
                      <a:pt x="1" y="76"/>
                    </a:lnTo>
                    <a:lnTo>
                      <a:pt x="15" y="42"/>
                    </a:lnTo>
                    <a:lnTo>
                      <a:pt x="41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114" y="2"/>
                    </a:lnTo>
                    <a:lnTo>
                      <a:pt x="149" y="16"/>
                    </a:lnTo>
                    <a:lnTo>
                      <a:pt x="175" y="42"/>
                    </a:lnTo>
                    <a:lnTo>
                      <a:pt x="190" y="76"/>
                    </a:lnTo>
                    <a:lnTo>
                      <a:pt x="190" y="97"/>
                    </a:lnTo>
                    <a:lnTo>
                      <a:pt x="192" y="142"/>
                    </a:lnTo>
                    <a:lnTo>
                      <a:pt x="209" y="441"/>
                    </a:lnTo>
                    <a:lnTo>
                      <a:pt x="239" y="733"/>
                    </a:lnTo>
                    <a:lnTo>
                      <a:pt x="294" y="1086"/>
                    </a:lnTo>
                    <a:lnTo>
                      <a:pt x="352" y="1380"/>
                    </a:lnTo>
                    <a:lnTo>
                      <a:pt x="403" y="1585"/>
                    </a:lnTo>
                    <a:lnTo>
                      <a:pt x="461" y="1794"/>
                    </a:lnTo>
                    <a:lnTo>
                      <a:pt x="532" y="2008"/>
                    </a:lnTo>
                    <a:lnTo>
                      <a:pt x="612" y="2222"/>
                    </a:lnTo>
                    <a:lnTo>
                      <a:pt x="704" y="2434"/>
                    </a:lnTo>
                    <a:lnTo>
                      <a:pt x="754" y="2539"/>
                    </a:lnTo>
                    <a:lnTo>
                      <a:pt x="762" y="2556"/>
                    </a:lnTo>
                    <a:lnTo>
                      <a:pt x="764" y="2593"/>
                    </a:lnTo>
                    <a:lnTo>
                      <a:pt x="752" y="2628"/>
                    </a:lnTo>
                    <a:lnTo>
                      <a:pt x="728" y="2656"/>
                    </a:lnTo>
                    <a:lnTo>
                      <a:pt x="711" y="2666"/>
                    </a:lnTo>
                    <a:lnTo>
                      <a:pt x="691" y="2675"/>
                    </a:lnTo>
                    <a:lnTo>
                      <a:pt x="669" y="267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88">
                <a:extLst>
                  <a:ext uri="{FF2B5EF4-FFF2-40B4-BE49-F238E27FC236}">
                    <a16:creationId xmlns:a16="http://schemas.microsoft.com/office/drawing/2014/main" xmlns="" id="{3BE46E88-AA56-4EAA-AFCC-1996721396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5" y="4039"/>
                <a:ext cx="189" cy="127"/>
              </a:xfrm>
              <a:custGeom>
                <a:avLst/>
                <a:gdLst>
                  <a:gd name="T0" fmla="*/ 96 w 566"/>
                  <a:gd name="T1" fmla="*/ 381 h 381"/>
                  <a:gd name="T2" fmla="*/ 83 w 566"/>
                  <a:gd name="T3" fmla="*/ 381 h 381"/>
                  <a:gd name="T4" fmla="*/ 57 w 566"/>
                  <a:gd name="T5" fmla="*/ 374 h 381"/>
                  <a:gd name="T6" fmla="*/ 36 w 566"/>
                  <a:gd name="T7" fmla="*/ 361 h 381"/>
                  <a:gd name="T8" fmla="*/ 17 w 566"/>
                  <a:gd name="T9" fmla="*/ 341 h 381"/>
                  <a:gd name="T10" fmla="*/ 10 w 566"/>
                  <a:gd name="T11" fmla="*/ 330 h 381"/>
                  <a:gd name="T12" fmla="*/ 3 w 566"/>
                  <a:gd name="T13" fmla="*/ 311 h 381"/>
                  <a:gd name="T14" fmla="*/ 0 w 566"/>
                  <a:gd name="T15" fmla="*/ 274 h 381"/>
                  <a:gd name="T16" fmla="*/ 11 w 566"/>
                  <a:gd name="T17" fmla="*/ 239 h 381"/>
                  <a:gd name="T18" fmla="*/ 36 w 566"/>
                  <a:gd name="T19" fmla="*/ 211 h 381"/>
                  <a:gd name="T20" fmla="*/ 52 w 566"/>
                  <a:gd name="T21" fmla="*/ 201 h 381"/>
                  <a:gd name="T22" fmla="*/ 427 w 566"/>
                  <a:gd name="T23" fmla="*/ 10 h 381"/>
                  <a:gd name="T24" fmla="*/ 444 w 566"/>
                  <a:gd name="T25" fmla="*/ 3 h 381"/>
                  <a:gd name="T26" fmla="*/ 482 w 566"/>
                  <a:gd name="T27" fmla="*/ 0 h 381"/>
                  <a:gd name="T28" fmla="*/ 517 w 566"/>
                  <a:gd name="T29" fmla="*/ 11 h 381"/>
                  <a:gd name="T30" fmla="*/ 545 w 566"/>
                  <a:gd name="T31" fmla="*/ 34 h 381"/>
                  <a:gd name="T32" fmla="*/ 555 w 566"/>
                  <a:gd name="T33" fmla="*/ 52 h 381"/>
                  <a:gd name="T34" fmla="*/ 563 w 566"/>
                  <a:gd name="T35" fmla="*/ 69 h 381"/>
                  <a:gd name="T36" fmla="*/ 566 w 566"/>
                  <a:gd name="T37" fmla="*/ 106 h 381"/>
                  <a:gd name="T38" fmla="*/ 555 w 566"/>
                  <a:gd name="T39" fmla="*/ 142 h 381"/>
                  <a:gd name="T40" fmla="*/ 530 w 566"/>
                  <a:gd name="T41" fmla="*/ 169 h 381"/>
                  <a:gd name="T42" fmla="*/ 513 w 566"/>
                  <a:gd name="T43" fmla="*/ 179 h 381"/>
                  <a:gd name="T44" fmla="*/ 139 w 566"/>
                  <a:gd name="T45" fmla="*/ 371 h 381"/>
                  <a:gd name="T46" fmla="*/ 117 w 566"/>
                  <a:gd name="T47" fmla="*/ 380 h 381"/>
                  <a:gd name="T48" fmla="*/ 96 w 566"/>
                  <a:gd name="T49" fmla="*/ 381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6" h="381">
                    <a:moveTo>
                      <a:pt x="96" y="381"/>
                    </a:moveTo>
                    <a:lnTo>
                      <a:pt x="83" y="381"/>
                    </a:lnTo>
                    <a:lnTo>
                      <a:pt x="57" y="374"/>
                    </a:lnTo>
                    <a:lnTo>
                      <a:pt x="36" y="361"/>
                    </a:lnTo>
                    <a:lnTo>
                      <a:pt x="17" y="341"/>
                    </a:lnTo>
                    <a:lnTo>
                      <a:pt x="10" y="330"/>
                    </a:lnTo>
                    <a:lnTo>
                      <a:pt x="3" y="311"/>
                    </a:lnTo>
                    <a:lnTo>
                      <a:pt x="0" y="274"/>
                    </a:lnTo>
                    <a:lnTo>
                      <a:pt x="11" y="239"/>
                    </a:lnTo>
                    <a:lnTo>
                      <a:pt x="36" y="211"/>
                    </a:lnTo>
                    <a:lnTo>
                      <a:pt x="52" y="201"/>
                    </a:lnTo>
                    <a:lnTo>
                      <a:pt x="427" y="10"/>
                    </a:lnTo>
                    <a:lnTo>
                      <a:pt x="444" y="3"/>
                    </a:lnTo>
                    <a:lnTo>
                      <a:pt x="482" y="0"/>
                    </a:lnTo>
                    <a:lnTo>
                      <a:pt x="517" y="11"/>
                    </a:lnTo>
                    <a:lnTo>
                      <a:pt x="545" y="34"/>
                    </a:lnTo>
                    <a:lnTo>
                      <a:pt x="555" y="52"/>
                    </a:lnTo>
                    <a:lnTo>
                      <a:pt x="563" y="69"/>
                    </a:lnTo>
                    <a:lnTo>
                      <a:pt x="566" y="106"/>
                    </a:lnTo>
                    <a:lnTo>
                      <a:pt x="555" y="142"/>
                    </a:lnTo>
                    <a:lnTo>
                      <a:pt x="530" y="169"/>
                    </a:lnTo>
                    <a:lnTo>
                      <a:pt x="513" y="179"/>
                    </a:lnTo>
                    <a:lnTo>
                      <a:pt x="139" y="371"/>
                    </a:lnTo>
                    <a:lnTo>
                      <a:pt x="117" y="380"/>
                    </a:lnTo>
                    <a:lnTo>
                      <a:pt x="96" y="38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89">
                <a:extLst>
                  <a:ext uri="{FF2B5EF4-FFF2-40B4-BE49-F238E27FC236}">
                    <a16:creationId xmlns:a16="http://schemas.microsoft.com/office/drawing/2014/main" xmlns="" id="{4373BD7B-7322-4DFB-9F5B-766E791C1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5" y="3914"/>
                <a:ext cx="189" cy="128"/>
              </a:xfrm>
              <a:custGeom>
                <a:avLst/>
                <a:gdLst>
                  <a:gd name="T0" fmla="*/ 96 w 568"/>
                  <a:gd name="T1" fmla="*/ 385 h 385"/>
                  <a:gd name="T2" fmla="*/ 83 w 568"/>
                  <a:gd name="T3" fmla="*/ 385 h 385"/>
                  <a:gd name="T4" fmla="*/ 59 w 568"/>
                  <a:gd name="T5" fmla="*/ 377 h 385"/>
                  <a:gd name="T6" fmla="*/ 36 w 568"/>
                  <a:gd name="T7" fmla="*/ 364 h 385"/>
                  <a:gd name="T8" fmla="*/ 17 w 568"/>
                  <a:gd name="T9" fmla="*/ 344 h 385"/>
                  <a:gd name="T10" fmla="*/ 12 w 568"/>
                  <a:gd name="T11" fmla="*/ 333 h 385"/>
                  <a:gd name="T12" fmla="*/ 3 w 568"/>
                  <a:gd name="T13" fmla="*/ 314 h 385"/>
                  <a:gd name="T14" fmla="*/ 0 w 568"/>
                  <a:gd name="T15" fmla="*/ 278 h 385"/>
                  <a:gd name="T16" fmla="*/ 12 w 568"/>
                  <a:gd name="T17" fmla="*/ 243 h 385"/>
                  <a:gd name="T18" fmla="*/ 36 w 568"/>
                  <a:gd name="T19" fmla="*/ 214 h 385"/>
                  <a:gd name="T20" fmla="*/ 52 w 568"/>
                  <a:gd name="T21" fmla="*/ 204 h 385"/>
                  <a:gd name="T22" fmla="*/ 429 w 568"/>
                  <a:gd name="T23" fmla="*/ 12 h 385"/>
                  <a:gd name="T24" fmla="*/ 447 w 568"/>
                  <a:gd name="T25" fmla="*/ 3 h 385"/>
                  <a:gd name="T26" fmla="*/ 483 w 568"/>
                  <a:gd name="T27" fmla="*/ 0 h 385"/>
                  <a:gd name="T28" fmla="*/ 519 w 568"/>
                  <a:gd name="T29" fmla="*/ 12 h 385"/>
                  <a:gd name="T30" fmla="*/ 548 w 568"/>
                  <a:gd name="T31" fmla="*/ 36 h 385"/>
                  <a:gd name="T32" fmla="*/ 558 w 568"/>
                  <a:gd name="T33" fmla="*/ 53 h 385"/>
                  <a:gd name="T34" fmla="*/ 565 w 568"/>
                  <a:gd name="T35" fmla="*/ 70 h 385"/>
                  <a:gd name="T36" fmla="*/ 568 w 568"/>
                  <a:gd name="T37" fmla="*/ 108 h 385"/>
                  <a:gd name="T38" fmla="*/ 556 w 568"/>
                  <a:gd name="T39" fmla="*/ 142 h 385"/>
                  <a:gd name="T40" fmla="*/ 533 w 568"/>
                  <a:gd name="T41" fmla="*/ 171 h 385"/>
                  <a:gd name="T42" fmla="*/ 516 w 568"/>
                  <a:gd name="T43" fmla="*/ 181 h 385"/>
                  <a:gd name="T44" fmla="*/ 139 w 568"/>
                  <a:gd name="T45" fmla="*/ 374 h 385"/>
                  <a:gd name="T46" fmla="*/ 118 w 568"/>
                  <a:gd name="T47" fmla="*/ 383 h 385"/>
                  <a:gd name="T48" fmla="*/ 96 w 568"/>
                  <a:gd name="T49" fmla="*/ 385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8" h="385">
                    <a:moveTo>
                      <a:pt x="96" y="385"/>
                    </a:moveTo>
                    <a:lnTo>
                      <a:pt x="83" y="385"/>
                    </a:lnTo>
                    <a:lnTo>
                      <a:pt x="59" y="377"/>
                    </a:lnTo>
                    <a:lnTo>
                      <a:pt x="36" y="364"/>
                    </a:lnTo>
                    <a:lnTo>
                      <a:pt x="17" y="344"/>
                    </a:lnTo>
                    <a:lnTo>
                      <a:pt x="12" y="333"/>
                    </a:lnTo>
                    <a:lnTo>
                      <a:pt x="3" y="314"/>
                    </a:lnTo>
                    <a:lnTo>
                      <a:pt x="0" y="278"/>
                    </a:lnTo>
                    <a:lnTo>
                      <a:pt x="12" y="243"/>
                    </a:lnTo>
                    <a:lnTo>
                      <a:pt x="36" y="214"/>
                    </a:lnTo>
                    <a:lnTo>
                      <a:pt x="52" y="204"/>
                    </a:lnTo>
                    <a:lnTo>
                      <a:pt x="429" y="12"/>
                    </a:lnTo>
                    <a:lnTo>
                      <a:pt x="447" y="3"/>
                    </a:lnTo>
                    <a:lnTo>
                      <a:pt x="483" y="0"/>
                    </a:lnTo>
                    <a:lnTo>
                      <a:pt x="519" y="12"/>
                    </a:lnTo>
                    <a:lnTo>
                      <a:pt x="548" y="36"/>
                    </a:lnTo>
                    <a:lnTo>
                      <a:pt x="558" y="53"/>
                    </a:lnTo>
                    <a:lnTo>
                      <a:pt x="565" y="70"/>
                    </a:lnTo>
                    <a:lnTo>
                      <a:pt x="568" y="108"/>
                    </a:lnTo>
                    <a:lnTo>
                      <a:pt x="556" y="142"/>
                    </a:lnTo>
                    <a:lnTo>
                      <a:pt x="533" y="171"/>
                    </a:lnTo>
                    <a:lnTo>
                      <a:pt x="516" y="181"/>
                    </a:lnTo>
                    <a:lnTo>
                      <a:pt x="139" y="374"/>
                    </a:lnTo>
                    <a:lnTo>
                      <a:pt x="118" y="383"/>
                    </a:lnTo>
                    <a:lnTo>
                      <a:pt x="96" y="38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90">
                <a:extLst>
                  <a:ext uri="{FF2B5EF4-FFF2-40B4-BE49-F238E27FC236}">
                    <a16:creationId xmlns:a16="http://schemas.microsoft.com/office/drawing/2014/main" xmlns="" id="{04831EE0-B38E-4EA6-9E30-672141B864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98" y="3781"/>
                <a:ext cx="199" cy="133"/>
              </a:xfrm>
              <a:custGeom>
                <a:avLst/>
                <a:gdLst>
                  <a:gd name="T0" fmla="*/ 96 w 597"/>
                  <a:gd name="T1" fmla="*/ 398 h 398"/>
                  <a:gd name="T2" fmla="*/ 83 w 597"/>
                  <a:gd name="T3" fmla="*/ 398 h 398"/>
                  <a:gd name="T4" fmla="*/ 59 w 597"/>
                  <a:gd name="T5" fmla="*/ 391 h 398"/>
                  <a:gd name="T6" fmla="*/ 36 w 597"/>
                  <a:gd name="T7" fmla="*/ 378 h 398"/>
                  <a:gd name="T8" fmla="*/ 19 w 597"/>
                  <a:gd name="T9" fmla="*/ 358 h 398"/>
                  <a:gd name="T10" fmla="*/ 12 w 597"/>
                  <a:gd name="T11" fmla="*/ 347 h 398"/>
                  <a:gd name="T12" fmla="*/ 3 w 597"/>
                  <a:gd name="T13" fmla="*/ 329 h 398"/>
                  <a:gd name="T14" fmla="*/ 0 w 597"/>
                  <a:gd name="T15" fmla="*/ 292 h 398"/>
                  <a:gd name="T16" fmla="*/ 12 w 597"/>
                  <a:gd name="T17" fmla="*/ 256 h 398"/>
                  <a:gd name="T18" fmla="*/ 36 w 597"/>
                  <a:gd name="T19" fmla="*/ 228 h 398"/>
                  <a:gd name="T20" fmla="*/ 53 w 597"/>
                  <a:gd name="T21" fmla="*/ 218 h 398"/>
                  <a:gd name="T22" fmla="*/ 457 w 597"/>
                  <a:gd name="T23" fmla="*/ 10 h 398"/>
                  <a:gd name="T24" fmla="*/ 476 w 597"/>
                  <a:gd name="T25" fmla="*/ 2 h 398"/>
                  <a:gd name="T26" fmla="*/ 512 w 597"/>
                  <a:gd name="T27" fmla="*/ 0 h 398"/>
                  <a:gd name="T28" fmla="*/ 548 w 597"/>
                  <a:gd name="T29" fmla="*/ 11 h 398"/>
                  <a:gd name="T30" fmla="*/ 576 w 597"/>
                  <a:gd name="T31" fmla="*/ 34 h 398"/>
                  <a:gd name="T32" fmla="*/ 586 w 597"/>
                  <a:gd name="T33" fmla="*/ 51 h 398"/>
                  <a:gd name="T34" fmla="*/ 594 w 597"/>
                  <a:gd name="T35" fmla="*/ 68 h 398"/>
                  <a:gd name="T36" fmla="*/ 597 w 597"/>
                  <a:gd name="T37" fmla="*/ 106 h 398"/>
                  <a:gd name="T38" fmla="*/ 585 w 597"/>
                  <a:gd name="T39" fmla="*/ 142 h 398"/>
                  <a:gd name="T40" fmla="*/ 562 w 597"/>
                  <a:gd name="T41" fmla="*/ 170 h 398"/>
                  <a:gd name="T42" fmla="*/ 545 w 597"/>
                  <a:gd name="T43" fmla="*/ 180 h 398"/>
                  <a:gd name="T44" fmla="*/ 139 w 597"/>
                  <a:gd name="T45" fmla="*/ 388 h 398"/>
                  <a:gd name="T46" fmla="*/ 119 w 597"/>
                  <a:gd name="T47" fmla="*/ 397 h 398"/>
                  <a:gd name="T48" fmla="*/ 96 w 597"/>
                  <a:gd name="T4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97" h="398">
                    <a:moveTo>
                      <a:pt x="96" y="398"/>
                    </a:moveTo>
                    <a:lnTo>
                      <a:pt x="83" y="398"/>
                    </a:lnTo>
                    <a:lnTo>
                      <a:pt x="59" y="391"/>
                    </a:lnTo>
                    <a:lnTo>
                      <a:pt x="36" y="378"/>
                    </a:lnTo>
                    <a:lnTo>
                      <a:pt x="19" y="358"/>
                    </a:lnTo>
                    <a:lnTo>
                      <a:pt x="12" y="347"/>
                    </a:lnTo>
                    <a:lnTo>
                      <a:pt x="3" y="329"/>
                    </a:lnTo>
                    <a:lnTo>
                      <a:pt x="0" y="292"/>
                    </a:lnTo>
                    <a:lnTo>
                      <a:pt x="12" y="256"/>
                    </a:lnTo>
                    <a:lnTo>
                      <a:pt x="36" y="228"/>
                    </a:lnTo>
                    <a:lnTo>
                      <a:pt x="53" y="218"/>
                    </a:lnTo>
                    <a:lnTo>
                      <a:pt x="457" y="10"/>
                    </a:lnTo>
                    <a:lnTo>
                      <a:pt x="476" y="2"/>
                    </a:lnTo>
                    <a:lnTo>
                      <a:pt x="512" y="0"/>
                    </a:lnTo>
                    <a:lnTo>
                      <a:pt x="548" y="11"/>
                    </a:lnTo>
                    <a:lnTo>
                      <a:pt x="576" y="34"/>
                    </a:lnTo>
                    <a:lnTo>
                      <a:pt x="586" y="51"/>
                    </a:lnTo>
                    <a:lnTo>
                      <a:pt x="594" y="68"/>
                    </a:lnTo>
                    <a:lnTo>
                      <a:pt x="597" y="106"/>
                    </a:lnTo>
                    <a:lnTo>
                      <a:pt x="585" y="142"/>
                    </a:lnTo>
                    <a:lnTo>
                      <a:pt x="562" y="170"/>
                    </a:lnTo>
                    <a:lnTo>
                      <a:pt x="545" y="180"/>
                    </a:lnTo>
                    <a:lnTo>
                      <a:pt x="139" y="388"/>
                    </a:lnTo>
                    <a:lnTo>
                      <a:pt x="119" y="397"/>
                    </a:lnTo>
                    <a:lnTo>
                      <a:pt x="96" y="39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91">
                <a:extLst>
                  <a:ext uri="{FF2B5EF4-FFF2-40B4-BE49-F238E27FC236}">
                    <a16:creationId xmlns:a16="http://schemas.microsoft.com/office/drawing/2014/main" xmlns="" id="{18D298EA-0954-4B4F-BEE7-3E9A10901E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7" y="3645"/>
                <a:ext cx="202" cy="134"/>
              </a:xfrm>
              <a:custGeom>
                <a:avLst/>
                <a:gdLst>
                  <a:gd name="T0" fmla="*/ 96 w 607"/>
                  <a:gd name="T1" fmla="*/ 403 h 403"/>
                  <a:gd name="T2" fmla="*/ 84 w 607"/>
                  <a:gd name="T3" fmla="*/ 401 h 403"/>
                  <a:gd name="T4" fmla="*/ 59 w 607"/>
                  <a:gd name="T5" fmla="*/ 396 h 403"/>
                  <a:gd name="T6" fmla="*/ 36 w 607"/>
                  <a:gd name="T7" fmla="*/ 381 h 403"/>
                  <a:gd name="T8" fmla="*/ 18 w 607"/>
                  <a:gd name="T9" fmla="*/ 363 h 403"/>
                  <a:gd name="T10" fmla="*/ 12 w 607"/>
                  <a:gd name="T11" fmla="*/ 350 h 403"/>
                  <a:gd name="T12" fmla="*/ 3 w 607"/>
                  <a:gd name="T13" fmla="*/ 333 h 403"/>
                  <a:gd name="T14" fmla="*/ 0 w 607"/>
                  <a:gd name="T15" fmla="*/ 295 h 403"/>
                  <a:gd name="T16" fmla="*/ 12 w 607"/>
                  <a:gd name="T17" fmla="*/ 261 h 403"/>
                  <a:gd name="T18" fmla="*/ 36 w 607"/>
                  <a:gd name="T19" fmla="*/ 232 h 403"/>
                  <a:gd name="T20" fmla="*/ 53 w 607"/>
                  <a:gd name="T21" fmla="*/ 222 h 403"/>
                  <a:gd name="T22" fmla="*/ 468 w 607"/>
                  <a:gd name="T23" fmla="*/ 10 h 403"/>
                  <a:gd name="T24" fmla="*/ 485 w 607"/>
                  <a:gd name="T25" fmla="*/ 3 h 403"/>
                  <a:gd name="T26" fmla="*/ 522 w 607"/>
                  <a:gd name="T27" fmla="*/ 0 h 403"/>
                  <a:gd name="T28" fmla="*/ 558 w 607"/>
                  <a:gd name="T29" fmla="*/ 11 h 403"/>
                  <a:gd name="T30" fmla="*/ 587 w 607"/>
                  <a:gd name="T31" fmla="*/ 34 h 403"/>
                  <a:gd name="T32" fmla="*/ 597 w 607"/>
                  <a:gd name="T33" fmla="*/ 51 h 403"/>
                  <a:gd name="T34" fmla="*/ 604 w 607"/>
                  <a:gd name="T35" fmla="*/ 69 h 403"/>
                  <a:gd name="T36" fmla="*/ 607 w 607"/>
                  <a:gd name="T37" fmla="*/ 106 h 403"/>
                  <a:gd name="T38" fmla="*/ 595 w 607"/>
                  <a:gd name="T39" fmla="*/ 142 h 403"/>
                  <a:gd name="T40" fmla="*/ 571 w 607"/>
                  <a:gd name="T41" fmla="*/ 170 h 403"/>
                  <a:gd name="T42" fmla="*/ 555 w 607"/>
                  <a:gd name="T43" fmla="*/ 181 h 403"/>
                  <a:gd name="T44" fmla="*/ 139 w 607"/>
                  <a:gd name="T45" fmla="*/ 391 h 403"/>
                  <a:gd name="T46" fmla="*/ 118 w 607"/>
                  <a:gd name="T47" fmla="*/ 401 h 403"/>
                  <a:gd name="T48" fmla="*/ 96 w 607"/>
                  <a:gd name="T4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07" h="403">
                    <a:moveTo>
                      <a:pt x="96" y="403"/>
                    </a:moveTo>
                    <a:lnTo>
                      <a:pt x="84" y="401"/>
                    </a:lnTo>
                    <a:lnTo>
                      <a:pt x="59" y="396"/>
                    </a:lnTo>
                    <a:lnTo>
                      <a:pt x="36" y="381"/>
                    </a:lnTo>
                    <a:lnTo>
                      <a:pt x="18" y="363"/>
                    </a:lnTo>
                    <a:lnTo>
                      <a:pt x="12" y="350"/>
                    </a:lnTo>
                    <a:lnTo>
                      <a:pt x="3" y="333"/>
                    </a:lnTo>
                    <a:lnTo>
                      <a:pt x="0" y="295"/>
                    </a:lnTo>
                    <a:lnTo>
                      <a:pt x="12" y="261"/>
                    </a:lnTo>
                    <a:lnTo>
                      <a:pt x="36" y="232"/>
                    </a:lnTo>
                    <a:lnTo>
                      <a:pt x="53" y="222"/>
                    </a:lnTo>
                    <a:lnTo>
                      <a:pt x="468" y="10"/>
                    </a:lnTo>
                    <a:lnTo>
                      <a:pt x="485" y="3"/>
                    </a:lnTo>
                    <a:lnTo>
                      <a:pt x="522" y="0"/>
                    </a:lnTo>
                    <a:lnTo>
                      <a:pt x="558" y="11"/>
                    </a:lnTo>
                    <a:lnTo>
                      <a:pt x="587" y="34"/>
                    </a:lnTo>
                    <a:lnTo>
                      <a:pt x="597" y="51"/>
                    </a:lnTo>
                    <a:lnTo>
                      <a:pt x="604" y="69"/>
                    </a:lnTo>
                    <a:lnTo>
                      <a:pt x="607" y="106"/>
                    </a:lnTo>
                    <a:lnTo>
                      <a:pt x="595" y="142"/>
                    </a:lnTo>
                    <a:lnTo>
                      <a:pt x="571" y="170"/>
                    </a:lnTo>
                    <a:lnTo>
                      <a:pt x="555" y="181"/>
                    </a:lnTo>
                    <a:lnTo>
                      <a:pt x="139" y="391"/>
                    </a:lnTo>
                    <a:lnTo>
                      <a:pt x="118" y="401"/>
                    </a:lnTo>
                    <a:lnTo>
                      <a:pt x="96" y="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92">
                <a:extLst>
                  <a:ext uri="{FF2B5EF4-FFF2-40B4-BE49-F238E27FC236}">
                    <a16:creationId xmlns:a16="http://schemas.microsoft.com/office/drawing/2014/main" xmlns="" id="{D037BEE5-AF75-423F-95C3-8B0506BD39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09" y="3502"/>
                <a:ext cx="209" cy="139"/>
              </a:xfrm>
              <a:custGeom>
                <a:avLst/>
                <a:gdLst>
                  <a:gd name="T0" fmla="*/ 94 w 628"/>
                  <a:gd name="T1" fmla="*/ 417 h 417"/>
                  <a:gd name="T2" fmla="*/ 81 w 628"/>
                  <a:gd name="T3" fmla="*/ 416 h 417"/>
                  <a:gd name="T4" fmla="*/ 57 w 628"/>
                  <a:gd name="T5" fmla="*/ 409 h 417"/>
                  <a:gd name="T6" fmla="*/ 36 w 628"/>
                  <a:gd name="T7" fmla="*/ 396 h 417"/>
                  <a:gd name="T8" fmla="*/ 17 w 628"/>
                  <a:gd name="T9" fmla="*/ 377 h 417"/>
                  <a:gd name="T10" fmla="*/ 10 w 628"/>
                  <a:gd name="T11" fmla="*/ 364 h 417"/>
                  <a:gd name="T12" fmla="*/ 3 w 628"/>
                  <a:gd name="T13" fmla="*/ 347 h 417"/>
                  <a:gd name="T14" fmla="*/ 0 w 628"/>
                  <a:gd name="T15" fmla="*/ 310 h 417"/>
                  <a:gd name="T16" fmla="*/ 11 w 628"/>
                  <a:gd name="T17" fmla="*/ 275 h 417"/>
                  <a:gd name="T18" fmla="*/ 34 w 628"/>
                  <a:gd name="T19" fmla="*/ 247 h 417"/>
                  <a:gd name="T20" fmla="*/ 51 w 628"/>
                  <a:gd name="T21" fmla="*/ 237 h 417"/>
                  <a:gd name="T22" fmla="*/ 489 w 628"/>
                  <a:gd name="T23" fmla="*/ 10 h 417"/>
                  <a:gd name="T24" fmla="*/ 507 w 628"/>
                  <a:gd name="T25" fmla="*/ 3 h 417"/>
                  <a:gd name="T26" fmla="*/ 543 w 628"/>
                  <a:gd name="T27" fmla="*/ 0 h 417"/>
                  <a:gd name="T28" fmla="*/ 579 w 628"/>
                  <a:gd name="T29" fmla="*/ 12 h 417"/>
                  <a:gd name="T30" fmla="*/ 608 w 628"/>
                  <a:gd name="T31" fmla="*/ 34 h 417"/>
                  <a:gd name="T32" fmla="*/ 618 w 628"/>
                  <a:gd name="T33" fmla="*/ 52 h 417"/>
                  <a:gd name="T34" fmla="*/ 625 w 628"/>
                  <a:gd name="T35" fmla="*/ 70 h 417"/>
                  <a:gd name="T36" fmla="*/ 628 w 628"/>
                  <a:gd name="T37" fmla="*/ 108 h 417"/>
                  <a:gd name="T38" fmla="*/ 616 w 628"/>
                  <a:gd name="T39" fmla="*/ 142 h 417"/>
                  <a:gd name="T40" fmla="*/ 593 w 628"/>
                  <a:gd name="T41" fmla="*/ 171 h 417"/>
                  <a:gd name="T42" fmla="*/ 576 w 628"/>
                  <a:gd name="T43" fmla="*/ 181 h 417"/>
                  <a:gd name="T44" fmla="*/ 139 w 628"/>
                  <a:gd name="T45" fmla="*/ 406 h 417"/>
                  <a:gd name="T46" fmla="*/ 117 w 628"/>
                  <a:gd name="T47" fmla="*/ 414 h 417"/>
                  <a:gd name="T48" fmla="*/ 94 w 628"/>
                  <a:gd name="T49" fmla="*/ 417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28" h="417">
                    <a:moveTo>
                      <a:pt x="94" y="417"/>
                    </a:moveTo>
                    <a:lnTo>
                      <a:pt x="81" y="416"/>
                    </a:lnTo>
                    <a:lnTo>
                      <a:pt x="57" y="409"/>
                    </a:lnTo>
                    <a:lnTo>
                      <a:pt x="36" y="396"/>
                    </a:lnTo>
                    <a:lnTo>
                      <a:pt x="17" y="377"/>
                    </a:lnTo>
                    <a:lnTo>
                      <a:pt x="10" y="364"/>
                    </a:lnTo>
                    <a:lnTo>
                      <a:pt x="3" y="347"/>
                    </a:lnTo>
                    <a:lnTo>
                      <a:pt x="0" y="310"/>
                    </a:lnTo>
                    <a:lnTo>
                      <a:pt x="11" y="275"/>
                    </a:lnTo>
                    <a:lnTo>
                      <a:pt x="34" y="247"/>
                    </a:lnTo>
                    <a:lnTo>
                      <a:pt x="51" y="237"/>
                    </a:lnTo>
                    <a:lnTo>
                      <a:pt x="489" y="10"/>
                    </a:lnTo>
                    <a:lnTo>
                      <a:pt x="507" y="3"/>
                    </a:lnTo>
                    <a:lnTo>
                      <a:pt x="543" y="0"/>
                    </a:lnTo>
                    <a:lnTo>
                      <a:pt x="579" y="12"/>
                    </a:lnTo>
                    <a:lnTo>
                      <a:pt x="608" y="34"/>
                    </a:lnTo>
                    <a:lnTo>
                      <a:pt x="618" y="52"/>
                    </a:lnTo>
                    <a:lnTo>
                      <a:pt x="625" y="70"/>
                    </a:lnTo>
                    <a:lnTo>
                      <a:pt x="628" y="108"/>
                    </a:lnTo>
                    <a:lnTo>
                      <a:pt x="616" y="142"/>
                    </a:lnTo>
                    <a:lnTo>
                      <a:pt x="593" y="171"/>
                    </a:lnTo>
                    <a:lnTo>
                      <a:pt x="576" y="181"/>
                    </a:lnTo>
                    <a:lnTo>
                      <a:pt x="139" y="406"/>
                    </a:lnTo>
                    <a:lnTo>
                      <a:pt x="117" y="414"/>
                    </a:lnTo>
                    <a:lnTo>
                      <a:pt x="94" y="417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93">
                <a:extLst>
                  <a:ext uri="{FF2B5EF4-FFF2-40B4-BE49-F238E27FC236}">
                    <a16:creationId xmlns:a16="http://schemas.microsoft.com/office/drawing/2014/main" xmlns="" id="{B0828049-9BEB-40F4-B9A1-21BB38892D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015" y="3743"/>
                <a:ext cx="764" cy="64"/>
              </a:xfrm>
              <a:custGeom>
                <a:avLst/>
                <a:gdLst>
                  <a:gd name="T0" fmla="*/ 2198 w 2292"/>
                  <a:gd name="T1" fmla="*/ 191 h 191"/>
                  <a:gd name="T2" fmla="*/ 96 w 2292"/>
                  <a:gd name="T3" fmla="*/ 191 h 191"/>
                  <a:gd name="T4" fmla="*/ 76 w 2292"/>
                  <a:gd name="T5" fmla="*/ 189 h 191"/>
                  <a:gd name="T6" fmla="*/ 42 w 2292"/>
                  <a:gd name="T7" fmla="*/ 175 h 191"/>
                  <a:gd name="T8" fmla="*/ 16 w 2292"/>
                  <a:gd name="T9" fmla="*/ 149 h 191"/>
                  <a:gd name="T10" fmla="*/ 1 w 2292"/>
                  <a:gd name="T11" fmla="*/ 115 h 191"/>
                  <a:gd name="T12" fmla="*/ 0 w 2292"/>
                  <a:gd name="T13" fmla="*/ 94 h 191"/>
                  <a:gd name="T14" fmla="*/ 1 w 2292"/>
                  <a:gd name="T15" fmla="*/ 76 h 191"/>
                  <a:gd name="T16" fmla="*/ 16 w 2292"/>
                  <a:gd name="T17" fmla="*/ 41 h 191"/>
                  <a:gd name="T18" fmla="*/ 42 w 2292"/>
                  <a:gd name="T19" fmla="*/ 16 h 191"/>
                  <a:gd name="T20" fmla="*/ 76 w 2292"/>
                  <a:gd name="T21" fmla="*/ 1 h 191"/>
                  <a:gd name="T22" fmla="*/ 96 w 2292"/>
                  <a:gd name="T23" fmla="*/ 0 h 191"/>
                  <a:gd name="T24" fmla="*/ 2198 w 2292"/>
                  <a:gd name="T25" fmla="*/ 0 h 191"/>
                  <a:gd name="T26" fmla="*/ 2216 w 2292"/>
                  <a:gd name="T27" fmla="*/ 1 h 191"/>
                  <a:gd name="T28" fmla="*/ 2251 w 2292"/>
                  <a:gd name="T29" fmla="*/ 16 h 191"/>
                  <a:gd name="T30" fmla="*/ 2276 w 2292"/>
                  <a:gd name="T31" fmla="*/ 41 h 191"/>
                  <a:gd name="T32" fmla="*/ 2291 w 2292"/>
                  <a:gd name="T33" fmla="*/ 76 h 191"/>
                  <a:gd name="T34" fmla="*/ 2292 w 2292"/>
                  <a:gd name="T35" fmla="*/ 94 h 191"/>
                  <a:gd name="T36" fmla="*/ 2291 w 2292"/>
                  <a:gd name="T37" fmla="*/ 115 h 191"/>
                  <a:gd name="T38" fmla="*/ 2276 w 2292"/>
                  <a:gd name="T39" fmla="*/ 149 h 191"/>
                  <a:gd name="T40" fmla="*/ 2251 w 2292"/>
                  <a:gd name="T41" fmla="*/ 175 h 191"/>
                  <a:gd name="T42" fmla="*/ 2216 w 2292"/>
                  <a:gd name="T43" fmla="*/ 189 h 191"/>
                  <a:gd name="T44" fmla="*/ 2198 w 2292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92" h="191">
                    <a:moveTo>
                      <a:pt x="2198" y="191"/>
                    </a:moveTo>
                    <a:lnTo>
                      <a:pt x="96" y="191"/>
                    </a:lnTo>
                    <a:lnTo>
                      <a:pt x="76" y="189"/>
                    </a:lnTo>
                    <a:lnTo>
                      <a:pt x="42" y="175"/>
                    </a:lnTo>
                    <a:lnTo>
                      <a:pt x="16" y="149"/>
                    </a:lnTo>
                    <a:lnTo>
                      <a:pt x="1" y="115"/>
                    </a:lnTo>
                    <a:lnTo>
                      <a:pt x="0" y="94"/>
                    </a:lnTo>
                    <a:lnTo>
                      <a:pt x="1" y="76"/>
                    </a:lnTo>
                    <a:lnTo>
                      <a:pt x="16" y="41"/>
                    </a:lnTo>
                    <a:lnTo>
                      <a:pt x="42" y="16"/>
                    </a:lnTo>
                    <a:lnTo>
                      <a:pt x="76" y="1"/>
                    </a:lnTo>
                    <a:lnTo>
                      <a:pt x="96" y="0"/>
                    </a:lnTo>
                    <a:lnTo>
                      <a:pt x="2198" y="0"/>
                    </a:lnTo>
                    <a:lnTo>
                      <a:pt x="2216" y="1"/>
                    </a:lnTo>
                    <a:lnTo>
                      <a:pt x="2251" y="16"/>
                    </a:lnTo>
                    <a:lnTo>
                      <a:pt x="2276" y="41"/>
                    </a:lnTo>
                    <a:lnTo>
                      <a:pt x="2291" y="76"/>
                    </a:lnTo>
                    <a:lnTo>
                      <a:pt x="2292" y="94"/>
                    </a:lnTo>
                    <a:lnTo>
                      <a:pt x="2291" y="115"/>
                    </a:lnTo>
                    <a:lnTo>
                      <a:pt x="2276" y="149"/>
                    </a:lnTo>
                    <a:lnTo>
                      <a:pt x="2251" y="175"/>
                    </a:lnTo>
                    <a:lnTo>
                      <a:pt x="2216" y="189"/>
                    </a:lnTo>
                    <a:lnTo>
                      <a:pt x="2198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94">
                <a:extLst>
                  <a:ext uri="{FF2B5EF4-FFF2-40B4-BE49-F238E27FC236}">
                    <a16:creationId xmlns:a16="http://schemas.microsoft.com/office/drawing/2014/main" xmlns="" id="{41ADE31C-59C5-4D00-820B-E743DFAAD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23" y="5081"/>
                <a:ext cx="1847" cy="63"/>
              </a:xfrm>
              <a:custGeom>
                <a:avLst/>
                <a:gdLst>
                  <a:gd name="T0" fmla="*/ 5445 w 5541"/>
                  <a:gd name="T1" fmla="*/ 190 h 190"/>
                  <a:gd name="T2" fmla="*/ 96 w 5541"/>
                  <a:gd name="T3" fmla="*/ 190 h 190"/>
                  <a:gd name="T4" fmla="*/ 76 w 5541"/>
                  <a:gd name="T5" fmla="*/ 189 h 190"/>
                  <a:gd name="T6" fmla="*/ 42 w 5541"/>
                  <a:gd name="T7" fmla="*/ 175 h 190"/>
                  <a:gd name="T8" fmla="*/ 16 w 5541"/>
                  <a:gd name="T9" fmla="*/ 149 h 190"/>
                  <a:gd name="T10" fmla="*/ 1 w 5541"/>
                  <a:gd name="T11" fmla="*/ 114 h 190"/>
                  <a:gd name="T12" fmla="*/ 0 w 5541"/>
                  <a:gd name="T13" fmla="*/ 94 h 190"/>
                  <a:gd name="T14" fmla="*/ 1 w 5541"/>
                  <a:gd name="T15" fmla="*/ 76 h 190"/>
                  <a:gd name="T16" fmla="*/ 16 w 5541"/>
                  <a:gd name="T17" fmla="*/ 41 h 190"/>
                  <a:gd name="T18" fmla="*/ 42 w 5541"/>
                  <a:gd name="T19" fmla="*/ 15 h 190"/>
                  <a:gd name="T20" fmla="*/ 76 w 5541"/>
                  <a:gd name="T21" fmla="*/ 1 h 190"/>
                  <a:gd name="T22" fmla="*/ 96 w 5541"/>
                  <a:gd name="T23" fmla="*/ 0 h 190"/>
                  <a:gd name="T24" fmla="*/ 5445 w 5541"/>
                  <a:gd name="T25" fmla="*/ 0 h 190"/>
                  <a:gd name="T26" fmla="*/ 5465 w 5541"/>
                  <a:gd name="T27" fmla="*/ 1 h 190"/>
                  <a:gd name="T28" fmla="*/ 5499 w 5541"/>
                  <a:gd name="T29" fmla="*/ 15 h 190"/>
                  <a:gd name="T30" fmla="*/ 5525 w 5541"/>
                  <a:gd name="T31" fmla="*/ 41 h 190"/>
                  <a:gd name="T32" fmla="*/ 5539 w 5541"/>
                  <a:gd name="T33" fmla="*/ 76 h 190"/>
                  <a:gd name="T34" fmla="*/ 5541 w 5541"/>
                  <a:gd name="T35" fmla="*/ 94 h 190"/>
                  <a:gd name="T36" fmla="*/ 5539 w 5541"/>
                  <a:gd name="T37" fmla="*/ 114 h 190"/>
                  <a:gd name="T38" fmla="*/ 5525 w 5541"/>
                  <a:gd name="T39" fmla="*/ 149 h 190"/>
                  <a:gd name="T40" fmla="*/ 5499 w 5541"/>
                  <a:gd name="T41" fmla="*/ 175 h 190"/>
                  <a:gd name="T42" fmla="*/ 5465 w 5541"/>
                  <a:gd name="T43" fmla="*/ 189 h 190"/>
                  <a:gd name="T44" fmla="*/ 5445 w 5541"/>
                  <a:gd name="T45" fmla="*/ 19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41" h="190">
                    <a:moveTo>
                      <a:pt x="5445" y="190"/>
                    </a:moveTo>
                    <a:lnTo>
                      <a:pt x="96" y="190"/>
                    </a:lnTo>
                    <a:lnTo>
                      <a:pt x="76" y="189"/>
                    </a:lnTo>
                    <a:lnTo>
                      <a:pt x="42" y="175"/>
                    </a:lnTo>
                    <a:lnTo>
                      <a:pt x="16" y="149"/>
                    </a:lnTo>
                    <a:lnTo>
                      <a:pt x="1" y="114"/>
                    </a:lnTo>
                    <a:lnTo>
                      <a:pt x="0" y="94"/>
                    </a:lnTo>
                    <a:lnTo>
                      <a:pt x="1" y="76"/>
                    </a:lnTo>
                    <a:lnTo>
                      <a:pt x="16" y="41"/>
                    </a:lnTo>
                    <a:lnTo>
                      <a:pt x="42" y="15"/>
                    </a:lnTo>
                    <a:lnTo>
                      <a:pt x="76" y="1"/>
                    </a:lnTo>
                    <a:lnTo>
                      <a:pt x="96" y="0"/>
                    </a:lnTo>
                    <a:lnTo>
                      <a:pt x="5445" y="0"/>
                    </a:lnTo>
                    <a:lnTo>
                      <a:pt x="5465" y="1"/>
                    </a:lnTo>
                    <a:lnTo>
                      <a:pt x="5499" y="15"/>
                    </a:lnTo>
                    <a:lnTo>
                      <a:pt x="5525" y="41"/>
                    </a:lnTo>
                    <a:lnTo>
                      <a:pt x="5539" y="76"/>
                    </a:lnTo>
                    <a:lnTo>
                      <a:pt x="5541" y="94"/>
                    </a:lnTo>
                    <a:lnTo>
                      <a:pt x="5539" y="114"/>
                    </a:lnTo>
                    <a:lnTo>
                      <a:pt x="5525" y="149"/>
                    </a:lnTo>
                    <a:lnTo>
                      <a:pt x="5499" y="175"/>
                    </a:lnTo>
                    <a:lnTo>
                      <a:pt x="5465" y="189"/>
                    </a:lnTo>
                    <a:lnTo>
                      <a:pt x="5445" y="19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95">
                <a:extLst>
                  <a:ext uri="{FF2B5EF4-FFF2-40B4-BE49-F238E27FC236}">
                    <a16:creationId xmlns:a16="http://schemas.microsoft.com/office/drawing/2014/main" xmlns="" id="{818F504A-DCFE-44F4-9C01-36928DB90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51" y="4444"/>
                <a:ext cx="956" cy="63"/>
              </a:xfrm>
              <a:custGeom>
                <a:avLst/>
                <a:gdLst>
                  <a:gd name="T0" fmla="*/ 2771 w 2867"/>
                  <a:gd name="T1" fmla="*/ 191 h 191"/>
                  <a:gd name="T2" fmla="*/ 96 w 2867"/>
                  <a:gd name="T3" fmla="*/ 191 h 191"/>
                  <a:gd name="T4" fmla="*/ 76 w 2867"/>
                  <a:gd name="T5" fmla="*/ 189 h 191"/>
                  <a:gd name="T6" fmla="*/ 43 w 2867"/>
                  <a:gd name="T7" fmla="*/ 175 h 191"/>
                  <a:gd name="T8" fmla="*/ 16 w 2867"/>
                  <a:gd name="T9" fmla="*/ 149 h 191"/>
                  <a:gd name="T10" fmla="*/ 2 w 2867"/>
                  <a:gd name="T11" fmla="*/ 115 h 191"/>
                  <a:gd name="T12" fmla="*/ 0 w 2867"/>
                  <a:gd name="T13" fmla="*/ 96 h 191"/>
                  <a:gd name="T14" fmla="*/ 2 w 2867"/>
                  <a:gd name="T15" fmla="*/ 76 h 191"/>
                  <a:gd name="T16" fmla="*/ 16 w 2867"/>
                  <a:gd name="T17" fmla="*/ 42 h 191"/>
                  <a:gd name="T18" fmla="*/ 43 w 2867"/>
                  <a:gd name="T19" fmla="*/ 16 h 191"/>
                  <a:gd name="T20" fmla="*/ 76 w 2867"/>
                  <a:gd name="T21" fmla="*/ 2 h 191"/>
                  <a:gd name="T22" fmla="*/ 96 w 2867"/>
                  <a:gd name="T23" fmla="*/ 0 h 191"/>
                  <a:gd name="T24" fmla="*/ 2771 w 2867"/>
                  <a:gd name="T25" fmla="*/ 0 h 191"/>
                  <a:gd name="T26" fmla="*/ 2791 w 2867"/>
                  <a:gd name="T27" fmla="*/ 2 h 191"/>
                  <a:gd name="T28" fmla="*/ 2824 w 2867"/>
                  <a:gd name="T29" fmla="*/ 16 h 191"/>
                  <a:gd name="T30" fmla="*/ 2852 w 2867"/>
                  <a:gd name="T31" fmla="*/ 42 h 191"/>
                  <a:gd name="T32" fmla="*/ 2866 w 2867"/>
                  <a:gd name="T33" fmla="*/ 76 h 191"/>
                  <a:gd name="T34" fmla="*/ 2867 w 2867"/>
                  <a:gd name="T35" fmla="*/ 96 h 191"/>
                  <a:gd name="T36" fmla="*/ 2866 w 2867"/>
                  <a:gd name="T37" fmla="*/ 115 h 191"/>
                  <a:gd name="T38" fmla="*/ 2852 w 2867"/>
                  <a:gd name="T39" fmla="*/ 149 h 191"/>
                  <a:gd name="T40" fmla="*/ 2824 w 2867"/>
                  <a:gd name="T41" fmla="*/ 175 h 191"/>
                  <a:gd name="T42" fmla="*/ 2791 w 2867"/>
                  <a:gd name="T43" fmla="*/ 189 h 191"/>
                  <a:gd name="T44" fmla="*/ 2771 w 2867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67" h="191">
                    <a:moveTo>
                      <a:pt x="2771" y="191"/>
                    </a:moveTo>
                    <a:lnTo>
                      <a:pt x="96" y="191"/>
                    </a:lnTo>
                    <a:lnTo>
                      <a:pt x="76" y="189"/>
                    </a:lnTo>
                    <a:lnTo>
                      <a:pt x="43" y="175"/>
                    </a:lnTo>
                    <a:lnTo>
                      <a:pt x="16" y="149"/>
                    </a:lnTo>
                    <a:lnTo>
                      <a:pt x="2" y="115"/>
                    </a:lnTo>
                    <a:lnTo>
                      <a:pt x="0" y="96"/>
                    </a:lnTo>
                    <a:lnTo>
                      <a:pt x="2" y="76"/>
                    </a:lnTo>
                    <a:lnTo>
                      <a:pt x="16" y="42"/>
                    </a:lnTo>
                    <a:lnTo>
                      <a:pt x="43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2771" y="0"/>
                    </a:lnTo>
                    <a:lnTo>
                      <a:pt x="2791" y="2"/>
                    </a:lnTo>
                    <a:lnTo>
                      <a:pt x="2824" y="16"/>
                    </a:lnTo>
                    <a:lnTo>
                      <a:pt x="2852" y="42"/>
                    </a:lnTo>
                    <a:lnTo>
                      <a:pt x="2866" y="76"/>
                    </a:lnTo>
                    <a:lnTo>
                      <a:pt x="2867" y="96"/>
                    </a:lnTo>
                    <a:lnTo>
                      <a:pt x="2866" y="115"/>
                    </a:lnTo>
                    <a:lnTo>
                      <a:pt x="2852" y="149"/>
                    </a:lnTo>
                    <a:lnTo>
                      <a:pt x="2824" y="175"/>
                    </a:lnTo>
                    <a:lnTo>
                      <a:pt x="2791" y="189"/>
                    </a:lnTo>
                    <a:lnTo>
                      <a:pt x="2771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96">
                <a:extLst>
                  <a:ext uri="{FF2B5EF4-FFF2-40B4-BE49-F238E27FC236}">
                    <a16:creationId xmlns:a16="http://schemas.microsoft.com/office/drawing/2014/main" xmlns="" id="{04313F04-F6AC-42F6-9148-6EC1DB7A40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33" y="4444"/>
                <a:ext cx="255" cy="63"/>
              </a:xfrm>
              <a:custGeom>
                <a:avLst/>
                <a:gdLst>
                  <a:gd name="T0" fmla="*/ 668 w 764"/>
                  <a:gd name="T1" fmla="*/ 191 h 191"/>
                  <a:gd name="T2" fmla="*/ 94 w 764"/>
                  <a:gd name="T3" fmla="*/ 191 h 191"/>
                  <a:gd name="T4" fmla="*/ 76 w 764"/>
                  <a:gd name="T5" fmla="*/ 189 h 191"/>
                  <a:gd name="T6" fmla="*/ 41 w 764"/>
                  <a:gd name="T7" fmla="*/ 175 h 191"/>
                  <a:gd name="T8" fmla="*/ 16 w 764"/>
                  <a:gd name="T9" fmla="*/ 149 h 191"/>
                  <a:gd name="T10" fmla="*/ 1 w 764"/>
                  <a:gd name="T11" fmla="*/ 115 h 191"/>
                  <a:gd name="T12" fmla="*/ 0 w 764"/>
                  <a:gd name="T13" fmla="*/ 96 h 191"/>
                  <a:gd name="T14" fmla="*/ 1 w 764"/>
                  <a:gd name="T15" fmla="*/ 76 h 191"/>
                  <a:gd name="T16" fmla="*/ 16 w 764"/>
                  <a:gd name="T17" fmla="*/ 42 h 191"/>
                  <a:gd name="T18" fmla="*/ 41 w 764"/>
                  <a:gd name="T19" fmla="*/ 16 h 191"/>
                  <a:gd name="T20" fmla="*/ 76 w 764"/>
                  <a:gd name="T21" fmla="*/ 2 h 191"/>
                  <a:gd name="T22" fmla="*/ 94 w 764"/>
                  <a:gd name="T23" fmla="*/ 0 h 191"/>
                  <a:gd name="T24" fmla="*/ 668 w 764"/>
                  <a:gd name="T25" fmla="*/ 0 h 191"/>
                  <a:gd name="T26" fmla="*/ 688 w 764"/>
                  <a:gd name="T27" fmla="*/ 2 h 191"/>
                  <a:gd name="T28" fmla="*/ 722 w 764"/>
                  <a:gd name="T29" fmla="*/ 16 h 191"/>
                  <a:gd name="T30" fmla="*/ 748 w 764"/>
                  <a:gd name="T31" fmla="*/ 42 h 191"/>
                  <a:gd name="T32" fmla="*/ 762 w 764"/>
                  <a:gd name="T33" fmla="*/ 76 h 191"/>
                  <a:gd name="T34" fmla="*/ 764 w 764"/>
                  <a:gd name="T35" fmla="*/ 96 h 191"/>
                  <a:gd name="T36" fmla="*/ 762 w 764"/>
                  <a:gd name="T37" fmla="*/ 115 h 191"/>
                  <a:gd name="T38" fmla="*/ 748 w 764"/>
                  <a:gd name="T39" fmla="*/ 149 h 191"/>
                  <a:gd name="T40" fmla="*/ 722 w 764"/>
                  <a:gd name="T41" fmla="*/ 175 h 191"/>
                  <a:gd name="T42" fmla="*/ 688 w 764"/>
                  <a:gd name="T43" fmla="*/ 189 h 191"/>
                  <a:gd name="T44" fmla="*/ 668 w 764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64" h="191">
                    <a:moveTo>
                      <a:pt x="668" y="191"/>
                    </a:moveTo>
                    <a:lnTo>
                      <a:pt x="94" y="191"/>
                    </a:lnTo>
                    <a:lnTo>
                      <a:pt x="76" y="189"/>
                    </a:lnTo>
                    <a:lnTo>
                      <a:pt x="41" y="175"/>
                    </a:lnTo>
                    <a:lnTo>
                      <a:pt x="16" y="149"/>
                    </a:lnTo>
                    <a:lnTo>
                      <a:pt x="1" y="115"/>
                    </a:lnTo>
                    <a:lnTo>
                      <a:pt x="0" y="96"/>
                    </a:lnTo>
                    <a:lnTo>
                      <a:pt x="1" y="76"/>
                    </a:lnTo>
                    <a:lnTo>
                      <a:pt x="16" y="42"/>
                    </a:lnTo>
                    <a:lnTo>
                      <a:pt x="41" y="16"/>
                    </a:lnTo>
                    <a:lnTo>
                      <a:pt x="76" y="2"/>
                    </a:lnTo>
                    <a:lnTo>
                      <a:pt x="94" y="0"/>
                    </a:lnTo>
                    <a:lnTo>
                      <a:pt x="668" y="0"/>
                    </a:lnTo>
                    <a:lnTo>
                      <a:pt x="688" y="2"/>
                    </a:lnTo>
                    <a:lnTo>
                      <a:pt x="722" y="16"/>
                    </a:lnTo>
                    <a:lnTo>
                      <a:pt x="748" y="42"/>
                    </a:lnTo>
                    <a:lnTo>
                      <a:pt x="762" y="76"/>
                    </a:lnTo>
                    <a:lnTo>
                      <a:pt x="764" y="96"/>
                    </a:lnTo>
                    <a:lnTo>
                      <a:pt x="762" y="115"/>
                    </a:lnTo>
                    <a:lnTo>
                      <a:pt x="748" y="149"/>
                    </a:lnTo>
                    <a:lnTo>
                      <a:pt x="722" y="175"/>
                    </a:lnTo>
                    <a:lnTo>
                      <a:pt x="688" y="189"/>
                    </a:lnTo>
                    <a:lnTo>
                      <a:pt x="668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97">
                <a:extLst>
                  <a:ext uri="{FF2B5EF4-FFF2-40B4-BE49-F238E27FC236}">
                    <a16:creationId xmlns:a16="http://schemas.microsoft.com/office/drawing/2014/main" xmlns="" id="{71D95106-7CBD-4C60-A2D1-57D74E8BA1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314" y="4061"/>
                <a:ext cx="636" cy="64"/>
              </a:xfrm>
              <a:custGeom>
                <a:avLst/>
                <a:gdLst>
                  <a:gd name="T0" fmla="*/ 1814 w 1910"/>
                  <a:gd name="T1" fmla="*/ 192 h 192"/>
                  <a:gd name="T2" fmla="*/ 96 w 1910"/>
                  <a:gd name="T3" fmla="*/ 192 h 192"/>
                  <a:gd name="T4" fmla="*/ 76 w 1910"/>
                  <a:gd name="T5" fmla="*/ 191 h 192"/>
                  <a:gd name="T6" fmla="*/ 41 w 1910"/>
                  <a:gd name="T7" fmla="*/ 175 h 192"/>
                  <a:gd name="T8" fmla="*/ 15 w 1910"/>
                  <a:gd name="T9" fmla="*/ 149 h 192"/>
                  <a:gd name="T10" fmla="*/ 1 w 1910"/>
                  <a:gd name="T11" fmla="*/ 115 h 192"/>
                  <a:gd name="T12" fmla="*/ 0 w 1910"/>
                  <a:gd name="T13" fmla="*/ 96 h 192"/>
                  <a:gd name="T14" fmla="*/ 1 w 1910"/>
                  <a:gd name="T15" fmla="*/ 76 h 192"/>
                  <a:gd name="T16" fmla="*/ 15 w 1910"/>
                  <a:gd name="T17" fmla="*/ 41 h 192"/>
                  <a:gd name="T18" fmla="*/ 41 w 1910"/>
                  <a:gd name="T19" fmla="*/ 16 h 192"/>
                  <a:gd name="T20" fmla="*/ 76 w 1910"/>
                  <a:gd name="T21" fmla="*/ 1 h 192"/>
                  <a:gd name="T22" fmla="*/ 96 w 1910"/>
                  <a:gd name="T23" fmla="*/ 0 h 192"/>
                  <a:gd name="T24" fmla="*/ 1814 w 1910"/>
                  <a:gd name="T25" fmla="*/ 0 h 192"/>
                  <a:gd name="T26" fmla="*/ 1835 w 1910"/>
                  <a:gd name="T27" fmla="*/ 1 h 192"/>
                  <a:gd name="T28" fmla="*/ 1869 w 1910"/>
                  <a:gd name="T29" fmla="*/ 16 h 192"/>
                  <a:gd name="T30" fmla="*/ 1895 w 1910"/>
                  <a:gd name="T31" fmla="*/ 41 h 192"/>
                  <a:gd name="T32" fmla="*/ 1909 w 1910"/>
                  <a:gd name="T33" fmla="*/ 76 h 192"/>
                  <a:gd name="T34" fmla="*/ 1910 w 1910"/>
                  <a:gd name="T35" fmla="*/ 96 h 192"/>
                  <a:gd name="T36" fmla="*/ 1909 w 1910"/>
                  <a:gd name="T37" fmla="*/ 115 h 192"/>
                  <a:gd name="T38" fmla="*/ 1895 w 1910"/>
                  <a:gd name="T39" fmla="*/ 149 h 192"/>
                  <a:gd name="T40" fmla="*/ 1869 w 1910"/>
                  <a:gd name="T41" fmla="*/ 175 h 192"/>
                  <a:gd name="T42" fmla="*/ 1835 w 1910"/>
                  <a:gd name="T43" fmla="*/ 191 h 192"/>
                  <a:gd name="T44" fmla="*/ 1814 w 1910"/>
                  <a:gd name="T45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10" h="192">
                    <a:moveTo>
                      <a:pt x="1814" y="192"/>
                    </a:moveTo>
                    <a:lnTo>
                      <a:pt x="96" y="192"/>
                    </a:lnTo>
                    <a:lnTo>
                      <a:pt x="76" y="191"/>
                    </a:lnTo>
                    <a:lnTo>
                      <a:pt x="41" y="175"/>
                    </a:lnTo>
                    <a:lnTo>
                      <a:pt x="15" y="149"/>
                    </a:lnTo>
                    <a:lnTo>
                      <a:pt x="1" y="115"/>
                    </a:lnTo>
                    <a:lnTo>
                      <a:pt x="0" y="96"/>
                    </a:lnTo>
                    <a:lnTo>
                      <a:pt x="1" y="76"/>
                    </a:lnTo>
                    <a:lnTo>
                      <a:pt x="15" y="41"/>
                    </a:lnTo>
                    <a:lnTo>
                      <a:pt x="41" y="16"/>
                    </a:lnTo>
                    <a:lnTo>
                      <a:pt x="76" y="1"/>
                    </a:lnTo>
                    <a:lnTo>
                      <a:pt x="96" y="0"/>
                    </a:lnTo>
                    <a:lnTo>
                      <a:pt x="1814" y="0"/>
                    </a:lnTo>
                    <a:lnTo>
                      <a:pt x="1835" y="1"/>
                    </a:lnTo>
                    <a:lnTo>
                      <a:pt x="1869" y="16"/>
                    </a:lnTo>
                    <a:lnTo>
                      <a:pt x="1895" y="41"/>
                    </a:lnTo>
                    <a:lnTo>
                      <a:pt x="1909" y="76"/>
                    </a:lnTo>
                    <a:lnTo>
                      <a:pt x="1910" y="96"/>
                    </a:lnTo>
                    <a:lnTo>
                      <a:pt x="1909" y="115"/>
                    </a:lnTo>
                    <a:lnTo>
                      <a:pt x="1895" y="149"/>
                    </a:lnTo>
                    <a:lnTo>
                      <a:pt x="1869" y="175"/>
                    </a:lnTo>
                    <a:lnTo>
                      <a:pt x="1835" y="191"/>
                    </a:lnTo>
                    <a:lnTo>
                      <a:pt x="1814" y="192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98">
                <a:extLst>
                  <a:ext uri="{FF2B5EF4-FFF2-40B4-BE49-F238E27FC236}">
                    <a16:creationId xmlns:a16="http://schemas.microsoft.com/office/drawing/2014/main" xmlns="" id="{2D7DF58D-177C-492A-922E-73906AEB02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05" y="4826"/>
                <a:ext cx="510" cy="64"/>
              </a:xfrm>
              <a:custGeom>
                <a:avLst/>
                <a:gdLst>
                  <a:gd name="T0" fmla="*/ 1433 w 1529"/>
                  <a:gd name="T1" fmla="*/ 191 h 191"/>
                  <a:gd name="T2" fmla="*/ 96 w 1529"/>
                  <a:gd name="T3" fmla="*/ 191 h 191"/>
                  <a:gd name="T4" fmla="*/ 76 w 1529"/>
                  <a:gd name="T5" fmla="*/ 190 h 191"/>
                  <a:gd name="T6" fmla="*/ 41 w 1529"/>
                  <a:gd name="T7" fmla="*/ 175 h 191"/>
                  <a:gd name="T8" fmla="*/ 16 w 1529"/>
                  <a:gd name="T9" fmla="*/ 150 h 191"/>
                  <a:gd name="T10" fmla="*/ 1 w 1529"/>
                  <a:gd name="T11" fmla="*/ 115 h 191"/>
                  <a:gd name="T12" fmla="*/ 0 w 1529"/>
                  <a:gd name="T13" fmla="*/ 95 h 191"/>
                  <a:gd name="T14" fmla="*/ 1 w 1529"/>
                  <a:gd name="T15" fmla="*/ 76 h 191"/>
                  <a:gd name="T16" fmla="*/ 16 w 1529"/>
                  <a:gd name="T17" fmla="*/ 42 h 191"/>
                  <a:gd name="T18" fmla="*/ 41 w 1529"/>
                  <a:gd name="T19" fmla="*/ 16 h 191"/>
                  <a:gd name="T20" fmla="*/ 76 w 1529"/>
                  <a:gd name="T21" fmla="*/ 2 h 191"/>
                  <a:gd name="T22" fmla="*/ 96 w 1529"/>
                  <a:gd name="T23" fmla="*/ 0 h 191"/>
                  <a:gd name="T24" fmla="*/ 1433 w 1529"/>
                  <a:gd name="T25" fmla="*/ 0 h 191"/>
                  <a:gd name="T26" fmla="*/ 1453 w 1529"/>
                  <a:gd name="T27" fmla="*/ 2 h 191"/>
                  <a:gd name="T28" fmla="*/ 1486 w 1529"/>
                  <a:gd name="T29" fmla="*/ 16 h 191"/>
                  <a:gd name="T30" fmla="*/ 1514 w 1529"/>
                  <a:gd name="T31" fmla="*/ 42 h 191"/>
                  <a:gd name="T32" fmla="*/ 1528 w 1529"/>
                  <a:gd name="T33" fmla="*/ 76 h 191"/>
                  <a:gd name="T34" fmla="*/ 1529 w 1529"/>
                  <a:gd name="T35" fmla="*/ 95 h 191"/>
                  <a:gd name="T36" fmla="*/ 1528 w 1529"/>
                  <a:gd name="T37" fmla="*/ 115 h 191"/>
                  <a:gd name="T38" fmla="*/ 1514 w 1529"/>
                  <a:gd name="T39" fmla="*/ 150 h 191"/>
                  <a:gd name="T40" fmla="*/ 1486 w 1529"/>
                  <a:gd name="T41" fmla="*/ 175 h 191"/>
                  <a:gd name="T42" fmla="*/ 1453 w 1529"/>
                  <a:gd name="T43" fmla="*/ 190 h 191"/>
                  <a:gd name="T44" fmla="*/ 1433 w 1529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29" h="191">
                    <a:moveTo>
                      <a:pt x="1433" y="191"/>
                    </a:moveTo>
                    <a:lnTo>
                      <a:pt x="96" y="191"/>
                    </a:lnTo>
                    <a:lnTo>
                      <a:pt x="76" y="190"/>
                    </a:lnTo>
                    <a:lnTo>
                      <a:pt x="41" y="175"/>
                    </a:lnTo>
                    <a:lnTo>
                      <a:pt x="16" y="150"/>
                    </a:lnTo>
                    <a:lnTo>
                      <a:pt x="1" y="115"/>
                    </a:lnTo>
                    <a:lnTo>
                      <a:pt x="0" y="95"/>
                    </a:lnTo>
                    <a:lnTo>
                      <a:pt x="1" y="76"/>
                    </a:lnTo>
                    <a:lnTo>
                      <a:pt x="16" y="42"/>
                    </a:lnTo>
                    <a:lnTo>
                      <a:pt x="41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1433" y="0"/>
                    </a:lnTo>
                    <a:lnTo>
                      <a:pt x="1453" y="2"/>
                    </a:lnTo>
                    <a:lnTo>
                      <a:pt x="1486" y="16"/>
                    </a:lnTo>
                    <a:lnTo>
                      <a:pt x="1514" y="42"/>
                    </a:lnTo>
                    <a:lnTo>
                      <a:pt x="1528" y="76"/>
                    </a:lnTo>
                    <a:lnTo>
                      <a:pt x="1529" y="95"/>
                    </a:lnTo>
                    <a:lnTo>
                      <a:pt x="1528" y="115"/>
                    </a:lnTo>
                    <a:lnTo>
                      <a:pt x="1514" y="150"/>
                    </a:lnTo>
                    <a:lnTo>
                      <a:pt x="1486" y="175"/>
                    </a:lnTo>
                    <a:lnTo>
                      <a:pt x="1453" y="190"/>
                    </a:lnTo>
                    <a:lnTo>
                      <a:pt x="1433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99">
                <a:extLst>
                  <a:ext uri="{FF2B5EF4-FFF2-40B4-BE49-F238E27FC236}">
                    <a16:creationId xmlns:a16="http://schemas.microsoft.com/office/drawing/2014/main" xmlns="" id="{A2D02AEC-CCCD-47BA-A9D2-34B6C6B4CA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32" y="4826"/>
                <a:ext cx="255" cy="64"/>
              </a:xfrm>
              <a:custGeom>
                <a:avLst/>
                <a:gdLst>
                  <a:gd name="T0" fmla="*/ 668 w 764"/>
                  <a:gd name="T1" fmla="*/ 191 h 191"/>
                  <a:gd name="T2" fmla="*/ 96 w 764"/>
                  <a:gd name="T3" fmla="*/ 191 h 191"/>
                  <a:gd name="T4" fmla="*/ 76 w 764"/>
                  <a:gd name="T5" fmla="*/ 190 h 191"/>
                  <a:gd name="T6" fmla="*/ 42 w 764"/>
                  <a:gd name="T7" fmla="*/ 175 h 191"/>
                  <a:gd name="T8" fmla="*/ 16 w 764"/>
                  <a:gd name="T9" fmla="*/ 150 h 191"/>
                  <a:gd name="T10" fmla="*/ 1 w 764"/>
                  <a:gd name="T11" fmla="*/ 115 h 191"/>
                  <a:gd name="T12" fmla="*/ 0 w 764"/>
                  <a:gd name="T13" fmla="*/ 95 h 191"/>
                  <a:gd name="T14" fmla="*/ 1 w 764"/>
                  <a:gd name="T15" fmla="*/ 76 h 191"/>
                  <a:gd name="T16" fmla="*/ 16 w 764"/>
                  <a:gd name="T17" fmla="*/ 42 h 191"/>
                  <a:gd name="T18" fmla="*/ 42 w 764"/>
                  <a:gd name="T19" fmla="*/ 16 h 191"/>
                  <a:gd name="T20" fmla="*/ 76 w 764"/>
                  <a:gd name="T21" fmla="*/ 2 h 191"/>
                  <a:gd name="T22" fmla="*/ 96 w 764"/>
                  <a:gd name="T23" fmla="*/ 0 h 191"/>
                  <a:gd name="T24" fmla="*/ 668 w 764"/>
                  <a:gd name="T25" fmla="*/ 0 h 191"/>
                  <a:gd name="T26" fmla="*/ 688 w 764"/>
                  <a:gd name="T27" fmla="*/ 2 h 191"/>
                  <a:gd name="T28" fmla="*/ 722 w 764"/>
                  <a:gd name="T29" fmla="*/ 16 h 191"/>
                  <a:gd name="T30" fmla="*/ 748 w 764"/>
                  <a:gd name="T31" fmla="*/ 42 h 191"/>
                  <a:gd name="T32" fmla="*/ 763 w 764"/>
                  <a:gd name="T33" fmla="*/ 76 h 191"/>
                  <a:gd name="T34" fmla="*/ 764 w 764"/>
                  <a:gd name="T35" fmla="*/ 95 h 191"/>
                  <a:gd name="T36" fmla="*/ 763 w 764"/>
                  <a:gd name="T37" fmla="*/ 115 h 191"/>
                  <a:gd name="T38" fmla="*/ 748 w 764"/>
                  <a:gd name="T39" fmla="*/ 150 h 191"/>
                  <a:gd name="T40" fmla="*/ 722 w 764"/>
                  <a:gd name="T41" fmla="*/ 175 h 191"/>
                  <a:gd name="T42" fmla="*/ 688 w 764"/>
                  <a:gd name="T43" fmla="*/ 190 h 191"/>
                  <a:gd name="T44" fmla="*/ 668 w 764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64" h="191">
                    <a:moveTo>
                      <a:pt x="668" y="191"/>
                    </a:moveTo>
                    <a:lnTo>
                      <a:pt x="96" y="191"/>
                    </a:lnTo>
                    <a:lnTo>
                      <a:pt x="76" y="190"/>
                    </a:lnTo>
                    <a:lnTo>
                      <a:pt x="42" y="175"/>
                    </a:lnTo>
                    <a:lnTo>
                      <a:pt x="16" y="150"/>
                    </a:lnTo>
                    <a:lnTo>
                      <a:pt x="1" y="115"/>
                    </a:lnTo>
                    <a:lnTo>
                      <a:pt x="0" y="95"/>
                    </a:lnTo>
                    <a:lnTo>
                      <a:pt x="1" y="76"/>
                    </a:lnTo>
                    <a:lnTo>
                      <a:pt x="16" y="42"/>
                    </a:lnTo>
                    <a:lnTo>
                      <a:pt x="42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668" y="0"/>
                    </a:lnTo>
                    <a:lnTo>
                      <a:pt x="688" y="2"/>
                    </a:lnTo>
                    <a:lnTo>
                      <a:pt x="722" y="16"/>
                    </a:lnTo>
                    <a:lnTo>
                      <a:pt x="748" y="42"/>
                    </a:lnTo>
                    <a:lnTo>
                      <a:pt x="763" y="76"/>
                    </a:lnTo>
                    <a:lnTo>
                      <a:pt x="764" y="95"/>
                    </a:lnTo>
                    <a:lnTo>
                      <a:pt x="763" y="115"/>
                    </a:lnTo>
                    <a:lnTo>
                      <a:pt x="748" y="150"/>
                    </a:lnTo>
                    <a:lnTo>
                      <a:pt x="722" y="175"/>
                    </a:lnTo>
                    <a:lnTo>
                      <a:pt x="688" y="190"/>
                    </a:lnTo>
                    <a:lnTo>
                      <a:pt x="668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100">
                <a:extLst>
                  <a:ext uri="{FF2B5EF4-FFF2-40B4-BE49-F238E27FC236}">
                    <a16:creationId xmlns:a16="http://schemas.microsoft.com/office/drawing/2014/main" xmlns="" id="{FC5532D1-9F2B-4CA7-837D-77CB533795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5" y="3112"/>
                <a:ext cx="106" cy="121"/>
              </a:xfrm>
              <a:custGeom>
                <a:avLst/>
                <a:gdLst>
                  <a:gd name="T0" fmla="*/ 96 w 318"/>
                  <a:gd name="T1" fmla="*/ 364 h 364"/>
                  <a:gd name="T2" fmla="*/ 80 w 318"/>
                  <a:gd name="T3" fmla="*/ 363 h 364"/>
                  <a:gd name="T4" fmla="*/ 52 w 318"/>
                  <a:gd name="T5" fmla="*/ 354 h 364"/>
                  <a:gd name="T6" fmla="*/ 39 w 318"/>
                  <a:gd name="T7" fmla="*/ 345 h 364"/>
                  <a:gd name="T8" fmla="*/ 24 w 318"/>
                  <a:gd name="T9" fmla="*/ 333 h 364"/>
                  <a:gd name="T10" fmla="*/ 4 w 318"/>
                  <a:gd name="T11" fmla="*/ 301 h 364"/>
                  <a:gd name="T12" fmla="*/ 0 w 318"/>
                  <a:gd name="T13" fmla="*/ 264 h 364"/>
                  <a:gd name="T14" fmla="*/ 9 w 318"/>
                  <a:gd name="T15" fmla="*/ 228 h 364"/>
                  <a:gd name="T16" fmla="*/ 19 w 318"/>
                  <a:gd name="T17" fmla="*/ 212 h 364"/>
                  <a:gd name="T18" fmla="*/ 145 w 318"/>
                  <a:gd name="T19" fmla="*/ 40 h 364"/>
                  <a:gd name="T20" fmla="*/ 158 w 318"/>
                  <a:gd name="T21" fmla="*/ 24 h 364"/>
                  <a:gd name="T22" fmla="*/ 189 w 318"/>
                  <a:gd name="T23" fmla="*/ 6 h 364"/>
                  <a:gd name="T24" fmla="*/ 225 w 318"/>
                  <a:gd name="T25" fmla="*/ 0 h 364"/>
                  <a:gd name="T26" fmla="*/ 262 w 318"/>
                  <a:gd name="T27" fmla="*/ 8 h 364"/>
                  <a:gd name="T28" fmla="*/ 278 w 318"/>
                  <a:gd name="T29" fmla="*/ 19 h 364"/>
                  <a:gd name="T30" fmla="*/ 293 w 318"/>
                  <a:gd name="T31" fmla="*/ 31 h 364"/>
                  <a:gd name="T32" fmla="*/ 313 w 318"/>
                  <a:gd name="T33" fmla="*/ 63 h 364"/>
                  <a:gd name="T34" fmla="*/ 318 w 318"/>
                  <a:gd name="T35" fmla="*/ 100 h 364"/>
                  <a:gd name="T36" fmla="*/ 310 w 318"/>
                  <a:gd name="T37" fmla="*/ 136 h 364"/>
                  <a:gd name="T38" fmla="*/ 298 w 318"/>
                  <a:gd name="T39" fmla="*/ 152 h 364"/>
                  <a:gd name="T40" fmla="*/ 172 w 318"/>
                  <a:gd name="T41" fmla="*/ 324 h 364"/>
                  <a:gd name="T42" fmla="*/ 158 w 318"/>
                  <a:gd name="T43" fmla="*/ 343 h 364"/>
                  <a:gd name="T44" fmla="*/ 118 w 318"/>
                  <a:gd name="T45" fmla="*/ 361 h 364"/>
                  <a:gd name="T46" fmla="*/ 96 w 318"/>
                  <a:gd name="T47" fmla="*/ 36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8" h="364">
                    <a:moveTo>
                      <a:pt x="96" y="364"/>
                    </a:moveTo>
                    <a:lnTo>
                      <a:pt x="80" y="363"/>
                    </a:lnTo>
                    <a:lnTo>
                      <a:pt x="52" y="354"/>
                    </a:lnTo>
                    <a:lnTo>
                      <a:pt x="39" y="345"/>
                    </a:lnTo>
                    <a:lnTo>
                      <a:pt x="24" y="333"/>
                    </a:lnTo>
                    <a:lnTo>
                      <a:pt x="4" y="301"/>
                    </a:lnTo>
                    <a:lnTo>
                      <a:pt x="0" y="264"/>
                    </a:lnTo>
                    <a:lnTo>
                      <a:pt x="9" y="228"/>
                    </a:lnTo>
                    <a:lnTo>
                      <a:pt x="19" y="212"/>
                    </a:lnTo>
                    <a:lnTo>
                      <a:pt x="145" y="40"/>
                    </a:lnTo>
                    <a:lnTo>
                      <a:pt x="158" y="24"/>
                    </a:lnTo>
                    <a:lnTo>
                      <a:pt x="189" y="6"/>
                    </a:lnTo>
                    <a:lnTo>
                      <a:pt x="225" y="0"/>
                    </a:lnTo>
                    <a:lnTo>
                      <a:pt x="262" y="8"/>
                    </a:lnTo>
                    <a:lnTo>
                      <a:pt x="278" y="19"/>
                    </a:lnTo>
                    <a:lnTo>
                      <a:pt x="293" y="31"/>
                    </a:lnTo>
                    <a:lnTo>
                      <a:pt x="313" y="63"/>
                    </a:lnTo>
                    <a:lnTo>
                      <a:pt x="318" y="100"/>
                    </a:lnTo>
                    <a:lnTo>
                      <a:pt x="310" y="136"/>
                    </a:lnTo>
                    <a:lnTo>
                      <a:pt x="298" y="152"/>
                    </a:lnTo>
                    <a:lnTo>
                      <a:pt x="172" y="324"/>
                    </a:lnTo>
                    <a:lnTo>
                      <a:pt x="158" y="343"/>
                    </a:lnTo>
                    <a:lnTo>
                      <a:pt x="118" y="361"/>
                    </a:lnTo>
                    <a:lnTo>
                      <a:pt x="96" y="36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101">
                <a:extLst>
                  <a:ext uri="{FF2B5EF4-FFF2-40B4-BE49-F238E27FC236}">
                    <a16:creationId xmlns:a16="http://schemas.microsoft.com/office/drawing/2014/main" xmlns="" id="{457DF8C8-67F8-4027-8103-41FDF105F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1" y="2597"/>
                <a:ext cx="296" cy="381"/>
              </a:xfrm>
              <a:custGeom>
                <a:avLst/>
                <a:gdLst>
                  <a:gd name="T0" fmla="*/ 96 w 887"/>
                  <a:gd name="T1" fmla="*/ 1144 h 1144"/>
                  <a:gd name="T2" fmla="*/ 82 w 887"/>
                  <a:gd name="T3" fmla="*/ 1144 h 1144"/>
                  <a:gd name="T4" fmla="*/ 53 w 887"/>
                  <a:gd name="T5" fmla="*/ 1136 h 1144"/>
                  <a:gd name="T6" fmla="*/ 40 w 887"/>
                  <a:gd name="T7" fmla="*/ 1127 h 1144"/>
                  <a:gd name="T8" fmla="*/ 26 w 887"/>
                  <a:gd name="T9" fmla="*/ 1114 h 1144"/>
                  <a:gd name="T10" fmla="*/ 6 w 887"/>
                  <a:gd name="T11" fmla="*/ 1083 h 1144"/>
                  <a:gd name="T12" fmla="*/ 0 w 887"/>
                  <a:gd name="T13" fmla="*/ 1045 h 1144"/>
                  <a:gd name="T14" fmla="*/ 9 w 887"/>
                  <a:gd name="T15" fmla="*/ 1010 h 1144"/>
                  <a:gd name="T16" fmla="*/ 20 w 887"/>
                  <a:gd name="T17" fmla="*/ 994 h 1144"/>
                  <a:gd name="T18" fmla="*/ 715 w 887"/>
                  <a:gd name="T19" fmla="*/ 39 h 1144"/>
                  <a:gd name="T20" fmla="*/ 727 w 887"/>
                  <a:gd name="T21" fmla="*/ 24 h 1144"/>
                  <a:gd name="T22" fmla="*/ 760 w 887"/>
                  <a:gd name="T23" fmla="*/ 6 h 1144"/>
                  <a:gd name="T24" fmla="*/ 796 w 887"/>
                  <a:gd name="T25" fmla="*/ 0 h 1144"/>
                  <a:gd name="T26" fmla="*/ 831 w 887"/>
                  <a:gd name="T27" fmla="*/ 9 h 1144"/>
                  <a:gd name="T28" fmla="*/ 849 w 887"/>
                  <a:gd name="T29" fmla="*/ 19 h 1144"/>
                  <a:gd name="T30" fmla="*/ 863 w 887"/>
                  <a:gd name="T31" fmla="*/ 32 h 1144"/>
                  <a:gd name="T32" fmla="*/ 882 w 887"/>
                  <a:gd name="T33" fmla="*/ 63 h 1144"/>
                  <a:gd name="T34" fmla="*/ 887 w 887"/>
                  <a:gd name="T35" fmla="*/ 99 h 1144"/>
                  <a:gd name="T36" fmla="*/ 880 w 887"/>
                  <a:gd name="T37" fmla="*/ 135 h 1144"/>
                  <a:gd name="T38" fmla="*/ 869 w 887"/>
                  <a:gd name="T39" fmla="*/ 152 h 1144"/>
                  <a:gd name="T40" fmla="*/ 173 w 887"/>
                  <a:gd name="T41" fmla="*/ 1106 h 1144"/>
                  <a:gd name="T42" fmla="*/ 158 w 887"/>
                  <a:gd name="T43" fmla="*/ 1123 h 1144"/>
                  <a:gd name="T44" fmla="*/ 119 w 887"/>
                  <a:gd name="T45" fmla="*/ 1143 h 1144"/>
                  <a:gd name="T46" fmla="*/ 96 w 887"/>
                  <a:gd name="T47" fmla="*/ 1144 h 1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87" h="1144">
                    <a:moveTo>
                      <a:pt x="96" y="1144"/>
                    </a:moveTo>
                    <a:lnTo>
                      <a:pt x="82" y="1144"/>
                    </a:lnTo>
                    <a:lnTo>
                      <a:pt x="53" y="1136"/>
                    </a:lnTo>
                    <a:lnTo>
                      <a:pt x="40" y="1127"/>
                    </a:lnTo>
                    <a:lnTo>
                      <a:pt x="26" y="1114"/>
                    </a:lnTo>
                    <a:lnTo>
                      <a:pt x="6" y="1083"/>
                    </a:lnTo>
                    <a:lnTo>
                      <a:pt x="0" y="1045"/>
                    </a:lnTo>
                    <a:lnTo>
                      <a:pt x="9" y="1010"/>
                    </a:lnTo>
                    <a:lnTo>
                      <a:pt x="20" y="994"/>
                    </a:lnTo>
                    <a:lnTo>
                      <a:pt x="715" y="39"/>
                    </a:lnTo>
                    <a:lnTo>
                      <a:pt x="727" y="24"/>
                    </a:lnTo>
                    <a:lnTo>
                      <a:pt x="760" y="6"/>
                    </a:lnTo>
                    <a:lnTo>
                      <a:pt x="796" y="0"/>
                    </a:lnTo>
                    <a:lnTo>
                      <a:pt x="831" y="9"/>
                    </a:lnTo>
                    <a:lnTo>
                      <a:pt x="849" y="19"/>
                    </a:lnTo>
                    <a:lnTo>
                      <a:pt x="863" y="32"/>
                    </a:lnTo>
                    <a:lnTo>
                      <a:pt x="882" y="63"/>
                    </a:lnTo>
                    <a:lnTo>
                      <a:pt x="887" y="99"/>
                    </a:lnTo>
                    <a:lnTo>
                      <a:pt x="880" y="135"/>
                    </a:lnTo>
                    <a:lnTo>
                      <a:pt x="869" y="152"/>
                    </a:lnTo>
                    <a:lnTo>
                      <a:pt x="173" y="1106"/>
                    </a:lnTo>
                    <a:lnTo>
                      <a:pt x="158" y="1123"/>
                    </a:lnTo>
                    <a:lnTo>
                      <a:pt x="119" y="1143"/>
                    </a:lnTo>
                    <a:lnTo>
                      <a:pt x="96" y="114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102">
                <a:extLst>
                  <a:ext uri="{FF2B5EF4-FFF2-40B4-BE49-F238E27FC236}">
                    <a16:creationId xmlns:a16="http://schemas.microsoft.com/office/drawing/2014/main" xmlns="" id="{AE3E33AE-1948-49AE-B5BE-24BD5E3FEE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04" y="1213"/>
                <a:ext cx="1027" cy="1383"/>
              </a:xfrm>
              <a:custGeom>
                <a:avLst/>
                <a:gdLst>
                  <a:gd name="T0" fmla="*/ 96 w 2426"/>
                  <a:gd name="T1" fmla="*/ 3250 h 3250"/>
                  <a:gd name="T2" fmla="*/ 82 w 2426"/>
                  <a:gd name="T3" fmla="*/ 3248 h 3250"/>
                  <a:gd name="T4" fmla="*/ 53 w 2426"/>
                  <a:gd name="T5" fmla="*/ 3240 h 3250"/>
                  <a:gd name="T6" fmla="*/ 41 w 2426"/>
                  <a:gd name="T7" fmla="*/ 3231 h 3250"/>
                  <a:gd name="T8" fmla="*/ 25 w 2426"/>
                  <a:gd name="T9" fmla="*/ 3218 h 3250"/>
                  <a:gd name="T10" fmla="*/ 6 w 2426"/>
                  <a:gd name="T11" fmla="*/ 3186 h 3250"/>
                  <a:gd name="T12" fmla="*/ 0 w 2426"/>
                  <a:gd name="T13" fmla="*/ 3151 h 3250"/>
                  <a:gd name="T14" fmla="*/ 9 w 2426"/>
                  <a:gd name="T15" fmla="*/ 3113 h 3250"/>
                  <a:gd name="T16" fmla="*/ 19 w 2426"/>
                  <a:gd name="T17" fmla="*/ 3098 h 3250"/>
                  <a:gd name="T18" fmla="*/ 2252 w 2426"/>
                  <a:gd name="T19" fmla="*/ 39 h 3250"/>
                  <a:gd name="T20" fmla="*/ 2265 w 2426"/>
                  <a:gd name="T21" fmla="*/ 24 h 3250"/>
                  <a:gd name="T22" fmla="*/ 2297 w 2426"/>
                  <a:gd name="T23" fmla="*/ 6 h 3250"/>
                  <a:gd name="T24" fmla="*/ 2334 w 2426"/>
                  <a:gd name="T25" fmla="*/ 0 h 3250"/>
                  <a:gd name="T26" fmla="*/ 2370 w 2426"/>
                  <a:gd name="T27" fmla="*/ 9 h 3250"/>
                  <a:gd name="T28" fmla="*/ 2386 w 2426"/>
                  <a:gd name="T29" fmla="*/ 19 h 3250"/>
                  <a:gd name="T30" fmla="*/ 2402 w 2426"/>
                  <a:gd name="T31" fmla="*/ 32 h 3250"/>
                  <a:gd name="T32" fmla="*/ 2420 w 2426"/>
                  <a:gd name="T33" fmla="*/ 63 h 3250"/>
                  <a:gd name="T34" fmla="*/ 2426 w 2426"/>
                  <a:gd name="T35" fmla="*/ 99 h 3250"/>
                  <a:gd name="T36" fmla="*/ 2417 w 2426"/>
                  <a:gd name="T37" fmla="*/ 135 h 3250"/>
                  <a:gd name="T38" fmla="*/ 2407 w 2426"/>
                  <a:gd name="T39" fmla="*/ 152 h 3250"/>
                  <a:gd name="T40" fmla="*/ 174 w 2426"/>
                  <a:gd name="T41" fmla="*/ 3209 h 3250"/>
                  <a:gd name="T42" fmla="*/ 158 w 2426"/>
                  <a:gd name="T43" fmla="*/ 3228 h 3250"/>
                  <a:gd name="T44" fmla="*/ 118 w 2426"/>
                  <a:gd name="T45" fmla="*/ 3248 h 3250"/>
                  <a:gd name="T46" fmla="*/ 96 w 2426"/>
                  <a:gd name="T47" fmla="*/ 3250 h 3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26" h="3250">
                    <a:moveTo>
                      <a:pt x="96" y="3250"/>
                    </a:moveTo>
                    <a:lnTo>
                      <a:pt x="82" y="3248"/>
                    </a:lnTo>
                    <a:lnTo>
                      <a:pt x="53" y="3240"/>
                    </a:lnTo>
                    <a:lnTo>
                      <a:pt x="41" y="3231"/>
                    </a:lnTo>
                    <a:lnTo>
                      <a:pt x="25" y="3218"/>
                    </a:lnTo>
                    <a:lnTo>
                      <a:pt x="6" y="3186"/>
                    </a:lnTo>
                    <a:lnTo>
                      <a:pt x="0" y="3151"/>
                    </a:lnTo>
                    <a:lnTo>
                      <a:pt x="9" y="3113"/>
                    </a:lnTo>
                    <a:lnTo>
                      <a:pt x="19" y="3098"/>
                    </a:lnTo>
                    <a:lnTo>
                      <a:pt x="2252" y="39"/>
                    </a:lnTo>
                    <a:lnTo>
                      <a:pt x="2265" y="24"/>
                    </a:lnTo>
                    <a:lnTo>
                      <a:pt x="2297" y="6"/>
                    </a:lnTo>
                    <a:lnTo>
                      <a:pt x="2334" y="0"/>
                    </a:lnTo>
                    <a:lnTo>
                      <a:pt x="2370" y="9"/>
                    </a:lnTo>
                    <a:lnTo>
                      <a:pt x="2386" y="19"/>
                    </a:lnTo>
                    <a:lnTo>
                      <a:pt x="2402" y="32"/>
                    </a:lnTo>
                    <a:lnTo>
                      <a:pt x="2420" y="63"/>
                    </a:lnTo>
                    <a:lnTo>
                      <a:pt x="2426" y="99"/>
                    </a:lnTo>
                    <a:lnTo>
                      <a:pt x="2417" y="135"/>
                    </a:lnTo>
                    <a:lnTo>
                      <a:pt x="2407" y="152"/>
                    </a:lnTo>
                    <a:lnTo>
                      <a:pt x="174" y="3209"/>
                    </a:lnTo>
                    <a:lnTo>
                      <a:pt x="158" y="3228"/>
                    </a:lnTo>
                    <a:lnTo>
                      <a:pt x="118" y="3248"/>
                    </a:lnTo>
                    <a:lnTo>
                      <a:pt x="96" y="325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103">
                <a:extLst>
                  <a:ext uri="{FF2B5EF4-FFF2-40B4-BE49-F238E27FC236}">
                    <a16:creationId xmlns:a16="http://schemas.microsoft.com/office/drawing/2014/main" xmlns="" id="{40ABF040-0052-49AC-A8E6-EE98490E004E}"/>
                  </a:ext>
                </a:extLst>
              </p:cNvPr>
              <p:cNvSpPr>
                <a:spLocks/>
              </p:cNvSpPr>
              <p:nvPr/>
            </p:nvSpPr>
            <p:spPr bwMode="auto">
              <a:xfrm rot="2068502" flipH="1">
                <a:off x="698" y="1063"/>
                <a:ext cx="68" cy="237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104">
                <a:extLst>
                  <a:ext uri="{FF2B5EF4-FFF2-40B4-BE49-F238E27FC236}">
                    <a16:creationId xmlns:a16="http://schemas.microsoft.com/office/drawing/2014/main" xmlns="" id="{9F726BCB-9C54-4E6D-9ED3-B490665788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04" y="2532"/>
                <a:ext cx="1010" cy="701"/>
              </a:xfrm>
              <a:custGeom>
                <a:avLst/>
                <a:gdLst>
                  <a:gd name="T0" fmla="*/ 2933 w 3029"/>
                  <a:gd name="T1" fmla="*/ 2104 h 2104"/>
                  <a:gd name="T2" fmla="*/ 2919 w 3029"/>
                  <a:gd name="T3" fmla="*/ 2103 h 2104"/>
                  <a:gd name="T4" fmla="*/ 2893 w 3029"/>
                  <a:gd name="T5" fmla="*/ 2096 h 2104"/>
                  <a:gd name="T6" fmla="*/ 2880 w 3029"/>
                  <a:gd name="T7" fmla="*/ 2087 h 2104"/>
                  <a:gd name="T8" fmla="*/ 42 w 3029"/>
                  <a:gd name="T9" fmla="*/ 175 h 2104"/>
                  <a:gd name="T10" fmla="*/ 28 w 3029"/>
                  <a:gd name="T11" fmla="*/ 164 h 2104"/>
                  <a:gd name="T12" fmla="*/ 8 w 3029"/>
                  <a:gd name="T13" fmla="*/ 132 h 2104"/>
                  <a:gd name="T14" fmla="*/ 0 w 3029"/>
                  <a:gd name="T15" fmla="*/ 96 h 2104"/>
                  <a:gd name="T16" fmla="*/ 8 w 3029"/>
                  <a:gd name="T17" fmla="*/ 61 h 2104"/>
                  <a:gd name="T18" fmla="*/ 18 w 3029"/>
                  <a:gd name="T19" fmla="*/ 43 h 2104"/>
                  <a:gd name="T20" fmla="*/ 29 w 3029"/>
                  <a:gd name="T21" fmla="*/ 28 h 2104"/>
                  <a:gd name="T22" fmla="*/ 61 w 3029"/>
                  <a:gd name="T23" fmla="*/ 8 h 2104"/>
                  <a:gd name="T24" fmla="*/ 96 w 3029"/>
                  <a:gd name="T25" fmla="*/ 0 h 2104"/>
                  <a:gd name="T26" fmla="*/ 132 w 3029"/>
                  <a:gd name="T27" fmla="*/ 8 h 2104"/>
                  <a:gd name="T28" fmla="*/ 149 w 3029"/>
                  <a:gd name="T29" fmla="*/ 18 h 2104"/>
                  <a:gd name="T30" fmla="*/ 2986 w 3029"/>
                  <a:gd name="T31" fmla="*/ 1929 h 2104"/>
                  <a:gd name="T32" fmla="*/ 3002 w 3029"/>
                  <a:gd name="T33" fmla="*/ 1941 h 2104"/>
                  <a:gd name="T34" fmla="*/ 3022 w 3029"/>
                  <a:gd name="T35" fmla="*/ 1972 h 2104"/>
                  <a:gd name="T36" fmla="*/ 3029 w 3029"/>
                  <a:gd name="T37" fmla="*/ 2008 h 2104"/>
                  <a:gd name="T38" fmla="*/ 3022 w 3029"/>
                  <a:gd name="T39" fmla="*/ 2044 h 2104"/>
                  <a:gd name="T40" fmla="*/ 3012 w 3029"/>
                  <a:gd name="T41" fmla="*/ 2061 h 2104"/>
                  <a:gd name="T42" fmla="*/ 2998 w 3029"/>
                  <a:gd name="T43" fmla="*/ 2080 h 2104"/>
                  <a:gd name="T44" fmla="*/ 2956 w 3029"/>
                  <a:gd name="T45" fmla="*/ 2101 h 2104"/>
                  <a:gd name="T46" fmla="*/ 2933 w 3029"/>
                  <a:gd name="T47" fmla="*/ 2104 h 2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29" h="2104">
                    <a:moveTo>
                      <a:pt x="2933" y="2104"/>
                    </a:moveTo>
                    <a:lnTo>
                      <a:pt x="2919" y="2103"/>
                    </a:lnTo>
                    <a:lnTo>
                      <a:pt x="2893" y="2096"/>
                    </a:lnTo>
                    <a:lnTo>
                      <a:pt x="2880" y="2087"/>
                    </a:lnTo>
                    <a:lnTo>
                      <a:pt x="42" y="175"/>
                    </a:lnTo>
                    <a:lnTo>
                      <a:pt x="28" y="164"/>
                    </a:lnTo>
                    <a:lnTo>
                      <a:pt x="8" y="132"/>
                    </a:lnTo>
                    <a:lnTo>
                      <a:pt x="0" y="96"/>
                    </a:lnTo>
                    <a:lnTo>
                      <a:pt x="8" y="61"/>
                    </a:lnTo>
                    <a:lnTo>
                      <a:pt x="18" y="43"/>
                    </a:lnTo>
                    <a:lnTo>
                      <a:pt x="29" y="28"/>
                    </a:lnTo>
                    <a:lnTo>
                      <a:pt x="61" y="8"/>
                    </a:lnTo>
                    <a:lnTo>
                      <a:pt x="96" y="0"/>
                    </a:lnTo>
                    <a:lnTo>
                      <a:pt x="132" y="8"/>
                    </a:lnTo>
                    <a:lnTo>
                      <a:pt x="149" y="18"/>
                    </a:lnTo>
                    <a:lnTo>
                      <a:pt x="2986" y="1929"/>
                    </a:lnTo>
                    <a:lnTo>
                      <a:pt x="3002" y="1941"/>
                    </a:lnTo>
                    <a:lnTo>
                      <a:pt x="3022" y="1972"/>
                    </a:lnTo>
                    <a:lnTo>
                      <a:pt x="3029" y="2008"/>
                    </a:lnTo>
                    <a:lnTo>
                      <a:pt x="3022" y="2044"/>
                    </a:lnTo>
                    <a:lnTo>
                      <a:pt x="3012" y="2061"/>
                    </a:lnTo>
                    <a:lnTo>
                      <a:pt x="2998" y="2080"/>
                    </a:lnTo>
                    <a:lnTo>
                      <a:pt x="2956" y="2101"/>
                    </a:lnTo>
                    <a:lnTo>
                      <a:pt x="2933" y="210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732940" y="3057276"/>
            <a:ext cx="4052908" cy="2237660"/>
            <a:chOff x="659191" y="218411"/>
            <a:chExt cx="2331367" cy="1327390"/>
          </a:xfrm>
        </p:grpSpPr>
        <p:grpSp>
          <p:nvGrpSpPr>
            <p:cNvPr id="234" name="그룹 233">
              <a:extLst>
                <a:ext uri="{FF2B5EF4-FFF2-40B4-BE49-F238E27FC236}">
                  <a16:creationId xmlns:a16="http://schemas.microsoft.com/office/drawing/2014/main" xmlns="" id="{C815527D-7B78-4DD1-A6B9-BD55B587980E}"/>
                </a:ext>
              </a:extLst>
            </p:cNvPr>
            <p:cNvGrpSpPr/>
            <p:nvPr/>
          </p:nvGrpSpPr>
          <p:grpSpPr>
            <a:xfrm>
              <a:off x="659191" y="218411"/>
              <a:ext cx="2331367" cy="1327390"/>
              <a:chOff x="659191" y="218411"/>
              <a:chExt cx="2331367" cy="1327390"/>
            </a:xfrm>
          </p:grpSpPr>
          <p:grpSp>
            <p:nvGrpSpPr>
              <p:cNvPr id="235" name="그룹 234">
                <a:extLst>
                  <a:ext uri="{FF2B5EF4-FFF2-40B4-BE49-F238E27FC236}">
                    <a16:creationId xmlns:a16="http://schemas.microsoft.com/office/drawing/2014/main" xmlns="" id="{045EC599-3912-4970-91B6-28B2052E4866}"/>
                  </a:ext>
                </a:extLst>
              </p:cNvPr>
              <p:cNvGrpSpPr/>
              <p:nvPr/>
            </p:nvGrpSpPr>
            <p:grpSpPr>
              <a:xfrm flipH="1">
                <a:off x="665219" y="218411"/>
                <a:ext cx="2325339" cy="1312352"/>
                <a:chOff x="6004303" y="-1663638"/>
                <a:chExt cx="2325339" cy="1312352"/>
              </a:xfrm>
            </p:grpSpPr>
            <p:sp>
              <p:nvSpPr>
                <p:cNvPr id="237" name="Freeform 173">
                  <a:extLst>
                    <a:ext uri="{FF2B5EF4-FFF2-40B4-BE49-F238E27FC236}">
                      <a16:creationId xmlns:a16="http://schemas.microsoft.com/office/drawing/2014/main" xmlns="" id="{74BB206A-6D2D-48EE-9CB2-9B17EB8491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03906" y="-1232742"/>
                  <a:ext cx="368430" cy="738017"/>
                </a:xfrm>
                <a:custGeom>
                  <a:avLst/>
                  <a:gdLst>
                    <a:gd name="T0" fmla="*/ 1708 w 1912"/>
                    <a:gd name="T1" fmla="*/ 0 h 3827"/>
                    <a:gd name="T2" fmla="*/ 1581 w 1912"/>
                    <a:gd name="T3" fmla="*/ 39 h 3827"/>
                    <a:gd name="T4" fmla="*/ 1146 w 1912"/>
                    <a:gd name="T5" fmla="*/ 180 h 3827"/>
                    <a:gd name="T6" fmla="*/ 1026 w 1912"/>
                    <a:gd name="T7" fmla="*/ 220 h 3827"/>
                    <a:gd name="T8" fmla="*/ 749 w 1912"/>
                    <a:gd name="T9" fmla="*/ 323 h 3827"/>
                    <a:gd name="T10" fmla="*/ 357 w 1912"/>
                    <a:gd name="T11" fmla="*/ 478 h 3827"/>
                    <a:gd name="T12" fmla="*/ 229 w 1912"/>
                    <a:gd name="T13" fmla="*/ 535 h 3827"/>
                    <a:gd name="T14" fmla="*/ 212 w 1912"/>
                    <a:gd name="T15" fmla="*/ 547 h 3827"/>
                    <a:gd name="T16" fmla="*/ 180 w 1912"/>
                    <a:gd name="T17" fmla="*/ 586 h 3827"/>
                    <a:gd name="T18" fmla="*/ 155 w 1912"/>
                    <a:gd name="T19" fmla="*/ 640 h 3827"/>
                    <a:gd name="T20" fmla="*/ 133 w 1912"/>
                    <a:gd name="T21" fmla="*/ 705 h 3827"/>
                    <a:gd name="T22" fmla="*/ 96 w 1912"/>
                    <a:gd name="T23" fmla="*/ 890 h 3827"/>
                    <a:gd name="T24" fmla="*/ 77 w 1912"/>
                    <a:gd name="T25" fmla="*/ 1020 h 3827"/>
                    <a:gd name="T26" fmla="*/ 26 w 1912"/>
                    <a:gd name="T27" fmla="*/ 1315 h 3827"/>
                    <a:gd name="T28" fmla="*/ 0 w 1912"/>
                    <a:gd name="T29" fmla="*/ 1454 h 3827"/>
                    <a:gd name="T30" fmla="*/ 205 w 1912"/>
                    <a:gd name="T31" fmla="*/ 3699 h 3827"/>
                    <a:gd name="T32" fmla="*/ 1912 w 1912"/>
                    <a:gd name="T33" fmla="*/ 3827 h 3827"/>
                    <a:gd name="T34" fmla="*/ 1905 w 1912"/>
                    <a:gd name="T35" fmla="*/ 3546 h 3827"/>
                    <a:gd name="T36" fmla="*/ 1865 w 1912"/>
                    <a:gd name="T37" fmla="*/ 2152 h 3827"/>
                    <a:gd name="T38" fmla="*/ 1837 w 1912"/>
                    <a:gd name="T39" fmla="*/ 1484 h 3827"/>
                    <a:gd name="T40" fmla="*/ 1819 w 1912"/>
                    <a:gd name="T41" fmla="*/ 1140 h 3827"/>
                    <a:gd name="T42" fmla="*/ 1810 w 1912"/>
                    <a:gd name="T43" fmla="*/ 1020 h 3827"/>
                    <a:gd name="T44" fmla="*/ 1733 w 1912"/>
                    <a:gd name="T45" fmla="*/ 230 h 3827"/>
                    <a:gd name="T46" fmla="*/ 1708 w 1912"/>
                    <a:gd name="T47" fmla="*/ 0 h 38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912" h="3827">
                      <a:moveTo>
                        <a:pt x="1708" y="0"/>
                      </a:moveTo>
                      <a:lnTo>
                        <a:pt x="1581" y="39"/>
                      </a:lnTo>
                      <a:lnTo>
                        <a:pt x="1146" y="180"/>
                      </a:lnTo>
                      <a:lnTo>
                        <a:pt x="1026" y="220"/>
                      </a:lnTo>
                      <a:lnTo>
                        <a:pt x="749" y="323"/>
                      </a:lnTo>
                      <a:lnTo>
                        <a:pt x="357" y="478"/>
                      </a:lnTo>
                      <a:lnTo>
                        <a:pt x="229" y="535"/>
                      </a:lnTo>
                      <a:lnTo>
                        <a:pt x="212" y="547"/>
                      </a:lnTo>
                      <a:lnTo>
                        <a:pt x="180" y="586"/>
                      </a:lnTo>
                      <a:lnTo>
                        <a:pt x="155" y="640"/>
                      </a:lnTo>
                      <a:lnTo>
                        <a:pt x="133" y="705"/>
                      </a:lnTo>
                      <a:lnTo>
                        <a:pt x="96" y="890"/>
                      </a:lnTo>
                      <a:lnTo>
                        <a:pt x="77" y="1020"/>
                      </a:lnTo>
                      <a:lnTo>
                        <a:pt x="26" y="1315"/>
                      </a:lnTo>
                      <a:lnTo>
                        <a:pt x="0" y="1454"/>
                      </a:lnTo>
                      <a:lnTo>
                        <a:pt x="205" y="3699"/>
                      </a:lnTo>
                      <a:lnTo>
                        <a:pt x="1912" y="3827"/>
                      </a:lnTo>
                      <a:lnTo>
                        <a:pt x="1905" y="3546"/>
                      </a:lnTo>
                      <a:lnTo>
                        <a:pt x="1865" y="2152"/>
                      </a:lnTo>
                      <a:lnTo>
                        <a:pt x="1837" y="1484"/>
                      </a:lnTo>
                      <a:lnTo>
                        <a:pt x="1819" y="1140"/>
                      </a:lnTo>
                      <a:lnTo>
                        <a:pt x="1810" y="1020"/>
                      </a:lnTo>
                      <a:lnTo>
                        <a:pt x="1733" y="230"/>
                      </a:lnTo>
                      <a:lnTo>
                        <a:pt x="1708" y="0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8" name="Freeform 174">
                  <a:extLst>
                    <a:ext uri="{FF2B5EF4-FFF2-40B4-BE49-F238E27FC236}">
                      <a16:creationId xmlns:a16="http://schemas.microsoft.com/office/drawing/2014/main" xmlns="" id="{5E2891F1-EB7D-48BD-B680-8EFB02336F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38211" y="-1482026"/>
                  <a:ext cx="319268" cy="495096"/>
                </a:xfrm>
                <a:custGeom>
                  <a:avLst/>
                  <a:gdLst>
                    <a:gd name="T0" fmla="*/ 0 w 1657"/>
                    <a:gd name="T1" fmla="*/ 578 h 2568"/>
                    <a:gd name="T2" fmla="*/ 0 w 1657"/>
                    <a:gd name="T3" fmla="*/ 612 h 2568"/>
                    <a:gd name="T4" fmla="*/ 11 w 1657"/>
                    <a:gd name="T5" fmla="*/ 835 h 2568"/>
                    <a:gd name="T6" fmla="*/ 30 w 1657"/>
                    <a:gd name="T7" fmla="*/ 1038 h 2568"/>
                    <a:gd name="T8" fmla="*/ 63 w 1657"/>
                    <a:gd name="T9" fmla="*/ 1268 h 2568"/>
                    <a:gd name="T10" fmla="*/ 102 w 1657"/>
                    <a:gd name="T11" fmla="*/ 1443 h 2568"/>
                    <a:gd name="T12" fmla="*/ 133 w 1657"/>
                    <a:gd name="T13" fmla="*/ 1556 h 2568"/>
                    <a:gd name="T14" fmla="*/ 170 w 1657"/>
                    <a:gd name="T15" fmla="*/ 1664 h 2568"/>
                    <a:gd name="T16" fmla="*/ 215 w 1657"/>
                    <a:gd name="T17" fmla="*/ 1763 h 2568"/>
                    <a:gd name="T18" fmla="*/ 265 w 1657"/>
                    <a:gd name="T19" fmla="*/ 1852 h 2568"/>
                    <a:gd name="T20" fmla="*/ 324 w 1657"/>
                    <a:gd name="T21" fmla="*/ 1925 h 2568"/>
                    <a:gd name="T22" fmla="*/ 357 w 1657"/>
                    <a:gd name="T23" fmla="*/ 1955 h 2568"/>
                    <a:gd name="T24" fmla="*/ 586 w 1657"/>
                    <a:gd name="T25" fmla="*/ 2568 h 2568"/>
                    <a:gd name="T26" fmla="*/ 1326 w 1657"/>
                    <a:gd name="T27" fmla="*/ 2160 h 2568"/>
                    <a:gd name="T28" fmla="*/ 1328 w 1657"/>
                    <a:gd name="T29" fmla="*/ 2093 h 2568"/>
                    <a:gd name="T30" fmla="*/ 1357 w 1657"/>
                    <a:gd name="T31" fmla="*/ 1624 h 2568"/>
                    <a:gd name="T32" fmla="*/ 1376 w 1657"/>
                    <a:gd name="T33" fmla="*/ 1446 h 2568"/>
                    <a:gd name="T34" fmla="*/ 1412 w 1657"/>
                    <a:gd name="T35" fmla="*/ 1311 h 2568"/>
                    <a:gd name="T36" fmla="*/ 1449 w 1657"/>
                    <a:gd name="T37" fmla="*/ 1110 h 2568"/>
                    <a:gd name="T38" fmla="*/ 1453 w 1657"/>
                    <a:gd name="T39" fmla="*/ 1089 h 2568"/>
                    <a:gd name="T40" fmla="*/ 1657 w 1657"/>
                    <a:gd name="T41" fmla="*/ 43 h 2568"/>
                    <a:gd name="T42" fmla="*/ 1608 w 1657"/>
                    <a:gd name="T43" fmla="*/ 41 h 2568"/>
                    <a:gd name="T44" fmla="*/ 1296 w 1657"/>
                    <a:gd name="T45" fmla="*/ 8 h 2568"/>
                    <a:gd name="T46" fmla="*/ 1089 w 1657"/>
                    <a:gd name="T47" fmla="*/ 0 h 2568"/>
                    <a:gd name="T48" fmla="*/ 941 w 1657"/>
                    <a:gd name="T49" fmla="*/ 1 h 2568"/>
                    <a:gd name="T50" fmla="*/ 791 w 1657"/>
                    <a:gd name="T51" fmla="*/ 10 h 2568"/>
                    <a:gd name="T52" fmla="*/ 642 w 1657"/>
                    <a:gd name="T53" fmla="*/ 30 h 2568"/>
                    <a:gd name="T54" fmla="*/ 497 w 1657"/>
                    <a:gd name="T55" fmla="*/ 63 h 2568"/>
                    <a:gd name="T56" fmla="*/ 364 w 1657"/>
                    <a:gd name="T57" fmla="*/ 112 h 2568"/>
                    <a:gd name="T58" fmla="*/ 243 w 1657"/>
                    <a:gd name="T59" fmla="*/ 178 h 2568"/>
                    <a:gd name="T60" fmla="*/ 166 w 1657"/>
                    <a:gd name="T61" fmla="*/ 241 h 2568"/>
                    <a:gd name="T62" fmla="*/ 120 w 1657"/>
                    <a:gd name="T63" fmla="*/ 288 h 2568"/>
                    <a:gd name="T64" fmla="*/ 81 w 1657"/>
                    <a:gd name="T65" fmla="*/ 343 h 2568"/>
                    <a:gd name="T66" fmla="*/ 48 w 1657"/>
                    <a:gd name="T67" fmla="*/ 401 h 2568"/>
                    <a:gd name="T68" fmla="*/ 24 w 1657"/>
                    <a:gd name="T69" fmla="*/ 467 h 2568"/>
                    <a:gd name="T70" fmla="*/ 5 w 1657"/>
                    <a:gd name="T71" fmla="*/ 539 h 2568"/>
                    <a:gd name="T72" fmla="*/ 0 w 1657"/>
                    <a:gd name="T73" fmla="*/ 578 h 25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57" h="2568">
                      <a:moveTo>
                        <a:pt x="0" y="578"/>
                      </a:moveTo>
                      <a:lnTo>
                        <a:pt x="0" y="612"/>
                      </a:lnTo>
                      <a:lnTo>
                        <a:pt x="11" y="835"/>
                      </a:lnTo>
                      <a:lnTo>
                        <a:pt x="30" y="1038"/>
                      </a:lnTo>
                      <a:lnTo>
                        <a:pt x="63" y="1268"/>
                      </a:lnTo>
                      <a:lnTo>
                        <a:pt x="102" y="1443"/>
                      </a:lnTo>
                      <a:lnTo>
                        <a:pt x="133" y="1556"/>
                      </a:lnTo>
                      <a:lnTo>
                        <a:pt x="170" y="1664"/>
                      </a:lnTo>
                      <a:lnTo>
                        <a:pt x="215" y="1763"/>
                      </a:lnTo>
                      <a:lnTo>
                        <a:pt x="265" y="1852"/>
                      </a:lnTo>
                      <a:lnTo>
                        <a:pt x="324" y="1925"/>
                      </a:lnTo>
                      <a:lnTo>
                        <a:pt x="357" y="1955"/>
                      </a:lnTo>
                      <a:lnTo>
                        <a:pt x="586" y="2568"/>
                      </a:lnTo>
                      <a:lnTo>
                        <a:pt x="1326" y="2160"/>
                      </a:lnTo>
                      <a:lnTo>
                        <a:pt x="1328" y="2093"/>
                      </a:lnTo>
                      <a:lnTo>
                        <a:pt x="1357" y="1624"/>
                      </a:lnTo>
                      <a:lnTo>
                        <a:pt x="1376" y="1446"/>
                      </a:lnTo>
                      <a:lnTo>
                        <a:pt x="1412" y="1311"/>
                      </a:lnTo>
                      <a:lnTo>
                        <a:pt x="1449" y="1110"/>
                      </a:lnTo>
                      <a:lnTo>
                        <a:pt x="1453" y="1089"/>
                      </a:lnTo>
                      <a:lnTo>
                        <a:pt x="1657" y="43"/>
                      </a:lnTo>
                      <a:lnTo>
                        <a:pt x="1608" y="41"/>
                      </a:lnTo>
                      <a:lnTo>
                        <a:pt x="1296" y="8"/>
                      </a:lnTo>
                      <a:lnTo>
                        <a:pt x="1089" y="0"/>
                      </a:lnTo>
                      <a:lnTo>
                        <a:pt x="941" y="1"/>
                      </a:lnTo>
                      <a:lnTo>
                        <a:pt x="791" y="10"/>
                      </a:lnTo>
                      <a:lnTo>
                        <a:pt x="642" y="30"/>
                      </a:lnTo>
                      <a:lnTo>
                        <a:pt x="497" y="63"/>
                      </a:lnTo>
                      <a:lnTo>
                        <a:pt x="364" y="112"/>
                      </a:lnTo>
                      <a:lnTo>
                        <a:pt x="243" y="178"/>
                      </a:lnTo>
                      <a:lnTo>
                        <a:pt x="166" y="241"/>
                      </a:lnTo>
                      <a:lnTo>
                        <a:pt x="120" y="288"/>
                      </a:lnTo>
                      <a:lnTo>
                        <a:pt x="81" y="343"/>
                      </a:lnTo>
                      <a:lnTo>
                        <a:pt x="48" y="401"/>
                      </a:lnTo>
                      <a:lnTo>
                        <a:pt x="24" y="467"/>
                      </a:lnTo>
                      <a:lnTo>
                        <a:pt x="5" y="539"/>
                      </a:lnTo>
                      <a:lnTo>
                        <a:pt x="0" y="57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round/>
                  <a:headEnd/>
                  <a:tailEnd/>
                </a:ln>
                <a:scene3d>
                  <a:camera prst="orthographicFront"/>
                  <a:lightRig rig="flat" dir="t"/>
                </a:scene3d>
                <a:sp3d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9" name="Freeform 175">
                  <a:extLst>
                    <a:ext uri="{FF2B5EF4-FFF2-40B4-BE49-F238E27FC236}">
                      <a16:creationId xmlns:a16="http://schemas.microsoft.com/office/drawing/2014/main" xmlns="" id="{BB185B78-D7CA-44BC-ABA4-C98E9F1446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15076" y="-1651492"/>
                  <a:ext cx="394457" cy="384625"/>
                </a:xfrm>
                <a:custGeom>
                  <a:avLst/>
                  <a:gdLst>
                    <a:gd name="T0" fmla="*/ 1571 w 2044"/>
                    <a:gd name="T1" fmla="*/ 1969 h 1994"/>
                    <a:gd name="T2" fmla="*/ 1624 w 2044"/>
                    <a:gd name="T3" fmla="*/ 1815 h 1994"/>
                    <a:gd name="T4" fmla="*/ 1699 w 2044"/>
                    <a:gd name="T5" fmla="*/ 1663 h 1994"/>
                    <a:gd name="T6" fmla="*/ 1743 w 2044"/>
                    <a:gd name="T7" fmla="*/ 1621 h 1994"/>
                    <a:gd name="T8" fmla="*/ 1802 w 2044"/>
                    <a:gd name="T9" fmla="*/ 1610 h 1994"/>
                    <a:gd name="T10" fmla="*/ 1876 w 2044"/>
                    <a:gd name="T11" fmla="*/ 1637 h 1994"/>
                    <a:gd name="T12" fmla="*/ 1944 w 2044"/>
                    <a:gd name="T13" fmla="*/ 1479 h 1994"/>
                    <a:gd name="T14" fmla="*/ 2028 w 2044"/>
                    <a:gd name="T15" fmla="*/ 1155 h 1994"/>
                    <a:gd name="T16" fmla="*/ 2041 w 2044"/>
                    <a:gd name="T17" fmla="*/ 829 h 1994"/>
                    <a:gd name="T18" fmla="*/ 2021 w 2044"/>
                    <a:gd name="T19" fmla="*/ 702 h 1994"/>
                    <a:gd name="T20" fmla="*/ 1955 w 2044"/>
                    <a:gd name="T21" fmla="*/ 540 h 1994"/>
                    <a:gd name="T22" fmla="*/ 1851 w 2044"/>
                    <a:gd name="T23" fmla="*/ 392 h 1994"/>
                    <a:gd name="T24" fmla="*/ 1713 w 2044"/>
                    <a:gd name="T25" fmla="*/ 264 h 1994"/>
                    <a:gd name="T26" fmla="*/ 1555 w 2044"/>
                    <a:gd name="T27" fmla="*/ 158 h 1994"/>
                    <a:gd name="T28" fmla="*/ 1342 w 2044"/>
                    <a:gd name="T29" fmla="*/ 60 h 1994"/>
                    <a:gd name="T30" fmla="*/ 1128 w 2044"/>
                    <a:gd name="T31" fmla="*/ 7 h 1994"/>
                    <a:gd name="T32" fmla="*/ 971 w 2044"/>
                    <a:gd name="T33" fmla="*/ 0 h 1994"/>
                    <a:gd name="T34" fmla="*/ 857 w 2044"/>
                    <a:gd name="T35" fmla="*/ 16 h 1994"/>
                    <a:gd name="T36" fmla="*/ 582 w 2044"/>
                    <a:gd name="T37" fmla="*/ 112 h 1994"/>
                    <a:gd name="T38" fmla="*/ 351 w 2044"/>
                    <a:gd name="T39" fmla="*/ 271 h 1994"/>
                    <a:gd name="T40" fmla="*/ 168 w 2044"/>
                    <a:gd name="T41" fmla="*/ 474 h 1994"/>
                    <a:gd name="T42" fmla="*/ 68 w 2044"/>
                    <a:gd name="T43" fmla="*/ 641 h 1994"/>
                    <a:gd name="T44" fmla="*/ 10 w 2044"/>
                    <a:gd name="T45" fmla="*/ 818 h 1994"/>
                    <a:gd name="T46" fmla="*/ 6 w 2044"/>
                    <a:gd name="T47" fmla="*/ 1043 h 1994"/>
                    <a:gd name="T48" fmla="*/ 45 w 2044"/>
                    <a:gd name="T49" fmla="*/ 1231 h 1994"/>
                    <a:gd name="T50" fmla="*/ 93 w 2044"/>
                    <a:gd name="T51" fmla="*/ 1356 h 1994"/>
                    <a:gd name="T52" fmla="*/ 118 w 2044"/>
                    <a:gd name="T53" fmla="*/ 1452 h 1994"/>
                    <a:gd name="T54" fmla="*/ 118 w 2044"/>
                    <a:gd name="T55" fmla="*/ 1449 h 1994"/>
                    <a:gd name="T56" fmla="*/ 152 w 2044"/>
                    <a:gd name="T57" fmla="*/ 1350 h 1994"/>
                    <a:gd name="T58" fmla="*/ 182 w 2044"/>
                    <a:gd name="T59" fmla="*/ 1334 h 1994"/>
                    <a:gd name="T60" fmla="*/ 475 w 2044"/>
                    <a:gd name="T61" fmla="*/ 1369 h 1994"/>
                    <a:gd name="T62" fmla="*/ 730 w 2044"/>
                    <a:gd name="T63" fmla="*/ 1356 h 1994"/>
                    <a:gd name="T64" fmla="*/ 933 w 2044"/>
                    <a:gd name="T65" fmla="*/ 1306 h 1994"/>
                    <a:gd name="T66" fmla="*/ 1287 w 2044"/>
                    <a:gd name="T67" fmla="*/ 1185 h 1994"/>
                    <a:gd name="T68" fmla="*/ 1276 w 2044"/>
                    <a:gd name="T69" fmla="*/ 1352 h 1994"/>
                    <a:gd name="T70" fmla="*/ 1316 w 2044"/>
                    <a:gd name="T71" fmla="*/ 1478 h 1994"/>
                    <a:gd name="T72" fmla="*/ 1392 w 2044"/>
                    <a:gd name="T73" fmla="*/ 1560 h 1994"/>
                    <a:gd name="T74" fmla="*/ 1459 w 2044"/>
                    <a:gd name="T75" fmla="*/ 1629 h 1994"/>
                    <a:gd name="T76" fmla="*/ 1494 w 2044"/>
                    <a:gd name="T77" fmla="*/ 1752 h 1994"/>
                    <a:gd name="T78" fmla="*/ 1469 w 2044"/>
                    <a:gd name="T79" fmla="*/ 1994 h 19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044" h="1994">
                      <a:moveTo>
                        <a:pt x="1469" y="1994"/>
                      </a:moveTo>
                      <a:lnTo>
                        <a:pt x="1571" y="1969"/>
                      </a:lnTo>
                      <a:lnTo>
                        <a:pt x="1577" y="1946"/>
                      </a:lnTo>
                      <a:lnTo>
                        <a:pt x="1624" y="1815"/>
                      </a:lnTo>
                      <a:lnTo>
                        <a:pt x="1670" y="1712"/>
                      </a:lnTo>
                      <a:lnTo>
                        <a:pt x="1699" y="1663"/>
                      </a:lnTo>
                      <a:lnTo>
                        <a:pt x="1713" y="1644"/>
                      </a:lnTo>
                      <a:lnTo>
                        <a:pt x="1743" y="1621"/>
                      </a:lnTo>
                      <a:lnTo>
                        <a:pt x="1773" y="1611"/>
                      </a:lnTo>
                      <a:lnTo>
                        <a:pt x="1802" y="1610"/>
                      </a:lnTo>
                      <a:lnTo>
                        <a:pt x="1864" y="1627"/>
                      </a:lnTo>
                      <a:lnTo>
                        <a:pt x="1876" y="1637"/>
                      </a:lnTo>
                      <a:lnTo>
                        <a:pt x="1884" y="1623"/>
                      </a:lnTo>
                      <a:lnTo>
                        <a:pt x="1944" y="1479"/>
                      </a:lnTo>
                      <a:lnTo>
                        <a:pt x="2000" y="1299"/>
                      </a:lnTo>
                      <a:lnTo>
                        <a:pt x="2028" y="1155"/>
                      </a:lnTo>
                      <a:lnTo>
                        <a:pt x="2044" y="997"/>
                      </a:lnTo>
                      <a:lnTo>
                        <a:pt x="2041" y="829"/>
                      </a:lnTo>
                      <a:lnTo>
                        <a:pt x="2030" y="745"/>
                      </a:lnTo>
                      <a:lnTo>
                        <a:pt x="2021" y="702"/>
                      </a:lnTo>
                      <a:lnTo>
                        <a:pt x="1994" y="619"/>
                      </a:lnTo>
                      <a:lnTo>
                        <a:pt x="1955" y="540"/>
                      </a:lnTo>
                      <a:lnTo>
                        <a:pt x="1908" y="464"/>
                      </a:lnTo>
                      <a:lnTo>
                        <a:pt x="1851" y="392"/>
                      </a:lnTo>
                      <a:lnTo>
                        <a:pt x="1785" y="326"/>
                      </a:lnTo>
                      <a:lnTo>
                        <a:pt x="1713" y="264"/>
                      </a:lnTo>
                      <a:lnTo>
                        <a:pt x="1637" y="208"/>
                      </a:lnTo>
                      <a:lnTo>
                        <a:pt x="1555" y="158"/>
                      </a:lnTo>
                      <a:lnTo>
                        <a:pt x="1471" y="115"/>
                      </a:lnTo>
                      <a:lnTo>
                        <a:pt x="1342" y="60"/>
                      </a:lnTo>
                      <a:lnTo>
                        <a:pt x="1213" y="23"/>
                      </a:lnTo>
                      <a:lnTo>
                        <a:pt x="1128" y="7"/>
                      </a:lnTo>
                      <a:lnTo>
                        <a:pt x="1047" y="0"/>
                      </a:lnTo>
                      <a:lnTo>
                        <a:pt x="971" y="0"/>
                      </a:lnTo>
                      <a:lnTo>
                        <a:pt x="933" y="4"/>
                      </a:lnTo>
                      <a:lnTo>
                        <a:pt x="857" y="16"/>
                      </a:lnTo>
                      <a:lnTo>
                        <a:pt x="715" y="55"/>
                      </a:lnTo>
                      <a:lnTo>
                        <a:pt x="582" y="112"/>
                      </a:lnTo>
                      <a:lnTo>
                        <a:pt x="460" y="185"/>
                      </a:lnTo>
                      <a:lnTo>
                        <a:pt x="351" y="271"/>
                      </a:lnTo>
                      <a:lnTo>
                        <a:pt x="254" y="369"/>
                      </a:lnTo>
                      <a:lnTo>
                        <a:pt x="168" y="474"/>
                      </a:lnTo>
                      <a:lnTo>
                        <a:pt x="98" y="586"/>
                      </a:lnTo>
                      <a:lnTo>
                        <a:pt x="68" y="641"/>
                      </a:lnTo>
                      <a:lnTo>
                        <a:pt x="40" y="700"/>
                      </a:lnTo>
                      <a:lnTo>
                        <a:pt x="10" y="818"/>
                      </a:lnTo>
                      <a:lnTo>
                        <a:pt x="0" y="933"/>
                      </a:lnTo>
                      <a:lnTo>
                        <a:pt x="6" y="1043"/>
                      </a:lnTo>
                      <a:lnTo>
                        <a:pt x="22" y="1144"/>
                      </a:lnTo>
                      <a:lnTo>
                        <a:pt x="45" y="1231"/>
                      </a:lnTo>
                      <a:lnTo>
                        <a:pt x="79" y="1327"/>
                      </a:lnTo>
                      <a:lnTo>
                        <a:pt x="93" y="1356"/>
                      </a:lnTo>
                      <a:lnTo>
                        <a:pt x="109" y="1395"/>
                      </a:lnTo>
                      <a:lnTo>
                        <a:pt x="118" y="1452"/>
                      </a:lnTo>
                      <a:lnTo>
                        <a:pt x="118" y="1458"/>
                      </a:lnTo>
                      <a:lnTo>
                        <a:pt x="118" y="1449"/>
                      </a:lnTo>
                      <a:lnTo>
                        <a:pt x="131" y="1393"/>
                      </a:lnTo>
                      <a:lnTo>
                        <a:pt x="152" y="1350"/>
                      </a:lnTo>
                      <a:lnTo>
                        <a:pt x="169" y="1330"/>
                      </a:lnTo>
                      <a:lnTo>
                        <a:pt x="182" y="1334"/>
                      </a:lnTo>
                      <a:lnTo>
                        <a:pt x="313" y="1356"/>
                      </a:lnTo>
                      <a:lnTo>
                        <a:pt x="475" y="1369"/>
                      </a:lnTo>
                      <a:lnTo>
                        <a:pt x="598" y="1369"/>
                      </a:lnTo>
                      <a:lnTo>
                        <a:pt x="730" y="1356"/>
                      </a:lnTo>
                      <a:lnTo>
                        <a:pt x="866" y="1327"/>
                      </a:lnTo>
                      <a:lnTo>
                        <a:pt x="933" y="1306"/>
                      </a:lnTo>
                      <a:lnTo>
                        <a:pt x="1290" y="1178"/>
                      </a:lnTo>
                      <a:lnTo>
                        <a:pt x="1287" y="1185"/>
                      </a:lnTo>
                      <a:lnTo>
                        <a:pt x="1274" y="1263"/>
                      </a:lnTo>
                      <a:lnTo>
                        <a:pt x="1276" y="1352"/>
                      </a:lnTo>
                      <a:lnTo>
                        <a:pt x="1289" y="1415"/>
                      </a:lnTo>
                      <a:lnTo>
                        <a:pt x="1316" y="1478"/>
                      </a:lnTo>
                      <a:lnTo>
                        <a:pt x="1360" y="1535"/>
                      </a:lnTo>
                      <a:lnTo>
                        <a:pt x="1392" y="1560"/>
                      </a:lnTo>
                      <a:lnTo>
                        <a:pt x="1419" y="1580"/>
                      </a:lnTo>
                      <a:lnTo>
                        <a:pt x="1459" y="1629"/>
                      </a:lnTo>
                      <a:lnTo>
                        <a:pt x="1482" y="1686"/>
                      </a:lnTo>
                      <a:lnTo>
                        <a:pt x="1494" y="1752"/>
                      </a:lnTo>
                      <a:lnTo>
                        <a:pt x="1494" y="1789"/>
                      </a:lnTo>
                      <a:lnTo>
                        <a:pt x="1469" y="1994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0" name="Freeform 176">
                  <a:extLst>
                    <a:ext uri="{FF2B5EF4-FFF2-40B4-BE49-F238E27FC236}">
                      <a16:creationId xmlns:a16="http://schemas.microsoft.com/office/drawing/2014/main" xmlns="" id="{D34FB665-9203-4F02-9FA0-987B0E584E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06003" y="-1357095"/>
                  <a:ext cx="72298" cy="109893"/>
                </a:xfrm>
                <a:custGeom>
                  <a:avLst/>
                  <a:gdLst>
                    <a:gd name="T0" fmla="*/ 314 w 375"/>
                    <a:gd name="T1" fmla="*/ 5 h 571"/>
                    <a:gd name="T2" fmla="*/ 328 w 375"/>
                    <a:gd name="T3" fmla="*/ 14 h 571"/>
                    <a:gd name="T4" fmla="*/ 349 w 375"/>
                    <a:gd name="T5" fmla="*/ 37 h 571"/>
                    <a:gd name="T6" fmla="*/ 365 w 375"/>
                    <a:gd name="T7" fmla="*/ 70 h 571"/>
                    <a:gd name="T8" fmla="*/ 374 w 375"/>
                    <a:gd name="T9" fmla="*/ 110 h 571"/>
                    <a:gd name="T10" fmla="*/ 375 w 375"/>
                    <a:gd name="T11" fmla="*/ 180 h 571"/>
                    <a:gd name="T12" fmla="*/ 351 w 375"/>
                    <a:gd name="T13" fmla="*/ 291 h 571"/>
                    <a:gd name="T14" fmla="*/ 326 w 375"/>
                    <a:gd name="T15" fmla="*/ 348 h 571"/>
                    <a:gd name="T16" fmla="*/ 299 w 375"/>
                    <a:gd name="T17" fmla="*/ 404 h 571"/>
                    <a:gd name="T18" fmla="*/ 232 w 375"/>
                    <a:gd name="T19" fmla="*/ 495 h 571"/>
                    <a:gd name="T20" fmla="*/ 179 w 375"/>
                    <a:gd name="T21" fmla="*/ 541 h 571"/>
                    <a:gd name="T22" fmla="*/ 143 w 375"/>
                    <a:gd name="T23" fmla="*/ 561 h 571"/>
                    <a:gd name="T24" fmla="*/ 107 w 375"/>
                    <a:gd name="T25" fmla="*/ 571 h 571"/>
                    <a:gd name="T26" fmla="*/ 76 w 375"/>
                    <a:gd name="T27" fmla="*/ 569 h 571"/>
                    <a:gd name="T28" fmla="*/ 61 w 375"/>
                    <a:gd name="T29" fmla="*/ 564 h 571"/>
                    <a:gd name="T30" fmla="*/ 47 w 375"/>
                    <a:gd name="T31" fmla="*/ 556 h 571"/>
                    <a:gd name="T32" fmla="*/ 25 w 375"/>
                    <a:gd name="T33" fmla="*/ 532 h 571"/>
                    <a:gd name="T34" fmla="*/ 10 w 375"/>
                    <a:gd name="T35" fmla="*/ 500 h 571"/>
                    <a:gd name="T36" fmla="*/ 1 w 375"/>
                    <a:gd name="T37" fmla="*/ 460 h 571"/>
                    <a:gd name="T38" fmla="*/ 0 w 375"/>
                    <a:gd name="T39" fmla="*/ 389 h 571"/>
                    <a:gd name="T40" fmla="*/ 24 w 375"/>
                    <a:gd name="T41" fmla="*/ 279 h 571"/>
                    <a:gd name="T42" fmla="*/ 48 w 375"/>
                    <a:gd name="T43" fmla="*/ 222 h 571"/>
                    <a:gd name="T44" fmla="*/ 76 w 375"/>
                    <a:gd name="T45" fmla="*/ 166 h 571"/>
                    <a:gd name="T46" fmla="*/ 143 w 375"/>
                    <a:gd name="T47" fmla="*/ 76 h 571"/>
                    <a:gd name="T48" fmla="*/ 196 w 375"/>
                    <a:gd name="T49" fmla="*/ 28 h 571"/>
                    <a:gd name="T50" fmla="*/ 232 w 375"/>
                    <a:gd name="T51" fmla="*/ 10 h 571"/>
                    <a:gd name="T52" fmla="*/ 266 w 375"/>
                    <a:gd name="T53" fmla="*/ 0 h 571"/>
                    <a:gd name="T54" fmla="*/ 299 w 375"/>
                    <a:gd name="T55" fmla="*/ 1 h 571"/>
                    <a:gd name="T56" fmla="*/ 314 w 375"/>
                    <a:gd name="T57" fmla="*/ 5 h 5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75" h="571">
                      <a:moveTo>
                        <a:pt x="314" y="5"/>
                      </a:moveTo>
                      <a:lnTo>
                        <a:pt x="328" y="14"/>
                      </a:lnTo>
                      <a:lnTo>
                        <a:pt x="349" y="37"/>
                      </a:lnTo>
                      <a:lnTo>
                        <a:pt x="365" y="70"/>
                      </a:lnTo>
                      <a:lnTo>
                        <a:pt x="374" y="110"/>
                      </a:lnTo>
                      <a:lnTo>
                        <a:pt x="375" y="180"/>
                      </a:lnTo>
                      <a:lnTo>
                        <a:pt x="351" y="291"/>
                      </a:lnTo>
                      <a:lnTo>
                        <a:pt x="326" y="348"/>
                      </a:lnTo>
                      <a:lnTo>
                        <a:pt x="299" y="404"/>
                      </a:lnTo>
                      <a:lnTo>
                        <a:pt x="232" y="495"/>
                      </a:lnTo>
                      <a:lnTo>
                        <a:pt x="179" y="541"/>
                      </a:lnTo>
                      <a:lnTo>
                        <a:pt x="143" y="561"/>
                      </a:lnTo>
                      <a:lnTo>
                        <a:pt x="107" y="571"/>
                      </a:lnTo>
                      <a:lnTo>
                        <a:pt x="76" y="569"/>
                      </a:lnTo>
                      <a:lnTo>
                        <a:pt x="61" y="564"/>
                      </a:lnTo>
                      <a:lnTo>
                        <a:pt x="47" y="556"/>
                      </a:lnTo>
                      <a:lnTo>
                        <a:pt x="25" y="532"/>
                      </a:lnTo>
                      <a:lnTo>
                        <a:pt x="10" y="500"/>
                      </a:lnTo>
                      <a:lnTo>
                        <a:pt x="1" y="460"/>
                      </a:lnTo>
                      <a:lnTo>
                        <a:pt x="0" y="389"/>
                      </a:lnTo>
                      <a:lnTo>
                        <a:pt x="24" y="279"/>
                      </a:lnTo>
                      <a:lnTo>
                        <a:pt x="48" y="222"/>
                      </a:lnTo>
                      <a:lnTo>
                        <a:pt x="76" y="166"/>
                      </a:lnTo>
                      <a:lnTo>
                        <a:pt x="143" y="76"/>
                      </a:lnTo>
                      <a:lnTo>
                        <a:pt x="196" y="28"/>
                      </a:lnTo>
                      <a:lnTo>
                        <a:pt x="232" y="10"/>
                      </a:lnTo>
                      <a:lnTo>
                        <a:pt x="266" y="0"/>
                      </a:lnTo>
                      <a:lnTo>
                        <a:pt x="299" y="1"/>
                      </a:lnTo>
                      <a:lnTo>
                        <a:pt x="314" y="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1" name="Freeform 177">
                  <a:extLst>
                    <a:ext uri="{FF2B5EF4-FFF2-40B4-BE49-F238E27FC236}">
                      <a16:creationId xmlns:a16="http://schemas.microsoft.com/office/drawing/2014/main" xmlns="" id="{3813D3FF-1AA6-49F6-AD6D-EA8A71521E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07039" y="-1207872"/>
                  <a:ext cx="196072" cy="176985"/>
                </a:xfrm>
                <a:custGeom>
                  <a:avLst/>
                  <a:gdLst>
                    <a:gd name="T0" fmla="*/ 1019 w 1019"/>
                    <a:gd name="T1" fmla="*/ 0 h 918"/>
                    <a:gd name="T2" fmla="*/ 993 w 1019"/>
                    <a:gd name="T3" fmla="*/ 39 h 918"/>
                    <a:gd name="T4" fmla="*/ 927 w 1019"/>
                    <a:gd name="T5" fmla="*/ 121 h 918"/>
                    <a:gd name="T6" fmla="*/ 844 w 1019"/>
                    <a:gd name="T7" fmla="*/ 207 h 918"/>
                    <a:gd name="T8" fmla="*/ 751 w 1019"/>
                    <a:gd name="T9" fmla="*/ 290 h 918"/>
                    <a:gd name="T10" fmla="*/ 599 w 1019"/>
                    <a:gd name="T11" fmla="*/ 412 h 918"/>
                    <a:gd name="T12" fmla="*/ 445 w 1019"/>
                    <a:gd name="T13" fmla="*/ 512 h 918"/>
                    <a:gd name="T14" fmla="*/ 349 w 1019"/>
                    <a:gd name="T15" fmla="*/ 567 h 918"/>
                    <a:gd name="T16" fmla="*/ 306 w 1019"/>
                    <a:gd name="T17" fmla="*/ 587 h 918"/>
                    <a:gd name="T18" fmla="*/ 268 w 1019"/>
                    <a:gd name="T19" fmla="*/ 600 h 918"/>
                    <a:gd name="T20" fmla="*/ 202 w 1019"/>
                    <a:gd name="T21" fmla="*/ 613 h 918"/>
                    <a:gd name="T22" fmla="*/ 144 w 1019"/>
                    <a:gd name="T23" fmla="*/ 616 h 918"/>
                    <a:gd name="T24" fmla="*/ 96 w 1019"/>
                    <a:gd name="T25" fmla="*/ 608 h 918"/>
                    <a:gd name="T26" fmla="*/ 41 w 1019"/>
                    <a:gd name="T27" fmla="*/ 590 h 918"/>
                    <a:gd name="T28" fmla="*/ 3 w 1019"/>
                    <a:gd name="T29" fmla="*/ 564 h 918"/>
                    <a:gd name="T30" fmla="*/ 0 w 1019"/>
                    <a:gd name="T31" fmla="*/ 561 h 918"/>
                    <a:gd name="T32" fmla="*/ 127 w 1019"/>
                    <a:gd name="T33" fmla="*/ 918 h 918"/>
                    <a:gd name="T34" fmla="*/ 166 w 1019"/>
                    <a:gd name="T35" fmla="*/ 898 h 918"/>
                    <a:gd name="T36" fmla="*/ 252 w 1019"/>
                    <a:gd name="T37" fmla="*/ 848 h 918"/>
                    <a:gd name="T38" fmla="*/ 348 w 1019"/>
                    <a:gd name="T39" fmla="*/ 781 h 918"/>
                    <a:gd name="T40" fmla="*/ 453 w 1019"/>
                    <a:gd name="T41" fmla="*/ 693 h 918"/>
                    <a:gd name="T42" fmla="*/ 510 w 1019"/>
                    <a:gd name="T43" fmla="*/ 637 h 918"/>
                    <a:gd name="T44" fmla="*/ 566 w 1019"/>
                    <a:gd name="T45" fmla="*/ 584 h 918"/>
                    <a:gd name="T46" fmla="*/ 670 w 1019"/>
                    <a:gd name="T47" fmla="*/ 475 h 918"/>
                    <a:gd name="T48" fmla="*/ 808 w 1019"/>
                    <a:gd name="T49" fmla="*/ 311 h 918"/>
                    <a:gd name="T50" fmla="*/ 994 w 1019"/>
                    <a:gd name="T51" fmla="*/ 45 h 918"/>
                    <a:gd name="T52" fmla="*/ 1019 w 1019"/>
                    <a:gd name="T53" fmla="*/ 0 h 918"/>
                    <a:gd name="T54" fmla="*/ 1019 w 1019"/>
                    <a:gd name="T55" fmla="*/ 0 h 9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019" h="918">
                      <a:moveTo>
                        <a:pt x="1019" y="0"/>
                      </a:moveTo>
                      <a:lnTo>
                        <a:pt x="993" y="39"/>
                      </a:lnTo>
                      <a:lnTo>
                        <a:pt x="927" y="121"/>
                      </a:lnTo>
                      <a:lnTo>
                        <a:pt x="844" y="207"/>
                      </a:lnTo>
                      <a:lnTo>
                        <a:pt x="751" y="290"/>
                      </a:lnTo>
                      <a:lnTo>
                        <a:pt x="599" y="412"/>
                      </a:lnTo>
                      <a:lnTo>
                        <a:pt x="445" y="512"/>
                      </a:lnTo>
                      <a:lnTo>
                        <a:pt x="349" y="567"/>
                      </a:lnTo>
                      <a:lnTo>
                        <a:pt x="306" y="587"/>
                      </a:lnTo>
                      <a:lnTo>
                        <a:pt x="268" y="600"/>
                      </a:lnTo>
                      <a:lnTo>
                        <a:pt x="202" y="613"/>
                      </a:lnTo>
                      <a:lnTo>
                        <a:pt x="144" y="616"/>
                      </a:lnTo>
                      <a:lnTo>
                        <a:pt x="96" y="608"/>
                      </a:lnTo>
                      <a:lnTo>
                        <a:pt x="41" y="590"/>
                      </a:lnTo>
                      <a:lnTo>
                        <a:pt x="3" y="564"/>
                      </a:lnTo>
                      <a:lnTo>
                        <a:pt x="0" y="561"/>
                      </a:lnTo>
                      <a:lnTo>
                        <a:pt x="127" y="918"/>
                      </a:lnTo>
                      <a:lnTo>
                        <a:pt x="166" y="898"/>
                      </a:lnTo>
                      <a:lnTo>
                        <a:pt x="252" y="848"/>
                      </a:lnTo>
                      <a:lnTo>
                        <a:pt x="348" y="781"/>
                      </a:lnTo>
                      <a:lnTo>
                        <a:pt x="453" y="693"/>
                      </a:lnTo>
                      <a:lnTo>
                        <a:pt x="510" y="637"/>
                      </a:lnTo>
                      <a:lnTo>
                        <a:pt x="566" y="584"/>
                      </a:lnTo>
                      <a:lnTo>
                        <a:pt x="670" y="475"/>
                      </a:lnTo>
                      <a:lnTo>
                        <a:pt x="808" y="311"/>
                      </a:lnTo>
                      <a:lnTo>
                        <a:pt x="994" y="45"/>
                      </a:lnTo>
                      <a:lnTo>
                        <a:pt x="1019" y="0"/>
                      </a:lnTo>
                      <a:lnTo>
                        <a:pt x="1019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2" name="Freeform 178">
                  <a:extLst>
                    <a:ext uri="{FF2B5EF4-FFF2-40B4-BE49-F238E27FC236}">
                      <a16:creationId xmlns:a16="http://schemas.microsoft.com/office/drawing/2014/main" xmlns="" id="{006CBF1D-B0AA-413C-82A1-D3CC482C8A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52671" y="-1050552"/>
                  <a:ext cx="285143" cy="609616"/>
                </a:xfrm>
                <a:custGeom>
                  <a:avLst/>
                  <a:gdLst>
                    <a:gd name="T0" fmla="*/ 102 w 1478"/>
                    <a:gd name="T1" fmla="*/ 2959 h 3163"/>
                    <a:gd name="T2" fmla="*/ 1171 w 1478"/>
                    <a:gd name="T3" fmla="*/ 3163 h 3163"/>
                    <a:gd name="T4" fmla="*/ 1478 w 1478"/>
                    <a:gd name="T5" fmla="*/ 26 h 3163"/>
                    <a:gd name="T6" fmla="*/ 790 w 1478"/>
                    <a:gd name="T7" fmla="*/ 0 h 3163"/>
                    <a:gd name="T8" fmla="*/ 688 w 1478"/>
                    <a:gd name="T9" fmla="*/ 0 h 3163"/>
                    <a:gd name="T10" fmla="*/ 0 w 1478"/>
                    <a:gd name="T11" fmla="*/ 26 h 3163"/>
                    <a:gd name="T12" fmla="*/ 102 w 1478"/>
                    <a:gd name="T13" fmla="*/ 2959 h 3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78" h="3163">
                      <a:moveTo>
                        <a:pt x="102" y="2959"/>
                      </a:moveTo>
                      <a:lnTo>
                        <a:pt x="1171" y="3163"/>
                      </a:lnTo>
                      <a:lnTo>
                        <a:pt x="1478" y="26"/>
                      </a:lnTo>
                      <a:lnTo>
                        <a:pt x="790" y="0"/>
                      </a:lnTo>
                      <a:lnTo>
                        <a:pt x="688" y="0"/>
                      </a:lnTo>
                      <a:lnTo>
                        <a:pt x="0" y="26"/>
                      </a:lnTo>
                      <a:lnTo>
                        <a:pt x="102" y="2959"/>
                      </a:lnTo>
                      <a:close/>
                    </a:path>
                  </a:pathLst>
                </a:custGeom>
                <a:solidFill>
                  <a:srgbClr val="C0CCD5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3" name="Freeform 181">
                  <a:extLst>
                    <a:ext uri="{FF2B5EF4-FFF2-40B4-BE49-F238E27FC236}">
                      <a16:creationId xmlns:a16="http://schemas.microsoft.com/office/drawing/2014/main" xmlns="" id="{6BCBA9F4-D5F8-4353-BA31-8E2847834C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00158" y="-1207872"/>
                  <a:ext cx="122617" cy="230775"/>
                </a:xfrm>
                <a:custGeom>
                  <a:avLst/>
                  <a:gdLst>
                    <a:gd name="T0" fmla="*/ 535 w 637"/>
                    <a:gd name="T1" fmla="*/ 0 h 1199"/>
                    <a:gd name="T2" fmla="*/ 532 w 637"/>
                    <a:gd name="T3" fmla="*/ 16 h 1199"/>
                    <a:gd name="T4" fmla="*/ 499 w 637"/>
                    <a:gd name="T5" fmla="*/ 126 h 1199"/>
                    <a:gd name="T6" fmla="*/ 459 w 637"/>
                    <a:gd name="T7" fmla="*/ 232 h 1199"/>
                    <a:gd name="T8" fmla="*/ 399 w 637"/>
                    <a:gd name="T9" fmla="*/ 357 h 1199"/>
                    <a:gd name="T10" fmla="*/ 317 w 637"/>
                    <a:gd name="T11" fmla="*/ 491 h 1199"/>
                    <a:gd name="T12" fmla="*/ 211 w 637"/>
                    <a:gd name="T13" fmla="*/ 627 h 1199"/>
                    <a:gd name="T14" fmla="*/ 113 w 637"/>
                    <a:gd name="T15" fmla="*/ 726 h 1199"/>
                    <a:gd name="T16" fmla="*/ 40 w 637"/>
                    <a:gd name="T17" fmla="*/ 788 h 1199"/>
                    <a:gd name="T18" fmla="*/ 0 w 637"/>
                    <a:gd name="T19" fmla="*/ 816 h 1199"/>
                    <a:gd name="T20" fmla="*/ 612 w 637"/>
                    <a:gd name="T21" fmla="*/ 1199 h 1199"/>
                    <a:gd name="T22" fmla="*/ 637 w 637"/>
                    <a:gd name="T23" fmla="*/ 178 h 1199"/>
                    <a:gd name="T24" fmla="*/ 535 w 637"/>
                    <a:gd name="T25" fmla="*/ 0 h 1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37" h="1199">
                      <a:moveTo>
                        <a:pt x="535" y="0"/>
                      </a:moveTo>
                      <a:lnTo>
                        <a:pt x="532" y="16"/>
                      </a:lnTo>
                      <a:lnTo>
                        <a:pt x="499" y="126"/>
                      </a:lnTo>
                      <a:lnTo>
                        <a:pt x="459" y="232"/>
                      </a:lnTo>
                      <a:lnTo>
                        <a:pt x="399" y="357"/>
                      </a:lnTo>
                      <a:lnTo>
                        <a:pt x="317" y="491"/>
                      </a:lnTo>
                      <a:lnTo>
                        <a:pt x="211" y="627"/>
                      </a:lnTo>
                      <a:lnTo>
                        <a:pt x="113" y="726"/>
                      </a:lnTo>
                      <a:lnTo>
                        <a:pt x="40" y="788"/>
                      </a:lnTo>
                      <a:lnTo>
                        <a:pt x="0" y="816"/>
                      </a:lnTo>
                      <a:lnTo>
                        <a:pt x="612" y="1199"/>
                      </a:lnTo>
                      <a:lnTo>
                        <a:pt x="637" y="178"/>
                      </a:lnTo>
                      <a:lnTo>
                        <a:pt x="535" y="0"/>
                      </a:lnTo>
                      <a:close/>
                    </a:path>
                  </a:pathLst>
                </a:custGeom>
                <a:solidFill>
                  <a:srgbClr val="EEECEC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4" name="Freeform 182">
                  <a:extLst>
                    <a:ext uri="{FF2B5EF4-FFF2-40B4-BE49-F238E27FC236}">
                      <a16:creationId xmlns:a16="http://schemas.microsoft.com/office/drawing/2014/main" xmlns="" id="{B5E4284C-E44D-4851-9C79-BCA7FF351D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33006" y="-1213077"/>
                  <a:ext cx="147488" cy="235980"/>
                </a:xfrm>
                <a:custGeom>
                  <a:avLst/>
                  <a:gdLst>
                    <a:gd name="T0" fmla="*/ 382 w 764"/>
                    <a:gd name="T1" fmla="*/ 561 h 1225"/>
                    <a:gd name="T2" fmla="*/ 764 w 764"/>
                    <a:gd name="T3" fmla="*/ 842 h 1225"/>
                    <a:gd name="T4" fmla="*/ 102 w 764"/>
                    <a:gd name="T5" fmla="*/ 1225 h 1225"/>
                    <a:gd name="T6" fmla="*/ 0 w 764"/>
                    <a:gd name="T7" fmla="*/ 0 h 1225"/>
                    <a:gd name="T8" fmla="*/ 45 w 764"/>
                    <a:gd name="T9" fmla="*/ 71 h 1225"/>
                    <a:gd name="T10" fmla="*/ 211 w 764"/>
                    <a:gd name="T11" fmla="*/ 347 h 1225"/>
                    <a:gd name="T12" fmla="*/ 301 w 764"/>
                    <a:gd name="T13" fmla="*/ 475 h 1225"/>
                    <a:gd name="T14" fmla="*/ 357 w 764"/>
                    <a:gd name="T15" fmla="*/ 540 h 1225"/>
                    <a:gd name="T16" fmla="*/ 382 w 764"/>
                    <a:gd name="T17" fmla="*/ 561 h 1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64" h="1225">
                      <a:moveTo>
                        <a:pt x="382" y="561"/>
                      </a:moveTo>
                      <a:lnTo>
                        <a:pt x="764" y="842"/>
                      </a:lnTo>
                      <a:lnTo>
                        <a:pt x="102" y="1225"/>
                      </a:lnTo>
                      <a:lnTo>
                        <a:pt x="0" y="0"/>
                      </a:lnTo>
                      <a:lnTo>
                        <a:pt x="45" y="71"/>
                      </a:lnTo>
                      <a:lnTo>
                        <a:pt x="211" y="347"/>
                      </a:lnTo>
                      <a:lnTo>
                        <a:pt x="301" y="475"/>
                      </a:lnTo>
                      <a:lnTo>
                        <a:pt x="357" y="540"/>
                      </a:lnTo>
                      <a:lnTo>
                        <a:pt x="382" y="561"/>
                      </a:lnTo>
                      <a:close/>
                    </a:path>
                  </a:pathLst>
                </a:custGeom>
                <a:solidFill>
                  <a:srgbClr val="EEECEC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5" name="Freeform 183">
                  <a:extLst>
                    <a:ext uri="{FF2B5EF4-FFF2-40B4-BE49-F238E27FC236}">
                      <a16:creationId xmlns:a16="http://schemas.microsoft.com/office/drawing/2014/main" xmlns="" id="{8991A818-63E2-40F6-A72F-56AC248C2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93676" y="-1257035"/>
                  <a:ext cx="117990" cy="835764"/>
                </a:xfrm>
                <a:custGeom>
                  <a:avLst/>
                  <a:gdLst>
                    <a:gd name="T0" fmla="*/ 409 w 611"/>
                    <a:gd name="T1" fmla="*/ 4335 h 4335"/>
                    <a:gd name="T2" fmla="*/ 399 w 611"/>
                    <a:gd name="T3" fmla="*/ 4110 h 4335"/>
                    <a:gd name="T4" fmla="*/ 332 w 611"/>
                    <a:gd name="T5" fmla="*/ 2971 h 4335"/>
                    <a:gd name="T6" fmla="*/ 284 w 611"/>
                    <a:gd name="T7" fmla="*/ 2416 h 4335"/>
                    <a:gd name="T8" fmla="*/ 250 w 611"/>
                    <a:gd name="T9" fmla="*/ 2120 h 4335"/>
                    <a:gd name="T10" fmla="*/ 230 w 611"/>
                    <a:gd name="T11" fmla="*/ 2015 h 4335"/>
                    <a:gd name="T12" fmla="*/ 192 w 611"/>
                    <a:gd name="T13" fmla="*/ 1816 h 4335"/>
                    <a:gd name="T14" fmla="*/ 121 w 611"/>
                    <a:gd name="T15" fmla="*/ 1393 h 4335"/>
                    <a:gd name="T16" fmla="*/ 39 w 611"/>
                    <a:gd name="T17" fmla="*/ 858 h 4335"/>
                    <a:gd name="T18" fmla="*/ 26 w 611"/>
                    <a:gd name="T19" fmla="*/ 766 h 4335"/>
                    <a:gd name="T20" fmla="*/ 128 w 611"/>
                    <a:gd name="T21" fmla="*/ 662 h 4335"/>
                    <a:gd name="T22" fmla="*/ 0 w 611"/>
                    <a:gd name="T23" fmla="*/ 612 h 4335"/>
                    <a:gd name="T24" fmla="*/ 16 w 611"/>
                    <a:gd name="T25" fmla="*/ 561 h 4335"/>
                    <a:gd name="T26" fmla="*/ 124 w 611"/>
                    <a:gd name="T27" fmla="*/ 284 h 4335"/>
                    <a:gd name="T28" fmla="*/ 198 w 611"/>
                    <a:gd name="T29" fmla="*/ 132 h 4335"/>
                    <a:gd name="T30" fmla="*/ 253 w 611"/>
                    <a:gd name="T31" fmla="*/ 40 h 4335"/>
                    <a:gd name="T32" fmla="*/ 281 w 611"/>
                    <a:gd name="T33" fmla="*/ 0 h 4335"/>
                    <a:gd name="T34" fmla="*/ 293 w 611"/>
                    <a:gd name="T35" fmla="*/ 87 h 4335"/>
                    <a:gd name="T36" fmla="*/ 329 w 611"/>
                    <a:gd name="T37" fmla="*/ 264 h 4335"/>
                    <a:gd name="T38" fmla="*/ 382 w 611"/>
                    <a:gd name="T39" fmla="*/ 436 h 4335"/>
                    <a:gd name="T40" fmla="*/ 448 w 611"/>
                    <a:gd name="T41" fmla="*/ 594 h 4335"/>
                    <a:gd name="T42" fmla="*/ 485 w 611"/>
                    <a:gd name="T43" fmla="*/ 662 h 4335"/>
                    <a:gd name="T44" fmla="*/ 485 w 611"/>
                    <a:gd name="T45" fmla="*/ 883 h 4335"/>
                    <a:gd name="T46" fmla="*/ 489 w 611"/>
                    <a:gd name="T47" fmla="*/ 1388 h 4335"/>
                    <a:gd name="T48" fmla="*/ 504 w 611"/>
                    <a:gd name="T49" fmla="*/ 1772 h 4335"/>
                    <a:gd name="T50" fmla="*/ 518 w 611"/>
                    <a:gd name="T51" fmla="*/ 2010 h 4335"/>
                    <a:gd name="T52" fmla="*/ 539 w 611"/>
                    <a:gd name="T53" fmla="*/ 2223 h 4335"/>
                    <a:gd name="T54" fmla="*/ 568 w 611"/>
                    <a:gd name="T55" fmla="*/ 2403 h 4335"/>
                    <a:gd name="T56" fmla="*/ 587 w 611"/>
                    <a:gd name="T57" fmla="*/ 2475 h 4335"/>
                    <a:gd name="T58" fmla="*/ 600 w 611"/>
                    <a:gd name="T59" fmla="*/ 2552 h 4335"/>
                    <a:gd name="T60" fmla="*/ 611 w 611"/>
                    <a:gd name="T61" fmla="*/ 2756 h 4335"/>
                    <a:gd name="T62" fmla="*/ 605 w 611"/>
                    <a:gd name="T63" fmla="*/ 3003 h 4335"/>
                    <a:gd name="T64" fmla="*/ 588 w 611"/>
                    <a:gd name="T65" fmla="*/ 3275 h 4335"/>
                    <a:gd name="T66" fmla="*/ 559 w 611"/>
                    <a:gd name="T67" fmla="*/ 3555 h 4335"/>
                    <a:gd name="T68" fmla="*/ 522 w 611"/>
                    <a:gd name="T69" fmla="*/ 3825 h 4335"/>
                    <a:gd name="T70" fmla="*/ 479 w 611"/>
                    <a:gd name="T71" fmla="*/ 4066 h 4335"/>
                    <a:gd name="T72" fmla="*/ 432 w 611"/>
                    <a:gd name="T73" fmla="*/ 4264 h 4335"/>
                    <a:gd name="T74" fmla="*/ 409 w 611"/>
                    <a:gd name="T75" fmla="*/ 4335 h 43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611" h="4335">
                      <a:moveTo>
                        <a:pt x="409" y="4335"/>
                      </a:moveTo>
                      <a:lnTo>
                        <a:pt x="399" y="4110"/>
                      </a:lnTo>
                      <a:lnTo>
                        <a:pt x="332" y="2971"/>
                      </a:lnTo>
                      <a:lnTo>
                        <a:pt x="284" y="2416"/>
                      </a:lnTo>
                      <a:lnTo>
                        <a:pt x="250" y="2120"/>
                      </a:lnTo>
                      <a:lnTo>
                        <a:pt x="230" y="2015"/>
                      </a:lnTo>
                      <a:lnTo>
                        <a:pt x="192" y="1816"/>
                      </a:lnTo>
                      <a:lnTo>
                        <a:pt x="121" y="1393"/>
                      </a:lnTo>
                      <a:lnTo>
                        <a:pt x="39" y="858"/>
                      </a:lnTo>
                      <a:lnTo>
                        <a:pt x="26" y="766"/>
                      </a:lnTo>
                      <a:lnTo>
                        <a:pt x="128" y="662"/>
                      </a:lnTo>
                      <a:lnTo>
                        <a:pt x="0" y="612"/>
                      </a:lnTo>
                      <a:lnTo>
                        <a:pt x="16" y="561"/>
                      </a:lnTo>
                      <a:lnTo>
                        <a:pt x="124" y="284"/>
                      </a:lnTo>
                      <a:lnTo>
                        <a:pt x="198" y="132"/>
                      </a:lnTo>
                      <a:lnTo>
                        <a:pt x="253" y="40"/>
                      </a:lnTo>
                      <a:lnTo>
                        <a:pt x="281" y="0"/>
                      </a:lnTo>
                      <a:lnTo>
                        <a:pt x="293" y="87"/>
                      </a:lnTo>
                      <a:lnTo>
                        <a:pt x="329" y="264"/>
                      </a:lnTo>
                      <a:lnTo>
                        <a:pt x="382" y="436"/>
                      </a:lnTo>
                      <a:lnTo>
                        <a:pt x="448" y="594"/>
                      </a:lnTo>
                      <a:lnTo>
                        <a:pt x="485" y="662"/>
                      </a:lnTo>
                      <a:lnTo>
                        <a:pt x="485" y="883"/>
                      </a:lnTo>
                      <a:lnTo>
                        <a:pt x="489" y="1388"/>
                      </a:lnTo>
                      <a:lnTo>
                        <a:pt x="504" y="1772"/>
                      </a:lnTo>
                      <a:lnTo>
                        <a:pt x="518" y="2010"/>
                      </a:lnTo>
                      <a:lnTo>
                        <a:pt x="539" y="2223"/>
                      </a:lnTo>
                      <a:lnTo>
                        <a:pt x="568" y="2403"/>
                      </a:lnTo>
                      <a:lnTo>
                        <a:pt x="587" y="2475"/>
                      </a:lnTo>
                      <a:lnTo>
                        <a:pt x="600" y="2552"/>
                      </a:lnTo>
                      <a:lnTo>
                        <a:pt x="611" y="2756"/>
                      </a:lnTo>
                      <a:lnTo>
                        <a:pt x="605" y="3003"/>
                      </a:lnTo>
                      <a:lnTo>
                        <a:pt x="588" y="3275"/>
                      </a:lnTo>
                      <a:lnTo>
                        <a:pt x="559" y="3555"/>
                      </a:lnTo>
                      <a:lnTo>
                        <a:pt x="522" y="3825"/>
                      </a:lnTo>
                      <a:lnTo>
                        <a:pt x="479" y="4066"/>
                      </a:lnTo>
                      <a:lnTo>
                        <a:pt x="432" y="4264"/>
                      </a:lnTo>
                      <a:lnTo>
                        <a:pt x="409" y="4335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6" name="Freeform 184">
                  <a:extLst>
                    <a:ext uri="{FF2B5EF4-FFF2-40B4-BE49-F238E27FC236}">
                      <a16:creationId xmlns:a16="http://schemas.microsoft.com/office/drawing/2014/main" xmlns="" id="{8F29AAAA-5BCC-43AA-8E02-B43F1D84AA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68986" y="-1242575"/>
                  <a:ext cx="427425" cy="811472"/>
                </a:xfrm>
                <a:custGeom>
                  <a:avLst/>
                  <a:gdLst>
                    <a:gd name="T0" fmla="*/ 357 w 2217"/>
                    <a:gd name="T1" fmla="*/ 0 h 4208"/>
                    <a:gd name="T2" fmla="*/ 414 w 2217"/>
                    <a:gd name="T3" fmla="*/ 9 h 4208"/>
                    <a:gd name="T4" fmla="*/ 731 w 2217"/>
                    <a:gd name="T5" fmla="*/ 76 h 4208"/>
                    <a:gd name="T6" fmla="*/ 968 w 2217"/>
                    <a:gd name="T7" fmla="*/ 141 h 4208"/>
                    <a:gd name="T8" fmla="*/ 1071 w 2217"/>
                    <a:gd name="T9" fmla="*/ 178 h 4208"/>
                    <a:gd name="T10" fmla="*/ 1251 w 2217"/>
                    <a:gd name="T11" fmla="*/ 248 h 4208"/>
                    <a:gd name="T12" fmla="*/ 1481 w 2217"/>
                    <a:gd name="T13" fmla="*/ 324 h 4208"/>
                    <a:gd name="T14" fmla="*/ 1504 w 2217"/>
                    <a:gd name="T15" fmla="*/ 332 h 4208"/>
                    <a:gd name="T16" fmla="*/ 1505 w 2217"/>
                    <a:gd name="T17" fmla="*/ 332 h 4208"/>
                    <a:gd name="T18" fmla="*/ 1531 w 2217"/>
                    <a:gd name="T19" fmla="*/ 340 h 4208"/>
                    <a:gd name="T20" fmla="*/ 1574 w 2217"/>
                    <a:gd name="T21" fmla="*/ 379 h 4208"/>
                    <a:gd name="T22" fmla="*/ 1627 w 2217"/>
                    <a:gd name="T23" fmla="*/ 465 h 4208"/>
                    <a:gd name="T24" fmla="*/ 1656 w 2217"/>
                    <a:gd name="T25" fmla="*/ 535 h 4208"/>
                    <a:gd name="T26" fmla="*/ 1671 w 2217"/>
                    <a:gd name="T27" fmla="*/ 580 h 4208"/>
                    <a:gd name="T28" fmla="*/ 1706 w 2217"/>
                    <a:gd name="T29" fmla="*/ 716 h 4208"/>
                    <a:gd name="T30" fmla="*/ 1765 w 2217"/>
                    <a:gd name="T31" fmla="*/ 994 h 4208"/>
                    <a:gd name="T32" fmla="*/ 1846 w 2217"/>
                    <a:gd name="T33" fmla="*/ 1421 h 4208"/>
                    <a:gd name="T34" fmla="*/ 1914 w 2217"/>
                    <a:gd name="T35" fmla="*/ 1771 h 4208"/>
                    <a:gd name="T36" fmla="*/ 1937 w 2217"/>
                    <a:gd name="T37" fmla="*/ 1861 h 4208"/>
                    <a:gd name="T38" fmla="*/ 1961 w 2217"/>
                    <a:gd name="T39" fmla="*/ 1961 h 4208"/>
                    <a:gd name="T40" fmla="*/ 2047 w 2217"/>
                    <a:gd name="T41" fmla="*/ 2393 h 4208"/>
                    <a:gd name="T42" fmla="*/ 2143 w 2217"/>
                    <a:gd name="T43" fmla="*/ 2914 h 4208"/>
                    <a:gd name="T44" fmla="*/ 2210 w 2217"/>
                    <a:gd name="T45" fmla="*/ 3317 h 4208"/>
                    <a:gd name="T46" fmla="*/ 2217 w 2217"/>
                    <a:gd name="T47" fmla="*/ 3392 h 4208"/>
                    <a:gd name="T48" fmla="*/ 2210 w 2217"/>
                    <a:gd name="T49" fmla="*/ 3413 h 4208"/>
                    <a:gd name="T50" fmla="*/ 2180 w 2217"/>
                    <a:gd name="T51" fmla="*/ 3482 h 4208"/>
                    <a:gd name="T52" fmla="*/ 2121 w 2217"/>
                    <a:gd name="T53" fmla="*/ 3574 h 4208"/>
                    <a:gd name="T54" fmla="*/ 2027 w 2217"/>
                    <a:gd name="T55" fmla="*/ 3683 h 4208"/>
                    <a:gd name="T56" fmla="*/ 1926 w 2217"/>
                    <a:gd name="T57" fmla="*/ 3772 h 4208"/>
                    <a:gd name="T58" fmla="*/ 1845 w 2217"/>
                    <a:gd name="T59" fmla="*/ 3834 h 4208"/>
                    <a:gd name="T60" fmla="*/ 1750 w 2217"/>
                    <a:gd name="T61" fmla="*/ 3895 h 4208"/>
                    <a:gd name="T62" fmla="*/ 1640 w 2217"/>
                    <a:gd name="T63" fmla="*/ 3957 h 4208"/>
                    <a:gd name="T64" fmla="*/ 1515 w 2217"/>
                    <a:gd name="T65" fmla="*/ 4017 h 4208"/>
                    <a:gd name="T66" fmla="*/ 1375 w 2217"/>
                    <a:gd name="T67" fmla="*/ 4076 h 4208"/>
                    <a:gd name="T68" fmla="*/ 1216 w 2217"/>
                    <a:gd name="T69" fmla="*/ 4132 h 4208"/>
                    <a:gd name="T70" fmla="*/ 1039 w 2217"/>
                    <a:gd name="T71" fmla="*/ 4184 h 4208"/>
                    <a:gd name="T72" fmla="*/ 943 w 2217"/>
                    <a:gd name="T73" fmla="*/ 4208 h 4208"/>
                    <a:gd name="T74" fmla="*/ 940 w 2217"/>
                    <a:gd name="T75" fmla="*/ 4200 h 4208"/>
                    <a:gd name="T76" fmla="*/ 907 w 2217"/>
                    <a:gd name="T77" fmla="*/ 4121 h 4208"/>
                    <a:gd name="T78" fmla="*/ 853 w 2217"/>
                    <a:gd name="T79" fmla="*/ 4030 h 4208"/>
                    <a:gd name="T80" fmla="*/ 801 w 2217"/>
                    <a:gd name="T81" fmla="*/ 3963 h 4208"/>
                    <a:gd name="T82" fmla="*/ 737 w 2217"/>
                    <a:gd name="T83" fmla="*/ 3894 h 4208"/>
                    <a:gd name="T84" fmla="*/ 658 w 2217"/>
                    <a:gd name="T85" fmla="*/ 3829 h 4208"/>
                    <a:gd name="T86" fmla="*/ 612 w 2217"/>
                    <a:gd name="T87" fmla="*/ 3799 h 4208"/>
                    <a:gd name="T88" fmla="*/ 560 w 2217"/>
                    <a:gd name="T89" fmla="*/ 3773 h 4208"/>
                    <a:gd name="T90" fmla="*/ 467 w 2217"/>
                    <a:gd name="T91" fmla="*/ 3735 h 4208"/>
                    <a:gd name="T92" fmla="*/ 386 w 2217"/>
                    <a:gd name="T93" fmla="*/ 3713 h 4208"/>
                    <a:gd name="T94" fmla="*/ 318 w 2217"/>
                    <a:gd name="T95" fmla="*/ 3705 h 4208"/>
                    <a:gd name="T96" fmla="*/ 239 w 2217"/>
                    <a:gd name="T97" fmla="*/ 3706 h 4208"/>
                    <a:gd name="T98" fmla="*/ 184 w 2217"/>
                    <a:gd name="T99" fmla="*/ 3720 h 4208"/>
                    <a:gd name="T100" fmla="*/ 178 w 2217"/>
                    <a:gd name="T101" fmla="*/ 3723 h 4208"/>
                    <a:gd name="T102" fmla="*/ 0 w 2217"/>
                    <a:gd name="T103" fmla="*/ 3775 h 4208"/>
                    <a:gd name="T104" fmla="*/ 357 w 2217"/>
                    <a:gd name="T105" fmla="*/ 0 h 4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217" h="4208">
                      <a:moveTo>
                        <a:pt x="357" y="0"/>
                      </a:moveTo>
                      <a:lnTo>
                        <a:pt x="414" y="9"/>
                      </a:lnTo>
                      <a:lnTo>
                        <a:pt x="731" y="76"/>
                      </a:lnTo>
                      <a:lnTo>
                        <a:pt x="968" y="141"/>
                      </a:lnTo>
                      <a:lnTo>
                        <a:pt x="1071" y="178"/>
                      </a:lnTo>
                      <a:lnTo>
                        <a:pt x="1251" y="248"/>
                      </a:lnTo>
                      <a:lnTo>
                        <a:pt x="1481" y="324"/>
                      </a:lnTo>
                      <a:lnTo>
                        <a:pt x="1504" y="332"/>
                      </a:lnTo>
                      <a:lnTo>
                        <a:pt x="1505" y="332"/>
                      </a:lnTo>
                      <a:lnTo>
                        <a:pt x="1531" y="340"/>
                      </a:lnTo>
                      <a:lnTo>
                        <a:pt x="1574" y="379"/>
                      </a:lnTo>
                      <a:lnTo>
                        <a:pt x="1627" y="465"/>
                      </a:lnTo>
                      <a:lnTo>
                        <a:pt x="1656" y="535"/>
                      </a:lnTo>
                      <a:lnTo>
                        <a:pt x="1671" y="580"/>
                      </a:lnTo>
                      <a:lnTo>
                        <a:pt x="1706" y="716"/>
                      </a:lnTo>
                      <a:lnTo>
                        <a:pt x="1765" y="994"/>
                      </a:lnTo>
                      <a:lnTo>
                        <a:pt x="1846" y="1421"/>
                      </a:lnTo>
                      <a:lnTo>
                        <a:pt x="1914" y="1771"/>
                      </a:lnTo>
                      <a:lnTo>
                        <a:pt x="1937" y="1861"/>
                      </a:lnTo>
                      <a:lnTo>
                        <a:pt x="1961" y="1961"/>
                      </a:lnTo>
                      <a:lnTo>
                        <a:pt x="2047" y="2393"/>
                      </a:lnTo>
                      <a:lnTo>
                        <a:pt x="2143" y="2914"/>
                      </a:lnTo>
                      <a:lnTo>
                        <a:pt x="2210" y="3317"/>
                      </a:lnTo>
                      <a:lnTo>
                        <a:pt x="2217" y="3392"/>
                      </a:lnTo>
                      <a:lnTo>
                        <a:pt x="2210" y="3413"/>
                      </a:lnTo>
                      <a:lnTo>
                        <a:pt x="2180" y="3482"/>
                      </a:lnTo>
                      <a:lnTo>
                        <a:pt x="2121" y="3574"/>
                      </a:lnTo>
                      <a:lnTo>
                        <a:pt x="2027" y="3683"/>
                      </a:lnTo>
                      <a:lnTo>
                        <a:pt x="1926" y="3772"/>
                      </a:lnTo>
                      <a:lnTo>
                        <a:pt x="1845" y="3834"/>
                      </a:lnTo>
                      <a:lnTo>
                        <a:pt x="1750" y="3895"/>
                      </a:lnTo>
                      <a:lnTo>
                        <a:pt x="1640" y="3957"/>
                      </a:lnTo>
                      <a:lnTo>
                        <a:pt x="1515" y="4017"/>
                      </a:lnTo>
                      <a:lnTo>
                        <a:pt x="1375" y="4076"/>
                      </a:lnTo>
                      <a:lnTo>
                        <a:pt x="1216" y="4132"/>
                      </a:lnTo>
                      <a:lnTo>
                        <a:pt x="1039" y="4184"/>
                      </a:lnTo>
                      <a:lnTo>
                        <a:pt x="943" y="4208"/>
                      </a:lnTo>
                      <a:lnTo>
                        <a:pt x="940" y="4200"/>
                      </a:lnTo>
                      <a:lnTo>
                        <a:pt x="907" y="4121"/>
                      </a:lnTo>
                      <a:lnTo>
                        <a:pt x="853" y="4030"/>
                      </a:lnTo>
                      <a:lnTo>
                        <a:pt x="801" y="3963"/>
                      </a:lnTo>
                      <a:lnTo>
                        <a:pt x="737" y="3894"/>
                      </a:lnTo>
                      <a:lnTo>
                        <a:pt x="658" y="3829"/>
                      </a:lnTo>
                      <a:lnTo>
                        <a:pt x="612" y="3799"/>
                      </a:lnTo>
                      <a:lnTo>
                        <a:pt x="560" y="3773"/>
                      </a:lnTo>
                      <a:lnTo>
                        <a:pt x="467" y="3735"/>
                      </a:lnTo>
                      <a:lnTo>
                        <a:pt x="386" y="3713"/>
                      </a:lnTo>
                      <a:lnTo>
                        <a:pt x="318" y="3705"/>
                      </a:lnTo>
                      <a:lnTo>
                        <a:pt x="239" y="3706"/>
                      </a:lnTo>
                      <a:lnTo>
                        <a:pt x="184" y="3720"/>
                      </a:lnTo>
                      <a:lnTo>
                        <a:pt x="178" y="3723"/>
                      </a:lnTo>
                      <a:lnTo>
                        <a:pt x="0" y="3775"/>
                      </a:lnTo>
                      <a:lnTo>
                        <a:pt x="357" y="0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7" name="Freeform 185">
                  <a:extLst>
                    <a:ext uri="{FF2B5EF4-FFF2-40B4-BE49-F238E27FC236}">
                      <a16:creationId xmlns:a16="http://schemas.microsoft.com/office/drawing/2014/main" xmlns="" id="{555E35EB-1450-4085-AA49-77E6D6941C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47586" y="-1262240"/>
                  <a:ext cx="173515" cy="821304"/>
                </a:xfrm>
                <a:custGeom>
                  <a:avLst/>
                  <a:gdLst>
                    <a:gd name="T0" fmla="*/ 902 w 902"/>
                    <a:gd name="T1" fmla="*/ 1021 h 4260"/>
                    <a:gd name="T2" fmla="*/ 850 w 902"/>
                    <a:gd name="T3" fmla="*/ 1186 h 4260"/>
                    <a:gd name="T4" fmla="*/ 592 w 902"/>
                    <a:gd name="T5" fmla="*/ 2016 h 4260"/>
                    <a:gd name="T6" fmla="*/ 423 w 902"/>
                    <a:gd name="T7" fmla="*/ 2539 h 4260"/>
                    <a:gd name="T8" fmla="*/ 367 w 902"/>
                    <a:gd name="T9" fmla="*/ 2704 h 4260"/>
                    <a:gd name="T10" fmla="*/ 341 w 902"/>
                    <a:gd name="T11" fmla="*/ 2782 h 4260"/>
                    <a:gd name="T12" fmla="*/ 287 w 902"/>
                    <a:gd name="T13" fmla="*/ 2988 h 4260"/>
                    <a:gd name="T14" fmla="*/ 198 w 902"/>
                    <a:gd name="T15" fmla="*/ 3364 h 4260"/>
                    <a:gd name="T16" fmla="*/ 39 w 902"/>
                    <a:gd name="T17" fmla="*/ 4113 h 4260"/>
                    <a:gd name="T18" fmla="*/ 10 w 902"/>
                    <a:gd name="T19" fmla="*/ 4260 h 4260"/>
                    <a:gd name="T20" fmla="*/ 13 w 902"/>
                    <a:gd name="T21" fmla="*/ 4241 h 4260"/>
                    <a:gd name="T22" fmla="*/ 22 w 902"/>
                    <a:gd name="T23" fmla="*/ 4066 h 4260"/>
                    <a:gd name="T24" fmla="*/ 17 w 902"/>
                    <a:gd name="T25" fmla="*/ 3861 h 4260"/>
                    <a:gd name="T26" fmla="*/ 10 w 902"/>
                    <a:gd name="T27" fmla="*/ 3724 h 4260"/>
                    <a:gd name="T28" fmla="*/ 2 w 902"/>
                    <a:gd name="T29" fmla="*/ 3564 h 4260"/>
                    <a:gd name="T30" fmla="*/ 0 w 902"/>
                    <a:gd name="T31" fmla="*/ 3135 h 4260"/>
                    <a:gd name="T32" fmla="*/ 9 w 902"/>
                    <a:gd name="T33" fmla="*/ 2680 h 4260"/>
                    <a:gd name="T34" fmla="*/ 26 w 902"/>
                    <a:gd name="T35" fmla="*/ 2318 h 4260"/>
                    <a:gd name="T36" fmla="*/ 36 w 902"/>
                    <a:gd name="T37" fmla="*/ 2219 h 4260"/>
                    <a:gd name="T38" fmla="*/ 73 w 902"/>
                    <a:gd name="T39" fmla="*/ 1968 h 4260"/>
                    <a:gd name="T40" fmla="*/ 188 w 902"/>
                    <a:gd name="T41" fmla="*/ 1281 h 4260"/>
                    <a:gd name="T42" fmla="*/ 251 w 902"/>
                    <a:gd name="T43" fmla="*/ 885 h 4260"/>
                    <a:gd name="T44" fmla="*/ 265 w 902"/>
                    <a:gd name="T45" fmla="*/ 766 h 4260"/>
                    <a:gd name="T46" fmla="*/ 274 w 902"/>
                    <a:gd name="T47" fmla="*/ 717 h 4260"/>
                    <a:gd name="T48" fmla="*/ 284 w 902"/>
                    <a:gd name="T49" fmla="*/ 624 h 4260"/>
                    <a:gd name="T50" fmla="*/ 288 w 902"/>
                    <a:gd name="T51" fmla="*/ 490 h 4260"/>
                    <a:gd name="T52" fmla="*/ 271 w 902"/>
                    <a:gd name="T53" fmla="*/ 287 h 4260"/>
                    <a:gd name="T54" fmla="*/ 265 w 902"/>
                    <a:gd name="T55" fmla="*/ 255 h 4260"/>
                    <a:gd name="T56" fmla="*/ 265 w 902"/>
                    <a:gd name="T57" fmla="*/ 255 h 4260"/>
                    <a:gd name="T58" fmla="*/ 284 w 902"/>
                    <a:gd name="T59" fmla="*/ 195 h 4260"/>
                    <a:gd name="T60" fmla="*/ 313 w 902"/>
                    <a:gd name="T61" fmla="*/ 70 h 4260"/>
                    <a:gd name="T62" fmla="*/ 316 w 902"/>
                    <a:gd name="T63" fmla="*/ 26 h 4260"/>
                    <a:gd name="T64" fmla="*/ 341 w 902"/>
                    <a:gd name="T65" fmla="*/ 51 h 4260"/>
                    <a:gd name="T66" fmla="*/ 360 w 902"/>
                    <a:gd name="T67" fmla="*/ 60 h 4260"/>
                    <a:gd name="T68" fmla="*/ 399 w 902"/>
                    <a:gd name="T69" fmla="*/ 60 h 4260"/>
                    <a:gd name="T70" fmla="*/ 437 w 902"/>
                    <a:gd name="T71" fmla="*/ 46 h 4260"/>
                    <a:gd name="T72" fmla="*/ 475 w 902"/>
                    <a:gd name="T73" fmla="*/ 18 h 4260"/>
                    <a:gd name="T74" fmla="*/ 495 w 902"/>
                    <a:gd name="T75" fmla="*/ 0 h 4260"/>
                    <a:gd name="T76" fmla="*/ 533 w 902"/>
                    <a:gd name="T77" fmla="*/ 76 h 4260"/>
                    <a:gd name="T78" fmla="*/ 612 w 902"/>
                    <a:gd name="T79" fmla="*/ 281 h 4260"/>
                    <a:gd name="T80" fmla="*/ 707 w 902"/>
                    <a:gd name="T81" fmla="*/ 581 h 4260"/>
                    <a:gd name="T82" fmla="*/ 724 w 902"/>
                    <a:gd name="T83" fmla="*/ 638 h 4260"/>
                    <a:gd name="T84" fmla="*/ 621 w 902"/>
                    <a:gd name="T85" fmla="*/ 816 h 4260"/>
                    <a:gd name="T86" fmla="*/ 902 w 902"/>
                    <a:gd name="T87" fmla="*/ 1021 h 42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02" h="4260">
                      <a:moveTo>
                        <a:pt x="902" y="1021"/>
                      </a:moveTo>
                      <a:lnTo>
                        <a:pt x="850" y="1186"/>
                      </a:lnTo>
                      <a:lnTo>
                        <a:pt x="592" y="2016"/>
                      </a:lnTo>
                      <a:lnTo>
                        <a:pt x="423" y="2539"/>
                      </a:lnTo>
                      <a:lnTo>
                        <a:pt x="367" y="2704"/>
                      </a:lnTo>
                      <a:lnTo>
                        <a:pt x="341" y="2782"/>
                      </a:lnTo>
                      <a:lnTo>
                        <a:pt x="287" y="2988"/>
                      </a:lnTo>
                      <a:lnTo>
                        <a:pt x="198" y="3364"/>
                      </a:lnTo>
                      <a:lnTo>
                        <a:pt x="39" y="4113"/>
                      </a:lnTo>
                      <a:lnTo>
                        <a:pt x="10" y="4260"/>
                      </a:lnTo>
                      <a:lnTo>
                        <a:pt x="13" y="4241"/>
                      </a:lnTo>
                      <a:lnTo>
                        <a:pt x="22" y="4066"/>
                      </a:lnTo>
                      <a:lnTo>
                        <a:pt x="17" y="3861"/>
                      </a:lnTo>
                      <a:lnTo>
                        <a:pt x="10" y="3724"/>
                      </a:lnTo>
                      <a:lnTo>
                        <a:pt x="2" y="3564"/>
                      </a:lnTo>
                      <a:lnTo>
                        <a:pt x="0" y="3135"/>
                      </a:lnTo>
                      <a:lnTo>
                        <a:pt x="9" y="2680"/>
                      </a:lnTo>
                      <a:lnTo>
                        <a:pt x="26" y="2318"/>
                      </a:lnTo>
                      <a:lnTo>
                        <a:pt x="36" y="2219"/>
                      </a:lnTo>
                      <a:lnTo>
                        <a:pt x="73" y="1968"/>
                      </a:lnTo>
                      <a:lnTo>
                        <a:pt x="188" y="1281"/>
                      </a:lnTo>
                      <a:lnTo>
                        <a:pt x="251" y="885"/>
                      </a:lnTo>
                      <a:lnTo>
                        <a:pt x="265" y="766"/>
                      </a:lnTo>
                      <a:lnTo>
                        <a:pt x="274" y="717"/>
                      </a:lnTo>
                      <a:lnTo>
                        <a:pt x="284" y="624"/>
                      </a:lnTo>
                      <a:lnTo>
                        <a:pt x="288" y="490"/>
                      </a:lnTo>
                      <a:lnTo>
                        <a:pt x="271" y="287"/>
                      </a:lnTo>
                      <a:lnTo>
                        <a:pt x="265" y="255"/>
                      </a:lnTo>
                      <a:lnTo>
                        <a:pt x="265" y="255"/>
                      </a:lnTo>
                      <a:lnTo>
                        <a:pt x="284" y="195"/>
                      </a:lnTo>
                      <a:lnTo>
                        <a:pt x="313" y="70"/>
                      </a:lnTo>
                      <a:lnTo>
                        <a:pt x="316" y="26"/>
                      </a:lnTo>
                      <a:lnTo>
                        <a:pt x="341" y="51"/>
                      </a:lnTo>
                      <a:lnTo>
                        <a:pt x="360" y="60"/>
                      </a:lnTo>
                      <a:lnTo>
                        <a:pt x="399" y="60"/>
                      </a:lnTo>
                      <a:lnTo>
                        <a:pt x="437" y="46"/>
                      </a:lnTo>
                      <a:lnTo>
                        <a:pt x="475" y="18"/>
                      </a:lnTo>
                      <a:lnTo>
                        <a:pt x="495" y="0"/>
                      </a:lnTo>
                      <a:lnTo>
                        <a:pt x="533" y="76"/>
                      </a:lnTo>
                      <a:lnTo>
                        <a:pt x="612" y="281"/>
                      </a:lnTo>
                      <a:lnTo>
                        <a:pt x="707" y="581"/>
                      </a:lnTo>
                      <a:lnTo>
                        <a:pt x="724" y="638"/>
                      </a:lnTo>
                      <a:lnTo>
                        <a:pt x="621" y="816"/>
                      </a:lnTo>
                      <a:lnTo>
                        <a:pt x="902" y="1021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8" name="Freeform 186">
                  <a:extLst>
                    <a:ext uri="{FF2B5EF4-FFF2-40B4-BE49-F238E27FC236}">
                      <a16:creationId xmlns:a16="http://schemas.microsoft.com/office/drawing/2014/main" xmlns="" id="{F8A21E0B-8AE8-48D2-A04A-6BF0A178CA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78819" y="-962059"/>
                  <a:ext cx="235980" cy="428004"/>
                </a:xfrm>
                <a:custGeom>
                  <a:avLst/>
                  <a:gdLst>
                    <a:gd name="T0" fmla="*/ 3 w 1224"/>
                    <a:gd name="T1" fmla="*/ 2219 h 2219"/>
                    <a:gd name="T2" fmla="*/ 0 w 1224"/>
                    <a:gd name="T3" fmla="*/ 2219 h 2219"/>
                    <a:gd name="T4" fmla="*/ 29 w 1224"/>
                    <a:gd name="T5" fmla="*/ 2177 h 2219"/>
                    <a:gd name="T6" fmla="*/ 78 w 1224"/>
                    <a:gd name="T7" fmla="*/ 2142 h 2219"/>
                    <a:gd name="T8" fmla="*/ 166 w 1224"/>
                    <a:gd name="T9" fmla="*/ 2084 h 2219"/>
                    <a:gd name="T10" fmla="*/ 242 w 1224"/>
                    <a:gd name="T11" fmla="*/ 2047 h 2219"/>
                    <a:gd name="T12" fmla="*/ 383 w 1224"/>
                    <a:gd name="T13" fmla="*/ 1990 h 2219"/>
                    <a:gd name="T14" fmla="*/ 533 w 1224"/>
                    <a:gd name="T15" fmla="*/ 1954 h 2219"/>
                    <a:gd name="T16" fmla="*/ 609 w 1224"/>
                    <a:gd name="T17" fmla="*/ 1935 h 2219"/>
                    <a:gd name="T18" fmla="*/ 688 w 1224"/>
                    <a:gd name="T19" fmla="*/ 1912 h 2219"/>
                    <a:gd name="T20" fmla="*/ 768 w 1224"/>
                    <a:gd name="T21" fmla="*/ 1878 h 2219"/>
                    <a:gd name="T22" fmla="*/ 844 w 1224"/>
                    <a:gd name="T23" fmla="*/ 1823 h 2219"/>
                    <a:gd name="T24" fmla="*/ 969 w 1224"/>
                    <a:gd name="T25" fmla="*/ 1682 h 2219"/>
                    <a:gd name="T26" fmla="*/ 989 w 1224"/>
                    <a:gd name="T27" fmla="*/ 1645 h 2219"/>
                    <a:gd name="T28" fmla="*/ 995 w 1224"/>
                    <a:gd name="T29" fmla="*/ 1555 h 2219"/>
                    <a:gd name="T30" fmla="*/ 995 w 1224"/>
                    <a:gd name="T31" fmla="*/ 1403 h 2219"/>
                    <a:gd name="T32" fmla="*/ 975 w 1224"/>
                    <a:gd name="T33" fmla="*/ 1202 h 2219"/>
                    <a:gd name="T34" fmla="*/ 969 w 1224"/>
                    <a:gd name="T35" fmla="*/ 866 h 2219"/>
                    <a:gd name="T36" fmla="*/ 975 w 1224"/>
                    <a:gd name="T37" fmla="*/ 705 h 2219"/>
                    <a:gd name="T38" fmla="*/ 995 w 1224"/>
                    <a:gd name="T39" fmla="*/ 612 h 2219"/>
                    <a:gd name="T40" fmla="*/ 1071 w 1224"/>
                    <a:gd name="T41" fmla="*/ 407 h 2219"/>
                    <a:gd name="T42" fmla="*/ 1224 w 1224"/>
                    <a:gd name="T43" fmla="*/ 0 h 2219"/>
                    <a:gd name="T44" fmla="*/ 1214 w 1224"/>
                    <a:gd name="T45" fmla="*/ 73 h 2219"/>
                    <a:gd name="T46" fmla="*/ 1160 w 1224"/>
                    <a:gd name="T47" fmla="*/ 255 h 2219"/>
                    <a:gd name="T48" fmla="*/ 1094 w 1224"/>
                    <a:gd name="T49" fmla="*/ 456 h 2219"/>
                    <a:gd name="T50" fmla="*/ 1071 w 1224"/>
                    <a:gd name="T51" fmla="*/ 535 h 2219"/>
                    <a:gd name="T52" fmla="*/ 1049 w 1224"/>
                    <a:gd name="T53" fmla="*/ 615 h 2219"/>
                    <a:gd name="T54" fmla="*/ 1037 w 1224"/>
                    <a:gd name="T55" fmla="*/ 665 h 2219"/>
                    <a:gd name="T56" fmla="*/ 1021 w 1224"/>
                    <a:gd name="T57" fmla="*/ 809 h 2219"/>
                    <a:gd name="T58" fmla="*/ 1021 w 1224"/>
                    <a:gd name="T59" fmla="*/ 1121 h 2219"/>
                    <a:gd name="T60" fmla="*/ 1042 w 1224"/>
                    <a:gd name="T61" fmla="*/ 1317 h 2219"/>
                    <a:gd name="T62" fmla="*/ 1045 w 1224"/>
                    <a:gd name="T63" fmla="*/ 1453 h 2219"/>
                    <a:gd name="T64" fmla="*/ 1042 w 1224"/>
                    <a:gd name="T65" fmla="*/ 1568 h 2219"/>
                    <a:gd name="T66" fmla="*/ 1021 w 1224"/>
                    <a:gd name="T67" fmla="*/ 1657 h 2219"/>
                    <a:gd name="T68" fmla="*/ 955 w 1224"/>
                    <a:gd name="T69" fmla="*/ 1741 h 2219"/>
                    <a:gd name="T70" fmla="*/ 862 w 1224"/>
                    <a:gd name="T71" fmla="*/ 1825 h 2219"/>
                    <a:gd name="T72" fmla="*/ 820 w 1224"/>
                    <a:gd name="T73" fmla="*/ 1855 h 2219"/>
                    <a:gd name="T74" fmla="*/ 740 w 1224"/>
                    <a:gd name="T75" fmla="*/ 1886 h 2219"/>
                    <a:gd name="T76" fmla="*/ 648 w 1224"/>
                    <a:gd name="T77" fmla="*/ 1912 h 2219"/>
                    <a:gd name="T78" fmla="*/ 555 w 1224"/>
                    <a:gd name="T79" fmla="*/ 1928 h 2219"/>
                    <a:gd name="T80" fmla="*/ 409 w 1224"/>
                    <a:gd name="T81" fmla="*/ 1964 h 2219"/>
                    <a:gd name="T82" fmla="*/ 268 w 1224"/>
                    <a:gd name="T83" fmla="*/ 1998 h 2219"/>
                    <a:gd name="T84" fmla="*/ 166 w 1224"/>
                    <a:gd name="T85" fmla="*/ 2053 h 2219"/>
                    <a:gd name="T86" fmla="*/ 83 w 1224"/>
                    <a:gd name="T87" fmla="*/ 2127 h 2219"/>
                    <a:gd name="T88" fmla="*/ 7 w 1224"/>
                    <a:gd name="T89" fmla="*/ 2215 h 2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24" h="2219">
                      <a:moveTo>
                        <a:pt x="0" y="2219"/>
                      </a:moveTo>
                      <a:lnTo>
                        <a:pt x="3" y="2219"/>
                      </a:lnTo>
                      <a:lnTo>
                        <a:pt x="13" y="2219"/>
                      </a:lnTo>
                      <a:lnTo>
                        <a:pt x="0" y="2219"/>
                      </a:lnTo>
                      <a:lnTo>
                        <a:pt x="10" y="2200"/>
                      </a:lnTo>
                      <a:lnTo>
                        <a:pt x="29" y="2177"/>
                      </a:lnTo>
                      <a:lnTo>
                        <a:pt x="58" y="2157"/>
                      </a:lnTo>
                      <a:lnTo>
                        <a:pt x="78" y="2142"/>
                      </a:lnTo>
                      <a:lnTo>
                        <a:pt x="99" y="2123"/>
                      </a:lnTo>
                      <a:lnTo>
                        <a:pt x="166" y="2084"/>
                      </a:lnTo>
                      <a:lnTo>
                        <a:pt x="205" y="2066"/>
                      </a:lnTo>
                      <a:lnTo>
                        <a:pt x="242" y="2047"/>
                      </a:lnTo>
                      <a:lnTo>
                        <a:pt x="328" y="2008"/>
                      </a:lnTo>
                      <a:lnTo>
                        <a:pt x="383" y="1990"/>
                      </a:lnTo>
                      <a:lnTo>
                        <a:pt x="437" y="1972"/>
                      </a:lnTo>
                      <a:lnTo>
                        <a:pt x="533" y="1954"/>
                      </a:lnTo>
                      <a:lnTo>
                        <a:pt x="586" y="1938"/>
                      </a:lnTo>
                      <a:lnTo>
                        <a:pt x="609" y="1935"/>
                      </a:lnTo>
                      <a:lnTo>
                        <a:pt x="667" y="1915"/>
                      </a:lnTo>
                      <a:lnTo>
                        <a:pt x="688" y="1912"/>
                      </a:lnTo>
                      <a:lnTo>
                        <a:pt x="711" y="1896"/>
                      </a:lnTo>
                      <a:lnTo>
                        <a:pt x="768" y="1878"/>
                      </a:lnTo>
                      <a:lnTo>
                        <a:pt x="791" y="1862"/>
                      </a:lnTo>
                      <a:lnTo>
                        <a:pt x="844" y="1823"/>
                      </a:lnTo>
                      <a:lnTo>
                        <a:pt x="930" y="1737"/>
                      </a:lnTo>
                      <a:lnTo>
                        <a:pt x="969" y="1682"/>
                      </a:lnTo>
                      <a:lnTo>
                        <a:pt x="978" y="1672"/>
                      </a:lnTo>
                      <a:lnTo>
                        <a:pt x="989" y="1645"/>
                      </a:lnTo>
                      <a:lnTo>
                        <a:pt x="995" y="1594"/>
                      </a:lnTo>
                      <a:lnTo>
                        <a:pt x="995" y="1555"/>
                      </a:lnTo>
                      <a:lnTo>
                        <a:pt x="995" y="1479"/>
                      </a:lnTo>
                      <a:lnTo>
                        <a:pt x="995" y="1403"/>
                      </a:lnTo>
                      <a:lnTo>
                        <a:pt x="986" y="1335"/>
                      </a:lnTo>
                      <a:lnTo>
                        <a:pt x="975" y="1202"/>
                      </a:lnTo>
                      <a:lnTo>
                        <a:pt x="969" y="1001"/>
                      </a:lnTo>
                      <a:lnTo>
                        <a:pt x="969" y="866"/>
                      </a:lnTo>
                      <a:lnTo>
                        <a:pt x="969" y="806"/>
                      </a:lnTo>
                      <a:lnTo>
                        <a:pt x="975" y="705"/>
                      </a:lnTo>
                      <a:lnTo>
                        <a:pt x="986" y="641"/>
                      </a:lnTo>
                      <a:lnTo>
                        <a:pt x="995" y="612"/>
                      </a:lnTo>
                      <a:lnTo>
                        <a:pt x="1032" y="509"/>
                      </a:lnTo>
                      <a:lnTo>
                        <a:pt x="1071" y="407"/>
                      </a:lnTo>
                      <a:lnTo>
                        <a:pt x="1199" y="76"/>
                      </a:lnTo>
                      <a:lnTo>
                        <a:pt x="1224" y="0"/>
                      </a:lnTo>
                      <a:lnTo>
                        <a:pt x="1224" y="5"/>
                      </a:lnTo>
                      <a:lnTo>
                        <a:pt x="1214" y="73"/>
                      </a:lnTo>
                      <a:lnTo>
                        <a:pt x="1199" y="127"/>
                      </a:lnTo>
                      <a:lnTo>
                        <a:pt x="1160" y="255"/>
                      </a:lnTo>
                      <a:lnTo>
                        <a:pt x="1097" y="433"/>
                      </a:lnTo>
                      <a:lnTo>
                        <a:pt x="1094" y="456"/>
                      </a:lnTo>
                      <a:lnTo>
                        <a:pt x="1074" y="513"/>
                      </a:lnTo>
                      <a:lnTo>
                        <a:pt x="1071" y="535"/>
                      </a:lnTo>
                      <a:lnTo>
                        <a:pt x="1068" y="558"/>
                      </a:lnTo>
                      <a:lnTo>
                        <a:pt x="1049" y="615"/>
                      </a:lnTo>
                      <a:lnTo>
                        <a:pt x="1045" y="637"/>
                      </a:lnTo>
                      <a:lnTo>
                        <a:pt x="1037" y="665"/>
                      </a:lnTo>
                      <a:lnTo>
                        <a:pt x="1027" y="723"/>
                      </a:lnTo>
                      <a:lnTo>
                        <a:pt x="1021" y="809"/>
                      </a:lnTo>
                      <a:lnTo>
                        <a:pt x="1021" y="866"/>
                      </a:lnTo>
                      <a:lnTo>
                        <a:pt x="1021" y="1121"/>
                      </a:lnTo>
                      <a:lnTo>
                        <a:pt x="1024" y="1182"/>
                      </a:lnTo>
                      <a:lnTo>
                        <a:pt x="1042" y="1317"/>
                      </a:lnTo>
                      <a:lnTo>
                        <a:pt x="1045" y="1377"/>
                      </a:lnTo>
                      <a:lnTo>
                        <a:pt x="1045" y="1453"/>
                      </a:lnTo>
                      <a:lnTo>
                        <a:pt x="1045" y="1530"/>
                      </a:lnTo>
                      <a:lnTo>
                        <a:pt x="1042" y="1568"/>
                      </a:lnTo>
                      <a:lnTo>
                        <a:pt x="1024" y="1635"/>
                      </a:lnTo>
                      <a:lnTo>
                        <a:pt x="1021" y="1657"/>
                      </a:lnTo>
                      <a:lnTo>
                        <a:pt x="1001" y="1685"/>
                      </a:lnTo>
                      <a:lnTo>
                        <a:pt x="955" y="1741"/>
                      </a:lnTo>
                      <a:lnTo>
                        <a:pt x="908" y="1789"/>
                      </a:lnTo>
                      <a:lnTo>
                        <a:pt x="862" y="1825"/>
                      </a:lnTo>
                      <a:lnTo>
                        <a:pt x="842" y="1836"/>
                      </a:lnTo>
                      <a:lnTo>
                        <a:pt x="820" y="1855"/>
                      </a:lnTo>
                      <a:lnTo>
                        <a:pt x="763" y="1883"/>
                      </a:lnTo>
                      <a:lnTo>
                        <a:pt x="740" y="1886"/>
                      </a:lnTo>
                      <a:lnTo>
                        <a:pt x="705" y="1903"/>
                      </a:lnTo>
                      <a:lnTo>
                        <a:pt x="648" y="1912"/>
                      </a:lnTo>
                      <a:lnTo>
                        <a:pt x="612" y="1912"/>
                      </a:lnTo>
                      <a:lnTo>
                        <a:pt x="555" y="1928"/>
                      </a:lnTo>
                      <a:lnTo>
                        <a:pt x="450" y="1948"/>
                      </a:lnTo>
                      <a:lnTo>
                        <a:pt x="409" y="1964"/>
                      </a:lnTo>
                      <a:lnTo>
                        <a:pt x="354" y="1979"/>
                      </a:lnTo>
                      <a:lnTo>
                        <a:pt x="268" y="1998"/>
                      </a:lnTo>
                      <a:lnTo>
                        <a:pt x="230" y="2014"/>
                      </a:lnTo>
                      <a:lnTo>
                        <a:pt x="166" y="2053"/>
                      </a:lnTo>
                      <a:lnTo>
                        <a:pt x="103" y="2091"/>
                      </a:lnTo>
                      <a:lnTo>
                        <a:pt x="83" y="2127"/>
                      </a:lnTo>
                      <a:lnTo>
                        <a:pt x="48" y="2177"/>
                      </a:lnTo>
                      <a:lnTo>
                        <a:pt x="7" y="2215"/>
                      </a:lnTo>
                      <a:lnTo>
                        <a:pt x="0" y="2219"/>
                      </a:lnTo>
                      <a:close/>
                    </a:path>
                  </a:pathLst>
                </a:custGeom>
                <a:solidFill>
                  <a:srgbClr val="28ADD5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9" name="Freeform 187">
                  <a:extLst>
                    <a:ext uri="{FF2B5EF4-FFF2-40B4-BE49-F238E27FC236}">
                      <a16:creationId xmlns:a16="http://schemas.microsoft.com/office/drawing/2014/main" xmlns="" id="{A6AEDC9C-15C7-4122-A0D0-E0BE27FE74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31331" y="-558926"/>
                  <a:ext cx="216315" cy="113941"/>
                </a:xfrm>
                <a:custGeom>
                  <a:avLst/>
                  <a:gdLst>
                    <a:gd name="T0" fmla="*/ 0 w 1121"/>
                    <a:gd name="T1" fmla="*/ 230 h 590"/>
                    <a:gd name="T2" fmla="*/ 2 w 1121"/>
                    <a:gd name="T3" fmla="*/ 236 h 590"/>
                    <a:gd name="T4" fmla="*/ 19 w 1121"/>
                    <a:gd name="T5" fmla="*/ 290 h 590"/>
                    <a:gd name="T6" fmla="*/ 56 w 1121"/>
                    <a:gd name="T7" fmla="*/ 353 h 590"/>
                    <a:gd name="T8" fmla="*/ 93 w 1121"/>
                    <a:gd name="T9" fmla="*/ 399 h 590"/>
                    <a:gd name="T10" fmla="*/ 146 w 1121"/>
                    <a:gd name="T11" fmla="*/ 447 h 590"/>
                    <a:gd name="T12" fmla="*/ 214 w 1121"/>
                    <a:gd name="T13" fmla="*/ 490 h 590"/>
                    <a:gd name="T14" fmla="*/ 255 w 1121"/>
                    <a:gd name="T15" fmla="*/ 510 h 590"/>
                    <a:gd name="T16" fmla="*/ 301 w 1121"/>
                    <a:gd name="T17" fmla="*/ 528 h 590"/>
                    <a:gd name="T18" fmla="*/ 420 w 1121"/>
                    <a:gd name="T19" fmla="*/ 556 h 590"/>
                    <a:gd name="T20" fmla="*/ 629 w 1121"/>
                    <a:gd name="T21" fmla="*/ 580 h 590"/>
                    <a:gd name="T22" fmla="*/ 1042 w 1121"/>
                    <a:gd name="T23" fmla="*/ 590 h 590"/>
                    <a:gd name="T24" fmla="*/ 1121 w 1121"/>
                    <a:gd name="T25" fmla="*/ 587 h 590"/>
                    <a:gd name="T26" fmla="*/ 1092 w 1121"/>
                    <a:gd name="T27" fmla="*/ 536 h 590"/>
                    <a:gd name="T28" fmla="*/ 928 w 1121"/>
                    <a:gd name="T29" fmla="*/ 287 h 590"/>
                    <a:gd name="T30" fmla="*/ 832 w 1121"/>
                    <a:gd name="T31" fmla="*/ 174 h 590"/>
                    <a:gd name="T32" fmla="*/ 769 w 1121"/>
                    <a:gd name="T33" fmla="*/ 119 h 590"/>
                    <a:gd name="T34" fmla="*/ 740 w 1121"/>
                    <a:gd name="T35" fmla="*/ 102 h 590"/>
                    <a:gd name="T36" fmla="*/ 681 w 1121"/>
                    <a:gd name="T37" fmla="*/ 75 h 590"/>
                    <a:gd name="T38" fmla="*/ 566 w 1121"/>
                    <a:gd name="T39" fmla="*/ 35 h 590"/>
                    <a:gd name="T40" fmla="*/ 430 w 1121"/>
                    <a:gd name="T41" fmla="*/ 3 h 590"/>
                    <a:gd name="T42" fmla="*/ 409 w 1121"/>
                    <a:gd name="T43" fmla="*/ 0 h 590"/>
                    <a:gd name="T44" fmla="*/ 0 w 1121"/>
                    <a:gd name="T45" fmla="*/ 230 h 5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121" h="590">
                      <a:moveTo>
                        <a:pt x="0" y="230"/>
                      </a:moveTo>
                      <a:lnTo>
                        <a:pt x="2" y="236"/>
                      </a:lnTo>
                      <a:lnTo>
                        <a:pt x="19" y="290"/>
                      </a:lnTo>
                      <a:lnTo>
                        <a:pt x="56" y="353"/>
                      </a:lnTo>
                      <a:lnTo>
                        <a:pt x="93" y="399"/>
                      </a:lnTo>
                      <a:lnTo>
                        <a:pt x="146" y="447"/>
                      </a:lnTo>
                      <a:lnTo>
                        <a:pt x="214" y="490"/>
                      </a:lnTo>
                      <a:lnTo>
                        <a:pt x="255" y="510"/>
                      </a:lnTo>
                      <a:lnTo>
                        <a:pt x="301" y="528"/>
                      </a:lnTo>
                      <a:lnTo>
                        <a:pt x="420" y="556"/>
                      </a:lnTo>
                      <a:lnTo>
                        <a:pt x="629" y="580"/>
                      </a:lnTo>
                      <a:lnTo>
                        <a:pt x="1042" y="590"/>
                      </a:lnTo>
                      <a:lnTo>
                        <a:pt x="1121" y="587"/>
                      </a:lnTo>
                      <a:lnTo>
                        <a:pt x="1092" y="536"/>
                      </a:lnTo>
                      <a:lnTo>
                        <a:pt x="928" y="287"/>
                      </a:lnTo>
                      <a:lnTo>
                        <a:pt x="832" y="174"/>
                      </a:lnTo>
                      <a:lnTo>
                        <a:pt x="769" y="119"/>
                      </a:lnTo>
                      <a:lnTo>
                        <a:pt x="740" y="102"/>
                      </a:lnTo>
                      <a:lnTo>
                        <a:pt x="681" y="75"/>
                      </a:lnTo>
                      <a:lnTo>
                        <a:pt x="566" y="35"/>
                      </a:lnTo>
                      <a:lnTo>
                        <a:pt x="430" y="3"/>
                      </a:lnTo>
                      <a:lnTo>
                        <a:pt x="409" y="0"/>
                      </a:lnTo>
                      <a:lnTo>
                        <a:pt x="0" y="2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0" name="Freeform 188">
                  <a:extLst>
                    <a:ext uri="{FF2B5EF4-FFF2-40B4-BE49-F238E27FC236}">
                      <a16:creationId xmlns:a16="http://schemas.microsoft.com/office/drawing/2014/main" xmlns="" id="{F3328F11-D08E-43C0-85F2-F1E6D60FA5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0828" y="-534056"/>
                  <a:ext cx="167153" cy="97747"/>
                </a:xfrm>
                <a:custGeom>
                  <a:avLst/>
                  <a:gdLst>
                    <a:gd name="T0" fmla="*/ 255 w 865"/>
                    <a:gd name="T1" fmla="*/ 178 h 509"/>
                    <a:gd name="T2" fmla="*/ 238 w 865"/>
                    <a:gd name="T3" fmla="*/ 222 h 509"/>
                    <a:gd name="T4" fmla="*/ 177 w 865"/>
                    <a:gd name="T5" fmla="*/ 306 h 509"/>
                    <a:gd name="T6" fmla="*/ 127 w 865"/>
                    <a:gd name="T7" fmla="*/ 254 h 509"/>
                    <a:gd name="T8" fmla="*/ 152 w 865"/>
                    <a:gd name="T9" fmla="*/ 178 h 509"/>
                    <a:gd name="T10" fmla="*/ 152 w 865"/>
                    <a:gd name="T11" fmla="*/ 126 h 509"/>
                    <a:gd name="T12" fmla="*/ 152 w 865"/>
                    <a:gd name="T13" fmla="*/ 76 h 509"/>
                    <a:gd name="T14" fmla="*/ 50 w 865"/>
                    <a:gd name="T15" fmla="*/ 204 h 509"/>
                    <a:gd name="T16" fmla="*/ 0 w 865"/>
                    <a:gd name="T17" fmla="*/ 280 h 509"/>
                    <a:gd name="T18" fmla="*/ 0 w 865"/>
                    <a:gd name="T19" fmla="*/ 280 h 509"/>
                    <a:gd name="T20" fmla="*/ 50 w 865"/>
                    <a:gd name="T21" fmla="*/ 204 h 509"/>
                    <a:gd name="T22" fmla="*/ 127 w 865"/>
                    <a:gd name="T23" fmla="*/ 126 h 509"/>
                    <a:gd name="T24" fmla="*/ 119 w 865"/>
                    <a:gd name="T25" fmla="*/ 136 h 509"/>
                    <a:gd name="T26" fmla="*/ 101 w 865"/>
                    <a:gd name="T27" fmla="*/ 230 h 509"/>
                    <a:gd name="T28" fmla="*/ 101 w 865"/>
                    <a:gd name="T29" fmla="*/ 280 h 509"/>
                    <a:gd name="T30" fmla="*/ 101 w 865"/>
                    <a:gd name="T31" fmla="*/ 280 h 509"/>
                    <a:gd name="T32" fmla="*/ 101 w 865"/>
                    <a:gd name="T33" fmla="*/ 280 h 509"/>
                    <a:gd name="T34" fmla="*/ 127 w 865"/>
                    <a:gd name="T35" fmla="*/ 280 h 509"/>
                    <a:gd name="T36" fmla="*/ 213 w 865"/>
                    <a:gd name="T37" fmla="*/ 258 h 509"/>
                    <a:gd name="T38" fmla="*/ 276 w 865"/>
                    <a:gd name="T39" fmla="*/ 197 h 509"/>
                    <a:gd name="T40" fmla="*/ 279 w 865"/>
                    <a:gd name="T41" fmla="*/ 152 h 509"/>
                    <a:gd name="T42" fmla="*/ 292 w 865"/>
                    <a:gd name="T43" fmla="*/ 168 h 509"/>
                    <a:gd name="T44" fmla="*/ 348 w 865"/>
                    <a:gd name="T45" fmla="*/ 122 h 509"/>
                    <a:gd name="T46" fmla="*/ 508 w 865"/>
                    <a:gd name="T47" fmla="*/ 50 h 509"/>
                    <a:gd name="T48" fmla="*/ 586 w 865"/>
                    <a:gd name="T49" fmla="*/ 50 h 509"/>
                    <a:gd name="T50" fmla="*/ 569 w 865"/>
                    <a:gd name="T51" fmla="*/ 75 h 509"/>
                    <a:gd name="T52" fmla="*/ 560 w 865"/>
                    <a:gd name="T53" fmla="*/ 126 h 509"/>
                    <a:gd name="T54" fmla="*/ 524 w 865"/>
                    <a:gd name="T55" fmla="*/ 245 h 509"/>
                    <a:gd name="T56" fmla="*/ 508 w 865"/>
                    <a:gd name="T57" fmla="*/ 280 h 509"/>
                    <a:gd name="T58" fmla="*/ 610 w 865"/>
                    <a:gd name="T59" fmla="*/ 280 h 509"/>
                    <a:gd name="T60" fmla="*/ 688 w 865"/>
                    <a:gd name="T61" fmla="*/ 280 h 509"/>
                    <a:gd name="T62" fmla="*/ 738 w 865"/>
                    <a:gd name="T63" fmla="*/ 230 h 509"/>
                    <a:gd name="T64" fmla="*/ 764 w 865"/>
                    <a:gd name="T65" fmla="*/ 178 h 509"/>
                    <a:gd name="T66" fmla="*/ 764 w 865"/>
                    <a:gd name="T67" fmla="*/ 306 h 509"/>
                    <a:gd name="T68" fmla="*/ 764 w 865"/>
                    <a:gd name="T69" fmla="*/ 382 h 509"/>
                    <a:gd name="T70" fmla="*/ 789 w 865"/>
                    <a:gd name="T71" fmla="*/ 459 h 509"/>
                    <a:gd name="T72" fmla="*/ 865 w 865"/>
                    <a:gd name="T73" fmla="*/ 509 h 509"/>
                    <a:gd name="T74" fmla="*/ 815 w 865"/>
                    <a:gd name="T75" fmla="*/ 484 h 509"/>
                    <a:gd name="T76" fmla="*/ 764 w 865"/>
                    <a:gd name="T77" fmla="*/ 408 h 509"/>
                    <a:gd name="T78" fmla="*/ 764 w 865"/>
                    <a:gd name="T79" fmla="*/ 331 h 509"/>
                    <a:gd name="T80" fmla="*/ 764 w 865"/>
                    <a:gd name="T81" fmla="*/ 230 h 509"/>
                    <a:gd name="T82" fmla="*/ 738 w 865"/>
                    <a:gd name="T83" fmla="*/ 152 h 509"/>
                    <a:gd name="T84" fmla="*/ 688 w 865"/>
                    <a:gd name="T85" fmla="*/ 230 h 509"/>
                    <a:gd name="T86" fmla="*/ 645 w 865"/>
                    <a:gd name="T87" fmla="*/ 280 h 509"/>
                    <a:gd name="T88" fmla="*/ 636 w 865"/>
                    <a:gd name="T89" fmla="*/ 280 h 509"/>
                    <a:gd name="T90" fmla="*/ 560 w 865"/>
                    <a:gd name="T91" fmla="*/ 280 h 509"/>
                    <a:gd name="T92" fmla="*/ 508 w 865"/>
                    <a:gd name="T93" fmla="*/ 280 h 509"/>
                    <a:gd name="T94" fmla="*/ 559 w 865"/>
                    <a:gd name="T95" fmla="*/ 171 h 509"/>
                    <a:gd name="T96" fmla="*/ 560 w 865"/>
                    <a:gd name="T97" fmla="*/ 102 h 509"/>
                    <a:gd name="T98" fmla="*/ 566 w 865"/>
                    <a:gd name="T99" fmla="*/ 59 h 509"/>
                    <a:gd name="T100" fmla="*/ 586 w 865"/>
                    <a:gd name="T101" fmla="*/ 24 h 509"/>
                    <a:gd name="T102" fmla="*/ 381 w 865"/>
                    <a:gd name="T103" fmla="*/ 0 h 509"/>
                    <a:gd name="T104" fmla="*/ 329 w 865"/>
                    <a:gd name="T105" fmla="*/ 69 h 509"/>
                    <a:gd name="T106" fmla="*/ 279 w 865"/>
                    <a:gd name="T107" fmla="*/ 152 h 5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65" h="509">
                      <a:moveTo>
                        <a:pt x="279" y="152"/>
                      </a:moveTo>
                      <a:lnTo>
                        <a:pt x="255" y="178"/>
                      </a:lnTo>
                      <a:lnTo>
                        <a:pt x="255" y="178"/>
                      </a:lnTo>
                      <a:lnTo>
                        <a:pt x="255" y="178"/>
                      </a:lnTo>
                      <a:lnTo>
                        <a:pt x="255" y="204"/>
                      </a:lnTo>
                      <a:lnTo>
                        <a:pt x="238" y="222"/>
                      </a:lnTo>
                      <a:lnTo>
                        <a:pt x="219" y="261"/>
                      </a:lnTo>
                      <a:lnTo>
                        <a:pt x="203" y="280"/>
                      </a:lnTo>
                      <a:lnTo>
                        <a:pt x="177" y="306"/>
                      </a:lnTo>
                      <a:lnTo>
                        <a:pt x="152" y="306"/>
                      </a:lnTo>
                      <a:lnTo>
                        <a:pt x="127" y="280"/>
                      </a:lnTo>
                      <a:lnTo>
                        <a:pt x="127" y="254"/>
                      </a:lnTo>
                      <a:lnTo>
                        <a:pt x="130" y="235"/>
                      </a:lnTo>
                      <a:lnTo>
                        <a:pt x="149" y="197"/>
                      </a:lnTo>
                      <a:lnTo>
                        <a:pt x="152" y="178"/>
                      </a:lnTo>
                      <a:lnTo>
                        <a:pt x="152" y="178"/>
                      </a:lnTo>
                      <a:lnTo>
                        <a:pt x="152" y="152"/>
                      </a:lnTo>
                      <a:lnTo>
                        <a:pt x="152" y="126"/>
                      </a:lnTo>
                      <a:lnTo>
                        <a:pt x="152" y="76"/>
                      </a:lnTo>
                      <a:lnTo>
                        <a:pt x="177" y="24"/>
                      </a:lnTo>
                      <a:lnTo>
                        <a:pt x="152" y="76"/>
                      </a:lnTo>
                      <a:lnTo>
                        <a:pt x="130" y="115"/>
                      </a:lnTo>
                      <a:lnTo>
                        <a:pt x="73" y="181"/>
                      </a:lnTo>
                      <a:lnTo>
                        <a:pt x="50" y="204"/>
                      </a:lnTo>
                      <a:lnTo>
                        <a:pt x="34" y="222"/>
                      </a:lnTo>
                      <a:lnTo>
                        <a:pt x="15" y="261"/>
                      </a:lnTo>
                      <a:lnTo>
                        <a:pt x="0" y="280"/>
                      </a:lnTo>
                      <a:lnTo>
                        <a:pt x="0" y="306"/>
                      </a:lnTo>
                      <a:lnTo>
                        <a:pt x="0" y="306"/>
                      </a:lnTo>
                      <a:lnTo>
                        <a:pt x="0" y="280"/>
                      </a:lnTo>
                      <a:lnTo>
                        <a:pt x="15" y="261"/>
                      </a:lnTo>
                      <a:lnTo>
                        <a:pt x="34" y="222"/>
                      </a:lnTo>
                      <a:lnTo>
                        <a:pt x="50" y="204"/>
                      </a:lnTo>
                      <a:lnTo>
                        <a:pt x="88" y="165"/>
                      </a:lnTo>
                      <a:lnTo>
                        <a:pt x="127" y="126"/>
                      </a:lnTo>
                      <a:lnTo>
                        <a:pt x="127" y="126"/>
                      </a:lnTo>
                      <a:lnTo>
                        <a:pt x="127" y="126"/>
                      </a:lnTo>
                      <a:lnTo>
                        <a:pt x="127" y="126"/>
                      </a:lnTo>
                      <a:lnTo>
                        <a:pt x="119" y="136"/>
                      </a:lnTo>
                      <a:lnTo>
                        <a:pt x="107" y="156"/>
                      </a:lnTo>
                      <a:lnTo>
                        <a:pt x="101" y="194"/>
                      </a:lnTo>
                      <a:lnTo>
                        <a:pt x="101" y="230"/>
                      </a:lnTo>
                      <a:lnTo>
                        <a:pt x="101" y="280"/>
                      </a:lnTo>
                      <a:lnTo>
                        <a:pt x="101" y="280"/>
                      </a:lnTo>
                      <a:lnTo>
                        <a:pt x="101" y="280"/>
                      </a:lnTo>
                      <a:lnTo>
                        <a:pt x="101" y="280"/>
                      </a:lnTo>
                      <a:lnTo>
                        <a:pt x="101" y="280"/>
                      </a:lnTo>
                      <a:lnTo>
                        <a:pt x="101" y="280"/>
                      </a:lnTo>
                      <a:lnTo>
                        <a:pt x="101" y="280"/>
                      </a:lnTo>
                      <a:lnTo>
                        <a:pt x="101" y="280"/>
                      </a:lnTo>
                      <a:lnTo>
                        <a:pt x="101" y="280"/>
                      </a:lnTo>
                      <a:lnTo>
                        <a:pt x="101" y="280"/>
                      </a:lnTo>
                      <a:lnTo>
                        <a:pt x="101" y="280"/>
                      </a:lnTo>
                      <a:lnTo>
                        <a:pt x="127" y="280"/>
                      </a:lnTo>
                      <a:lnTo>
                        <a:pt x="177" y="280"/>
                      </a:lnTo>
                      <a:lnTo>
                        <a:pt x="193" y="277"/>
                      </a:lnTo>
                      <a:lnTo>
                        <a:pt x="213" y="258"/>
                      </a:lnTo>
                      <a:lnTo>
                        <a:pt x="229" y="254"/>
                      </a:lnTo>
                      <a:lnTo>
                        <a:pt x="248" y="235"/>
                      </a:lnTo>
                      <a:lnTo>
                        <a:pt x="276" y="197"/>
                      </a:lnTo>
                      <a:lnTo>
                        <a:pt x="279" y="178"/>
                      </a:lnTo>
                      <a:lnTo>
                        <a:pt x="279" y="152"/>
                      </a:lnTo>
                      <a:lnTo>
                        <a:pt x="279" y="152"/>
                      </a:lnTo>
                      <a:lnTo>
                        <a:pt x="279" y="152"/>
                      </a:lnTo>
                      <a:lnTo>
                        <a:pt x="283" y="168"/>
                      </a:lnTo>
                      <a:lnTo>
                        <a:pt x="292" y="168"/>
                      </a:lnTo>
                      <a:lnTo>
                        <a:pt x="279" y="152"/>
                      </a:lnTo>
                      <a:lnTo>
                        <a:pt x="306" y="144"/>
                      </a:lnTo>
                      <a:lnTo>
                        <a:pt x="348" y="122"/>
                      </a:lnTo>
                      <a:lnTo>
                        <a:pt x="398" y="86"/>
                      </a:lnTo>
                      <a:lnTo>
                        <a:pt x="432" y="50"/>
                      </a:lnTo>
                      <a:lnTo>
                        <a:pt x="508" y="50"/>
                      </a:lnTo>
                      <a:lnTo>
                        <a:pt x="560" y="50"/>
                      </a:lnTo>
                      <a:lnTo>
                        <a:pt x="586" y="50"/>
                      </a:lnTo>
                      <a:lnTo>
                        <a:pt x="586" y="50"/>
                      </a:lnTo>
                      <a:lnTo>
                        <a:pt x="586" y="53"/>
                      </a:lnTo>
                      <a:lnTo>
                        <a:pt x="579" y="67"/>
                      </a:lnTo>
                      <a:lnTo>
                        <a:pt x="569" y="75"/>
                      </a:lnTo>
                      <a:lnTo>
                        <a:pt x="560" y="76"/>
                      </a:lnTo>
                      <a:lnTo>
                        <a:pt x="560" y="102"/>
                      </a:lnTo>
                      <a:lnTo>
                        <a:pt x="560" y="126"/>
                      </a:lnTo>
                      <a:lnTo>
                        <a:pt x="560" y="152"/>
                      </a:lnTo>
                      <a:lnTo>
                        <a:pt x="544" y="188"/>
                      </a:lnTo>
                      <a:lnTo>
                        <a:pt x="524" y="245"/>
                      </a:lnTo>
                      <a:lnTo>
                        <a:pt x="508" y="280"/>
                      </a:lnTo>
                      <a:lnTo>
                        <a:pt x="508" y="280"/>
                      </a:lnTo>
                      <a:lnTo>
                        <a:pt x="508" y="280"/>
                      </a:lnTo>
                      <a:lnTo>
                        <a:pt x="534" y="280"/>
                      </a:lnTo>
                      <a:lnTo>
                        <a:pt x="560" y="280"/>
                      </a:lnTo>
                      <a:lnTo>
                        <a:pt x="610" y="280"/>
                      </a:lnTo>
                      <a:lnTo>
                        <a:pt x="636" y="280"/>
                      </a:lnTo>
                      <a:lnTo>
                        <a:pt x="662" y="280"/>
                      </a:lnTo>
                      <a:lnTo>
                        <a:pt x="688" y="280"/>
                      </a:lnTo>
                      <a:lnTo>
                        <a:pt x="688" y="280"/>
                      </a:lnTo>
                      <a:lnTo>
                        <a:pt x="688" y="280"/>
                      </a:lnTo>
                      <a:lnTo>
                        <a:pt x="738" y="230"/>
                      </a:lnTo>
                      <a:lnTo>
                        <a:pt x="742" y="212"/>
                      </a:lnTo>
                      <a:lnTo>
                        <a:pt x="761" y="194"/>
                      </a:lnTo>
                      <a:lnTo>
                        <a:pt x="764" y="178"/>
                      </a:lnTo>
                      <a:lnTo>
                        <a:pt x="764" y="230"/>
                      </a:lnTo>
                      <a:lnTo>
                        <a:pt x="764" y="280"/>
                      </a:lnTo>
                      <a:lnTo>
                        <a:pt x="764" y="306"/>
                      </a:lnTo>
                      <a:lnTo>
                        <a:pt x="764" y="331"/>
                      </a:lnTo>
                      <a:lnTo>
                        <a:pt x="764" y="356"/>
                      </a:lnTo>
                      <a:lnTo>
                        <a:pt x="764" y="382"/>
                      </a:lnTo>
                      <a:lnTo>
                        <a:pt x="764" y="408"/>
                      </a:lnTo>
                      <a:lnTo>
                        <a:pt x="764" y="433"/>
                      </a:lnTo>
                      <a:lnTo>
                        <a:pt x="789" y="459"/>
                      </a:lnTo>
                      <a:lnTo>
                        <a:pt x="815" y="484"/>
                      </a:lnTo>
                      <a:lnTo>
                        <a:pt x="840" y="509"/>
                      </a:lnTo>
                      <a:lnTo>
                        <a:pt x="865" y="509"/>
                      </a:lnTo>
                      <a:lnTo>
                        <a:pt x="865" y="509"/>
                      </a:lnTo>
                      <a:lnTo>
                        <a:pt x="840" y="509"/>
                      </a:lnTo>
                      <a:lnTo>
                        <a:pt x="815" y="484"/>
                      </a:lnTo>
                      <a:lnTo>
                        <a:pt x="789" y="459"/>
                      </a:lnTo>
                      <a:lnTo>
                        <a:pt x="764" y="433"/>
                      </a:lnTo>
                      <a:lnTo>
                        <a:pt x="764" y="408"/>
                      </a:lnTo>
                      <a:lnTo>
                        <a:pt x="764" y="382"/>
                      </a:lnTo>
                      <a:lnTo>
                        <a:pt x="764" y="356"/>
                      </a:lnTo>
                      <a:lnTo>
                        <a:pt x="764" y="331"/>
                      </a:lnTo>
                      <a:lnTo>
                        <a:pt x="764" y="306"/>
                      </a:lnTo>
                      <a:lnTo>
                        <a:pt x="764" y="280"/>
                      </a:lnTo>
                      <a:lnTo>
                        <a:pt x="764" y="230"/>
                      </a:lnTo>
                      <a:lnTo>
                        <a:pt x="764" y="152"/>
                      </a:lnTo>
                      <a:lnTo>
                        <a:pt x="764" y="126"/>
                      </a:lnTo>
                      <a:lnTo>
                        <a:pt x="738" y="152"/>
                      </a:lnTo>
                      <a:lnTo>
                        <a:pt x="735" y="172"/>
                      </a:lnTo>
                      <a:lnTo>
                        <a:pt x="706" y="210"/>
                      </a:lnTo>
                      <a:lnTo>
                        <a:pt x="688" y="230"/>
                      </a:lnTo>
                      <a:lnTo>
                        <a:pt x="672" y="248"/>
                      </a:lnTo>
                      <a:lnTo>
                        <a:pt x="658" y="271"/>
                      </a:lnTo>
                      <a:lnTo>
                        <a:pt x="645" y="280"/>
                      </a:lnTo>
                      <a:lnTo>
                        <a:pt x="636" y="280"/>
                      </a:lnTo>
                      <a:lnTo>
                        <a:pt x="636" y="280"/>
                      </a:lnTo>
                      <a:lnTo>
                        <a:pt x="636" y="280"/>
                      </a:lnTo>
                      <a:lnTo>
                        <a:pt x="610" y="280"/>
                      </a:lnTo>
                      <a:lnTo>
                        <a:pt x="586" y="280"/>
                      </a:lnTo>
                      <a:lnTo>
                        <a:pt x="560" y="280"/>
                      </a:lnTo>
                      <a:lnTo>
                        <a:pt x="534" y="280"/>
                      </a:lnTo>
                      <a:lnTo>
                        <a:pt x="508" y="280"/>
                      </a:lnTo>
                      <a:lnTo>
                        <a:pt x="508" y="280"/>
                      </a:lnTo>
                      <a:lnTo>
                        <a:pt x="529" y="245"/>
                      </a:lnTo>
                      <a:lnTo>
                        <a:pt x="550" y="202"/>
                      </a:lnTo>
                      <a:lnTo>
                        <a:pt x="559" y="171"/>
                      </a:lnTo>
                      <a:lnTo>
                        <a:pt x="560" y="152"/>
                      </a:lnTo>
                      <a:lnTo>
                        <a:pt x="560" y="126"/>
                      </a:lnTo>
                      <a:lnTo>
                        <a:pt x="560" y="102"/>
                      </a:lnTo>
                      <a:lnTo>
                        <a:pt x="560" y="76"/>
                      </a:lnTo>
                      <a:lnTo>
                        <a:pt x="560" y="73"/>
                      </a:lnTo>
                      <a:lnTo>
                        <a:pt x="566" y="59"/>
                      </a:lnTo>
                      <a:lnTo>
                        <a:pt x="577" y="52"/>
                      </a:lnTo>
                      <a:lnTo>
                        <a:pt x="586" y="50"/>
                      </a:lnTo>
                      <a:lnTo>
                        <a:pt x="586" y="24"/>
                      </a:lnTo>
                      <a:lnTo>
                        <a:pt x="586" y="0"/>
                      </a:lnTo>
                      <a:lnTo>
                        <a:pt x="586" y="0"/>
                      </a:lnTo>
                      <a:lnTo>
                        <a:pt x="381" y="0"/>
                      </a:lnTo>
                      <a:lnTo>
                        <a:pt x="356" y="24"/>
                      </a:lnTo>
                      <a:lnTo>
                        <a:pt x="331" y="50"/>
                      </a:lnTo>
                      <a:lnTo>
                        <a:pt x="329" y="69"/>
                      </a:lnTo>
                      <a:lnTo>
                        <a:pt x="321" y="99"/>
                      </a:lnTo>
                      <a:lnTo>
                        <a:pt x="299" y="133"/>
                      </a:lnTo>
                      <a:lnTo>
                        <a:pt x="279" y="152"/>
                      </a:lnTo>
                      <a:close/>
                    </a:path>
                  </a:pathLst>
                </a:custGeom>
                <a:solidFill>
                  <a:srgbClr val="F89D35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1" name="Freeform 189">
                  <a:extLst>
                    <a:ext uri="{FF2B5EF4-FFF2-40B4-BE49-F238E27FC236}">
                      <a16:creationId xmlns:a16="http://schemas.microsoft.com/office/drawing/2014/main" xmlns="" id="{6549F0BE-DF96-45F6-8F52-B722A6EF26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10811" y="-544466"/>
                  <a:ext cx="99482" cy="133028"/>
                </a:xfrm>
                <a:custGeom>
                  <a:avLst/>
                  <a:gdLst>
                    <a:gd name="T0" fmla="*/ 495 w 515"/>
                    <a:gd name="T1" fmla="*/ 562 h 690"/>
                    <a:gd name="T2" fmla="*/ 291 w 515"/>
                    <a:gd name="T3" fmla="*/ 690 h 690"/>
                    <a:gd name="T4" fmla="*/ 280 w 515"/>
                    <a:gd name="T5" fmla="*/ 680 h 690"/>
                    <a:gd name="T6" fmla="*/ 184 w 515"/>
                    <a:gd name="T7" fmla="*/ 581 h 690"/>
                    <a:gd name="T8" fmla="*/ 92 w 515"/>
                    <a:gd name="T9" fmla="*/ 459 h 690"/>
                    <a:gd name="T10" fmla="*/ 42 w 515"/>
                    <a:gd name="T11" fmla="*/ 364 h 690"/>
                    <a:gd name="T12" fmla="*/ 7 w 515"/>
                    <a:gd name="T13" fmla="*/ 263 h 690"/>
                    <a:gd name="T14" fmla="*/ 0 w 515"/>
                    <a:gd name="T15" fmla="*/ 182 h 690"/>
                    <a:gd name="T16" fmla="*/ 4 w 515"/>
                    <a:gd name="T17" fmla="*/ 129 h 690"/>
                    <a:gd name="T18" fmla="*/ 10 w 515"/>
                    <a:gd name="T19" fmla="*/ 103 h 690"/>
                    <a:gd name="T20" fmla="*/ 19 w 515"/>
                    <a:gd name="T21" fmla="*/ 79 h 690"/>
                    <a:gd name="T22" fmla="*/ 43 w 515"/>
                    <a:gd name="T23" fmla="*/ 40 h 690"/>
                    <a:gd name="T24" fmla="*/ 76 w 515"/>
                    <a:gd name="T25" fmla="*/ 14 h 690"/>
                    <a:gd name="T26" fmla="*/ 115 w 515"/>
                    <a:gd name="T27" fmla="*/ 1 h 690"/>
                    <a:gd name="T28" fmla="*/ 159 w 515"/>
                    <a:gd name="T29" fmla="*/ 0 h 690"/>
                    <a:gd name="T30" fmla="*/ 207 w 515"/>
                    <a:gd name="T31" fmla="*/ 9 h 690"/>
                    <a:gd name="T32" fmla="*/ 255 w 515"/>
                    <a:gd name="T33" fmla="*/ 29 h 690"/>
                    <a:gd name="T34" fmla="*/ 305 w 515"/>
                    <a:gd name="T35" fmla="*/ 57 h 690"/>
                    <a:gd name="T36" fmla="*/ 353 w 515"/>
                    <a:gd name="T37" fmla="*/ 93 h 690"/>
                    <a:gd name="T38" fmla="*/ 397 w 515"/>
                    <a:gd name="T39" fmla="*/ 139 h 690"/>
                    <a:gd name="T40" fmla="*/ 437 w 515"/>
                    <a:gd name="T41" fmla="*/ 191 h 690"/>
                    <a:gd name="T42" fmla="*/ 470 w 515"/>
                    <a:gd name="T43" fmla="*/ 248 h 690"/>
                    <a:gd name="T44" fmla="*/ 496 w 515"/>
                    <a:gd name="T45" fmla="*/ 311 h 690"/>
                    <a:gd name="T46" fmla="*/ 510 w 515"/>
                    <a:gd name="T47" fmla="*/ 379 h 690"/>
                    <a:gd name="T48" fmla="*/ 515 w 515"/>
                    <a:gd name="T49" fmla="*/ 450 h 690"/>
                    <a:gd name="T50" fmla="*/ 506 w 515"/>
                    <a:gd name="T51" fmla="*/ 525 h 690"/>
                    <a:gd name="T52" fmla="*/ 495 w 515"/>
                    <a:gd name="T53" fmla="*/ 562 h 6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515" h="690">
                      <a:moveTo>
                        <a:pt x="495" y="562"/>
                      </a:moveTo>
                      <a:lnTo>
                        <a:pt x="291" y="690"/>
                      </a:lnTo>
                      <a:lnTo>
                        <a:pt x="280" y="680"/>
                      </a:lnTo>
                      <a:lnTo>
                        <a:pt x="184" y="581"/>
                      </a:lnTo>
                      <a:lnTo>
                        <a:pt x="92" y="459"/>
                      </a:lnTo>
                      <a:lnTo>
                        <a:pt x="42" y="364"/>
                      </a:lnTo>
                      <a:lnTo>
                        <a:pt x="7" y="263"/>
                      </a:lnTo>
                      <a:lnTo>
                        <a:pt x="0" y="182"/>
                      </a:lnTo>
                      <a:lnTo>
                        <a:pt x="4" y="129"/>
                      </a:lnTo>
                      <a:lnTo>
                        <a:pt x="10" y="103"/>
                      </a:lnTo>
                      <a:lnTo>
                        <a:pt x="19" y="79"/>
                      </a:lnTo>
                      <a:lnTo>
                        <a:pt x="43" y="40"/>
                      </a:lnTo>
                      <a:lnTo>
                        <a:pt x="76" y="14"/>
                      </a:lnTo>
                      <a:lnTo>
                        <a:pt x="115" y="1"/>
                      </a:lnTo>
                      <a:lnTo>
                        <a:pt x="159" y="0"/>
                      </a:lnTo>
                      <a:lnTo>
                        <a:pt x="207" y="9"/>
                      </a:lnTo>
                      <a:lnTo>
                        <a:pt x="255" y="29"/>
                      </a:lnTo>
                      <a:lnTo>
                        <a:pt x="305" y="57"/>
                      </a:lnTo>
                      <a:lnTo>
                        <a:pt x="353" y="93"/>
                      </a:lnTo>
                      <a:lnTo>
                        <a:pt x="397" y="139"/>
                      </a:lnTo>
                      <a:lnTo>
                        <a:pt x="437" y="191"/>
                      </a:lnTo>
                      <a:lnTo>
                        <a:pt x="470" y="248"/>
                      </a:lnTo>
                      <a:lnTo>
                        <a:pt x="496" y="311"/>
                      </a:lnTo>
                      <a:lnTo>
                        <a:pt x="510" y="379"/>
                      </a:lnTo>
                      <a:lnTo>
                        <a:pt x="515" y="450"/>
                      </a:lnTo>
                      <a:lnTo>
                        <a:pt x="506" y="525"/>
                      </a:lnTo>
                      <a:lnTo>
                        <a:pt x="495" y="562"/>
                      </a:lnTo>
                      <a:close/>
                    </a:path>
                  </a:pathLst>
                </a:custGeom>
                <a:solidFill>
                  <a:srgbClr val="31455F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2" name="Freeform 190">
                  <a:extLst>
                    <a:ext uri="{FF2B5EF4-FFF2-40B4-BE49-F238E27FC236}">
                      <a16:creationId xmlns:a16="http://schemas.microsoft.com/office/drawing/2014/main" xmlns="" id="{B0BDE596-CBE4-4927-824A-8C61A3AA2B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68589" y="-967265"/>
                  <a:ext cx="570286" cy="550621"/>
                </a:xfrm>
                <a:custGeom>
                  <a:avLst/>
                  <a:gdLst>
                    <a:gd name="T0" fmla="*/ 2957 w 2957"/>
                    <a:gd name="T1" fmla="*/ 1708 h 2856"/>
                    <a:gd name="T2" fmla="*/ 2892 w 2957"/>
                    <a:gd name="T3" fmla="*/ 1753 h 2856"/>
                    <a:gd name="T4" fmla="*/ 2600 w 2957"/>
                    <a:gd name="T5" fmla="*/ 1978 h 2856"/>
                    <a:gd name="T6" fmla="*/ 2478 w 2957"/>
                    <a:gd name="T7" fmla="*/ 2089 h 2856"/>
                    <a:gd name="T8" fmla="*/ 2429 w 2957"/>
                    <a:gd name="T9" fmla="*/ 2146 h 2856"/>
                    <a:gd name="T10" fmla="*/ 2421 w 2957"/>
                    <a:gd name="T11" fmla="*/ 2168 h 2856"/>
                    <a:gd name="T12" fmla="*/ 2412 w 2957"/>
                    <a:gd name="T13" fmla="*/ 2212 h 2856"/>
                    <a:gd name="T14" fmla="*/ 2396 w 2957"/>
                    <a:gd name="T15" fmla="*/ 2277 h 2856"/>
                    <a:gd name="T16" fmla="*/ 2373 w 2957"/>
                    <a:gd name="T17" fmla="*/ 2325 h 2856"/>
                    <a:gd name="T18" fmla="*/ 2329 w 2957"/>
                    <a:gd name="T19" fmla="*/ 2370 h 2856"/>
                    <a:gd name="T20" fmla="*/ 2293 w 2957"/>
                    <a:gd name="T21" fmla="*/ 2397 h 2856"/>
                    <a:gd name="T22" fmla="*/ 2252 w 2957"/>
                    <a:gd name="T23" fmla="*/ 2426 h 2856"/>
                    <a:gd name="T24" fmla="*/ 2151 w 2957"/>
                    <a:gd name="T25" fmla="*/ 2472 h 2856"/>
                    <a:gd name="T26" fmla="*/ 2014 w 2957"/>
                    <a:gd name="T27" fmla="*/ 2519 h 2856"/>
                    <a:gd name="T28" fmla="*/ 1988 w 2957"/>
                    <a:gd name="T29" fmla="*/ 2525 h 2856"/>
                    <a:gd name="T30" fmla="*/ 1989 w 2957"/>
                    <a:gd name="T31" fmla="*/ 2528 h 2856"/>
                    <a:gd name="T32" fmla="*/ 1989 w 2957"/>
                    <a:gd name="T33" fmla="*/ 2551 h 2856"/>
                    <a:gd name="T34" fmla="*/ 1969 w 2957"/>
                    <a:gd name="T35" fmla="*/ 2589 h 2856"/>
                    <a:gd name="T36" fmla="*/ 1929 w 2957"/>
                    <a:gd name="T37" fmla="*/ 2622 h 2856"/>
                    <a:gd name="T38" fmla="*/ 1888 w 2957"/>
                    <a:gd name="T39" fmla="*/ 2642 h 2856"/>
                    <a:gd name="T40" fmla="*/ 1860 w 2957"/>
                    <a:gd name="T41" fmla="*/ 2653 h 2856"/>
                    <a:gd name="T42" fmla="*/ 1825 w 2957"/>
                    <a:gd name="T43" fmla="*/ 2663 h 2856"/>
                    <a:gd name="T44" fmla="*/ 1684 w 2957"/>
                    <a:gd name="T45" fmla="*/ 2690 h 2856"/>
                    <a:gd name="T46" fmla="*/ 1377 w 2957"/>
                    <a:gd name="T47" fmla="*/ 2740 h 2856"/>
                    <a:gd name="T48" fmla="*/ 682 w 2957"/>
                    <a:gd name="T49" fmla="*/ 2838 h 2856"/>
                    <a:gd name="T50" fmla="*/ 536 w 2957"/>
                    <a:gd name="T51" fmla="*/ 2856 h 2856"/>
                    <a:gd name="T52" fmla="*/ 565 w 2957"/>
                    <a:gd name="T53" fmla="*/ 2830 h 2856"/>
                    <a:gd name="T54" fmla="*/ 658 w 2957"/>
                    <a:gd name="T55" fmla="*/ 2713 h 2856"/>
                    <a:gd name="T56" fmla="*/ 688 w 2957"/>
                    <a:gd name="T57" fmla="*/ 2658 h 2856"/>
                    <a:gd name="T58" fmla="*/ 704 w 2957"/>
                    <a:gd name="T59" fmla="*/ 2602 h 2856"/>
                    <a:gd name="T60" fmla="*/ 701 w 2957"/>
                    <a:gd name="T61" fmla="*/ 2549 h 2856"/>
                    <a:gd name="T62" fmla="*/ 688 w 2957"/>
                    <a:gd name="T63" fmla="*/ 2525 h 2856"/>
                    <a:gd name="T64" fmla="*/ 681 w 2957"/>
                    <a:gd name="T65" fmla="*/ 2510 h 2856"/>
                    <a:gd name="T66" fmla="*/ 653 w 2957"/>
                    <a:gd name="T67" fmla="*/ 2482 h 2856"/>
                    <a:gd name="T68" fmla="*/ 598 w 2957"/>
                    <a:gd name="T69" fmla="*/ 2437 h 2856"/>
                    <a:gd name="T70" fmla="*/ 496 w 2957"/>
                    <a:gd name="T71" fmla="*/ 2380 h 2856"/>
                    <a:gd name="T72" fmla="*/ 377 w 2957"/>
                    <a:gd name="T73" fmla="*/ 2327 h 2856"/>
                    <a:gd name="T74" fmla="*/ 77 w 2957"/>
                    <a:gd name="T75" fmla="*/ 2216 h 2856"/>
                    <a:gd name="T76" fmla="*/ 0 w 2957"/>
                    <a:gd name="T77" fmla="*/ 2193 h 2856"/>
                    <a:gd name="T78" fmla="*/ 26 w 2957"/>
                    <a:gd name="T79" fmla="*/ 2178 h 2856"/>
                    <a:gd name="T80" fmla="*/ 200 w 2957"/>
                    <a:gd name="T81" fmla="*/ 2100 h 2856"/>
                    <a:gd name="T82" fmla="*/ 322 w 2957"/>
                    <a:gd name="T83" fmla="*/ 2064 h 2856"/>
                    <a:gd name="T84" fmla="*/ 411 w 2957"/>
                    <a:gd name="T85" fmla="*/ 2046 h 2856"/>
                    <a:gd name="T86" fmla="*/ 458 w 2957"/>
                    <a:gd name="T87" fmla="*/ 2040 h 2856"/>
                    <a:gd name="T88" fmla="*/ 550 w 2957"/>
                    <a:gd name="T89" fmla="*/ 2020 h 2856"/>
                    <a:gd name="T90" fmla="*/ 698 w 2957"/>
                    <a:gd name="T91" fmla="*/ 1977 h 2856"/>
                    <a:gd name="T92" fmla="*/ 807 w 2957"/>
                    <a:gd name="T93" fmla="*/ 1939 h 2856"/>
                    <a:gd name="T94" fmla="*/ 887 w 2957"/>
                    <a:gd name="T95" fmla="*/ 1915 h 2856"/>
                    <a:gd name="T96" fmla="*/ 917 w 2957"/>
                    <a:gd name="T97" fmla="*/ 1912 h 2856"/>
                    <a:gd name="T98" fmla="*/ 933 w 2957"/>
                    <a:gd name="T99" fmla="*/ 1911 h 2856"/>
                    <a:gd name="T100" fmla="*/ 967 w 2957"/>
                    <a:gd name="T101" fmla="*/ 1896 h 2856"/>
                    <a:gd name="T102" fmla="*/ 1029 w 2957"/>
                    <a:gd name="T103" fmla="*/ 1852 h 2856"/>
                    <a:gd name="T104" fmla="*/ 1167 w 2957"/>
                    <a:gd name="T105" fmla="*/ 1719 h 2856"/>
                    <a:gd name="T106" fmla="*/ 1248 w 2957"/>
                    <a:gd name="T107" fmla="*/ 1632 h 2856"/>
                    <a:gd name="T108" fmla="*/ 1298 w 2957"/>
                    <a:gd name="T109" fmla="*/ 1589 h 2856"/>
                    <a:gd name="T110" fmla="*/ 1402 w 2957"/>
                    <a:gd name="T111" fmla="*/ 1482 h 2856"/>
                    <a:gd name="T112" fmla="*/ 1532 w 2957"/>
                    <a:gd name="T113" fmla="*/ 1330 h 2856"/>
                    <a:gd name="T114" fmla="*/ 1555 w 2957"/>
                    <a:gd name="T115" fmla="*/ 1301 h 2856"/>
                    <a:gd name="T116" fmla="*/ 2345 w 2957"/>
                    <a:gd name="T117" fmla="*/ 0 h 2856"/>
                    <a:gd name="T118" fmla="*/ 2957 w 2957"/>
                    <a:gd name="T119" fmla="*/ 1708 h 2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957" h="2856">
                      <a:moveTo>
                        <a:pt x="2957" y="1708"/>
                      </a:moveTo>
                      <a:lnTo>
                        <a:pt x="2892" y="1753"/>
                      </a:lnTo>
                      <a:lnTo>
                        <a:pt x="2600" y="1978"/>
                      </a:lnTo>
                      <a:lnTo>
                        <a:pt x="2478" y="2089"/>
                      </a:lnTo>
                      <a:lnTo>
                        <a:pt x="2429" y="2146"/>
                      </a:lnTo>
                      <a:lnTo>
                        <a:pt x="2421" y="2168"/>
                      </a:lnTo>
                      <a:lnTo>
                        <a:pt x="2412" y="2212"/>
                      </a:lnTo>
                      <a:lnTo>
                        <a:pt x="2396" y="2277"/>
                      </a:lnTo>
                      <a:lnTo>
                        <a:pt x="2373" y="2325"/>
                      </a:lnTo>
                      <a:lnTo>
                        <a:pt x="2329" y="2370"/>
                      </a:lnTo>
                      <a:lnTo>
                        <a:pt x="2293" y="2397"/>
                      </a:lnTo>
                      <a:lnTo>
                        <a:pt x="2252" y="2426"/>
                      </a:lnTo>
                      <a:lnTo>
                        <a:pt x="2151" y="2472"/>
                      </a:lnTo>
                      <a:lnTo>
                        <a:pt x="2014" y="2519"/>
                      </a:lnTo>
                      <a:lnTo>
                        <a:pt x="1988" y="2525"/>
                      </a:lnTo>
                      <a:lnTo>
                        <a:pt x="1989" y="2528"/>
                      </a:lnTo>
                      <a:lnTo>
                        <a:pt x="1989" y="2551"/>
                      </a:lnTo>
                      <a:lnTo>
                        <a:pt x="1969" y="2589"/>
                      </a:lnTo>
                      <a:lnTo>
                        <a:pt x="1929" y="2622"/>
                      </a:lnTo>
                      <a:lnTo>
                        <a:pt x="1888" y="2642"/>
                      </a:lnTo>
                      <a:lnTo>
                        <a:pt x="1860" y="2653"/>
                      </a:lnTo>
                      <a:lnTo>
                        <a:pt x="1825" y="2663"/>
                      </a:lnTo>
                      <a:lnTo>
                        <a:pt x="1684" y="2690"/>
                      </a:lnTo>
                      <a:lnTo>
                        <a:pt x="1377" y="2740"/>
                      </a:lnTo>
                      <a:lnTo>
                        <a:pt x="682" y="2838"/>
                      </a:lnTo>
                      <a:lnTo>
                        <a:pt x="536" y="2856"/>
                      </a:lnTo>
                      <a:lnTo>
                        <a:pt x="565" y="2830"/>
                      </a:lnTo>
                      <a:lnTo>
                        <a:pt x="658" y="2713"/>
                      </a:lnTo>
                      <a:lnTo>
                        <a:pt x="688" y="2658"/>
                      </a:lnTo>
                      <a:lnTo>
                        <a:pt x="704" y="2602"/>
                      </a:lnTo>
                      <a:lnTo>
                        <a:pt x="701" y="2549"/>
                      </a:lnTo>
                      <a:lnTo>
                        <a:pt x="688" y="2525"/>
                      </a:lnTo>
                      <a:lnTo>
                        <a:pt x="681" y="2510"/>
                      </a:lnTo>
                      <a:lnTo>
                        <a:pt x="653" y="2482"/>
                      </a:lnTo>
                      <a:lnTo>
                        <a:pt x="598" y="2437"/>
                      </a:lnTo>
                      <a:lnTo>
                        <a:pt x="496" y="2380"/>
                      </a:lnTo>
                      <a:lnTo>
                        <a:pt x="377" y="2327"/>
                      </a:lnTo>
                      <a:lnTo>
                        <a:pt x="77" y="2216"/>
                      </a:lnTo>
                      <a:lnTo>
                        <a:pt x="0" y="2193"/>
                      </a:lnTo>
                      <a:lnTo>
                        <a:pt x="26" y="2178"/>
                      </a:lnTo>
                      <a:lnTo>
                        <a:pt x="200" y="2100"/>
                      </a:lnTo>
                      <a:lnTo>
                        <a:pt x="322" y="2064"/>
                      </a:lnTo>
                      <a:lnTo>
                        <a:pt x="411" y="2046"/>
                      </a:lnTo>
                      <a:lnTo>
                        <a:pt x="458" y="2040"/>
                      </a:lnTo>
                      <a:lnTo>
                        <a:pt x="550" y="2020"/>
                      </a:lnTo>
                      <a:lnTo>
                        <a:pt x="698" y="1977"/>
                      </a:lnTo>
                      <a:lnTo>
                        <a:pt x="807" y="1939"/>
                      </a:lnTo>
                      <a:lnTo>
                        <a:pt x="887" y="1915"/>
                      </a:lnTo>
                      <a:lnTo>
                        <a:pt x="917" y="1912"/>
                      </a:lnTo>
                      <a:lnTo>
                        <a:pt x="933" y="1911"/>
                      </a:lnTo>
                      <a:lnTo>
                        <a:pt x="967" y="1896"/>
                      </a:lnTo>
                      <a:lnTo>
                        <a:pt x="1029" y="1852"/>
                      </a:lnTo>
                      <a:lnTo>
                        <a:pt x="1167" y="1719"/>
                      </a:lnTo>
                      <a:lnTo>
                        <a:pt x="1248" y="1632"/>
                      </a:lnTo>
                      <a:lnTo>
                        <a:pt x="1298" y="1589"/>
                      </a:lnTo>
                      <a:lnTo>
                        <a:pt x="1402" y="1482"/>
                      </a:lnTo>
                      <a:lnTo>
                        <a:pt x="1532" y="1330"/>
                      </a:lnTo>
                      <a:lnTo>
                        <a:pt x="1555" y="1301"/>
                      </a:lnTo>
                      <a:lnTo>
                        <a:pt x="2345" y="0"/>
                      </a:lnTo>
                      <a:lnTo>
                        <a:pt x="2957" y="1708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3" name="Freeform 191">
                  <a:extLst>
                    <a:ext uri="{FF2B5EF4-FFF2-40B4-BE49-F238E27FC236}">
                      <a16:creationId xmlns:a16="http://schemas.microsoft.com/office/drawing/2014/main" xmlns="" id="{05337D71-9148-4D6A-B8DE-3ECDCAFDD2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04569" y="-814571"/>
                  <a:ext cx="329100" cy="240607"/>
                </a:xfrm>
                <a:custGeom>
                  <a:avLst/>
                  <a:gdLst>
                    <a:gd name="T0" fmla="*/ 1400 w 1707"/>
                    <a:gd name="T1" fmla="*/ 26 h 1250"/>
                    <a:gd name="T2" fmla="*/ 1306 w 1707"/>
                    <a:gd name="T3" fmla="*/ 17 h 1250"/>
                    <a:gd name="T4" fmla="*/ 1122 w 1707"/>
                    <a:gd name="T5" fmla="*/ 6 h 1250"/>
                    <a:gd name="T6" fmla="*/ 850 w 1707"/>
                    <a:gd name="T7" fmla="*/ 0 h 1250"/>
                    <a:gd name="T8" fmla="*/ 662 w 1707"/>
                    <a:gd name="T9" fmla="*/ 0 h 1250"/>
                    <a:gd name="T10" fmla="*/ 357 w 1707"/>
                    <a:gd name="T11" fmla="*/ 537 h 1250"/>
                    <a:gd name="T12" fmla="*/ 334 w 1707"/>
                    <a:gd name="T13" fmla="*/ 566 h 1250"/>
                    <a:gd name="T14" fmla="*/ 203 w 1707"/>
                    <a:gd name="T15" fmla="*/ 718 h 1250"/>
                    <a:gd name="T16" fmla="*/ 100 w 1707"/>
                    <a:gd name="T17" fmla="*/ 825 h 1250"/>
                    <a:gd name="T18" fmla="*/ 50 w 1707"/>
                    <a:gd name="T19" fmla="*/ 868 h 1250"/>
                    <a:gd name="T20" fmla="*/ 0 w 1707"/>
                    <a:gd name="T21" fmla="*/ 918 h 1250"/>
                    <a:gd name="T22" fmla="*/ 123 w 1707"/>
                    <a:gd name="T23" fmla="*/ 927 h 1250"/>
                    <a:gd name="T24" fmla="*/ 363 w 1707"/>
                    <a:gd name="T25" fmla="*/ 927 h 1250"/>
                    <a:gd name="T26" fmla="*/ 598 w 1707"/>
                    <a:gd name="T27" fmla="*/ 907 h 1250"/>
                    <a:gd name="T28" fmla="*/ 827 w 1707"/>
                    <a:gd name="T29" fmla="*/ 870 h 1250"/>
                    <a:gd name="T30" fmla="*/ 942 w 1707"/>
                    <a:gd name="T31" fmla="*/ 842 h 1250"/>
                    <a:gd name="T32" fmla="*/ 972 w 1707"/>
                    <a:gd name="T33" fmla="*/ 832 h 1250"/>
                    <a:gd name="T34" fmla="*/ 1036 w 1707"/>
                    <a:gd name="T35" fmla="*/ 817 h 1250"/>
                    <a:gd name="T36" fmla="*/ 1104 w 1707"/>
                    <a:gd name="T37" fmla="*/ 812 h 1250"/>
                    <a:gd name="T38" fmla="*/ 1168 w 1707"/>
                    <a:gd name="T39" fmla="*/ 825 h 1250"/>
                    <a:gd name="T40" fmla="*/ 1197 w 1707"/>
                    <a:gd name="T41" fmla="*/ 842 h 1250"/>
                    <a:gd name="T42" fmla="*/ 1215 w 1707"/>
                    <a:gd name="T43" fmla="*/ 863 h 1250"/>
                    <a:gd name="T44" fmla="*/ 1244 w 1707"/>
                    <a:gd name="T45" fmla="*/ 907 h 1250"/>
                    <a:gd name="T46" fmla="*/ 1263 w 1707"/>
                    <a:gd name="T47" fmla="*/ 956 h 1250"/>
                    <a:gd name="T48" fmla="*/ 1273 w 1707"/>
                    <a:gd name="T49" fmla="*/ 1000 h 1250"/>
                    <a:gd name="T50" fmla="*/ 1274 w 1707"/>
                    <a:gd name="T51" fmla="*/ 1020 h 1250"/>
                    <a:gd name="T52" fmla="*/ 1277 w 1707"/>
                    <a:gd name="T53" fmla="*/ 1078 h 1250"/>
                    <a:gd name="T54" fmla="*/ 1296 w 1707"/>
                    <a:gd name="T55" fmla="*/ 1193 h 1250"/>
                    <a:gd name="T56" fmla="*/ 1299 w 1707"/>
                    <a:gd name="T57" fmla="*/ 1250 h 1250"/>
                    <a:gd name="T58" fmla="*/ 1360 w 1707"/>
                    <a:gd name="T59" fmla="*/ 1193 h 1250"/>
                    <a:gd name="T60" fmla="*/ 1496 w 1707"/>
                    <a:gd name="T61" fmla="*/ 1078 h 1250"/>
                    <a:gd name="T62" fmla="*/ 1676 w 1707"/>
                    <a:gd name="T63" fmla="*/ 941 h 1250"/>
                    <a:gd name="T64" fmla="*/ 1707 w 1707"/>
                    <a:gd name="T65" fmla="*/ 918 h 1250"/>
                    <a:gd name="T66" fmla="*/ 1400 w 1707"/>
                    <a:gd name="T67" fmla="*/ 26 h 1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707" h="1250">
                      <a:moveTo>
                        <a:pt x="1400" y="26"/>
                      </a:moveTo>
                      <a:lnTo>
                        <a:pt x="1306" y="17"/>
                      </a:lnTo>
                      <a:lnTo>
                        <a:pt x="1122" y="6"/>
                      </a:lnTo>
                      <a:lnTo>
                        <a:pt x="850" y="0"/>
                      </a:lnTo>
                      <a:lnTo>
                        <a:pt x="662" y="0"/>
                      </a:lnTo>
                      <a:lnTo>
                        <a:pt x="357" y="537"/>
                      </a:lnTo>
                      <a:lnTo>
                        <a:pt x="334" y="566"/>
                      </a:lnTo>
                      <a:lnTo>
                        <a:pt x="203" y="718"/>
                      </a:lnTo>
                      <a:lnTo>
                        <a:pt x="100" y="825"/>
                      </a:lnTo>
                      <a:lnTo>
                        <a:pt x="50" y="868"/>
                      </a:lnTo>
                      <a:lnTo>
                        <a:pt x="0" y="918"/>
                      </a:lnTo>
                      <a:lnTo>
                        <a:pt x="123" y="927"/>
                      </a:lnTo>
                      <a:lnTo>
                        <a:pt x="363" y="927"/>
                      </a:lnTo>
                      <a:lnTo>
                        <a:pt x="598" y="907"/>
                      </a:lnTo>
                      <a:lnTo>
                        <a:pt x="827" y="870"/>
                      </a:lnTo>
                      <a:lnTo>
                        <a:pt x="942" y="842"/>
                      </a:lnTo>
                      <a:lnTo>
                        <a:pt x="972" y="832"/>
                      </a:lnTo>
                      <a:lnTo>
                        <a:pt x="1036" y="817"/>
                      </a:lnTo>
                      <a:lnTo>
                        <a:pt x="1104" y="812"/>
                      </a:lnTo>
                      <a:lnTo>
                        <a:pt x="1168" y="825"/>
                      </a:lnTo>
                      <a:lnTo>
                        <a:pt x="1197" y="842"/>
                      </a:lnTo>
                      <a:lnTo>
                        <a:pt x="1215" y="863"/>
                      </a:lnTo>
                      <a:lnTo>
                        <a:pt x="1244" y="907"/>
                      </a:lnTo>
                      <a:lnTo>
                        <a:pt x="1263" y="956"/>
                      </a:lnTo>
                      <a:lnTo>
                        <a:pt x="1273" y="1000"/>
                      </a:lnTo>
                      <a:lnTo>
                        <a:pt x="1274" y="1020"/>
                      </a:lnTo>
                      <a:lnTo>
                        <a:pt x="1277" y="1078"/>
                      </a:lnTo>
                      <a:lnTo>
                        <a:pt x="1296" y="1193"/>
                      </a:lnTo>
                      <a:lnTo>
                        <a:pt x="1299" y="1250"/>
                      </a:lnTo>
                      <a:lnTo>
                        <a:pt x="1360" y="1193"/>
                      </a:lnTo>
                      <a:lnTo>
                        <a:pt x="1496" y="1078"/>
                      </a:lnTo>
                      <a:lnTo>
                        <a:pt x="1676" y="941"/>
                      </a:lnTo>
                      <a:lnTo>
                        <a:pt x="1707" y="918"/>
                      </a:lnTo>
                      <a:lnTo>
                        <a:pt x="1400" y="26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4" name="Freeform 192">
                  <a:extLst>
                    <a:ext uri="{FF2B5EF4-FFF2-40B4-BE49-F238E27FC236}">
                      <a16:creationId xmlns:a16="http://schemas.microsoft.com/office/drawing/2014/main" xmlns="" id="{ECBD913C-9183-4D95-B44B-1ADD320CDF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72758" y="-1468144"/>
                  <a:ext cx="493361" cy="427425"/>
                </a:xfrm>
                <a:custGeom>
                  <a:avLst/>
                  <a:gdLst>
                    <a:gd name="T0" fmla="*/ 12 w 2560"/>
                    <a:gd name="T1" fmla="*/ 277 h 2216"/>
                    <a:gd name="T2" fmla="*/ 0 w 2560"/>
                    <a:gd name="T3" fmla="*/ 429 h 2216"/>
                    <a:gd name="T4" fmla="*/ 12 w 2560"/>
                    <a:gd name="T5" fmla="*/ 533 h 2216"/>
                    <a:gd name="T6" fmla="*/ 70 w 2560"/>
                    <a:gd name="T7" fmla="*/ 599 h 2216"/>
                    <a:gd name="T8" fmla="*/ 153 w 2560"/>
                    <a:gd name="T9" fmla="*/ 680 h 2216"/>
                    <a:gd name="T10" fmla="*/ 165 w 2560"/>
                    <a:gd name="T11" fmla="*/ 712 h 2216"/>
                    <a:gd name="T12" fmla="*/ 132 w 2560"/>
                    <a:gd name="T13" fmla="*/ 854 h 2216"/>
                    <a:gd name="T14" fmla="*/ 63 w 2560"/>
                    <a:gd name="T15" fmla="*/ 1094 h 2216"/>
                    <a:gd name="T16" fmla="*/ 63 w 2560"/>
                    <a:gd name="T17" fmla="*/ 1134 h 2216"/>
                    <a:gd name="T18" fmla="*/ 100 w 2560"/>
                    <a:gd name="T19" fmla="*/ 1193 h 2216"/>
                    <a:gd name="T20" fmla="*/ 184 w 2560"/>
                    <a:gd name="T21" fmla="*/ 1220 h 2216"/>
                    <a:gd name="T22" fmla="*/ 209 w 2560"/>
                    <a:gd name="T23" fmla="*/ 1247 h 2216"/>
                    <a:gd name="T24" fmla="*/ 209 w 2560"/>
                    <a:gd name="T25" fmla="*/ 1371 h 2216"/>
                    <a:gd name="T26" fmla="*/ 248 w 2560"/>
                    <a:gd name="T27" fmla="*/ 1404 h 2216"/>
                    <a:gd name="T28" fmla="*/ 260 w 2560"/>
                    <a:gd name="T29" fmla="*/ 1406 h 2216"/>
                    <a:gd name="T30" fmla="*/ 251 w 2560"/>
                    <a:gd name="T31" fmla="*/ 1482 h 2216"/>
                    <a:gd name="T32" fmla="*/ 285 w 2560"/>
                    <a:gd name="T33" fmla="*/ 1524 h 2216"/>
                    <a:gd name="T34" fmla="*/ 333 w 2560"/>
                    <a:gd name="T35" fmla="*/ 1673 h 2216"/>
                    <a:gd name="T36" fmla="*/ 343 w 2560"/>
                    <a:gd name="T37" fmla="*/ 1782 h 2216"/>
                    <a:gd name="T38" fmla="*/ 350 w 2560"/>
                    <a:gd name="T39" fmla="*/ 1822 h 2216"/>
                    <a:gd name="T40" fmla="*/ 419 w 2560"/>
                    <a:gd name="T41" fmla="*/ 1863 h 2216"/>
                    <a:gd name="T42" fmla="*/ 532 w 2560"/>
                    <a:gd name="T43" fmla="*/ 1880 h 2216"/>
                    <a:gd name="T44" fmla="*/ 667 w 2560"/>
                    <a:gd name="T45" fmla="*/ 1868 h 2216"/>
                    <a:gd name="T46" fmla="*/ 774 w 2560"/>
                    <a:gd name="T47" fmla="*/ 1840 h 2216"/>
                    <a:gd name="T48" fmla="*/ 1038 w 2560"/>
                    <a:gd name="T49" fmla="*/ 1741 h 2216"/>
                    <a:gd name="T50" fmla="*/ 1095 w 2560"/>
                    <a:gd name="T51" fmla="*/ 1777 h 2216"/>
                    <a:gd name="T52" fmla="*/ 1373 w 2560"/>
                    <a:gd name="T53" fmla="*/ 2031 h 2216"/>
                    <a:gd name="T54" fmla="*/ 1568 w 2560"/>
                    <a:gd name="T55" fmla="*/ 2148 h 2216"/>
                    <a:gd name="T56" fmla="*/ 1898 w 2560"/>
                    <a:gd name="T57" fmla="*/ 2216 h 2216"/>
                    <a:gd name="T58" fmla="*/ 2524 w 2560"/>
                    <a:gd name="T59" fmla="*/ 1273 h 2216"/>
                    <a:gd name="T60" fmla="*/ 2328 w 2560"/>
                    <a:gd name="T61" fmla="*/ 911 h 2216"/>
                    <a:gd name="T62" fmla="*/ 2240 w 2560"/>
                    <a:gd name="T63" fmla="*/ 668 h 2216"/>
                    <a:gd name="T64" fmla="*/ 2228 w 2560"/>
                    <a:gd name="T65" fmla="*/ 596 h 2216"/>
                    <a:gd name="T66" fmla="*/ 2183 w 2560"/>
                    <a:gd name="T67" fmla="*/ 527 h 2216"/>
                    <a:gd name="T68" fmla="*/ 1998 w 2560"/>
                    <a:gd name="T69" fmla="*/ 411 h 2216"/>
                    <a:gd name="T70" fmla="*/ 1709 w 2560"/>
                    <a:gd name="T71" fmla="*/ 294 h 2216"/>
                    <a:gd name="T72" fmla="*/ 1071 w 2560"/>
                    <a:gd name="T73" fmla="*/ 117 h 2216"/>
                    <a:gd name="T74" fmla="*/ 450 w 2560"/>
                    <a:gd name="T75" fmla="*/ 12 h 2216"/>
                    <a:gd name="T76" fmla="*/ 185 w 2560"/>
                    <a:gd name="T77" fmla="*/ 0 h 2216"/>
                    <a:gd name="T78" fmla="*/ 63 w 2560"/>
                    <a:gd name="T79" fmla="*/ 23 h 2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560" h="2216">
                      <a:moveTo>
                        <a:pt x="63" y="23"/>
                      </a:moveTo>
                      <a:lnTo>
                        <a:pt x="12" y="277"/>
                      </a:lnTo>
                      <a:lnTo>
                        <a:pt x="9" y="303"/>
                      </a:lnTo>
                      <a:lnTo>
                        <a:pt x="0" y="429"/>
                      </a:lnTo>
                      <a:lnTo>
                        <a:pt x="3" y="508"/>
                      </a:lnTo>
                      <a:lnTo>
                        <a:pt x="12" y="533"/>
                      </a:lnTo>
                      <a:lnTo>
                        <a:pt x="24" y="553"/>
                      </a:lnTo>
                      <a:lnTo>
                        <a:pt x="70" y="599"/>
                      </a:lnTo>
                      <a:lnTo>
                        <a:pt x="123" y="646"/>
                      </a:lnTo>
                      <a:lnTo>
                        <a:pt x="153" y="680"/>
                      </a:lnTo>
                      <a:lnTo>
                        <a:pt x="163" y="702"/>
                      </a:lnTo>
                      <a:lnTo>
                        <a:pt x="165" y="712"/>
                      </a:lnTo>
                      <a:lnTo>
                        <a:pt x="161" y="739"/>
                      </a:lnTo>
                      <a:lnTo>
                        <a:pt x="132" y="854"/>
                      </a:lnTo>
                      <a:lnTo>
                        <a:pt x="75" y="1052"/>
                      </a:lnTo>
                      <a:lnTo>
                        <a:pt x="63" y="1094"/>
                      </a:lnTo>
                      <a:lnTo>
                        <a:pt x="62" y="1098"/>
                      </a:lnTo>
                      <a:lnTo>
                        <a:pt x="63" y="1134"/>
                      </a:lnTo>
                      <a:lnTo>
                        <a:pt x="79" y="1170"/>
                      </a:lnTo>
                      <a:lnTo>
                        <a:pt x="100" y="1193"/>
                      </a:lnTo>
                      <a:lnTo>
                        <a:pt x="135" y="1210"/>
                      </a:lnTo>
                      <a:lnTo>
                        <a:pt x="184" y="1220"/>
                      </a:lnTo>
                      <a:lnTo>
                        <a:pt x="215" y="1221"/>
                      </a:lnTo>
                      <a:lnTo>
                        <a:pt x="209" y="1247"/>
                      </a:lnTo>
                      <a:lnTo>
                        <a:pt x="204" y="1338"/>
                      </a:lnTo>
                      <a:lnTo>
                        <a:pt x="209" y="1371"/>
                      </a:lnTo>
                      <a:lnTo>
                        <a:pt x="224" y="1394"/>
                      </a:lnTo>
                      <a:lnTo>
                        <a:pt x="248" y="1404"/>
                      </a:lnTo>
                      <a:lnTo>
                        <a:pt x="267" y="1401"/>
                      </a:lnTo>
                      <a:lnTo>
                        <a:pt x="260" y="1406"/>
                      </a:lnTo>
                      <a:lnTo>
                        <a:pt x="244" y="1447"/>
                      </a:lnTo>
                      <a:lnTo>
                        <a:pt x="251" y="1482"/>
                      </a:lnTo>
                      <a:lnTo>
                        <a:pt x="267" y="1503"/>
                      </a:lnTo>
                      <a:lnTo>
                        <a:pt x="285" y="1524"/>
                      </a:lnTo>
                      <a:lnTo>
                        <a:pt x="314" y="1593"/>
                      </a:lnTo>
                      <a:lnTo>
                        <a:pt x="333" y="1673"/>
                      </a:lnTo>
                      <a:lnTo>
                        <a:pt x="343" y="1752"/>
                      </a:lnTo>
                      <a:lnTo>
                        <a:pt x="343" y="1782"/>
                      </a:lnTo>
                      <a:lnTo>
                        <a:pt x="340" y="1797"/>
                      </a:lnTo>
                      <a:lnTo>
                        <a:pt x="350" y="1822"/>
                      </a:lnTo>
                      <a:lnTo>
                        <a:pt x="377" y="1845"/>
                      </a:lnTo>
                      <a:lnTo>
                        <a:pt x="419" y="1863"/>
                      </a:lnTo>
                      <a:lnTo>
                        <a:pt x="472" y="1874"/>
                      </a:lnTo>
                      <a:lnTo>
                        <a:pt x="532" y="1880"/>
                      </a:lnTo>
                      <a:lnTo>
                        <a:pt x="598" y="1878"/>
                      </a:lnTo>
                      <a:lnTo>
                        <a:pt x="667" y="1868"/>
                      </a:lnTo>
                      <a:lnTo>
                        <a:pt x="700" y="1860"/>
                      </a:lnTo>
                      <a:lnTo>
                        <a:pt x="774" y="1840"/>
                      </a:lnTo>
                      <a:lnTo>
                        <a:pt x="903" y="1797"/>
                      </a:lnTo>
                      <a:lnTo>
                        <a:pt x="1038" y="1741"/>
                      </a:lnTo>
                      <a:lnTo>
                        <a:pt x="1056" y="1732"/>
                      </a:lnTo>
                      <a:lnTo>
                        <a:pt x="1095" y="1777"/>
                      </a:lnTo>
                      <a:lnTo>
                        <a:pt x="1283" y="1957"/>
                      </a:lnTo>
                      <a:lnTo>
                        <a:pt x="1373" y="2031"/>
                      </a:lnTo>
                      <a:lnTo>
                        <a:pt x="1471" y="2098"/>
                      </a:lnTo>
                      <a:lnTo>
                        <a:pt x="1568" y="2148"/>
                      </a:lnTo>
                      <a:lnTo>
                        <a:pt x="1617" y="2165"/>
                      </a:lnTo>
                      <a:lnTo>
                        <a:pt x="1898" y="2216"/>
                      </a:lnTo>
                      <a:lnTo>
                        <a:pt x="2560" y="1323"/>
                      </a:lnTo>
                      <a:lnTo>
                        <a:pt x="2524" y="1273"/>
                      </a:lnTo>
                      <a:lnTo>
                        <a:pt x="2384" y="1028"/>
                      </a:lnTo>
                      <a:lnTo>
                        <a:pt x="2328" y="911"/>
                      </a:lnTo>
                      <a:lnTo>
                        <a:pt x="2278" y="789"/>
                      </a:lnTo>
                      <a:lnTo>
                        <a:pt x="2240" y="668"/>
                      </a:lnTo>
                      <a:lnTo>
                        <a:pt x="2229" y="609"/>
                      </a:lnTo>
                      <a:lnTo>
                        <a:pt x="2228" y="596"/>
                      </a:lnTo>
                      <a:lnTo>
                        <a:pt x="2218" y="569"/>
                      </a:lnTo>
                      <a:lnTo>
                        <a:pt x="2183" y="527"/>
                      </a:lnTo>
                      <a:lnTo>
                        <a:pt x="2107" y="470"/>
                      </a:lnTo>
                      <a:lnTo>
                        <a:pt x="1998" y="411"/>
                      </a:lnTo>
                      <a:lnTo>
                        <a:pt x="1863" y="352"/>
                      </a:lnTo>
                      <a:lnTo>
                        <a:pt x="1709" y="294"/>
                      </a:lnTo>
                      <a:lnTo>
                        <a:pt x="1448" y="213"/>
                      </a:lnTo>
                      <a:lnTo>
                        <a:pt x="1071" y="117"/>
                      </a:lnTo>
                      <a:lnTo>
                        <a:pt x="698" y="45"/>
                      </a:lnTo>
                      <a:lnTo>
                        <a:pt x="450" y="12"/>
                      </a:lnTo>
                      <a:lnTo>
                        <a:pt x="305" y="0"/>
                      </a:lnTo>
                      <a:lnTo>
                        <a:pt x="185" y="0"/>
                      </a:lnTo>
                      <a:lnTo>
                        <a:pt x="95" y="12"/>
                      </a:lnTo>
                      <a:lnTo>
                        <a:pt x="63" y="2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5" name="Freeform 193">
                  <a:extLst>
                    <a:ext uri="{FF2B5EF4-FFF2-40B4-BE49-F238E27FC236}">
                      <a16:creationId xmlns:a16="http://schemas.microsoft.com/office/drawing/2014/main" xmlns="" id="{03B6182F-C8BB-4311-B166-A66E8B6499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81554" y="-1237370"/>
                  <a:ext cx="102952" cy="161947"/>
                </a:xfrm>
                <a:custGeom>
                  <a:avLst/>
                  <a:gdLst>
                    <a:gd name="T0" fmla="*/ 0 w 535"/>
                    <a:gd name="T1" fmla="*/ 560 h 842"/>
                    <a:gd name="T2" fmla="*/ 16 w 535"/>
                    <a:gd name="T3" fmla="*/ 581 h 842"/>
                    <a:gd name="T4" fmla="*/ 129 w 535"/>
                    <a:gd name="T5" fmla="*/ 697 h 842"/>
                    <a:gd name="T6" fmla="*/ 240 w 535"/>
                    <a:gd name="T7" fmla="*/ 793 h 842"/>
                    <a:gd name="T8" fmla="*/ 306 w 535"/>
                    <a:gd name="T9" fmla="*/ 842 h 842"/>
                    <a:gd name="T10" fmla="*/ 334 w 535"/>
                    <a:gd name="T11" fmla="*/ 779 h 842"/>
                    <a:gd name="T12" fmla="*/ 384 w 535"/>
                    <a:gd name="T13" fmla="*/ 641 h 842"/>
                    <a:gd name="T14" fmla="*/ 446 w 535"/>
                    <a:gd name="T15" fmla="*/ 428 h 842"/>
                    <a:gd name="T16" fmla="*/ 525 w 535"/>
                    <a:gd name="T17" fmla="*/ 64 h 842"/>
                    <a:gd name="T18" fmla="*/ 535 w 535"/>
                    <a:gd name="T19" fmla="*/ 0 h 842"/>
                    <a:gd name="T20" fmla="*/ 496 w 535"/>
                    <a:gd name="T21" fmla="*/ 57 h 842"/>
                    <a:gd name="T22" fmla="*/ 410 w 535"/>
                    <a:gd name="T23" fmla="*/ 166 h 842"/>
                    <a:gd name="T24" fmla="*/ 275 w 535"/>
                    <a:gd name="T25" fmla="*/ 314 h 842"/>
                    <a:gd name="T26" fmla="*/ 42 w 535"/>
                    <a:gd name="T27" fmla="*/ 529 h 842"/>
                    <a:gd name="T28" fmla="*/ 0 w 535"/>
                    <a:gd name="T29" fmla="*/ 560 h 8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35" h="842">
                      <a:moveTo>
                        <a:pt x="0" y="560"/>
                      </a:moveTo>
                      <a:lnTo>
                        <a:pt x="16" y="581"/>
                      </a:lnTo>
                      <a:lnTo>
                        <a:pt x="129" y="697"/>
                      </a:lnTo>
                      <a:lnTo>
                        <a:pt x="240" y="793"/>
                      </a:lnTo>
                      <a:lnTo>
                        <a:pt x="306" y="842"/>
                      </a:lnTo>
                      <a:lnTo>
                        <a:pt x="334" y="779"/>
                      </a:lnTo>
                      <a:lnTo>
                        <a:pt x="384" y="641"/>
                      </a:lnTo>
                      <a:lnTo>
                        <a:pt x="446" y="428"/>
                      </a:lnTo>
                      <a:lnTo>
                        <a:pt x="525" y="64"/>
                      </a:lnTo>
                      <a:lnTo>
                        <a:pt x="535" y="0"/>
                      </a:lnTo>
                      <a:lnTo>
                        <a:pt x="496" y="57"/>
                      </a:lnTo>
                      <a:lnTo>
                        <a:pt x="410" y="166"/>
                      </a:lnTo>
                      <a:lnTo>
                        <a:pt x="275" y="314"/>
                      </a:lnTo>
                      <a:lnTo>
                        <a:pt x="42" y="529"/>
                      </a:lnTo>
                      <a:lnTo>
                        <a:pt x="0" y="56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6" name="자유형: 도형 233">
                  <a:extLst>
                    <a:ext uri="{FF2B5EF4-FFF2-40B4-BE49-F238E27FC236}">
                      <a16:creationId xmlns:a16="http://schemas.microsoft.com/office/drawing/2014/main" xmlns="" id="{EC9719D3-A228-4853-99DE-6FE01FE8E2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23199" y="-1276700"/>
                  <a:ext cx="706443" cy="925414"/>
                </a:xfrm>
                <a:custGeom>
                  <a:avLst/>
                  <a:gdLst>
                    <a:gd name="connsiteX0" fmla="*/ 237971 w 706443"/>
                    <a:gd name="connsiteY0" fmla="*/ 0 h 925414"/>
                    <a:gd name="connsiteX1" fmla="*/ 239128 w 706443"/>
                    <a:gd name="connsiteY1" fmla="*/ 2120 h 925414"/>
                    <a:gd name="connsiteX2" fmla="*/ 250120 w 706443"/>
                    <a:gd name="connsiteY2" fmla="*/ 9831 h 925414"/>
                    <a:gd name="connsiteX3" fmla="*/ 272297 w 706443"/>
                    <a:gd name="connsiteY3" fmla="*/ 22167 h 925414"/>
                    <a:gd name="connsiteX4" fmla="*/ 277311 w 706443"/>
                    <a:gd name="connsiteY4" fmla="*/ 24481 h 925414"/>
                    <a:gd name="connsiteX5" fmla="*/ 278661 w 706443"/>
                    <a:gd name="connsiteY5" fmla="*/ 24288 h 925414"/>
                    <a:gd name="connsiteX6" fmla="*/ 292546 w 706443"/>
                    <a:gd name="connsiteY6" fmla="*/ 24866 h 925414"/>
                    <a:gd name="connsiteX7" fmla="*/ 311830 w 706443"/>
                    <a:gd name="connsiteY7" fmla="*/ 28528 h 925414"/>
                    <a:gd name="connsiteX8" fmla="*/ 328222 w 706443"/>
                    <a:gd name="connsiteY8" fmla="*/ 33347 h 925414"/>
                    <a:gd name="connsiteX9" fmla="*/ 347121 w 706443"/>
                    <a:gd name="connsiteY9" fmla="*/ 41251 h 925414"/>
                    <a:gd name="connsiteX10" fmla="*/ 368719 w 706443"/>
                    <a:gd name="connsiteY10" fmla="*/ 52045 h 925414"/>
                    <a:gd name="connsiteX11" fmla="*/ 380676 w 706443"/>
                    <a:gd name="connsiteY11" fmla="*/ 58792 h 925414"/>
                    <a:gd name="connsiteX12" fmla="*/ 392825 w 706443"/>
                    <a:gd name="connsiteY12" fmla="*/ 67080 h 925414"/>
                    <a:gd name="connsiteX13" fmla="*/ 420980 w 706443"/>
                    <a:gd name="connsiteY13" fmla="*/ 90597 h 925414"/>
                    <a:gd name="connsiteX14" fmla="*/ 451642 w 706443"/>
                    <a:gd name="connsiteY14" fmla="*/ 121053 h 925414"/>
                    <a:gd name="connsiteX15" fmla="*/ 482690 w 706443"/>
                    <a:gd name="connsiteY15" fmla="*/ 156135 h 925414"/>
                    <a:gd name="connsiteX16" fmla="*/ 512774 w 706443"/>
                    <a:gd name="connsiteY16" fmla="*/ 194302 h 925414"/>
                    <a:gd name="connsiteX17" fmla="*/ 539579 w 706443"/>
                    <a:gd name="connsiteY17" fmla="*/ 234010 h 925414"/>
                    <a:gd name="connsiteX18" fmla="*/ 561949 w 706443"/>
                    <a:gd name="connsiteY18" fmla="*/ 272369 h 925414"/>
                    <a:gd name="connsiteX19" fmla="*/ 574099 w 706443"/>
                    <a:gd name="connsiteY19" fmla="*/ 299548 h 925414"/>
                    <a:gd name="connsiteX20" fmla="*/ 579884 w 706443"/>
                    <a:gd name="connsiteY20" fmla="*/ 316704 h 925414"/>
                    <a:gd name="connsiteX21" fmla="*/ 581812 w 706443"/>
                    <a:gd name="connsiteY21" fmla="*/ 324414 h 925414"/>
                    <a:gd name="connsiteX22" fmla="*/ 585669 w 706443"/>
                    <a:gd name="connsiteY22" fmla="*/ 340221 h 925414"/>
                    <a:gd name="connsiteX23" fmla="*/ 592612 w 706443"/>
                    <a:gd name="connsiteY23" fmla="*/ 377423 h 925414"/>
                    <a:gd name="connsiteX24" fmla="*/ 602061 w 706443"/>
                    <a:gd name="connsiteY24" fmla="*/ 443540 h 925414"/>
                    <a:gd name="connsiteX25" fmla="*/ 618453 w 706443"/>
                    <a:gd name="connsiteY25" fmla="*/ 585796 h 925414"/>
                    <a:gd name="connsiteX26" fmla="*/ 626167 w 706443"/>
                    <a:gd name="connsiteY26" fmla="*/ 654033 h 925414"/>
                    <a:gd name="connsiteX27" fmla="*/ 630024 w 706443"/>
                    <a:gd name="connsiteY27" fmla="*/ 680248 h 925414"/>
                    <a:gd name="connsiteX28" fmla="*/ 638509 w 706443"/>
                    <a:gd name="connsiteY28" fmla="*/ 722655 h 925414"/>
                    <a:gd name="connsiteX29" fmla="*/ 646801 w 706443"/>
                    <a:gd name="connsiteY29" fmla="*/ 755810 h 925414"/>
                    <a:gd name="connsiteX30" fmla="*/ 653551 w 706443"/>
                    <a:gd name="connsiteY30" fmla="*/ 783375 h 925414"/>
                    <a:gd name="connsiteX31" fmla="*/ 655672 w 706443"/>
                    <a:gd name="connsiteY31" fmla="*/ 796482 h 925414"/>
                    <a:gd name="connsiteX32" fmla="*/ 655672 w 706443"/>
                    <a:gd name="connsiteY32" fmla="*/ 808626 h 925414"/>
                    <a:gd name="connsiteX33" fmla="*/ 656443 w 706443"/>
                    <a:gd name="connsiteY33" fmla="*/ 826553 h 925414"/>
                    <a:gd name="connsiteX34" fmla="*/ 659336 w 706443"/>
                    <a:gd name="connsiteY34" fmla="*/ 839660 h 925414"/>
                    <a:gd name="connsiteX35" fmla="*/ 665314 w 706443"/>
                    <a:gd name="connsiteY35" fmla="*/ 850069 h 925414"/>
                    <a:gd name="connsiteX36" fmla="*/ 670328 w 706443"/>
                    <a:gd name="connsiteY36" fmla="*/ 855274 h 925414"/>
                    <a:gd name="connsiteX37" fmla="*/ 672835 w 706443"/>
                    <a:gd name="connsiteY37" fmla="*/ 858165 h 925414"/>
                    <a:gd name="connsiteX38" fmla="*/ 680935 w 706443"/>
                    <a:gd name="connsiteY38" fmla="*/ 871658 h 925414"/>
                    <a:gd name="connsiteX39" fmla="*/ 691541 w 706443"/>
                    <a:gd name="connsiteY39" fmla="*/ 892669 h 925414"/>
                    <a:gd name="connsiteX40" fmla="*/ 704076 w 706443"/>
                    <a:gd name="connsiteY40" fmla="*/ 919463 h 925414"/>
                    <a:gd name="connsiteX41" fmla="*/ 706443 w 706443"/>
                    <a:gd name="connsiteY41" fmla="*/ 925414 h 925414"/>
                    <a:gd name="connsiteX42" fmla="*/ 122171 w 706443"/>
                    <a:gd name="connsiteY42" fmla="*/ 925414 h 925414"/>
                    <a:gd name="connsiteX43" fmla="*/ 121107 w 706443"/>
                    <a:gd name="connsiteY43" fmla="*/ 891898 h 925414"/>
                    <a:gd name="connsiteX44" fmla="*/ 116093 w 706443"/>
                    <a:gd name="connsiteY44" fmla="*/ 841202 h 925414"/>
                    <a:gd name="connsiteX45" fmla="*/ 110693 w 706443"/>
                    <a:gd name="connsiteY45" fmla="*/ 806120 h 925414"/>
                    <a:gd name="connsiteX46" fmla="*/ 102786 w 706443"/>
                    <a:gd name="connsiteY46" fmla="*/ 770267 h 925414"/>
                    <a:gd name="connsiteX47" fmla="*/ 92951 w 706443"/>
                    <a:gd name="connsiteY47" fmla="*/ 734028 h 925414"/>
                    <a:gd name="connsiteX48" fmla="*/ 80416 w 706443"/>
                    <a:gd name="connsiteY48" fmla="*/ 697404 h 925414"/>
                    <a:gd name="connsiteX49" fmla="*/ 65182 w 706443"/>
                    <a:gd name="connsiteY49" fmla="*/ 661743 h 925414"/>
                    <a:gd name="connsiteX50" fmla="*/ 56118 w 706443"/>
                    <a:gd name="connsiteY50" fmla="*/ 644009 h 925414"/>
                    <a:gd name="connsiteX51" fmla="*/ 50911 w 706443"/>
                    <a:gd name="connsiteY51" fmla="*/ 631866 h 925414"/>
                    <a:gd name="connsiteX52" fmla="*/ 40883 w 706443"/>
                    <a:gd name="connsiteY52" fmla="*/ 607578 h 925414"/>
                    <a:gd name="connsiteX53" fmla="*/ 28156 w 706443"/>
                    <a:gd name="connsiteY53" fmla="*/ 569990 h 925414"/>
                    <a:gd name="connsiteX54" fmla="*/ 15428 w 706443"/>
                    <a:gd name="connsiteY54" fmla="*/ 519680 h 925414"/>
                    <a:gd name="connsiteX55" fmla="*/ 6943 w 706443"/>
                    <a:gd name="connsiteY55" fmla="*/ 470333 h 925414"/>
                    <a:gd name="connsiteX56" fmla="*/ 1736 w 706443"/>
                    <a:gd name="connsiteY56" fmla="*/ 423878 h 925414"/>
                    <a:gd name="connsiteX57" fmla="*/ 0 w 706443"/>
                    <a:gd name="connsiteY57" fmla="*/ 381664 h 925414"/>
                    <a:gd name="connsiteX58" fmla="*/ 772 w 706443"/>
                    <a:gd name="connsiteY58" fmla="*/ 344847 h 925414"/>
                    <a:gd name="connsiteX59" fmla="*/ 4436 w 706443"/>
                    <a:gd name="connsiteY59" fmla="*/ 315740 h 925414"/>
                    <a:gd name="connsiteX60" fmla="*/ 6943 w 706443"/>
                    <a:gd name="connsiteY60" fmla="*/ 304753 h 925414"/>
                    <a:gd name="connsiteX61" fmla="*/ 8871 w 706443"/>
                    <a:gd name="connsiteY61" fmla="*/ 298970 h 925414"/>
                    <a:gd name="connsiteX62" fmla="*/ 16006 w 706443"/>
                    <a:gd name="connsiteY62" fmla="*/ 283742 h 925414"/>
                    <a:gd name="connsiteX63" fmla="*/ 33555 w 706443"/>
                    <a:gd name="connsiteY63" fmla="*/ 255214 h 925414"/>
                    <a:gd name="connsiteX64" fmla="*/ 66917 w 706443"/>
                    <a:gd name="connsiteY64" fmla="*/ 208180 h 925414"/>
                    <a:gd name="connsiteX65" fmla="*/ 107029 w 706443"/>
                    <a:gd name="connsiteY65" fmla="*/ 156135 h 925414"/>
                    <a:gd name="connsiteX66" fmla="*/ 210972 w 706443"/>
                    <a:gd name="connsiteY66" fmla="*/ 30649 h 925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</a:cxnLst>
                  <a:rect l="l" t="t" r="r" b="b"/>
                  <a:pathLst>
                    <a:path w="706443" h="925414">
                      <a:moveTo>
                        <a:pt x="237971" y="0"/>
                      </a:moveTo>
                      <a:lnTo>
                        <a:pt x="239128" y="2120"/>
                      </a:lnTo>
                      <a:lnTo>
                        <a:pt x="250120" y="9831"/>
                      </a:lnTo>
                      <a:lnTo>
                        <a:pt x="272297" y="22167"/>
                      </a:lnTo>
                      <a:lnTo>
                        <a:pt x="277311" y="24481"/>
                      </a:lnTo>
                      <a:lnTo>
                        <a:pt x="278661" y="24288"/>
                      </a:lnTo>
                      <a:lnTo>
                        <a:pt x="292546" y="24866"/>
                      </a:lnTo>
                      <a:lnTo>
                        <a:pt x="311830" y="28528"/>
                      </a:lnTo>
                      <a:lnTo>
                        <a:pt x="328222" y="33347"/>
                      </a:lnTo>
                      <a:lnTo>
                        <a:pt x="347121" y="41251"/>
                      </a:lnTo>
                      <a:lnTo>
                        <a:pt x="368719" y="52045"/>
                      </a:lnTo>
                      <a:lnTo>
                        <a:pt x="380676" y="58792"/>
                      </a:lnTo>
                      <a:lnTo>
                        <a:pt x="392825" y="67080"/>
                      </a:lnTo>
                      <a:lnTo>
                        <a:pt x="420980" y="90597"/>
                      </a:lnTo>
                      <a:lnTo>
                        <a:pt x="451642" y="121053"/>
                      </a:lnTo>
                      <a:lnTo>
                        <a:pt x="482690" y="156135"/>
                      </a:lnTo>
                      <a:lnTo>
                        <a:pt x="512774" y="194302"/>
                      </a:lnTo>
                      <a:lnTo>
                        <a:pt x="539579" y="234010"/>
                      </a:lnTo>
                      <a:lnTo>
                        <a:pt x="561949" y="272369"/>
                      </a:lnTo>
                      <a:lnTo>
                        <a:pt x="574099" y="299548"/>
                      </a:lnTo>
                      <a:lnTo>
                        <a:pt x="579884" y="316704"/>
                      </a:lnTo>
                      <a:lnTo>
                        <a:pt x="581812" y="324414"/>
                      </a:lnTo>
                      <a:lnTo>
                        <a:pt x="585669" y="340221"/>
                      </a:lnTo>
                      <a:lnTo>
                        <a:pt x="592612" y="377423"/>
                      </a:lnTo>
                      <a:lnTo>
                        <a:pt x="602061" y="443540"/>
                      </a:lnTo>
                      <a:lnTo>
                        <a:pt x="618453" y="585796"/>
                      </a:lnTo>
                      <a:lnTo>
                        <a:pt x="626167" y="654033"/>
                      </a:lnTo>
                      <a:lnTo>
                        <a:pt x="630024" y="680248"/>
                      </a:lnTo>
                      <a:lnTo>
                        <a:pt x="638509" y="722655"/>
                      </a:lnTo>
                      <a:lnTo>
                        <a:pt x="646801" y="755810"/>
                      </a:lnTo>
                      <a:lnTo>
                        <a:pt x="653551" y="783375"/>
                      </a:lnTo>
                      <a:lnTo>
                        <a:pt x="655672" y="796482"/>
                      </a:lnTo>
                      <a:lnTo>
                        <a:pt x="655672" y="808626"/>
                      </a:lnTo>
                      <a:lnTo>
                        <a:pt x="656443" y="826553"/>
                      </a:lnTo>
                      <a:lnTo>
                        <a:pt x="659336" y="839660"/>
                      </a:lnTo>
                      <a:lnTo>
                        <a:pt x="665314" y="850069"/>
                      </a:lnTo>
                      <a:lnTo>
                        <a:pt x="670328" y="855274"/>
                      </a:lnTo>
                      <a:lnTo>
                        <a:pt x="672835" y="858165"/>
                      </a:lnTo>
                      <a:lnTo>
                        <a:pt x="680935" y="871658"/>
                      </a:lnTo>
                      <a:lnTo>
                        <a:pt x="691541" y="892669"/>
                      </a:lnTo>
                      <a:lnTo>
                        <a:pt x="704076" y="919463"/>
                      </a:lnTo>
                      <a:lnTo>
                        <a:pt x="706443" y="925414"/>
                      </a:lnTo>
                      <a:lnTo>
                        <a:pt x="122171" y="925414"/>
                      </a:lnTo>
                      <a:lnTo>
                        <a:pt x="121107" y="891898"/>
                      </a:lnTo>
                      <a:lnTo>
                        <a:pt x="116093" y="841202"/>
                      </a:lnTo>
                      <a:lnTo>
                        <a:pt x="110693" y="806120"/>
                      </a:lnTo>
                      <a:lnTo>
                        <a:pt x="102786" y="770267"/>
                      </a:lnTo>
                      <a:lnTo>
                        <a:pt x="92951" y="734028"/>
                      </a:lnTo>
                      <a:lnTo>
                        <a:pt x="80416" y="697404"/>
                      </a:lnTo>
                      <a:lnTo>
                        <a:pt x="65182" y="661743"/>
                      </a:lnTo>
                      <a:lnTo>
                        <a:pt x="56118" y="644009"/>
                      </a:lnTo>
                      <a:lnTo>
                        <a:pt x="50911" y="631866"/>
                      </a:lnTo>
                      <a:lnTo>
                        <a:pt x="40883" y="607578"/>
                      </a:lnTo>
                      <a:lnTo>
                        <a:pt x="28156" y="569990"/>
                      </a:lnTo>
                      <a:lnTo>
                        <a:pt x="15428" y="519680"/>
                      </a:lnTo>
                      <a:lnTo>
                        <a:pt x="6943" y="470333"/>
                      </a:lnTo>
                      <a:lnTo>
                        <a:pt x="1736" y="423878"/>
                      </a:lnTo>
                      <a:lnTo>
                        <a:pt x="0" y="381664"/>
                      </a:lnTo>
                      <a:lnTo>
                        <a:pt x="772" y="344847"/>
                      </a:lnTo>
                      <a:lnTo>
                        <a:pt x="4436" y="315740"/>
                      </a:lnTo>
                      <a:lnTo>
                        <a:pt x="6943" y="304753"/>
                      </a:lnTo>
                      <a:lnTo>
                        <a:pt x="8871" y="298970"/>
                      </a:lnTo>
                      <a:lnTo>
                        <a:pt x="16006" y="283742"/>
                      </a:lnTo>
                      <a:lnTo>
                        <a:pt x="33555" y="255214"/>
                      </a:lnTo>
                      <a:lnTo>
                        <a:pt x="66917" y="208180"/>
                      </a:lnTo>
                      <a:lnTo>
                        <a:pt x="107029" y="156135"/>
                      </a:lnTo>
                      <a:lnTo>
                        <a:pt x="210972" y="30649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7" name="Freeform 195">
                  <a:extLst>
                    <a:ext uri="{FF2B5EF4-FFF2-40B4-BE49-F238E27FC236}">
                      <a16:creationId xmlns:a16="http://schemas.microsoft.com/office/drawing/2014/main" xmlns="" id="{E63878A9-8E76-4B38-9760-D2035DF826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9895" y="-1316030"/>
                  <a:ext cx="266056" cy="580118"/>
                </a:xfrm>
                <a:custGeom>
                  <a:avLst/>
                  <a:gdLst>
                    <a:gd name="T0" fmla="*/ 182 w 1379"/>
                    <a:gd name="T1" fmla="*/ 3010 h 3010"/>
                    <a:gd name="T2" fmla="*/ 180 w 1379"/>
                    <a:gd name="T3" fmla="*/ 2980 h 3010"/>
                    <a:gd name="T4" fmla="*/ 159 w 1379"/>
                    <a:gd name="T5" fmla="*/ 2689 h 3010"/>
                    <a:gd name="T6" fmla="*/ 158 w 1379"/>
                    <a:gd name="T7" fmla="*/ 2367 h 3010"/>
                    <a:gd name="T8" fmla="*/ 169 w 1379"/>
                    <a:gd name="T9" fmla="*/ 2141 h 3010"/>
                    <a:gd name="T10" fmla="*/ 198 w 1379"/>
                    <a:gd name="T11" fmla="*/ 1924 h 3010"/>
                    <a:gd name="T12" fmla="*/ 234 w 1379"/>
                    <a:gd name="T13" fmla="*/ 1779 h 3010"/>
                    <a:gd name="T14" fmla="*/ 266 w 1379"/>
                    <a:gd name="T15" fmla="*/ 1694 h 3010"/>
                    <a:gd name="T16" fmla="*/ 284 w 1379"/>
                    <a:gd name="T17" fmla="*/ 1657 h 3010"/>
                    <a:gd name="T18" fmla="*/ 326 w 1379"/>
                    <a:gd name="T19" fmla="*/ 1587 h 3010"/>
                    <a:gd name="T20" fmla="*/ 440 w 1379"/>
                    <a:gd name="T21" fmla="*/ 1412 h 3010"/>
                    <a:gd name="T22" fmla="*/ 658 w 1379"/>
                    <a:gd name="T23" fmla="*/ 1105 h 3010"/>
                    <a:gd name="T24" fmla="*/ 905 w 1379"/>
                    <a:gd name="T25" fmla="*/ 783 h 3010"/>
                    <a:gd name="T26" fmla="*/ 1065 w 1379"/>
                    <a:gd name="T27" fmla="*/ 587 h 3010"/>
                    <a:gd name="T28" fmla="*/ 1212 w 1379"/>
                    <a:gd name="T29" fmla="*/ 419 h 3010"/>
                    <a:gd name="T30" fmla="*/ 1333 w 1379"/>
                    <a:gd name="T31" fmla="*/ 294 h 3010"/>
                    <a:gd name="T32" fmla="*/ 1379 w 1379"/>
                    <a:gd name="T33" fmla="*/ 255 h 3010"/>
                    <a:gd name="T34" fmla="*/ 1126 w 1379"/>
                    <a:gd name="T35" fmla="*/ 0 h 3010"/>
                    <a:gd name="T36" fmla="*/ 1100 w 1379"/>
                    <a:gd name="T37" fmla="*/ 26 h 3010"/>
                    <a:gd name="T38" fmla="*/ 889 w 1379"/>
                    <a:gd name="T39" fmla="*/ 245 h 3010"/>
                    <a:gd name="T40" fmla="*/ 769 w 1379"/>
                    <a:gd name="T41" fmla="*/ 383 h 3010"/>
                    <a:gd name="T42" fmla="*/ 710 w 1379"/>
                    <a:gd name="T43" fmla="*/ 451 h 3010"/>
                    <a:gd name="T44" fmla="*/ 589 w 1379"/>
                    <a:gd name="T45" fmla="*/ 606 h 3010"/>
                    <a:gd name="T46" fmla="*/ 470 w 1379"/>
                    <a:gd name="T47" fmla="*/ 782 h 3010"/>
                    <a:gd name="T48" fmla="*/ 359 w 1379"/>
                    <a:gd name="T49" fmla="*/ 984 h 3010"/>
                    <a:gd name="T50" fmla="*/ 310 w 1379"/>
                    <a:gd name="T51" fmla="*/ 1096 h 3010"/>
                    <a:gd name="T52" fmla="*/ 253 w 1379"/>
                    <a:gd name="T53" fmla="*/ 1217 h 3010"/>
                    <a:gd name="T54" fmla="*/ 151 w 1379"/>
                    <a:gd name="T55" fmla="*/ 1425 h 3010"/>
                    <a:gd name="T56" fmla="*/ 89 w 1379"/>
                    <a:gd name="T57" fmla="*/ 1574 h 3010"/>
                    <a:gd name="T58" fmla="*/ 55 w 1379"/>
                    <a:gd name="T59" fmla="*/ 1679 h 3010"/>
                    <a:gd name="T60" fmla="*/ 28 w 1379"/>
                    <a:gd name="T61" fmla="*/ 1793 h 3010"/>
                    <a:gd name="T62" fmla="*/ 9 w 1379"/>
                    <a:gd name="T63" fmla="*/ 1920 h 3010"/>
                    <a:gd name="T64" fmla="*/ 3 w 1379"/>
                    <a:gd name="T65" fmla="*/ 1990 h 3010"/>
                    <a:gd name="T66" fmla="*/ 0 w 1379"/>
                    <a:gd name="T67" fmla="*/ 2059 h 3010"/>
                    <a:gd name="T68" fmla="*/ 10 w 1379"/>
                    <a:gd name="T69" fmla="*/ 2215 h 3010"/>
                    <a:gd name="T70" fmla="*/ 33 w 1379"/>
                    <a:gd name="T71" fmla="*/ 2385 h 3010"/>
                    <a:gd name="T72" fmla="*/ 65 w 1379"/>
                    <a:gd name="T73" fmla="*/ 2552 h 3010"/>
                    <a:gd name="T74" fmla="*/ 157 w 1379"/>
                    <a:gd name="T75" fmla="*/ 2927 h 3010"/>
                    <a:gd name="T76" fmla="*/ 182 w 1379"/>
                    <a:gd name="T77" fmla="*/ 3010 h 30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379" h="3010">
                      <a:moveTo>
                        <a:pt x="182" y="3010"/>
                      </a:moveTo>
                      <a:lnTo>
                        <a:pt x="180" y="2980"/>
                      </a:lnTo>
                      <a:lnTo>
                        <a:pt x="159" y="2689"/>
                      </a:lnTo>
                      <a:lnTo>
                        <a:pt x="158" y="2367"/>
                      </a:lnTo>
                      <a:lnTo>
                        <a:pt x="169" y="2141"/>
                      </a:lnTo>
                      <a:lnTo>
                        <a:pt x="198" y="1924"/>
                      </a:lnTo>
                      <a:lnTo>
                        <a:pt x="234" y="1779"/>
                      </a:lnTo>
                      <a:lnTo>
                        <a:pt x="266" y="1694"/>
                      </a:lnTo>
                      <a:lnTo>
                        <a:pt x="284" y="1657"/>
                      </a:lnTo>
                      <a:lnTo>
                        <a:pt x="326" y="1587"/>
                      </a:lnTo>
                      <a:lnTo>
                        <a:pt x="440" y="1412"/>
                      </a:lnTo>
                      <a:lnTo>
                        <a:pt x="658" y="1105"/>
                      </a:lnTo>
                      <a:lnTo>
                        <a:pt x="905" y="783"/>
                      </a:lnTo>
                      <a:lnTo>
                        <a:pt x="1065" y="587"/>
                      </a:lnTo>
                      <a:lnTo>
                        <a:pt x="1212" y="419"/>
                      </a:lnTo>
                      <a:lnTo>
                        <a:pt x="1333" y="294"/>
                      </a:lnTo>
                      <a:lnTo>
                        <a:pt x="1379" y="255"/>
                      </a:lnTo>
                      <a:lnTo>
                        <a:pt x="1126" y="0"/>
                      </a:lnTo>
                      <a:lnTo>
                        <a:pt x="1100" y="26"/>
                      </a:lnTo>
                      <a:lnTo>
                        <a:pt x="889" y="245"/>
                      </a:lnTo>
                      <a:lnTo>
                        <a:pt x="769" y="383"/>
                      </a:lnTo>
                      <a:lnTo>
                        <a:pt x="710" y="451"/>
                      </a:lnTo>
                      <a:lnTo>
                        <a:pt x="589" y="606"/>
                      </a:lnTo>
                      <a:lnTo>
                        <a:pt x="470" y="782"/>
                      </a:lnTo>
                      <a:lnTo>
                        <a:pt x="359" y="984"/>
                      </a:lnTo>
                      <a:lnTo>
                        <a:pt x="310" y="1096"/>
                      </a:lnTo>
                      <a:lnTo>
                        <a:pt x="253" y="1217"/>
                      </a:lnTo>
                      <a:lnTo>
                        <a:pt x="151" y="1425"/>
                      </a:lnTo>
                      <a:lnTo>
                        <a:pt x="89" y="1574"/>
                      </a:lnTo>
                      <a:lnTo>
                        <a:pt x="55" y="1679"/>
                      </a:lnTo>
                      <a:lnTo>
                        <a:pt x="28" y="1793"/>
                      </a:lnTo>
                      <a:lnTo>
                        <a:pt x="9" y="1920"/>
                      </a:lnTo>
                      <a:lnTo>
                        <a:pt x="3" y="1990"/>
                      </a:lnTo>
                      <a:lnTo>
                        <a:pt x="0" y="2059"/>
                      </a:lnTo>
                      <a:lnTo>
                        <a:pt x="10" y="2215"/>
                      </a:lnTo>
                      <a:lnTo>
                        <a:pt x="33" y="2385"/>
                      </a:lnTo>
                      <a:lnTo>
                        <a:pt x="65" y="2552"/>
                      </a:lnTo>
                      <a:lnTo>
                        <a:pt x="157" y="2927"/>
                      </a:lnTo>
                      <a:lnTo>
                        <a:pt x="182" y="3010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8" name="Freeform 196">
                  <a:extLst>
                    <a:ext uri="{FF2B5EF4-FFF2-40B4-BE49-F238E27FC236}">
                      <a16:creationId xmlns:a16="http://schemas.microsoft.com/office/drawing/2014/main" xmlns="" id="{9B478AEC-26B2-45C2-9052-11B30A068E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89048" y="-880507"/>
                  <a:ext cx="486420" cy="214002"/>
                </a:xfrm>
                <a:custGeom>
                  <a:avLst/>
                  <a:gdLst>
                    <a:gd name="T0" fmla="*/ 2465 w 2523"/>
                    <a:gd name="T1" fmla="*/ 861 h 1110"/>
                    <a:gd name="T2" fmla="*/ 1911 w 2523"/>
                    <a:gd name="T3" fmla="*/ 724 h 1110"/>
                    <a:gd name="T4" fmla="*/ 1775 w 2523"/>
                    <a:gd name="T5" fmla="*/ 707 h 1110"/>
                    <a:gd name="T6" fmla="*/ 1658 w 2523"/>
                    <a:gd name="T7" fmla="*/ 731 h 1110"/>
                    <a:gd name="T8" fmla="*/ 1593 w 2523"/>
                    <a:gd name="T9" fmla="*/ 767 h 1110"/>
                    <a:gd name="T10" fmla="*/ 1392 w 2523"/>
                    <a:gd name="T11" fmla="*/ 816 h 1110"/>
                    <a:gd name="T12" fmla="*/ 1121 w 2523"/>
                    <a:gd name="T13" fmla="*/ 826 h 1110"/>
                    <a:gd name="T14" fmla="*/ 847 w 2523"/>
                    <a:gd name="T15" fmla="*/ 818 h 1110"/>
                    <a:gd name="T16" fmla="*/ 688 w 2523"/>
                    <a:gd name="T17" fmla="*/ 800 h 1110"/>
                    <a:gd name="T18" fmla="*/ 483 w 2523"/>
                    <a:gd name="T19" fmla="*/ 878 h 1110"/>
                    <a:gd name="T20" fmla="*/ 413 w 2523"/>
                    <a:gd name="T21" fmla="*/ 998 h 1110"/>
                    <a:gd name="T22" fmla="*/ 406 w 2523"/>
                    <a:gd name="T23" fmla="*/ 1089 h 1110"/>
                    <a:gd name="T24" fmla="*/ 353 w 2523"/>
                    <a:gd name="T25" fmla="*/ 1110 h 1110"/>
                    <a:gd name="T26" fmla="*/ 280 w 2523"/>
                    <a:gd name="T27" fmla="*/ 1030 h 1110"/>
                    <a:gd name="T28" fmla="*/ 251 w 2523"/>
                    <a:gd name="T29" fmla="*/ 983 h 1110"/>
                    <a:gd name="T30" fmla="*/ 254 w 2523"/>
                    <a:gd name="T31" fmla="*/ 928 h 1110"/>
                    <a:gd name="T32" fmla="*/ 302 w 2523"/>
                    <a:gd name="T33" fmla="*/ 786 h 1110"/>
                    <a:gd name="T34" fmla="*/ 331 w 2523"/>
                    <a:gd name="T35" fmla="*/ 724 h 1110"/>
                    <a:gd name="T36" fmla="*/ 512 w 2523"/>
                    <a:gd name="T37" fmla="*/ 631 h 1110"/>
                    <a:gd name="T38" fmla="*/ 509 w 2523"/>
                    <a:gd name="T39" fmla="*/ 597 h 1110"/>
                    <a:gd name="T40" fmla="*/ 280 w 2523"/>
                    <a:gd name="T41" fmla="*/ 622 h 1110"/>
                    <a:gd name="T42" fmla="*/ 261 w 2523"/>
                    <a:gd name="T43" fmla="*/ 651 h 1110"/>
                    <a:gd name="T44" fmla="*/ 304 w 2523"/>
                    <a:gd name="T45" fmla="*/ 706 h 1110"/>
                    <a:gd name="T46" fmla="*/ 298 w 2523"/>
                    <a:gd name="T47" fmla="*/ 753 h 1110"/>
                    <a:gd name="T48" fmla="*/ 254 w 2523"/>
                    <a:gd name="T49" fmla="*/ 852 h 1110"/>
                    <a:gd name="T50" fmla="*/ 178 w 2523"/>
                    <a:gd name="T51" fmla="*/ 822 h 1110"/>
                    <a:gd name="T52" fmla="*/ 126 w 2523"/>
                    <a:gd name="T53" fmla="*/ 775 h 1110"/>
                    <a:gd name="T54" fmla="*/ 76 w 2523"/>
                    <a:gd name="T55" fmla="*/ 561 h 1110"/>
                    <a:gd name="T56" fmla="*/ 0 w 2523"/>
                    <a:gd name="T57" fmla="*/ 163 h 1110"/>
                    <a:gd name="T58" fmla="*/ 93 w 2523"/>
                    <a:gd name="T59" fmla="*/ 110 h 1110"/>
                    <a:gd name="T60" fmla="*/ 204 w 2523"/>
                    <a:gd name="T61" fmla="*/ 86 h 1110"/>
                    <a:gd name="T62" fmla="*/ 406 w 2523"/>
                    <a:gd name="T63" fmla="*/ 56 h 1110"/>
                    <a:gd name="T64" fmla="*/ 509 w 2523"/>
                    <a:gd name="T65" fmla="*/ 36 h 1110"/>
                    <a:gd name="T66" fmla="*/ 628 w 2523"/>
                    <a:gd name="T67" fmla="*/ 10 h 1110"/>
                    <a:gd name="T68" fmla="*/ 826 w 2523"/>
                    <a:gd name="T69" fmla="*/ 3 h 1110"/>
                    <a:gd name="T70" fmla="*/ 978 w 2523"/>
                    <a:gd name="T71" fmla="*/ 39 h 1110"/>
                    <a:gd name="T72" fmla="*/ 1372 w 2523"/>
                    <a:gd name="T73" fmla="*/ 135 h 1110"/>
                    <a:gd name="T74" fmla="*/ 1872 w 2523"/>
                    <a:gd name="T75" fmla="*/ 150 h 1110"/>
                    <a:gd name="T76" fmla="*/ 2523 w 2523"/>
                    <a:gd name="T77" fmla="*/ 878 h 1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523" h="1110">
                      <a:moveTo>
                        <a:pt x="2523" y="878"/>
                      </a:moveTo>
                      <a:lnTo>
                        <a:pt x="2465" y="861"/>
                      </a:lnTo>
                      <a:lnTo>
                        <a:pt x="2064" y="756"/>
                      </a:lnTo>
                      <a:lnTo>
                        <a:pt x="1911" y="724"/>
                      </a:lnTo>
                      <a:lnTo>
                        <a:pt x="1856" y="716"/>
                      </a:lnTo>
                      <a:lnTo>
                        <a:pt x="1775" y="707"/>
                      </a:lnTo>
                      <a:lnTo>
                        <a:pt x="1711" y="711"/>
                      </a:lnTo>
                      <a:lnTo>
                        <a:pt x="1658" y="731"/>
                      </a:lnTo>
                      <a:lnTo>
                        <a:pt x="1630" y="750"/>
                      </a:lnTo>
                      <a:lnTo>
                        <a:pt x="1593" y="767"/>
                      </a:lnTo>
                      <a:lnTo>
                        <a:pt x="1507" y="796"/>
                      </a:lnTo>
                      <a:lnTo>
                        <a:pt x="1392" y="816"/>
                      </a:lnTo>
                      <a:lnTo>
                        <a:pt x="1228" y="825"/>
                      </a:lnTo>
                      <a:lnTo>
                        <a:pt x="1121" y="826"/>
                      </a:lnTo>
                      <a:lnTo>
                        <a:pt x="1012" y="825"/>
                      </a:lnTo>
                      <a:lnTo>
                        <a:pt x="847" y="818"/>
                      </a:lnTo>
                      <a:lnTo>
                        <a:pt x="704" y="803"/>
                      </a:lnTo>
                      <a:lnTo>
                        <a:pt x="688" y="800"/>
                      </a:lnTo>
                      <a:lnTo>
                        <a:pt x="611" y="826"/>
                      </a:lnTo>
                      <a:lnTo>
                        <a:pt x="483" y="878"/>
                      </a:lnTo>
                      <a:lnTo>
                        <a:pt x="407" y="980"/>
                      </a:lnTo>
                      <a:lnTo>
                        <a:pt x="413" y="998"/>
                      </a:lnTo>
                      <a:lnTo>
                        <a:pt x="414" y="1066"/>
                      </a:lnTo>
                      <a:lnTo>
                        <a:pt x="406" y="1089"/>
                      </a:lnTo>
                      <a:lnTo>
                        <a:pt x="386" y="1105"/>
                      </a:lnTo>
                      <a:lnTo>
                        <a:pt x="353" y="1110"/>
                      </a:lnTo>
                      <a:lnTo>
                        <a:pt x="331" y="1107"/>
                      </a:lnTo>
                      <a:lnTo>
                        <a:pt x="280" y="1030"/>
                      </a:lnTo>
                      <a:lnTo>
                        <a:pt x="274" y="1024"/>
                      </a:lnTo>
                      <a:lnTo>
                        <a:pt x="251" y="983"/>
                      </a:lnTo>
                      <a:lnTo>
                        <a:pt x="247" y="947"/>
                      </a:lnTo>
                      <a:lnTo>
                        <a:pt x="254" y="928"/>
                      </a:lnTo>
                      <a:lnTo>
                        <a:pt x="274" y="881"/>
                      </a:lnTo>
                      <a:lnTo>
                        <a:pt x="302" y="786"/>
                      </a:lnTo>
                      <a:lnTo>
                        <a:pt x="321" y="737"/>
                      </a:lnTo>
                      <a:lnTo>
                        <a:pt x="331" y="724"/>
                      </a:lnTo>
                      <a:lnTo>
                        <a:pt x="368" y="698"/>
                      </a:lnTo>
                      <a:lnTo>
                        <a:pt x="512" y="631"/>
                      </a:lnTo>
                      <a:lnTo>
                        <a:pt x="535" y="622"/>
                      </a:lnTo>
                      <a:lnTo>
                        <a:pt x="509" y="597"/>
                      </a:lnTo>
                      <a:lnTo>
                        <a:pt x="433" y="610"/>
                      </a:lnTo>
                      <a:lnTo>
                        <a:pt x="280" y="622"/>
                      </a:lnTo>
                      <a:lnTo>
                        <a:pt x="254" y="648"/>
                      </a:lnTo>
                      <a:lnTo>
                        <a:pt x="261" y="651"/>
                      </a:lnTo>
                      <a:lnTo>
                        <a:pt x="290" y="677"/>
                      </a:lnTo>
                      <a:lnTo>
                        <a:pt x="304" y="706"/>
                      </a:lnTo>
                      <a:lnTo>
                        <a:pt x="305" y="724"/>
                      </a:lnTo>
                      <a:lnTo>
                        <a:pt x="298" y="753"/>
                      </a:lnTo>
                      <a:lnTo>
                        <a:pt x="261" y="839"/>
                      </a:lnTo>
                      <a:lnTo>
                        <a:pt x="254" y="852"/>
                      </a:lnTo>
                      <a:lnTo>
                        <a:pt x="241" y="849"/>
                      </a:lnTo>
                      <a:lnTo>
                        <a:pt x="178" y="822"/>
                      </a:lnTo>
                      <a:lnTo>
                        <a:pt x="139" y="793"/>
                      </a:lnTo>
                      <a:lnTo>
                        <a:pt x="126" y="775"/>
                      </a:lnTo>
                      <a:lnTo>
                        <a:pt x="115" y="740"/>
                      </a:lnTo>
                      <a:lnTo>
                        <a:pt x="76" y="561"/>
                      </a:lnTo>
                      <a:lnTo>
                        <a:pt x="11" y="234"/>
                      </a:lnTo>
                      <a:lnTo>
                        <a:pt x="0" y="163"/>
                      </a:lnTo>
                      <a:lnTo>
                        <a:pt x="11" y="153"/>
                      </a:lnTo>
                      <a:lnTo>
                        <a:pt x="93" y="110"/>
                      </a:lnTo>
                      <a:lnTo>
                        <a:pt x="165" y="89"/>
                      </a:lnTo>
                      <a:lnTo>
                        <a:pt x="204" y="86"/>
                      </a:lnTo>
                      <a:lnTo>
                        <a:pt x="282" y="70"/>
                      </a:lnTo>
                      <a:lnTo>
                        <a:pt x="406" y="56"/>
                      </a:lnTo>
                      <a:lnTo>
                        <a:pt x="479" y="44"/>
                      </a:lnTo>
                      <a:lnTo>
                        <a:pt x="509" y="36"/>
                      </a:lnTo>
                      <a:lnTo>
                        <a:pt x="540" y="26"/>
                      </a:lnTo>
                      <a:lnTo>
                        <a:pt x="628" y="10"/>
                      </a:lnTo>
                      <a:lnTo>
                        <a:pt x="728" y="0"/>
                      </a:lnTo>
                      <a:lnTo>
                        <a:pt x="826" y="3"/>
                      </a:lnTo>
                      <a:lnTo>
                        <a:pt x="866" y="10"/>
                      </a:lnTo>
                      <a:lnTo>
                        <a:pt x="978" y="39"/>
                      </a:lnTo>
                      <a:lnTo>
                        <a:pt x="1237" y="104"/>
                      </a:lnTo>
                      <a:lnTo>
                        <a:pt x="1372" y="135"/>
                      </a:lnTo>
                      <a:lnTo>
                        <a:pt x="1400" y="137"/>
                      </a:lnTo>
                      <a:lnTo>
                        <a:pt x="1872" y="150"/>
                      </a:lnTo>
                      <a:lnTo>
                        <a:pt x="2293" y="163"/>
                      </a:lnTo>
                      <a:lnTo>
                        <a:pt x="2523" y="87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9" name="Freeform 197">
                  <a:extLst>
                    <a:ext uri="{FF2B5EF4-FFF2-40B4-BE49-F238E27FC236}">
                      <a16:creationId xmlns:a16="http://schemas.microsoft.com/office/drawing/2014/main" xmlns="" id="{6E902254-AEDD-496E-AE5A-7AF3C8D4FC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89048" y="-814571"/>
                  <a:ext cx="98325" cy="19665"/>
                </a:xfrm>
                <a:custGeom>
                  <a:avLst/>
                  <a:gdLst>
                    <a:gd name="T0" fmla="*/ 0 w 509"/>
                    <a:gd name="T1" fmla="*/ 102 h 102"/>
                    <a:gd name="T2" fmla="*/ 0 w 509"/>
                    <a:gd name="T3" fmla="*/ 102 h 102"/>
                    <a:gd name="T4" fmla="*/ 19 w 509"/>
                    <a:gd name="T5" fmla="*/ 86 h 102"/>
                    <a:gd name="T6" fmla="*/ 57 w 509"/>
                    <a:gd name="T7" fmla="*/ 78 h 102"/>
                    <a:gd name="T8" fmla="*/ 76 w 509"/>
                    <a:gd name="T9" fmla="*/ 78 h 102"/>
                    <a:gd name="T10" fmla="*/ 95 w 509"/>
                    <a:gd name="T11" fmla="*/ 73 h 102"/>
                    <a:gd name="T12" fmla="*/ 133 w 509"/>
                    <a:gd name="T13" fmla="*/ 55 h 102"/>
                    <a:gd name="T14" fmla="*/ 152 w 509"/>
                    <a:gd name="T15" fmla="*/ 52 h 102"/>
                    <a:gd name="T16" fmla="*/ 172 w 509"/>
                    <a:gd name="T17" fmla="*/ 52 h 102"/>
                    <a:gd name="T18" fmla="*/ 219 w 509"/>
                    <a:gd name="T19" fmla="*/ 42 h 102"/>
                    <a:gd name="T20" fmla="*/ 254 w 509"/>
                    <a:gd name="T21" fmla="*/ 26 h 102"/>
                    <a:gd name="T22" fmla="*/ 295 w 509"/>
                    <a:gd name="T23" fmla="*/ 26 h 102"/>
                    <a:gd name="T24" fmla="*/ 367 w 509"/>
                    <a:gd name="T25" fmla="*/ 20 h 102"/>
                    <a:gd name="T26" fmla="*/ 413 w 509"/>
                    <a:gd name="T27" fmla="*/ 9 h 102"/>
                    <a:gd name="T28" fmla="*/ 433 w 509"/>
                    <a:gd name="T29" fmla="*/ 0 h 102"/>
                    <a:gd name="T30" fmla="*/ 509 w 509"/>
                    <a:gd name="T31" fmla="*/ 0 h 102"/>
                    <a:gd name="T32" fmla="*/ 483 w 509"/>
                    <a:gd name="T33" fmla="*/ 0 h 102"/>
                    <a:gd name="T34" fmla="*/ 467 w 509"/>
                    <a:gd name="T35" fmla="*/ 0 h 102"/>
                    <a:gd name="T36" fmla="*/ 449 w 509"/>
                    <a:gd name="T37" fmla="*/ 10 h 102"/>
                    <a:gd name="T38" fmla="*/ 433 w 509"/>
                    <a:gd name="T39" fmla="*/ 26 h 102"/>
                    <a:gd name="T40" fmla="*/ 413 w 509"/>
                    <a:gd name="T41" fmla="*/ 26 h 102"/>
                    <a:gd name="T42" fmla="*/ 376 w 509"/>
                    <a:gd name="T43" fmla="*/ 36 h 102"/>
                    <a:gd name="T44" fmla="*/ 356 w 509"/>
                    <a:gd name="T45" fmla="*/ 52 h 102"/>
                    <a:gd name="T46" fmla="*/ 254 w 509"/>
                    <a:gd name="T47" fmla="*/ 52 h 102"/>
                    <a:gd name="T48" fmla="*/ 212 w 509"/>
                    <a:gd name="T49" fmla="*/ 55 h 102"/>
                    <a:gd name="T50" fmla="*/ 118 w 509"/>
                    <a:gd name="T51" fmla="*/ 73 h 102"/>
                    <a:gd name="T52" fmla="*/ 76 w 509"/>
                    <a:gd name="T53" fmla="*/ 78 h 102"/>
                    <a:gd name="T54" fmla="*/ 57 w 509"/>
                    <a:gd name="T55" fmla="*/ 78 h 102"/>
                    <a:gd name="T56" fmla="*/ 29 w 509"/>
                    <a:gd name="T57" fmla="*/ 85 h 102"/>
                    <a:gd name="T58" fmla="*/ 3 w 509"/>
                    <a:gd name="T59" fmla="*/ 99 h 102"/>
                    <a:gd name="T60" fmla="*/ 0 w 509"/>
                    <a:gd name="T61" fmla="*/ 102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509" h="102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9" y="86"/>
                      </a:lnTo>
                      <a:lnTo>
                        <a:pt x="57" y="78"/>
                      </a:lnTo>
                      <a:lnTo>
                        <a:pt x="76" y="78"/>
                      </a:lnTo>
                      <a:lnTo>
                        <a:pt x="95" y="73"/>
                      </a:lnTo>
                      <a:lnTo>
                        <a:pt x="133" y="55"/>
                      </a:lnTo>
                      <a:lnTo>
                        <a:pt x="152" y="52"/>
                      </a:lnTo>
                      <a:lnTo>
                        <a:pt x="172" y="52"/>
                      </a:lnTo>
                      <a:lnTo>
                        <a:pt x="219" y="42"/>
                      </a:lnTo>
                      <a:lnTo>
                        <a:pt x="254" y="26"/>
                      </a:lnTo>
                      <a:lnTo>
                        <a:pt x="295" y="26"/>
                      </a:lnTo>
                      <a:lnTo>
                        <a:pt x="367" y="20"/>
                      </a:lnTo>
                      <a:lnTo>
                        <a:pt x="413" y="9"/>
                      </a:lnTo>
                      <a:lnTo>
                        <a:pt x="433" y="0"/>
                      </a:lnTo>
                      <a:lnTo>
                        <a:pt x="509" y="0"/>
                      </a:lnTo>
                      <a:lnTo>
                        <a:pt x="483" y="0"/>
                      </a:lnTo>
                      <a:lnTo>
                        <a:pt x="467" y="0"/>
                      </a:lnTo>
                      <a:lnTo>
                        <a:pt x="449" y="10"/>
                      </a:lnTo>
                      <a:lnTo>
                        <a:pt x="433" y="26"/>
                      </a:lnTo>
                      <a:lnTo>
                        <a:pt x="413" y="26"/>
                      </a:lnTo>
                      <a:lnTo>
                        <a:pt x="376" y="36"/>
                      </a:lnTo>
                      <a:lnTo>
                        <a:pt x="356" y="52"/>
                      </a:lnTo>
                      <a:lnTo>
                        <a:pt x="254" y="52"/>
                      </a:lnTo>
                      <a:lnTo>
                        <a:pt x="212" y="55"/>
                      </a:lnTo>
                      <a:lnTo>
                        <a:pt x="118" y="73"/>
                      </a:lnTo>
                      <a:lnTo>
                        <a:pt x="76" y="78"/>
                      </a:lnTo>
                      <a:lnTo>
                        <a:pt x="57" y="78"/>
                      </a:lnTo>
                      <a:lnTo>
                        <a:pt x="29" y="85"/>
                      </a:lnTo>
                      <a:lnTo>
                        <a:pt x="3" y="99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89D35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0" name="Freeform 198">
                  <a:extLst>
                    <a:ext uri="{FF2B5EF4-FFF2-40B4-BE49-F238E27FC236}">
                      <a16:creationId xmlns:a16="http://schemas.microsoft.com/office/drawing/2014/main" xmlns="" id="{D03D2AF4-68DE-4BD4-AE78-4A7D0D676E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89048" y="-859107"/>
                  <a:ext cx="98325" cy="19665"/>
                </a:xfrm>
                <a:custGeom>
                  <a:avLst/>
                  <a:gdLst>
                    <a:gd name="T0" fmla="*/ 509 w 509"/>
                    <a:gd name="T1" fmla="*/ 0 h 102"/>
                    <a:gd name="T2" fmla="*/ 509 w 509"/>
                    <a:gd name="T3" fmla="*/ 0 h 102"/>
                    <a:gd name="T4" fmla="*/ 490 w 509"/>
                    <a:gd name="T5" fmla="*/ 3 h 102"/>
                    <a:gd name="T6" fmla="*/ 452 w 509"/>
                    <a:gd name="T7" fmla="*/ 23 h 102"/>
                    <a:gd name="T8" fmla="*/ 433 w 509"/>
                    <a:gd name="T9" fmla="*/ 25 h 102"/>
                    <a:gd name="T10" fmla="*/ 413 w 509"/>
                    <a:gd name="T11" fmla="*/ 28 h 102"/>
                    <a:gd name="T12" fmla="*/ 376 w 509"/>
                    <a:gd name="T13" fmla="*/ 48 h 102"/>
                    <a:gd name="T14" fmla="*/ 356 w 509"/>
                    <a:gd name="T15" fmla="*/ 51 h 102"/>
                    <a:gd name="T16" fmla="*/ 254 w 509"/>
                    <a:gd name="T17" fmla="*/ 51 h 102"/>
                    <a:gd name="T18" fmla="*/ 204 w 509"/>
                    <a:gd name="T19" fmla="*/ 51 h 102"/>
                    <a:gd name="T20" fmla="*/ 152 w 509"/>
                    <a:gd name="T21" fmla="*/ 51 h 102"/>
                    <a:gd name="T22" fmla="*/ 133 w 509"/>
                    <a:gd name="T23" fmla="*/ 51 h 102"/>
                    <a:gd name="T24" fmla="*/ 95 w 509"/>
                    <a:gd name="T25" fmla="*/ 60 h 102"/>
                    <a:gd name="T26" fmla="*/ 76 w 509"/>
                    <a:gd name="T27" fmla="*/ 77 h 102"/>
                    <a:gd name="T28" fmla="*/ 11 w 509"/>
                    <a:gd name="T29" fmla="*/ 102 h 102"/>
                    <a:gd name="T30" fmla="*/ 0 w 509"/>
                    <a:gd name="T31" fmla="*/ 102 h 102"/>
                    <a:gd name="T32" fmla="*/ 24 w 509"/>
                    <a:gd name="T33" fmla="*/ 102 h 102"/>
                    <a:gd name="T34" fmla="*/ 40 w 509"/>
                    <a:gd name="T35" fmla="*/ 99 h 102"/>
                    <a:gd name="T36" fmla="*/ 60 w 509"/>
                    <a:gd name="T37" fmla="*/ 80 h 102"/>
                    <a:gd name="T38" fmla="*/ 76 w 509"/>
                    <a:gd name="T39" fmla="*/ 77 h 102"/>
                    <a:gd name="T40" fmla="*/ 95 w 509"/>
                    <a:gd name="T41" fmla="*/ 73 h 102"/>
                    <a:gd name="T42" fmla="*/ 133 w 509"/>
                    <a:gd name="T43" fmla="*/ 54 h 102"/>
                    <a:gd name="T44" fmla="*/ 152 w 509"/>
                    <a:gd name="T45" fmla="*/ 51 h 102"/>
                    <a:gd name="T46" fmla="*/ 204 w 509"/>
                    <a:gd name="T47" fmla="*/ 51 h 102"/>
                    <a:gd name="T48" fmla="*/ 254 w 509"/>
                    <a:gd name="T49" fmla="*/ 51 h 102"/>
                    <a:gd name="T50" fmla="*/ 305 w 509"/>
                    <a:gd name="T51" fmla="*/ 51 h 102"/>
                    <a:gd name="T52" fmla="*/ 356 w 509"/>
                    <a:gd name="T53" fmla="*/ 51 h 102"/>
                    <a:gd name="T54" fmla="*/ 433 w 509"/>
                    <a:gd name="T55" fmla="*/ 51 h 102"/>
                    <a:gd name="T56" fmla="*/ 452 w 509"/>
                    <a:gd name="T57" fmla="*/ 36 h 102"/>
                    <a:gd name="T58" fmla="*/ 490 w 509"/>
                    <a:gd name="T59" fmla="*/ 15 h 102"/>
                    <a:gd name="T60" fmla="*/ 509 w 509"/>
                    <a:gd name="T61" fmla="*/ 0 h 102"/>
                    <a:gd name="T62" fmla="*/ 509 w 509"/>
                    <a:gd name="T63" fmla="*/ 0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09" h="102">
                      <a:moveTo>
                        <a:pt x="509" y="0"/>
                      </a:moveTo>
                      <a:lnTo>
                        <a:pt x="509" y="0"/>
                      </a:lnTo>
                      <a:lnTo>
                        <a:pt x="490" y="3"/>
                      </a:lnTo>
                      <a:lnTo>
                        <a:pt x="452" y="23"/>
                      </a:lnTo>
                      <a:lnTo>
                        <a:pt x="433" y="25"/>
                      </a:lnTo>
                      <a:lnTo>
                        <a:pt x="413" y="28"/>
                      </a:lnTo>
                      <a:lnTo>
                        <a:pt x="376" y="48"/>
                      </a:lnTo>
                      <a:lnTo>
                        <a:pt x="356" y="51"/>
                      </a:lnTo>
                      <a:lnTo>
                        <a:pt x="254" y="51"/>
                      </a:lnTo>
                      <a:lnTo>
                        <a:pt x="204" y="51"/>
                      </a:lnTo>
                      <a:lnTo>
                        <a:pt x="152" y="51"/>
                      </a:lnTo>
                      <a:lnTo>
                        <a:pt x="133" y="51"/>
                      </a:lnTo>
                      <a:lnTo>
                        <a:pt x="95" y="60"/>
                      </a:lnTo>
                      <a:lnTo>
                        <a:pt x="76" y="77"/>
                      </a:lnTo>
                      <a:lnTo>
                        <a:pt x="11" y="102"/>
                      </a:lnTo>
                      <a:lnTo>
                        <a:pt x="0" y="102"/>
                      </a:lnTo>
                      <a:lnTo>
                        <a:pt x="24" y="102"/>
                      </a:lnTo>
                      <a:lnTo>
                        <a:pt x="40" y="99"/>
                      </a:lnTo>
                      <a:lnTo>
                        <a:pt x="60" y="80"/>
                      </a:lnTo>
                      <a:lnTo>
                        <a:pt x="76" y="77"/>
                      </a:lnTo>
                      <a:lnTo>
                        <a:pt x="95" y="73"/>
                      </a:lnTo>
                      <a:lnTo>
                        <a:pt x="133" y="54"/>
                      </a:lnTo>
                      <a:lnTo>
                        <a:pt x="152" y="51"/>
                      </a:lnTo>
                      <a:lnTo>
                        <a:pt x="204" y="51"/>
                      </a:lnTo>
                      <a:lnTo>
                        <a:pt x="254" y="51"/>
                      </a:lnTo>
                      <a:lnTo>
                        <a:pt x="305" y="51"/>
                      </a:lnTo>
                      <a:lnTo>
                        <a:pt x="356" y="51"/>
                      </a:lnTo>
                      <a:lnTo>
                        <a:pt x="433" y="51"/>
                      </a:lnTo>
                      <a:lnTo>
                        <a:pt x="452" y="36"/>
                      </a:lnTo>
                      <a:lnTo>
                        <a:pt x="490" y="15"/>
                      </a:lnTo>
                      <a:lnTo>
                        <a:pt x="509" y="0"/>
                      </a:lnTo>
                      <a:lnTo>
                        <a:pt x="509" y="0"/>
                      </a:lnTo>
                      <a:close/>
                    </a:path>
                  </a:pathLst>
                </a:custGeom>
                <a:solidFill>
                  <a:srgbClr val="F89D35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1" name="Freeform 199">
                  <a:extLst>
                    <a:ext uri="{FF2B5EF4-FFF2-40B4-BE49-F238E27FC236}">
                      <a16:creationId xmlns:a16="http://schemas.microsoft.com/office/drawing/2014/main" xmlns="" id="{75CA4CBD-6954-4941-A099-B8CF71EBBA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16474" y="-1249516"/>
                  <a:ext cx="1074058" cy="614243"/>
                </a:xfrm>
                <a:custGeom>
                  <a:avLst/>
                  <a:gdLst>
                    <a:gd name="T0" fmla="*/ 39 w 5573"/>
                    <a:gd name="T1" fmla="*/ 2111 h 3184"/>
                    <a:gd name="T2" fmla="*/ 202 w 5573"/>
                    <a:gd name="T3" fmla="*/ 2851 h 3184"/>
                    <a:gd name="T4" fmla="*/ 224 w 5573"/>
                    <a:gd name="T5" fmla="*/ 3121 h 3184"/>
                    <a:gd name="T6" fmla="*/ 204 w 5573"/>
                    <a:gd name="T7" fmla="*/ 3172 h 3184"/>
                    <a:gd name="T8" fmla="*/ 269 w 5573"/>
                    <a:gd name="T9" fmla="*/ 3184 h 3184"/>
                    <a:gd name="T10" fmla="*/ 383 w 5573"/>
                    <a:gd name="T11" fmla="*/ 3172 h 3184"/>
                    <a:gd name="T12" fmla="*/ 646 w 5573"/>
                    <a:gd name="T13" fmla="*/ 3137 h 3184"/>
                    <a:gd name="T14" fmla="*/ 1104 w 5573"/>
                    <a:gd name="T15" fmla="*/ 3098 h 3184"/>
                    <a:gd name="T16" fmla="*/ 1263 w 5573"/>
                    <a:gd name="T17" fmla="*/ 3094 h 3184"/>
                    <a:gd name="T18" fmla="*/ 2249 w 5573"/>
                    <a:gd name="T19" fmla="*/ 3007 h 3184"/>
                    <a:gd name="T20" fmla="*/ 2981 w 5573"/>
                    <a:gd name="T21" fmla="*/ 2917 h 3184"/>
                    <a:gd name="T22" fmla="*/ 3287 w 5573"/>
                    <a:gd name="T23" fmla="*/ 2845 h 3184"/>
                    <a:gd name="T24" fmla="*/ 3776 w 5573"/>
                    <a:gd name="T25" fmla="*/ 2683 h 3184"/>
                    <a:gd name="T26" fmla="*/ 4504 w 5573"/>
                    <a:gd name="T27" fmla="*/ 2396 h 3184"/>
                    <a:gd name="T28" fmla="*/ 4651 w 5573"/>
                    <a:gd name="T29" fmla="*/ 2336 h 3184"/>
                    <a:gd name="T30" fmla="*/ 4972 w 5573"/>
                    <a:gd name="T31" fmla="*/ 2244 h 3184"/>
                    <a:gd name="T32" fmla="*/ 5262 w 5573"/>
                    <a:gd name="T33" fmla="*/ 2114 h 3184"/>
                    <a:gd name="T34" fmla="*/ 5410 w 5573"/>
                    <a:gd name="T35" fmla="*/ 1996 h 3184"/>
                    <a:gd name="T36" fmla="*/ 5491 w 5573"/>
                    <a:gd name="T37" fmla="*/ 1880 h 3184"/>
                    <a:gd name="T38" fmla="*/ 5527 w 5573"/>
                    <a:gd name="T39" fmla="*/ 1781 h 3184"/>
                    <a:gd name="T40" fmla="*/ 5573 w 5573"/>
                    <a:gd name="T41" fmla="*/ 1448 h 3184"/>
                    <a:gd name="T42" fmla="*/ 5556 w 5573"/>
                    <a:gd name="T43" fmla="*/ 1059 h 3184"/>
                    <a:gd name="T44" fmla="*/ 5476 w 5573"/>
                    <a:gd name="T45" fmla="*/ 690 h 3184"/>
                    <a:gd name="T46" fmla="*/ 5377 w 5573"/>
                    <a:gd name="T47" fmla="*/ 469 h 3184"/>
                    <a:gd name="T48" fmla="*/ 5238 w 5573"/>
                    <a:gd name="T49" fmla="*/ 294 h 3184"/>
                    <a:gd name="T50" fmla="*/ 4994 w 5573"/>
                    <a:gd name="T51" fmla="*/ 114 h 3184"/>
                    <a:gd name="T52" fmla="*/ 4733 w 5573"/>
                    <a:gd name="T53" fmla="*/ 12 h 3184"/>
                    <a:gd name="T54" fmla="*/ 4584 w 5573"/>
                    <a:gd name="T55" fmla="*/ 0 h 3184"/>
                    <a:gd name="T56" fmla="*/ 4482 w 5573"/>
                    <a:gd name="T57" fmla="*/ 25 h 3184"/>
                    <a:gd name="T58" fmla="*/ 4411 w 5573"/>
                    <a:gd name="T59" fmla="*/ 61 h 3184"/>
                    <a:gd name="T60" fmla="*/ 4198 w 5573"/>
                    <a:gd name="T61" fmla="*/ 221 h 3184"/>
                    <a:gd name="T62" fmla="*/ 3995 w 5573"/>
                    <a:gd name="T63" fmla="*/ 468 h 3184"/>
                    <a:gd name="T64" fmla="*/ 3860 w 5573"/>
                    <a:gd name="T65" fmla="*/ 755 h 3184"/>
                    <a:gd name="T66" fmla="*/ 3813 w 5573"/>
                    <a:gd name="T67" fmla="*/ 947 h 3184"/>
                    <a:gd name="T68" fmla="*/ 3797 w 5573"/>
                    <a:gd name="T69" fmla="*/ 1106 h 3184"/>
                    <a:gd name="T70" fmla="*/ 3780 w 5573"/>
                    <a:gd name="T71" fmla="*/ 1188 h 3184"/>
                    <a:gd name="T72" fmla="*/ 3721 w 5573"/>
                    <a:gd name="T73" fmla="*/ 1260 h 3184"/>
                    <a:gd name="T74" fmla="*/ 3261 w 5573"/>
                    <a:gd name="T75" fmla="*/ 1478 h 3184"/>
                    <a:gd name="T76" fmla="*/ 3013 w 5573"/>
                    <a:gd name="T77" fmla="*/ 1617 h 3184"/>
                    <a:gd name="T78" fmla="*/ 2926 w 5573"/>
                    <a:gd name="T79" fmla="*/ 1689 h 3184"/>
                    <a:gd name="T80" fmla="*/ 2748 w 5573"/>
                    <a:gd name="T81" fmla="*/ 1811 h 3184"/>
                    <a:gd name="T82" fmla="*/ 2665 w 5573"/>
                    <a:gd name="T83" fmla="*/ 1825 h 3184"/>
                    <a:gd name="T84" fmla="*/ 2583 w 5573"/>
                    <a:gd name="T85" fmla="*/ 1802 h 3184"/>
                    <a:gd name="T86" fmla="*/ 2374 w 5573"/>
                    <a:gd name="T87" fmla="*/ 1771 h 3184"/>
                    <a:gd name="T88" fmla="*/ 2074 w 5573"/>
                    <a:gd name="T89" fmla="*/ 1795 h 3184"/>
                    <a:gd name="T90" fmla="*/ 1224 w 5573"/>
                    <a:gd name="T91" fmla="*/ 1923 h 3184"/>
                    <a:gd name="T92" fmla="*/ 668 w 5573"/>
                    <a:gd name="T93" fmla="*/ 1962 h 3184"/>
                    <a:gd name="T94" fmla="*/ 0 w 5573"/>
                    <a:gd name="T95" fmla="*/ 1974 h 3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5573" h="3184">
                      <a:moveTo>
                        <a:pt x="0" y="1974"/>
                      </a:moveTo>
                      <a:lnTo>
                        <a:pt x="39" y="2111"/>
                      </a:lnTo>
                      <a:lnTo>
                        <a:pt x="163" y="2643"/>
                      </a:lnTo>
                      <a:lnTo>
                        <a:pt x="202" y="2851"/>
                      </a:lnTo>
                      <a:lnTo>
                        <a:pt x="224" y="3026"/>
                      </a:lnTo>
                      <a:lnTo>
                        <a:pt x="224" y="3121"/>
                      </a:lnTo>
                      <a:lnTo>
                        <a:pt x="214" y="3161"/>
                      </a:lnTo>
                      <a:lnTo>
                        <a:pt x="204" y="3172"/>
                      </a:lnTo>
                      <a:lnTo>
                        <a:pt x="211" y="3175"/>
                      </a:lnTo>
                      <a:lnTo>
                        <a:pt x="269" y="3184"/>
                      </a:lnTo>
                      <a:lnTo>
                        <a:pt x="337" y="3181"/>
                      </a:lnTo>
                      <a:lnTo>
                        <a:pt x="383" y="3172"/>
                      </a:lnTo>
                      <a:lnTo>
                        <a:pt x="443" y="3162"/>
                      </a:lnTo>
                      <a:lnTo>
                        <a:pt x="646" y="3137"/>
                      </a:lnTo>
                      <a:lnTo>
                        <a:pt x="890" y="3114"/>
                      </a:lnTo>
                      <a:lnTo>
                        <a:pt x="1104" y="3098"/>
                      </a:lnTo>
                      <a:lnTo>
                        <a:pt x="1173" y="3096"/>
                      </a:lnTo>
                      <a:lnTo>
                        <a:pt x="1263" y="3094"/>
                      </a:lnTo>
                      <a:lnTo>
                        <a:pt x="1686" y="3061"/>
                      </a:lnTo>
                      <a:lnTo>
                        <a:pt x="2249" y="3007"/>
                      </a:lnTo>
                      <a:lnTo>
                        <a:pt x="2787" y="2947"/>
                      </a:lnTo>
                      <a:lnTo>
                        <a:pt x="2981" y="2917"/>
                      </a:lnTo>
                      <a:lnTo>
                        <a:pt x="3072" y="2901"/>
                      </a:lnTo>
                      <a:lnTo>
                        <a:pt x="3287" y="2845"/>
                      </a:lnTo>
                      <a:lnTo>
                        <a:pt x="3526" y="2769"/>
                      </a:lnTo>
                      <a:lnTo>
                        <a:pt x="3776" y="2683"/>
                      </a:lnTo>
                      <a:lnTo>
                        <a:pt x="4138" y="2547"/>
                      </a:lnTo>
                      <a:lnTo>
                        <a:pt x="4504" y="2396"/>
                      </a:lnTo>
                      <a:lnTo>
                        <a:pt x="4587" y="2356"/>
                      </a:lnTo>
                      <a:lnTo>
                        <a:pt x="4651" y="2336"/>
                      </a:lnTo>
                      <a:lnTo>
                        <a:pt x="4831" y="2289"/>
                      </a:lnTo>
                      <a:lnTo>
                        <a:pt x="4972" y="2244"/>
                      </a:lnTo>
                      <a:lnTo>
                        <a:pt x="5120" y="2187"/>
                      </a:lnTo>
                      <a:lnTo>
                        <a:pt x="5262" y="2114"/>
                      </a:lnTo>
                      <a:lnTo>
                        <a:pt x="5355" y="2046"/>
                      </a:lnTo>
                      <a:lnTo>
                        <a:pt x="5410" y="1996"/>
                      </a:lnTo>
                      <a:lnTo>
                        <a:pt x="5455" y="1940"/>
                      </a:lnTo>
                      <a:lnTo>
                        <a:pt x="5491" y="1880"/>
                      </a:lnTo>
                      <a:lnTo>
                        <a:pt x="5504" y="1847"/>
                      </a:lnTo>
                      <a:lnTo>
                        <a:pt x="5527" y="1781"/>
                      </a:lnTo>
                      <a:lnTo>
                        <a:pt x="5559" y="1626"/>
                      </a:lnTo>
                      <a:lnTo>
                        <a:pt x="5573" y="1448"/>
                      </a:lnTo>
                      <a:lnTo>
                        <a:pt x="5572" y="1256"/>
                      </a:lnTo>
                      <a:lnTo>
                        <a:pt x="5556" y="1059"/>
                      </a:lnTo>
                      <a:lnTo>
                        <a:pt x="5523" y="868"/>
                      </a:lnTo>
                      <a:lnTo>
                        <a:pt x="5476" y="690"/>
                      </a:lnTo>
                      <a:lnTo>
                        <a:pt x="5414" y="534"/>
                      </a:lnTo>
                      <a:lnTo>
                        <a:pt x="5377" y="469"/>
                      </a:lnTo>
                      <a:lnTo>
                        <a:pt x="5336" y="408"/>
                      </a:lnTo>
                      <a:lnTo>
                        <a:pt x="5238" y="294"/>
                      </a:lnTo>
                      <a:lnTo>
                        <a:pt x="5120" y="195"/>
                      </a:lnTo>
                      <a:lnTo>
                        <a:pt x="4994" y="114"/>
                      </a:lnTo>
                      <a:lnTo>
                        <a:pt x="4862" y="50"/>
                      </a:lnTo>
                      <a:lnTo>
                        <a:pt x="4733" y="12"/>
                      </a:lnTo>
                      <a:lnTo>
                        <a:pt x="4641" y="0"/>
                      </a:lnTo>
                      <a:lnTo>
                        <a:pt x="4584" y="0"/>
                      </a:lnTo>
                      <a:lnTo>
                        <a:pt x="4531" y="9"/>
                      </a:lnTo>
                      <a:lnTo>
                        <a:pt x="4482" y="25"/>
                      </a:lnTo>
                      <a:lnTo>
                        <a:pt x="4459" y="36"/>
                      </a:lnTo>
                      <a:lnTo>
                        <a:pt x="4411" y="61"/>
                      </a:lnTo>
                      <a:lnTo>
                        <a:pt x="4306" y="131"/>
                      </a:lnTo>
                      <a:lnTo>
                        <a:pt x="4198" y="221"/>
                      </a:lnTo>
                      <a:lnTo>
                        <a:pt x="4092" y="333"/>
                      </a:lnTo>
                      <a:lnTo>
                        <a:pt x="3995" y="468"/>
                      </a:lnTo>
                      <a:lnTo>
                        <a:pt x="3910" y="623"/>
                      </a:lnTo>
                      <a:lnTo>
                        <a:pt x="3860" y="755"/>
                      </a:lnTo>
                      <a:lnTo>
                        <a:pt x="3833" y="848"/>
                      </a:lnTo>
                      <a:lnTo>
                        <a:pt x="3813" y="947"/>
                      </a:lnTo>
                      <a:lnTo>
                        <a:pt x="3800" y="1052"/>
                      </a:lnTo>
                      <a:lnTo>
                        <a:pt x="3797" y="1106"/>
                      </a:lnTo>
                      <a:lnTo>
                        <a:pt x="3797" y="1119"/>
                      </a:lnTo>
                      <a:lnTo>
                        <a:pt x="3780" y="1188"/>
                      </a:lnTo>
                      <a:lnTo>
                        <a:pt x="3747" y="1238"/>
                      </a:lnTo>
                      <a:lnTo>
                        <a:pt x="3721" y="1260"/>
                      </a:lnTo>
                      <a:lnTo>
                        <a:pt x="3609" y="1317"/>
                      </a:lnTo>
                      <a:lnTo>
                        <a:pt x="3261" y="1478"/>
                      </a:lnTo>
                      <a:lnTo>
                        <a:pt x="3099" y="1564"/>
                      </a:lnTo>
                      <a:lnTo>
                        <a:pt x="3013" y="1617"/>
                      </a:lnTo>
                      <a:lnTo>
                        <a:pt x="2981" y="1643"/>
                      </a:lnTo>
                      <a:lnTo>
                        <a:pt x="2926" y="1689"/>
                      </a:lnTo>
                      <a:lnTo>
                        <a:pt x="2830" y="1762"/>
                      </a:lnTo>
                      <a:lnTo>
                        <a:pt x="2748" y="1811"/>
                      </a:lnTo>
                      <a:lnTo>
                        <a:pt x="2696" y="1825"/>
                      </a:lnTo>
                      <a:lnTo>
                        <a:pt x="2665" y="1825"/>
                      </a:lnTo>
                      <a:lnTo>
                        <a:pt x="2650" y="1821"/>
                      </a:lnTo>
                      <a:lnTo>
                        <a:pt x="2583" y="1802"/>
                      </a:lnTo>
                      <a:lnTo>
                        <a:pt x="2483" y="1779"/>
                      </a:lnTo>
                      <a:lnTo>
                        <a:pt x="2374" y="1771"/>
                      </a:lnTo>
                      <a:lnTo>
                        <a:pt x="2293" y="1769"/>
                      </a:lnTo>
                      <a:lnTo>
                        <a:pt x="2074" y="1795"/>
                      </a:lnTo>
                      <a:lnTo>
                        <a:pt x="1491" y="1881"/>
                      </a:lnTo>
                      <a:lnTo>
                        <a:pt x="1224" y="1923"/>
                      </a:lnTo>
                      <a:lnTo>
                        <a:pt x="1066" y="1940"/>
                      </a:lnTo>
                      <a:lnTo>
                        <a:pt x="668" y="1962"/>
                      </a:lnTo>
                      <a:lnTo>
                        <a:pt x="106" y="1974"/>
                      </a:lnTo>
                      <a:lnTo>
                        <a:pt x="0" y="1974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2" name="Freeform 200">
                  <a:extLst>
                    <a:ext uri="{FF2B5EF4-FFF2-40B4-BE49-F238E27FC236}">
                      <a16:creationId xmlns:a16="http://schemas.microsoft.com/office/drawing/2014/main" xmlns="" id="{2FF82EB3-3F22-45E6-A15B-897C9B0929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17907" y="-490098"/>
                  <a:ext cx="513026" cy="89071"/>
                </a:xfrm>
                <a:custGeom>
                  <a:avLst/>
                  <a:gdLst>
                    <a:gd name="T0" fmla="*/ 2661 w 2661"/>
                    <a:gd name="T1" fmla="*/ 279 h 462"/>
                    <a:gd name="T2" fmla="*/ 215 w 2661"/>
                    <a:gd name="T3" fmla="*/ 0 h 462"/>
                    <a:gd name="T4" fmla="*/ 11 w 2661"/>
                    <a:gd name="T5" fmla="*/ 459 h 462"/>
                    <a:gd name="T6" fmla="*/ 3 w 2661"/>
                    <a:gd name="T7" fmla="*/ 459 h 462"/>
                    <a:gd name="T8" fmla="*/ 0 w 2661"/>
                    <a:gd name="T9" fmla="*/ 460 h 462"/>
                    <a:gd name="T10" fmla="*/ 24 w 2661"/>
                    <a:gd name="T11" fmla="*/ 462 h 462"/>
                    <a:gd name="T12" fmla="*/ 163 w 2661"/>
                    <a:gd name="T13" fmla="*/ 460 h 462"/>
                    <a:gd name="T14" fmla="*/ 719 w 2661"/>
                    <a:gd name="T15" fmla="*/ 442 h 462"/>
                    <a:gd name="T16" fmla="*/ 1476 w 2661"/>
                    <a:gd name="T17" fmla="*/ 403 h 462"/>
                    <a:gd name="T18" fmla="*/ 1963 w 2661"/>
                    <a:gd name="T19" fmla="*/ 371 h 462"/>
                    <a:gd name="T20" fmla="*/ 2368 w 2661"/>
                    <a:gd name="T21" fmla="*/ 337 h 462"/>
                    <a:gd name="T22" fmla="*/ 2568 w 2661"/>
                    <a:gd name="T23" fmla="*/ 308 h 462"/>
                    <a:gd name="T24" fmla="*/ 2646 w 2661"/>
                    <a:gd name="T25" fmla="*/ 289 h 462"/>
                    <a:gd name="T26" fmla="*/ 2661 w 2661"/>
                    <a:gd name="T27" fmla="*/ 279 h 4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661" h="462">
                      <a:moveTo>
                        <a:pt x="2661" y="279"/>
                      </a:moveTo>
                      <a:lnTo>
                        <a:pt x="215" y="0"/>
                      </a:lnTo>
                      <a:lnTo>
                        <a:pt x="11" y="459"/>
                      </a:lnTo>
                      <a:lnTo>
                        <a:pt x="3" y="459"/>
                      </a:lnTo>
                      <a:lnTo>
                        <a:pt x="0" y="460"/>
                      </a:lnTo>
                      <a:lnTo>
                        <a:pt x="24" y="462"/>
                      </a:lnTo>
                      <a:lnTo>
                        <a:pt x="163" y="460"/>
                      </a:lnTo>
                      <a:lnTo>
                        <a:pt x="719" y="442"/>
                      </a:lnTo>
                      <a:lnTo>
                        <a:pt x="1476" y="403"/>
                      </a:lnTo>
                      <a:lnTo>
                        <a:pt x="1963" y="371"/>
                      </a:lnTo>
                      <a:lnTo>
                        <a:pt x="2368" y="337"/>
                      </a:lnTo>
                      <a:lnTo>
                        <a:pt x="2568" y="308"/>
                      </a:lnTo>
                      <a:lnTo>
                        <a:pt x="2646" y="289"/>
                      </a:lnTo>
                      <a:lnTo>
                        <a:pt x="2661" y="279"/>
                      </a:lnTo>
                      <a:close/>
                    </a:path>
                  </a:pathLst>
                </a:custGeom>
                <a:solidFill>
                  <a:srgbClr val="C0CCD5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3" name="Freeform 201">
                  <a:extLst>
                    <a:ext uri="{FF2B5EF4-FFF2-40B4-BE49-F238E27FC236}">
                      <a16:creationId xmlns:a16="http://schemas.microsoft.com/office/drawing/2014/main" xmlns="" id="{33E60A76-5897-45AD-A5CE-5DC3DBF14C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52671" y="-431103"/>
                  <a:ext cx="378263" cy="78660"/>
                </a:xfrm>
                <a:custGeom>
                  <a:avLst/>
                  <a:gdLst>
                    <a:gd name="T0" fmla="*/ 0 w 1962"/>
                    <a:gd name="T1" fmla="*/ 154 h 408"/>
                    <a:gd name="T2" fmla="*/ 102 w 1962"/>
                    <a:gd name="T3" fmla="*/ 76 h 408"/>
                    <a:gd name="T4" fmla="*/ 1962 w 1962"/>
                    <a:gd name="T5" fmla="*/ 0 h 408"/>
                    <a:gd name="T6" fmla="*/ 1962 w 1962"/>
                    <a:gd name="T7" fmla="*/ 5 h 408"/>
                    <a:gd name="T8" fmla="*/ 1962 w 1962"/>
                    <a:gd name="T9" fmla="*/ 50 h 408"/>
                    <a:gd name="T10" fmla="*/ 1950 w 1962"/>
                    <a:gd name="T11" fmla="*/ 99 h 408"/>
                    <a:gd name="T12" fmla="*/ 1932 w 1962"/>
                    <a:gd name="T13" fmla="*/ 134 h 408"/>
                    <a:gd name="T14" fmla="*/ 1904 w 1962"/>
                    <a:gd name="T15" fmla="*/ 167 h 408"/>
                    <a:gd name="T16" fmla="*/ 1862 w 1962"/>
                    <a:gd name="T17" fmla="*/ 194 h 408"/>
                    <a:gd name="T18" fmla="*/ 1835 w 1962"/>
                    <a:gd name="T19" fmla="*/ 204 h 408"/>
                    <a:gd name="T20" fmla="*/ 1795 w 1962"/>
                    <a:gd name="T21" fmla="*/ 214 h 408"/>
                    <a:gd name="T22" fmla="*/ 1618 w 1962"/>
                    <a:gd name="T23" fmla="*/ 241 h 408"/>
                    <a:gd name="T24" fmla="*/ 1216 w 1962"/>
                    <a:gd name="T25" fmla="*/ 291 h 408"/>
                    <a:gd name="T26" fmla="*/ 277 w 1962"/>
                    <a:gd name="T27" fmla="*/ 389 h 408"/>
                    <a:gd name="T28" fmla="*/ 76 w 1962"/>
                    <a:gd name="T29" fmla="*/ 408 h 408"/>
                    <a:gd name="T30" fmla="*/ 0 w 1962"/>
                    <a:gd name="T31" fmla="*/ 154 h 4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62" h="408">
                      <a:moveTo>
                        <a:pt x="0" y="154"/>
                      </a:moveTo>
                      <a:lnTo>
                        <a:pt x="102" y="76"/>
                      </a:lnTo>
                      <a:lnTo>
                        <a:pt x="1962" y="0"/>
                      </a:lnTo>
                      <a:lnTo>
                        <a:pt x="1962" y="5"/>
                      </a:lnTo>
                      <a:lnTo>
                        <a:pt x="1962" y="50"/>
                      </a:lnTo>
                      <a:lnTo>
                        <a:pt x="1950" y="99"/>
                      </a:lnTo>
                      <a:lnTo>
                        <a:pt x="1932" y="134"/>
                      </a:lnTo>
                      <a:lnTo>
                        <a:pt x="1904" y="167"/>
                      </a:lnTo>
                      <a:lnTo>
                        <a:pt x="1862" y="194"/>
                      </a:lnTo>
                      <a:lnTo>
                        <a:pt x="1835" y="204"/>
                      </a:lnTo>
                      <a:lnTo>
                        <a:pt x="1795" y="214"/>
                      </a:lnTo>
                      <a:lnTo>
                        <a:pt x="1618" y="241"/>
                      </a:lnTo>
                      <a:lnTo>
                        <a:pt x="1216" y="291"/>
                      </a:lnTo>
                      <a:lnTo>
                        <a:pt x="277" y="389"/>
                      </a:lnTo>
                      <a:lnTo>
                        <a:pt x="76" y="408"/>
                      </a:lnTo>
                      <a:lnTo>
                        <a:pt x="0" y="154"/>
                      </a:lnTo>
                      <a:close/>
                    </a:path>
                  </a:pathLst>
                </a:custGeom>
                <a:solidFill>
                  <a:srgbClr val="37556C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4" name="Freeform 202">
                  <a:extLst>
                    <a:ext uri="{FF2B5EF4-FFF2-40B4-BE49-F238E27FC236}">
                      <a16:creationId xmlns:a16="http://schemas.microsoft.com/office/drawing/2014/main" xmlns="" id="{58B5938A-9B3E-43B9-9F3C-85D779DB1E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7255" y="-480266"/>
                  <a:ext cx="560453" cy="117990"/>
                </a:xfrm>
                <a:custGeom>
                  <a:avLst/>
                  <a:gdLst>
                    <a:gd name="T0" fmla="*/ 0 w 2905"/>
                    <a:gd name="T1" fmla="*/ 0 h 612"/>
                    <a:gd name="T2" fmla="*/ 2905 w 2905"/>
                    <a:gd name="T3" fmla="*/ 305 h 612"/>
                    <a:gd name="T4" fmla="*/ 2879 w 2905"/>
                    <a:gd name="T5" fmla="*/ 612 h 612"/>
                    <a:gd name="T6" fmla="*/ 127 w 2905"/>
                    <a:gd name="T7" fmla="*/ 305 h 612"/>
                    <a:gd name="T8" fmla="*/ 109 w 2905"/>
                    <a:gd name="T9" fmla="*/ 303 h 612"/>
                    <a:gd name="T10" fmla="*/ 70 w 2905"/>
                    <a:gd name="T11" fmla="*/ 274 h 612"/>
                    <a:gd name="T12" fmla="*/ 51 w 2905"/>
                    <a:gd name="T13" fmla="*/ 255 h 612"/>
                    <a:gd name="T14" fmla="*/ 0 w 2905"/>
                    <a:gd name="T15" fmla="*/ 0 h 6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05" h="612">
                      <a:moveTo>
                        <a:pt x="0" y="0"/>
                      </a:moveTo>
                      <a:lnTo>
                        <a:pt x="2905" y="305"/>
                      </a:lnTo>
                      <a:lnTo>
                        <a:pt x="2879" y="612"/>
                      </a:lnTo>
                      <a:lnTo>
                        <a:pt x="127" y="305"/>
                      </a:lnTo>
                      <a:lnTo>
                        <a:pt x="109" y="303"/>
                      </a:lnTo>
                      <a:lnTo>
                        <a:pt x="70" y="274"/>
                      </a:lnTo>
                      <a:lnTo>
                        <a:pt x="51" y="2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1455F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5" name="Freeform 203">
                  <a:extLst>
                    <a:ext uri="{FF2B5EF4-FFF2-40B4-BE49-F238E27FC236}">
                      <a16:creationId xmlns:a16="http://schemas.microsoft.com/office/drawing/2014/main" xmlns="" id="{DCD1C381-AA4D-41E0-A909-FD24DFF4F6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04303" y="-991557"/>
                  <a:ext cx="677865" cy="585324"/>
                </a:xfrm>
                <a:custGeom>
                  <a:avLst/>
                  <a:gdLst>
                    <a:gd name="T0" fmla="*/ 0 w 3516"/>
                    <a:gd name="T1" fmla="*/ 102 h 3037"/>
                    <a:gd name="T2" fmla="*/ 6 w 3516"/>
                    <a:gd name="T3" fmla="*/ 89 h 3037"/>
                    <a:gd name="T4" fmla="*/ 77 w 3516"/>
                    <a:gd name="T5" fmla="*/ 32 h 3037"/>
                    <a:gd name="T6" fmla="*/ 142 w 3516"/>
                    <a:gd name="T7" fmla="*/ 10 h 3037"/>
                    <a:gd name="T8" fmla="*/ 196 w 3516"/>
                    <a:gd name="T9" fmla="*/ 1 h 3037"/>
                    <a:gd name="T10" fmla="*/ 229 w 3516"/>
                    <a:gd name="T11" fmla="*/ 0 h 3037"/>
                    <a:gd name="T12" fmla="*/ 649 w 3516"/>
                    <a:gd name="T13" fmla="*/ 26 h 3037"/>
                    <a:gd name="T14" fmla="*/ 2656 w 3516"/>
                    <a:gd name="T15" fmla="*/ 179 h 3037"/>
                    <a:gd name="T16" fmla="*/ 2981 w 3516"/>
                    <a:gd name="T17" fmla="*/ 204 h 3037"/>
                    <a:gd name="T18" fmla="*/ 2994 w 3516"/>
                    <a:gd name="T19" fmla="*/ 204 h 3037"/>
                    <a:gd name="T20" fmla="*/ 3046 w 3516"/>
                    <a:gd name="T21" fmla="*/ 231 h 3037"/>
                    <a:gd name="T22" fmla="*/ 3067 w 3516"/>
                    <a:gd name="T23" fmla="*/ 254 h 3037"/>
                    <a:gd name="T24" fmla="*/ 3087 w 3516"/>
                    <a:gd name="T25" fmla="*/ 286 h 3037"/>
                    <a:gd name="T26" fmla="*/ 3103 w 3516"/>
                    <a:gd name="T27" fmla="*/ 330 h 3037"/>
                    <a:gd name="T28" fmla="*/ 3109 w 3516"/>
                    <a:gd name="T29" fmla="*/ 357 h 3037"/>
                    <a:gd name="T30" fmla="*/ 3138 w 3516"/>
                    <a:gd name="T31" fmla="*/ 499 h 3037"/>
                    <a:gd name="T32" fmla="*/ 3259 w 3516"/>
                    <a:gd name="T33" fmla="*/ 1234 h 3037"/>
                    <a:gd name="T34" fmla="*/ 3403 w 3516"/>
                    <a:gd name="T35" fmla="*/ 2148 h 3037"/>
                    <a:gd name="T36" fmla="*/ 3506 w 3516"/>
                    <a:gd name="T37" fmla="*/ 2835 h 3037"/>
                    <a:gd name="T38" fmla="*/ 3516 w 3516"/>
                    <a:gd name="T39" fmla="*/ 2934 h 3037"/>
                    <a:gd name="T40" fmla="*/ 3516 w 3516"/>
                    <a:gd name="T41" fmla="*/ 2947 h 3037"/>
                    <a:gd name="T42" fmla="*/ 3509 w 3516"/>
                    <a:gd name="T43" fmla="*/ 2970 h 3037"/>
                    <a:gd name="T44" fmla="*/ 3489 w 3516"/>
                    <a:gd name="T45" fmla="*/ 2993 h 3037"/>
                    <a:gd name="T46" fmla="*/ 3421 w 3516"/>
                    <a:gd name="T47" fmla="*/ 3020 h 3037"/>
                    <a:gd name="T48" fmla="*/ 3364 w 3516"/>
                    <a:gd name="T49" fmla="*/ 3036 h 3037"/>
                    <a:gd name="T50" fmla="*/ 3328 w 3516"/>
                    <a:gd name="T51" fmla="*/ 3037 h 3037"/>
                    <a:gd name="T52" fmla="*/ 3085 w 3516"/>
                    <a:gd name="T53" fmla="*/ 3017 h 3037"/>
                    <a:gd name="T54" fmla="*/ 2461 w 3516"/>
                    <a:gd name="T55" fmla="*/ 2951 h 3037"/>
                    <a:gd name="T56" fmla="*/ 923 w 3516"/>
                    <a:gd name="T57" fmla="*/ 2770 h 3037"/>
                    <a:gd name="T58" fmla="*/ 586 w 3516"/>
                    <a:gd name="T59" fmla="*/ 2729 h 3037"/>
                    <a:gd name="T60" fmla="*/ 550 w 3516"/>
                    <a:gd name="T61" fmla="*/ 2717 h 3037"/>
                    <a:gd name="T62" fmla="*/ 507 w 3516"/>
                    <a:gd name="T63" fmla="*/ 2682 h 3037"/>
                    <a:gd name="T64" fmla="*/ 477 w 3516"/>
                    <a:gd name="T65" fmla="*/ 2611 h 3037"/>
                    <a:gd name="T66" fmla="*/ 459 w 3516"/>
                    <a:gd name="T67" fmla="*/ 2551 h 3037"/>
                    <a:gd name="T68" fmla="*/ 420 w 3516"/>
                    <a:gd name="T69" fmla="*/ 2379 h 3037"/>
                    <a:gd name="T70" fmla="*/ 281 w 3516"/>
                    <a:gd name="T71" fmla="*/ 1647 h 3037"/>
                    <a:gd name="T72" fmla="*/ 47 w 3516"/>
                    <a:gd name="T73" fmla="*/ 370 h 3037"/>
                    <a:gd name="T74" fmla="*/ 0 w 3516"/>
                    <a:gd name="T75" fmla="*/ 102 h 3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516" h="3037">
                      <a:moveTo>
                        <a:pt x="0" y="102"/>
                      </a:moveTo>
                      <a:lnTo>
                        <a:pt x="6" y="89"/>
                      </a:lnTo>
                      <a:lnTo>
                        <a:pt x="77" y="32"/>
                      </a:lnTo>
                      <a:lnTo>
                        <a:pt x="142" y="10"/>
                      </a:lnTo>
                      <a:lnTo>
                        <a:pt x="196" y="1"/>
                      </a:lnTo>
                      <a:lnTo>
                        <a:pt x="229" y="0"/>
                      </a:lnTo>
                      <a:lnTo>
                        <a:pt x="649" y="26"/>
                      </a:lnTo>
                      <a:lnTo>
                        <a:pt x="2656" y="179"/>
                      </a:lnTo>
                      <a:lnTo>
                        <a:pt x="2981" y="204"/>
                      </a:lnTo>
                      <a:lnTo>
                        <a:pt x="2994" y="204"/>
                      </a:lnTo>
                      <a:lnTo>
                        <a:pt x="3046" y="231"/>
                      </a:lnTo>
                      <a:lnTo>
                        <a:pt x="3067" y="254"/>
                      </a:lnTo>
                      <a:lnTo>
                        <a:pt x="3087" y="286"/>
                      </a:lnTo>
                      <a:lnTo>
                        <a:pt x="3103" y="330"/>
                      </a:lnTo>
                      <a:lnTo>
                        <a:pt x="3109" y="357"/>
                      </a:lnTo>
                      <a:lnTo>
                        <a:pt x="3138" y="499"/>
                      </a:lnTo>
                      <a:lnTo>
                        <a:pt x="3259" y="1234"/>
                      </a:lnTo>
                      <a:lnTo>
                        <a:pt x="3403" y="2148"/>
                      </a:lnTo>
                      <a:lnTo>
                        <a:pt x="3506" y="2835"/>
                      </a:lnTo>
                      <a:lnTo>
                        <a:pt x="3516" y="2934"/>
                      </a:lnTo>
                      <a:lnTo>
                        <a:pt x="3516" y="2947"/>
                      </a:lnTo>
                      <a:lnTo>
                        <a:pt x="3509" y="2970"/>
                      </a:lnTo>
                      <a:lnTo>
                        <a:pt x="3489" y="2993"/>
                      </a:lnTo>
                      <a:lnTo>
                        <a:pt x="3421" y="3020"/>
                      </a:lnTo>
                      <a:lnTo>
                        <a:pt x="3364" y="3036"/>
                      </a:lnTo>
                      <a:lnTo>
                        <a:pt x="3328" y="3037"/>
                      </a:lnTo>
                      <a:lnTo>
                        <a:pt x="3085" y="3017"/>
                      </a:lnTo>
                      <a:lnTo>
                        <a:pt x="2461" y="2951"/>
                      </a:lnTo>
                      <a:lnTo>
                        <a:pt x="923" y="2770"/>
                      </a:lnTo>
                      <a:lnTo>
                        <a:pt x="586" y="2729"/>
                      </a:lnTo>
                      <a:lnTo>
                        <a:pt x="550" y="2717"/>
                      </a:lnTo>
                      <a:lnTo>
                        <a:pt x="507" y="2682"/>
                      </a:lnTo>
                      <a:lnTo>
                        <a:pt x="477" y="2611"/>
                      </a:lnTo>
                      <a:lnTo>
                        <a:pt x="459" y="2551"/>
                      </a:lnTo>
                      <a:lnTo>
                        <a:pt x="420" y="2379"/>
                      </a:lnTo>
                      <a:lnTo>
                        <a:pt x="281" y="1647"/>
                      </a:lnTo>
                      <a:lnTo>
                        <a:pt x="47" y="370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31455F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6" name="Freeform 204">
                  <a:extLst>
                    <a:ext uri="{FF2B5EF4-FFF2-40B4-BE49-F238E27FC236}">
                      <a16:creationId xmlns:a16="http://schemas.microsoft.com/office/drawing/2014/main" xmlns="" id="{FC2FD8EF-87BC-4107-A71F-3EEE6C88CF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04303" y="-986930"/>
                  <a:ext cx="673238" cy="576070"/>
                </a:xfrm>
                <a:custGeom>
                  <a:avLst/>
                  <a:gdLst>
                    <a:gd name="T0" fmla="*/ 0 w 3492"/>
                    <a:gd name="T1" fmla="*/ 102 h 2986"/>
                    <a:gd name="T2" fmla="*/ 0 w 3492"/>
                    <a:gd name="T3" fmla="*/ 89 h 2986"/>
                    <a:gd name="T4" fmla="*/ 27 w 3492"/>
                    <a:gd name="T5" fmla="*/ 41 h 2986"/>
                    <a:gd name="T6" fmla="*/ 49 w 3492"/>
                    <a:gd name="T7" fmla="*/ 23 h 2986"/>
                    <a:gd name="T8" fmla="*/ 82 w 3492"/>
                    <a:gd name="T9" fmla="*/ 8 h 2986"/>
                    <a:gd name="T10" fmla="*/ 125 w 3492"/>
                    <a:gd name="T11" fmla="*/ 1 h 2986"/>
                    <a:gd name="T12" fmla="*/ 153 w 3492"/>
                    <a:gd name="T13" fmla="*/ 0 h 2986"/>
                    <a:gd name="T14" fmla="*/ 570 w 3492"/>
                    <a:gd name="T15" fmla="*/ 26 h 2986"/>
                    <a:gd name="T16" fmla="*/ 2557 w 3492"/>
                    <a:gd name="T17" fmla="*/ 178 h 2986"/>
                    <a:gd name="T18" fmla="*/ 2880 w 3492"/>
                    <a:gd name="T19" fmla="*/ 204 h 2986"/>
                    <a:gd name="T20" fmla="*/ 2893 w 3492"/>
                    <a:gd name="T21" fmla="*/ 204 h 2986"/>
                    <a:gd name="T22" fmla="*/ 2944 w 3492"/>
                    <a:gd name="T23" fmla="*/ 231 h 2986"/>
                    <a:gd name="T24" fmla="*/ 2966 w 3492"/>
                    <a:gd name="T25" fmla="*/ 254 h 2986"/>
                    <a:gd name="T26" fmla="*/ 2986 w 3492"/>
                    <a:gd name="T27" fmla="*/ 285 h 2986"/>
                    <a:gd name="T28" fmla="*/ 3001 w 3492"/>
                    <a:gd name="T29" fmla="*/ 330 h 2986"/>
                    <a:gd name="T30" fmla="*/ 3007 w 3492"/>
                    <a:gd name="T31" fmla="*/ 357 h 2986"/>
                    <a:gd name="T32" fmla="*/ 3037 w 3492"/>
                    <a:gd name="T33" fmla="*/ 498 h 2986"/>
                    <a:gd name="T34" fmla="*/ 3181 w 3492"/>
                    <a:gd name="T35" fmla="*/ 1227 h 2986"/>
                    <a:gd name="T36" fmla="*/ 3353 w 3492"/>
                    <a:gd name="T37" fmla="*/ 2130 h 2986"/>
                    <a:gd name="T38" fmla="*/ 3477 w 3492"/>
                    <a:gd name="T39" fmla="*/ 2810 h 2986"/>
                    <a:gd name="T40" fmla="*/ 3492 w 3492"/>
                    <a:gd name="T41" fmla="*/ 2908 h 2986"/>
                    <a:gd name="T42" fmla="*/ 3490 w 3492"/>
                    <a:gd name="T43" fmla="*/ 2921 h 2986"/>
                    <a:gd name="T44" fmla="*/ 3483 w 3492"/>
                    <a:gd name="T45" fmla="*/ 2944 h 2986"/>
                    <a:gd name="T46" fmla="*/ 3463 w 3492"/>
                    <a:gd name="T47" fmla="*/ 2967 h 2986"/>
                    <a:gd name="T48" fmla="*/ 3420 w 3492"/>
                    <a:gd name="T49" fmla="*/ 2981 h 2986"/>
                    <a:gd name="T50" fmla="*/ 3367 w 3492"/>
                    <a:gd name="T51" fmla="*/ 2984 h 2986"/>
                    <a:gd name="T52" fmla="*/ 3338 w 3492"/>
                    <a:gd name="T53" fmla="*/ 2984 h 2986"/>
                    <a:gd name="T54" fmla="*/ 3304 w 3492"/>
                    <a:gd name="T55" fmla="*/ 2986 h 2986"/>
                    <a:gd name="T56" fmla="*/ 3062 w 3492"/>
                    <a:gd name="T57" fmla="*/ 2967 h 2986"/>
                    <a:gd name="T58" fmla="*/ 2444 w 3492"/>
                    <a:gd name="T59" fmla="*/ 2899 h 2986"/>
                    <a:gd name="T60" fmla="*/ 920 w 3492"/>
                    <a:gd name="T61" fmla="*/ 2720 h 2986"/>
                    <a:gd name="T62" fmla="*/ 586 w 3492"/>
                    <a:gd name="T63" fmla="*/ 2678 h 2986"/>
                    <a:gd name="T64" fmla="*/ 550 w 3492"/>
                    <a:gd name="T65" fmla="*/ 2666 h 2986"/>
                    <a:gd name="T66" fmla="*/ 507 w 3492"/>
                    <a:gd name="T67" fmla="*/ 2630 h 2986"/>
                    <a:gd name="T68" fmla="*/ 477 w 3492"/>
                    <a:gd name="T69" fmla="*/ 2559 h 2986"/>
                    <a:gd name="T70" fmla="*/ 459 w 3492"/>
                    <a:gd name="T71" fmla="*/ 2499 h 2986"/>
                    <a:gd name="T72" fmla="*/ 437 w 3492"/>
                    <a:gd name="T73" fmla="*/ 2437 h 2986"/>
                    <a:gd name="T74" fmla="*/ 378 w 3492"/>
                    <a:gd name="T75" fmla="*/ 2188 h 2986"/>
                    <a:gd name="T76" fmla="*/ 269 w 3492"/>
                    <a:gd name="T77" fmla="*/ 1634 h 2986"/>
                    <a:gd name="T78" fmla="*/ 44 w 3492"/>
                    <a:gd name="T79" fmla="*/ 370 h 2986"/>
                    <a:gd name="T80" fmla="*/ 0 w 3492"/>
                    <a:gd name="T81" fmla="*/ 102 h 29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3492" h="2986">
                      <a:moveTo>
                        <a:pt x="0" y="102"/>
                      </a:moveTo>
                      <a:lnTo>
                        <a:pt x="0" y="89"/>
                      </a:lnTo>
                      <a:lnTo>
                        <a:pt x="27" y="41"/>
                      </a:lnTo>
                      <a:lnTo>
                        <a:pt x="49" y="23"/>
                      </a:lnTo>
                      <a:lnTo>
                        <a:pt x="82" y="8"/>
                      </a:lnTo>
                      <a:lnTo>
                        <a:pt x="125" y="1"/>
                      </a:lnTo>
                      <a:lnTo>
                        <a:pt x="153" y="0"/>
                      </a:lnTo>
                      <a:lnTo>
                        <a:pt x="570" y="26"/>
                      </a:lnTo>
                      <a:lnTo>
                        <a:pt x="2557" y="178"/>
                      </a:lnTo>
                      <a:lnTo>
                        <a:pt x="2880" y="204"/>
                      </a:lnTo>
                      <a:lnTo>
                        <a:pt x="2893" y="204"/>
                      </a:lnTo>
                      <a:lnTo>
                        <a:pt x="2944" y="231"/>
                      </a:lnTo>
                      <a:lnTo>
                        <a:pt x="2966" y="254"/>
                      </a:lnTo>
                      <a:lnTo>
                        <a:pt x="2986" y="285"/>
                      </a:lnTo>
                      <a:lnTo>
                        <a:pt x="3001" y="330"/>
                      </a:lnTo>
                      <a:lnTo>
                        <a:pt x="3007" y="357"/>
                      </a:lnTo>
                      <a:lnTo>
                        <a:pt x="3037" y="498"/>
                      </a:lnTo>
                      <a:lnTo>
                        <a:pt x="3181" y="1227"/>
                      </a:lnTo>
                      <a:lnTo>
                        <a:pt x="3353" y="2130"/>
                      </a:lnTo>
                      <a:lnTo>
                        <a:pt x="3477" y="2810"/>
                      </a:lnTo>
                      <a:lnTo>
                        <a:pt x="3492" y="2908"/>
                      </a:lnTo>
                      <a:lnTo>
                        <a:pt x="3490" y="2921"/>
                      </a:lnTo>
                      <a:lnTo>
                        <a:pt x="3483" y="2944"/>
                      </a:lnTo>
                      <a:lnTo>
                        <a:pt x="3463" y="2967"/>
                      </a:lnTo>
                      <a:lnTo>
                        <a:pt x="3420" y="2981"/>
                      </a:lnTo>
                      <a:lnTo>
                        <a:pt x="3367" y="2984"/>
                      </a:lnTo>
                      <a:lnTo>
                        <a:pt x="3338" y="2984"/>
                      </a:lnTo>
                      <a:lnTo>
                        <a:pt x="3304" y="2986"/>
                      </a:lnTo>
                      <a:lnTo>
                        <a:pt x="3062" y="2967"/>
                      </a:lnTo>
                      <a:lnTo>
                        <a:pt x="2444" y="2899"/>
                      </a:lnTo>
                      <a:lnTo>
                        <a:pt x="920" y="2720"/>
                      </a:lnTo>
                      <a:lnTo>
                        <a:pt x="586" y="2678"/>
                      </a:lnTo>
                      <a:lnTo>
                        <a:pt x="550" y="2666"/>
                      </a:lnTo>
                      <a:lnTo>
                        <a:pt x="507" y="2630"/>
                      </a:lnTo>
                      <a:lnTo>
                        <a:pt x="477" y="2559"/>
                      </a:lnTo>
                      <a:lnTo>
                        <a:pt x="459" y="2499"/>
                      </a:lnTo>
                      <a:lnTo>
                        <a:pt x="437" y="2437"/>
                      </a:lnTo>
                      <a:lnTo>
                        <a:pt x="378" y="2188"/>
                      </a:lnTo>
                      <a:lnTo>
                        <a:pt x="269" y="1634"/>
                      </a:lnTo>
                      <a:lnTo>
                        <a:pt x="44" y="370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37556C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7" name="Freeform 205">
                  <a:extLst>
                    <a:ext uri="{FF2B5EF4-FFF2-40B4-BE49-F238E27FC236}">
                      <a16:creationId xmlns:a16="http://schemas.microsoft.com/office/drawing/2014/main" xmlns="" id="{5FB8ACF3-B229-4AD5-AF5D-F1BFB891BD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35741" y="-1663638"/>
                  <a:ext cx="488155" cy="371900"/>
                </a:xfrm>
                <a:custGeom>
                  <a:avLst/>
                  <a:gdLst>
                    <a:gd name="T0" fmla="*/ 1605 w 2531"/>
                    <a:gd name="T1" fmla="*/ 1930 h 1930"/>
                    <a:gd name="T2" fmla="*/ 1604 w 2531"/>
                    <a:gd name="T3" fmla="*/ 1859 h 1930"/>
                    <a:gd name="T4" fmla="*/ 1634 w 2531"/>
                    <a:gd name="T5" fmla="*/ 1732 h 1930"/>
                    <a:gd name="T6" fmla="*/ 1706 w 2531"/>
                    <a:gd name="T7" fmla="*/ 1623 h 1930"/>
                    <a:gd name="T8" fmla="*/ 1756 w 2531"/>
                    <a:gd name="T9" fmla="*/ 1575 h 1930"/>
                    <a:gd name="T10" fmla="*/ 1850 w 2531"/>
                    <a:gd name="T11" fmla="*/ 1519 h 1930"/>
                    <a:gd name="T12" fmla="*/ 1938 w 2531"/>
                    <a:gd name="T13" fmla="*/ 1509 h 1930"/>
                    <a:gd name="T14" fmla="*/ 2015 w 2531"/>
                    <a:gd name="T15" fmla="*/ 1535 h 1930"/>
                    <a:gd name="T16" fmla="*/ 2064 w 2531"/>
                    <a:gd name="T17" fmla="*/ 1572 h 1930"/>
                    <a:gd name="T18" fmla="*/ 2197 w 2531"/>
                    <a:gd name="T19" fmla="*/ 1763 h 1930"/>
                    <a:gd name="T20" fmla="*/ 2253 w 2531"/>
                    <a:gd name="T21" fmla="*/ 1845 h 1930"/>
                    <a:gd name="T22" fmla="*/ 2325 w 2531"/>
                    <a:gd name="T23" fmla="*/ 1869 h 1930"/>
                    <a:gd name="T24" fmla="*/ 2369 w 2531"/>
                    <a:gd name="T25" fmla="*/ 1852 h 1930"/>
                    <a:gd name="T26" fmla="*/ 2520 w 2531"/>
                    <a:gd name="T27" fmla="*/ 1745 h 1930"/>
                    <a:gd name="T28" fmla="*/ 2514 w 2531"/>
                    <a:gd name="T29" fmla="*/ 1429 h 1930"/>
                    <a:gd name="T30" fmla="*/ 2527 w 2531"/>
                    <a:gd name="T31" fmla="*/ 1334 h 1930"/>
                    <a:gd name="T32" fmla="*/ 2521 w 2531"/>
                    <a:gd name="T33" fmla="*/ 1073 h 1930"/>
                    <a:gd name="T34" fmla="*/ 2454 w 2531"/>
                    <a:gd name="T35" fmla="*/ 753 h 1930"/>
                    <a:gd name="T36" fmla="*/ 2375 w 2531"/>
                    <a:gd name="T37" fmla="*/ 560 h 1930"/>
                    <a:gd name="T38" fmla="*/ 2256 w 2531"/>
                    <a:gd name="T39" fmla="*/ 377 h 1930"/>
                    <a:gd name="T40" fmla="*/ 2093 w 2531"/>
                    <a:gd name="T41" fmla="*/ 217 h 1930"/>
                    <a:gd name="T42" fmla="*/ 1936 w 2531"/>
                    <a:gd name="T43" fmla="*/ 119 h 1930"/>
                    <a:gd name="T44" fmla="*/ 1762 w 2531"/>
                    <a:gd name="T45" fmla="*/ 44 h 1930"/>
                    <a:gd name="T46" fmla="*/ 1521 w 2531"/>
                    <a:gd name="T47" fmla="*/ 1 h 1930"/>
                    <a:gd name="T48" fmla="*/ 1280 w 2531"/>
                    <a:gd name="T49" fmla="*/ 10 h 1930"/>
                    <a:gd name="T50" fmla="*/ 1046 w 2531"/>
                    <a:gd name="T51" fmla="*/ 55 h 1930"/>
                    <a:gd name="T52" fmla="*/ 681 w 2531"/>
                    <a:gd name="T53" fmla="*/ 182 h 1930"/>
                    <a:gd name="T54" fmla="*/ 331 w 2531"/>
                    <a:gd name="T55" fmla="*/ 349 h 1930"/>
                    <a:gd name="T56" fmla="*/ 215 w 2531"/>
                    <a:gd name="T57" fmla="*/ 409 h 1930"/>
                    <a:gd name="T58" fmla="*/ 100 w 2531"/>
                    <a:gd name="T59" fmla="*/ 509 h 1930"/>
                    <a:gd name="T60" fmla="*/ 30 w 2531"/>
                    <a:gd name="T61" fmla="*/ 644 h 1930"/>
                    <a:gd name="T62" fmla="*/ 0 w 2531"/>
                    <a:gd name="T63" fmla="*/ 828 h 1930"/>
                    <a:gd name="T64" fmla="*/ 1 w 2531"/>
                    <a:gd name="T65" fmla="*/ 923 h 1930"/>
                    <a:gd name="T66" fmla="*/ 53 w 2531"/>
                    <a:gd name="T67" fmla="*/ 1069 h 1930"/>
                    <a:gd name="T68" fmla="*/ 163 w 2531"/>
                    <a:gd name="T69" fmla="*/ 1218 h 1930"/>
                    <a:gd name="T70" fmla="*/ 255 w 2531"/>
                    <a:gd name="T71" fmla="*/ 1291 h 1930"/>
                    <a:gd name="T72" fmla="*/ 496 w 2531"/>
                    <a:gd name="T73" fmla="*/ 1333 h 1930"/>
                    <a:gd name="T74" fmla="*/ 754 w 2531"/>
                    <a:gd name="T75" fmla="*/ 1326 h 1930"/>
                    <a:gd name="T76" fmla="*/ 933 w 2531"/>
                    <a:gd name="T77" fmla="*/ 1298 h 1930"/>
                    <a:gd name="T78" fmla="*/ 1147 w 2531"/>
                    <a:gd name="T79" fmla="*/ 1281 h 1930"/>
                    <a:gd name="T80" fmla="*/ 1260 w 2531"/>
                    <a:gd name="T81" fmla="*/ 1314 h 1930"/>
                    <a:gd name="T82" fmla="*/ 1336 w 2531"/>
                    <a:gd name="T83" fmla="*/ 1409 h 1930"/>
                    <a:gd name="T84" fmla="*/ 1369 w 2531"/>
                    <a:gd name="T85" fmla="*/ 1484 h 1930"/>
                    <a:gd name="T86" fmla="*/ 1428 w 2531"/>
                    <a:gd name="T87" fmla="*/ 1689 h 1930"/>
                    <a:gd name="T88" fmla="*/ 1452 w 2531"/>
                    <a:gd name="T89" fmla="*/ 1930 h 19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531" h="1930">
                      <a:moveTo>
                        <a:pt x="1452" y="1930"/>
                      </a:moveTo>
                      <a:lnTo>
                        <a:pt x="1605" y="1930"/>
                      </a:lnTo>
                      <a:lnTo>
                        <a:pt x="1604" y="1923"/>
                      </a:lnTo>
                      <a:lnTo>
                        <a:pt x="1604" y="1859"/>
                      </a:lnTo>
                      <a:lnTo>
                        <a:pt x="1617" y="1786"/>
                      </a:lnTo>
                      <a:lnTo>
                        <a:pt x="1634" y="1732"/>
                      </a:lnTo>
                      <a:lnTo>
                        <a:pt x="1663" y="1676"/>
                      </a:lnTo>
                      <a:lnTo>
                        <a:pt x="1706" y="1623"/>
                      </a:lnTo>
                      <a:lnTo>
                        <a:pt x="1733" y="1598"/>
                      </a:lnTo>
                      <a:lnTo>
                        <a:pt x="1756" y="1575"/>
                      </a:lnTo>
                      <a:lnTo>
                        <a:pt x="1803" y="1541"/>
                      </a:lnTo>
                      <a:lnTo>
                        <a:pt x="1850" y="1519"/>
                      </a:lnTo>
                      <a:lnTo>
                        <a:pt x="1895" y="1509"/>
                      </a:lnTo>
                      <a:lnTo>
                        <a:pt x="1938" y="1509"/>
                      </a:lnTo>
                      <a:lnTo>
                        <a:pt x="1979" y="1518"/>
                      </a:lnTo>
                      <a:lnTo>
                        <a:pt x="2015" y="1535"/>
                      </a:lnTo>
                      <a:lnTo>
                        <a:pt x="2050" y="1558"/>
                      </a:lnTo>
                      <a:lnTo>
                        <a:pt x="2064" y="1572"/>
                      </a:lnTo>
                      <a:lnTo>
                        <a:pt x="2093" y="1620"/>
                      </a:lnTo>
                      <a:lnTo>
                        <a:pt x="2197" y="1763"/>
                      </a:lnTo>
                      <a:lnTo>
                        <a:pt x="2242" y="1828"/>
                      </a:lnTo>
                      <a:lnTo>
                        <a:pt x="2253" y="1845"/>
                      </a:lnTo>
                      <a:lnTo>
                        <a:pt x="2286" y="1865"/>
                      </a:lnTo>
                      <a:lnTo>
                        <a:pt x="2325" y="1869"/>
                      </a:lnTo>
                      <a:lnTo>
                        <a:pt x="2358" y="1862"/>
                      </a:lnTo>
                      <a:lnTo>
                        <a:pt x="2369" y="1852"/>
                      </a:lnTo>
                      <a:lnTo>
                        <a:pt x="2523" y="1776"/>
                      </a:lnTo>
                      <a:lnTo>
                        <a:pt x="2520" y="1745"/>
                      </a:lnTo>
                      <a:lnTo>
                        <a:pt x="2511" y="1565"/>
                      </a:lnTo>
                      <a:lnTo>
                        <a:pt x="2514" y="1429"/>
                      </a:lnTo>
                      <a:lnTo>
                        <a:pt x="2523" y="1369"/>
                      </a:lnTo>
                      <a:lnTo>
                        <a:pt x="2527" y="1334"/>
                      </a:lnTo>
                      <a:lnTo>
                        <a:pt x="2531" y="1224"/>
                      </a:lnTo>
                      <a:lnTo>
                        <a:pt x="2521" y="1073"/>
                      </a:lnTo>
                      <a:lnTo>
                        <a:pt x="2493" y="895"/>
                      </a:lnTo>
                      <a:lnTo>
                        <a:pt x="2454" y="753"/>
                      </a:lnTo>
                      <a:lnTo>
                        <a:pt x="2418" y="656"/>
                      </a:lnTo>
                      <a:lnTo>
                        <a:pt x="2375" y="560"/>
                      </a:lnTo>
                      <a:lnTo>
                        <a:pt x="2321" y="466"/>
                      </a:lnTo>
                      <a:lnTo>
                        <a:pt x="2256" y="377"/>
                      </a:lnTo>
                      <a:lnTo>
                        <a:pt x="2182" y="293"/>
                      </a:lnTo>
                      <a:lnTo>
                        <a:pt x="2093" y="217"/>
                      </a:lnTo>
                      <a:lnTo>
                        <a:pt x="1992" y="148"/>
                      </a:lnTo>
                      <a:lnTo>
                        <a:pt x="1936" y="119"/>
                      </a:lnTo>
                      <a:lnTo>
                        <a:pt x="1879" y="89"/>
                      </a:lnTo>
                      <a:lnTo>
                        <a:pt x="1762" y="44"/>
                      </a:lnTo>
                      <a:lnTo>
                        <a:pt x="1641" y="16"/>
                      </a:lnTo>
                      <a:lnTo>
                        <a:pt x="1521" y="1"/>
                      </a:lnTo>
                      <a:lnTo>
                        <a:pt x="1399" y="0"/>
                      </a:lnTo>
                      <a:lnTo>
                        <a:pt x="1280" y="10"/>
                      </a:lnTo>
                      <a:lnTo>
                        <a:pt x="1161" y="29"/>
                      </a:lnTo>
                      <a:lnTo>
                        <a:pt x="1046" y="55"/>
                      </a:lnTo>
                      <a:lnTo>
                        <a:pt x="880" y="105"/>
                      </a:lnTo>
                      <a:lnTo>
                        <a:pt x="681" y="182"/>
                      </a:lnTo>
                      <a:lnTo>
                        <a:pt x="434" y="298"/>
                      </a:lnTo>
                      <a:lnTo>
                        <a:pt x="331" y="349"/>
                      </a:lnTo>
                      <a:lnTo>
                        <a:pt x="290" y="367"/>
                      </a:lnTo>
                      <a:lnTo>
                        <a:pt x="215" y="409"/>
                      </a:lnTo>
                      <a:lnTo>
                        <a:pt x="152" y="455"/>
                      </a:lnTo>
                      <a:lnTo>
                        <a:pt x="100" y="509"/>
                      </a:lnTo>
                      <a:lnTo>
                        <a:pt x="60" y="571"/>
                      </a:lnTo>
                      <a:lnTo>
                        <a:pt x="30" y="644"/>
                      </a:lnTo>
                      <a:lnTo>
                        <a:pt x="10" y="729"/>
                      </a:lnTo>
                      <a:lnTo>
                        <a:pt x="0" y="828"/>
                      </a:lnTo>
                      <a:lnTo>
                        <a:pt x="0" y="884"/>
                      </a:lnTo>
                      <a:lnTo>
                        <a:pt x="1" y="923"/>
                      </a:lnTo>
                      <a:lnTo>
                        <a:pt x="20" y="997"/>
                      </a:lnTo>
                      <a:lnTo>
                        <a:pt x="53" y="1069"/>
                      </a:lnTo>
                      <a:lnTo>
                        <a:pt x="95" y="1135"/>
                      </a:lnTo>
                      <a:lnTo>
                        <a:pt x="163" y="1218"/>
                      </a:lnTo>
                      <a:lnTo>
                        <a:pt x="238" y="1286"/>
                      </a:lnTo>
                      <a:lnTo>
                        <a:pt x="255" y="1291"/>
                      </a:lnTo>
                      <a:lnTo>
                        <a:pt x="295" y="1301"/>
                      </a:lnTo>
                      <a:lnTo>
                        <a:pt x="496" y="1333"/>
                      </a:lnTo>
                      <a:lnTo>
                        <a:pt x="642" y="1334"/>
                      </a:lnTo>
                      <a:lnTo>
                        <a:pt x="754" y="1326"/>
                      </a:lnTo>
                      <a:lnTo>
                        <a:pt x="816" y="1317"/>
                      </a:lnTo>
                      <a:lnTo>
                        <a:pt x="933" y="1298"/>
                      </a:lnTo>
                      <a:lnTo>
                        <a:pt x="1071" y="1283"/>
                      </a:lnTo>
                      <a:lnTo>
                        <a:pt x="1147" y="1281"/>
                      </a:lnTo>
                      <a:lnTo>
                        <a:pt x="1208" y="1291"/>
                      </a:lnTo>
                      <a:lnTo>
                        <a:pt x="1260" y="1314"/>
                      </a:lnTo>
                      <a:lnTo>
                        <a:pt x="1302" y="1352"/>
                      </a:lnTo>
                      <a:lnTo>
                        <a:pt x="1336" y="1409"/>
                      </a:lnTo>
                      <a:lnTo>
                        <a:pt x="1350" y="1445"/>
                      </a:lnTo>
                      <a:lnTo>
                        <a:pt x="1369" y="1484"/>
                      </a:lnTo>
                      <a:lnTo>
                        <a:pt x="1398" y="1565"/>
                      </a:lnTo>
                      <a:lnTo>
                        <a:pt x="1428" y="1689"/>
                      </a:lnTo>
                      <a:lnTo>
                        <a:pt x="1452" y="1894"/>
                      </a:lnTo>
                      <a:lnTo>
                        <a:pt x="1452" y="193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8" name="Freeform 206">
                  <a:extLst>
                    <a:ext uri="{FF2B5EF4-FFF2-40B4-BE49-F238E27FC236}">
                      <a16:creationId xmlns:a16="http://schemas.microsoft.com/office/drawing/2014/main" xmlns="" id="{73648536-5C63-492C-BBFB-9057434C55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17907" y="-490098"/>
                  <a:ext cx="513026" cy="89071"/>
                </a:xfrm>
                <a:custGeom>
                  <a:avLst/>
                  <a:gdLst>
                    <a:gd name="T0" fmla="*/ 2661 w 2661"/>
                    <a:gd name="T1" fmla="*/ 279 h 462"/>
                    <a:gd name="T2" fmla="*/ 215 w 2661"/>
                    <a:gd name="T3" fmla="*/ 0 h 462"/>
                    <a:gd name="T4" fmla="*/ 11 w 2661"/>
                    <a:gd name="T5" fmla="*/ 459 h 462"/>
                    <a:gd name="T6" fmla="*/ 3 w 2661"/>
                    <a:gd name="T7" fmla="*/ 459 h 462"/>
                    <a:gd name="T8" fmla="*/ 0 w 2661"/>
                    <a:gd name="T9" fmla="*/ 460 h 462"/>
                    <a:gd name="T10" fmla="*/ 24 w 2661"/>
                    <a:gd name="T11" fmla="*/ 462 h 462"/>
                    <a:gd name="T12" fmla="*/ 163 w 2661"/>
                    <a:gd name="T13" fmla="*/ 460 h 462"/>
                    <a:gd name="T14" fmla="*/ 719 w 2661"/>
                    <a:gd name="T15" fmla="*/ 442 h 462"/>
                    <a:gd name="T16" fmla="*/ 1476 w 2661"/>
                    <a:gd name="T17" fmla="*/ 403 h 462"/>
                    <a:gd name="T18" fmla="*/ 1963 w 2661"/>
                    <a:gd name="T19" fmla="*/ 371 h 462"/>
                    <a:gd name="T20" fmla="*/ 2368 w 2661"/>
                    <a:gd name="T21" fmla="*/ 337 h 462"/>
                    <a:gd name="T22" fmla="*/ 2568 w 2661"/>
                    <a:gd name="T23" fmla="*/ 308 h 462"/>
                    <a:gd name="T24" fmla="*/ 2646 w 2661"/>
                    <a:gd name="T25" fmla="*/ 289 h 462"/>
                    <a:gd name="T26" fmla="*/ 2661 w 2661"/>
                    <a:gd name="T27" fmla="*/ 279 h 4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661" h="462">
                      <a:moveTo>
                        <a:pt x="2661" y="279"/>
                      </a:moveTo>
                      <a:lnTo>
                        <a:pt x="215" y="0"/>
                      </a:lnTo>
                      <a:lnTo>
                        <a:pt x="11" y="459"/>
                      </a:lnTo>
                      <a:lnTo>
                        <a:pt x="3" y="459"/>
                      </a:lnTo>
                      <a:lnTo>
                        <a:pt x="0" y="460"/>
                      </a:lnTo>
                      <a:lnTo>
                        <a:pt x="24" y="462"/>
                      </a:lnTo>
                      <a:lnTo>
                        <a:pt x="163" y="460"/>
                      </a:lnTo>
                      <a:lnTo>
                        <a:pt x="719" y="442"/>
                      </a:lnTo>
                      <a:lnTo>
                        <a:pt x="1476" y="403"/>
                      </a:lnTo>
                      <a:lnTo>
                        <a:pt x="1963" y="371"/>
                      </a:lnTo>
                      <a:lnTo>
                        <a:pt x="2368" y="337"/>
                      </a:lnTo>
                      <a:lnTo>
                        <a:pt x="2568" y="308"/>
                      </a:lnTo>
                      <a:lnTo>
                        <a:pt x="2646" y="289"/>
                      </a:lnTo>
                      <a:lnTo>
                        <a:pt x="2661" y="27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9" name="Freeform 207">
                  <a:extLst>
                    <a:ext uri="{FF2B5EF4-FFF2-40B4-BE49-F238E27FC236}">
                      <a16:creationId xmlns:a16="http://schemas.microsoft.com/office/drawing/2014/main" xmlns="" id="{3BA30312-1812-4526-AB33-8E95CE196C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52671" y="-431103"/>
                  <a:ext cx="378263" cy="78660"/>
                </a:xfrm>
                <a:custGeom>
                  <a:avLst/>
                  <a:gdLst>
                    <a:gd name="T0" fmla="*/ 0 w 1962"/>
                    <a:gd name="T1" fmla="*/ 154 h 408"/>
                    <a:gd name="T2" fmla="*/ 102 w 1962"/>
                    <a:gd name="T3" fmla="*/ 76 h 408"/>
                    <a:gd name="T4" fmla="*/ 1962 w 1962"/>
                    <a:gd name="T5" fmla="*/ 0 h 408"/>
                    <a:gd name="T6" fmla="*/ 1962 w 1962"/>
                    <a:gd name="T7" fmla="*/ 5 h 408"/>
                    <a:gd name="T8" fmla="*/ 1962 w 1962"/>
                    <a:gd name="T9" fmla="*/ 50 h 408"/>
                    <a:gd name="T10" fmla="*/ 1950 w 1962"/>
                    <a:gd name="T11" fmla="*/ 99 h 408"/>
                    <a:gd name="T12" fmla="*/ 1932 w 1962"/>
                    <a:gd name="T13" fmla="*/ 134 h 408"/>
                    <a:gd name="T14" fmla="*/ 1904 w 1962"/>
                    <a:gd name="T15" fmla="*/ 167 h 408"/>
                    <a:gd name="T16" fmla="*/ 1862 w 1962"/>
                    <a:gd name="T17" fmla="*/ 194 h 408"/>
                    <a:gd name="T18" fmla="*/ 1835 w 1962"/>
                    <a:gd name="T19" fmla="*/ 204 h 408"/>
                    <a:gd name="T20" fmla="*/ 1795 w 1962"/>
                    <a:gd name="T21" fmla="*/ 214 h 408"/>
                    <a:gd name="T22" fmla="*/ 1618 w 1962"/>
                    <a:gd name="T23" fmla="*/ 241 h 408"/>
                    <a:gd name="T24" fmla="*/ 1216 w 1962"/>
                    <a:gd name="T25" fmla="*/ 291 h 408"/>
                    <a:gd name="T26" fmla="*/ 277 w 1962"/>
                    <a:gd name="T27" fmla="*/ 389 h 408"/>
                    <a:gd name="T28" fmla="*/ 76 w 1962"/>
                    <a:gd name="T29" fmla="*/ 408 h 408"/>
                    <a:gd name="T30" fmla="*/ 0 w 1962"/>
                    <a:gd name="T31" fmla="*/ 154 h 4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62" h="408">
                      <a:moveTo>
                        <a:pt x="0" y="154"/>
                      </a:moveTo>
                      <a:lnTo>
                        <a:pt x="102" y="76"/>
                      </a:lnTo>
                      <a:lnTo>
                        <a:pt x="1962" y="0"/>
                      </a:lnTo>
                      <a:lnTo>
                        <a:pt x="1962" y="5"/>
                      </a:lnTo>
                      <a:lnTo>
                        <a:pt x="1962" y="50"/>
                      </a:lnTo>
                      <a:lnTo>
                        <a:pt x="1950" y="99"/>
                      </a:lnTo>
                      <a:lnTo>
                        <a:pt x="1932" y="134"/>
                      </a:lnTo>
                      <a:lnTo>
                        <a:pt x="1904" y="167"/>
                      </a:lnTo>
                      <a:lnTo>
                        <a:pt x="1862" y="194"/>
                      </a:lnTo>
                      <a:lnTo>
                        <a:pt x="1835" y="204"/>
                      </a:lnTo>
                      <a:lnTo>
                        <a:pt x="1795" y="214"/>
                      </a:lnTo>
                      <a:lnTo>
                        <a:pt x="1618" y="241"/>
                      </a:lnTo>
                      <a:lnTo>
                        <a:pt x="1216" y="291"/>
                      </a:lnTo>
                      <a:lnTo>
                        <a:pt x="277" y="389"/>
                      </a:lnTo>
                      <a:lnTo>
                        <a:pt x="76" y="408"/>
                      </a:lnTo>
                      <a:lnTo>
                        <a:pt x="0" y="15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0" name="Freeform 208">
                  <a:extLst>
                    <a:ext uri="{FF2B5EF4-FFF2-40B4-BE49-F238E27FC236}">
                      <a16:creationId xmlns:a16="http://schemas.microsoft.com/office/drawing/2014/main" xmlns="" id="{CCE3FA2A-F47A-4047-A3E4-C7DCC78529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7255" y="-480266"/>
                  <a:ext cx="560453" cy="117990"/>
                </a:xfrm>
                <a:custGeom>
                  <a:avLst/>
                  <a:gdLst>
                    <a:gd name="T0" fmla="*/ 0 w 2905"/>
                    <a:gd name="T1" fmla="*/ 0 h 612"/>
                    <a:gd name="T2" fmla="*/ 2905 w 2905"/>
                    <a:gd name="T3" fmla="*/ 305 h 612"/>
                    <a:gd name="T4" fmla="*/ 2879 w 2905"/>
                    <a:gd name="T5" fmla="*/ 612 h 612"/>
                    <a:gd name="T6" fmla="*/ 127 w 2905"/>
                    <a:gd name="T7" fmla="*/ 305 h 612"/>
                    <a:gd name="T8" fmla="*/ 109 w 2905"/>
                    <a:gd name="T9" fmla="*/ 303 h 612"/>
                    <a:gd name="T10" fmla="*/ 70 w 2905"/>
                    <a:gd name="T11" fmla="*/ 274 h 612"/>
                    <a:gd name="T12" fmla="*/ 51 w 2905"/>
                    <a:gd name="T13" fmla="*/ 255 h 612"/>
                    <a:gd name="T14" fmla="*/ 0 w 2905"/>
                    <a:gd name="T15" fmla="*/ 0 h 6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05" h="612">
                      <a:moveTo>
                        <a:pt x="0" y="0"/>
                      </a:moveTo>
                      <a:lnTo>
                        <a:pt x="2905" y="305"/>
                      </a:lnTo>
                      <a:lnTo>
                        <a:pt x="2879" y="612"/>
                      </a:lnTo>
                      <a:lnTo>
                        <a:pt x="127" y="305"/>
                      </a:lnTo>
                      <a:lnTo>
                        <a:pt x="109" y="303"/>
                      </a:lnTo>
                      <a:lnTo>
                        <a:pt x="70" y="274"/>
                      </a:lnTo>
                      <a:lnTo>
                        <a:pt x="51" y="2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1" name="Freeform 209">
                  <a:extLst>
                    <a:ext uri="{FF2B5EF4-FFF2-40B4-BE49-F238E27FC236}">
                      <a16:creationId xmlns:a16="http://schemas.microsoft.com/office/drawing/2014/main" xmlns="" id="{9C9BF7FE-DBEB-4120-9873-BFE069935E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04303" y="-991557"/>
                  <a:ext cx="677865" cy="585324"/>
                </a:xfrm>
                <a:custGeom>
                  <a:avLst/>
                  <a:gdLst>
                    <a:gd name="T0" fmla="*/ 0 w 3516"/>
                    <a:gd name="T1" fmla="*/ 102 h 3037"/>
                    <a:gd name="T2" fmla="*/ 6 w 3516"/>
                    <a:gd name="T3" fmla="*/ 89 h 3037"/>
                    <a:gd name="T4" fmla="*/ 77 w 3516"/>
                    <a:gd name="T5" fmla="*/ 32 h 3037"/>
                    <a:gd name="T6" fmla="*/ 142 w 3516"/>
                    <a:gd name="T7" fmla="*/ 10 h 3037"/>
                    <a:gd name="T8" fmla="*/ 196 w 3516"/>
                    <a:gd name="T9" fmla="*/ 1 h 3037"/>
                    <a:gd name="T10" fmla="*/ 229 w 3516"/>
                    <a:gd name="T11" fmla="*/ 0 h 3037"/>
                    <a:gd name="T12" fmla="*/ 649 w 3516"/>
                    <a:gd name="T13" fmla="*/ 26 h 3037"/>
                    <a:gd name="T14" fmla="*/ 2656 w 3516"/>
                    <a:gd name="T15" fmla="*/ 179 h 3037"/>
                    <a:gd name="T16" fmla="*/ 2981 w 3516"/>
                    <a:gd name="T17" fmla="*/ 204 h 3037"/>
                    <a:gd name="T18" fmla="*/ 2994 w 3516"/>
                    <a:gd name="T19" fmla="*/ 204 h 3037"/>
                    <a:gd name="T20" fmla="*/ 3046 w 3516"/>
                    <a:gd name="T21" fmla="*/ 231 h 3037"/>
                    <a:gd name="T22" fmla="*/ 3067 w 3516"/>
                    <a:gd name="T23" fmla="*/ 254 h 3037"/>
                    <a:gd name="T24" fmla="*/ 3087 w 3516"/>
                    <a:gd name="T25" fmla="*/ 286 h 3037"/>
                    <a:gd name="T26" fmla="*/ 3103 w 3516"/>
                    <a:gd name="T27" fmla="*/ 330 h 3037"/>
                    <a:gd name="T28" fmla="*/ 3109 w 3516"/>
                    <a:gd name="T29" fmla="*/ 357 h 3037"/>
                    <a:gd name="T30" fmla="*/ 3138 w 3516"/>
                    <a:gd name="T31" fmla="*/ 499 h 3037"/>
                    <a:gd name="T32" fmla="*/ 3259 w 3516"/>
                    <a:gd name="T33" fmla="*/ 1234 h 3037"/>
                    <a:gd name="T34" fmla="*/ 3403 w 3516"/>
                    <a:gd name="T35" fmla="*/ 2148 h 3037"/>
                    <a:gd name="T36" fmla="*/ 3506 w 3516"/>
                    <a:gd name="T37" fmla="*/ 2835 h 3037"/>
                    <a:gd name="T38" fmla="*/ 3516 w 3516"/>
                    <a:gd name="T39" fmla="*/ 2934 h 3037"/>
                    <a:gd name="T40" fmla="*/ 3516 w 3516"/>
                    <a:gd name="T41" fmla="*/ 2947 h 3037"/>
                    <a:gd name="T42" fmla="*/ 3509 w 3516"/>
                    <a:gd name="T43" fmla="*/ 2970 h 3037"/>
                    <a:gd name="T44" fmla="*/ 3489 w 3516"/>
                    <a:gd name="T45" fmla="*/ 2993 h 3037"/>
                    <a:gd name="T46" fmla="*/ 3421 w 3516"/>
                    <a:gd name="T47" fmla="*/ 3020 h 3037"/>
                    <a:gd name="T48" fmla="*/ 3364 w 3516"/>
                    <a:gd name="T49" fmla="*/ 3036 h 3037"/>
                    <a:gd name="T50" fmla="*/ 3328 w 3516"/>
                    <a:gd name="T51" fmla="*/ 3037 h 3037"/>
                    <a:gd name="T52" fmla="*/ 3085 w 3516"/>
                    <a:gd name="T53" fmla="*/ 3017 h 3037"/>
                    <a:gd name="T54" fmla="*/ 2461 w 3516"/>
                    <a:gd name="T55" fmla="*/ 2951 h 3037"/>
                    <a:gd name="T56" fmla="*/ 923 w 3516"/>
                    <a:gd name="T57" fmla="*/ 2770 h 3037"/>
                    <a:gd name="T58" fmla="*/ 586 w 3516"/>
                    <a:gd name="T59" fmla="*/ 2729 h 3037"/>
                    <a:gd name="T60" fmla="*/ 550 w 3516"/>
                    <a:gd name="T61" fmla="*/ 2717 h 3037"/>
                    <a:gd name="T62" fmla="*/ 507 w 3516"/>
                    <a:gd name="T63" fmla="*/ 2682 h 3037"/>
                    <a:gd name="T64" fmla="*/ 477 w 3516"/>
                    <a:gd name="T65" fmla="*/ 2611 h 3037"/>
                    <a:gd name="T66" fmla="*/ 459 w 3516"/>
                    <a:gd name="T67" fmla="*/ 2551 h 3037"/>
                    <a:gd name="T68" fmla="*/ 420 w 3516"/>
                    <a:gd name="T69" fmla="*/ 2379 h 3037"/>
                    <a:gd name="T70" fmla="*/ 281 w 3516"/>
                    <a:gd name="T71" fmla="*/ 1647 h 3037"/>
                    <a:gd name="T72" fmla="*/ 47 w 3516"/>
                    <a:gd name="T73" fmla="*/ 370 h 3037"/>
                    <a:gd name="T74" fmla="*/ 0 w 3516"/>
                    <a:gd name="T75" fmla="*/ 102 h 3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516" h="3037">
                      <a:moveTo>
                        <a:pt x="0" y="102"/>
                      </a:moveTo>
                      <a:lnTo>
                        <a:pt x="6" y="89"/>
                      </a:lnTo>
                      <a:lnTo>
                        <a:pt x="77" y="32"/>
                      </a:lnTo>
                      <a:lnTo>
                        <a:pt x="142" y="10"/>
                      </a:lnTo>
                      <a:lnTo>
                        <a:pt x="196" y="1"/>
                      </a:lnTo>
                      <a:lnTo>
                        <a:pt x="229" y="0"/>
                      </a:lnTo>
                      <a:lnTo>
                        <a:pt x="649" y="26"/>
                      </a:lnTo>
                      <a:lnTo>
                        <a:pt x="2656" y="179"/>
                      </a:lnTo>
                      <a:lnTo>
                        <a:pt x="2981" y="204"/>
                      </a:lnTo>
                      <a:lnTo>
                        <a:pt x="2994" y="204"/>
                      </a:lnTo>
                      <a:lnTo>
                        <a:pt x="3046" y="231"/>
                      </a:lnTo>
                      <a:lnTo>
                        <a:pt x="3067" y="254"/>
                      </a:lnTo>
                      <a:lnTo>
                        <a:pt x="3087" y="286"/>
                      </a:lnTo>
                      <a:lnTo>
                        <a:pt x="3103" y="330"/>
                      </a:lnTo>
                      <a:lnTo>
                        <a:pt x="3109" y="357"/>
                      </a:lnTo>
                      <a:lnTo>
                        <a:pt x="3138" y="499"/>
                      </a:lnTo>
                      <a:lnTo>
                        <a:pt x="3259" y="1234"/>
                      </a:lnTo>
                      <a:lnTo>
                        <a:pt x="3403" y="2148"/>
                      </a:lnTo>
                      <a:lnTo>
                        <a:pt x="3506" y="2835"/>
                      </a:lnTo>
                      <a:lnTo>
                        <a:pt x="3516" y="2934"/>
                      </a:lnTo>
                      <a:lnTo>
                        <a:pt x="3516" y="2947"/>
                      </a:lnTo>
                      <a:lnTo>
                        <a:pt x="3509" y="2970"/>
                      </a:lnTo>
                      <a:lnTo>
                        <a:pt x="3489" y="2993"/>
                      </a:lnTo>
                      <a:lnTo>
                        <a:pt x="3421" y="3020"/>
                      </a:lnTo>
                      <a:lnTo>
                        <a:pt x="3364" y="3036"/>
                      </a:lnTo>
                      <a:lnTo>
                        <a:pt x="3328" y="3037"/>
                      </a:lnTo>
                      <a:lnTo>
                        <a:pt x="3085" y="3017"/>
                      </a:lnTo>
                      <a:lnTo>
                        <a:pt x="2461" y="2951"/>
                      </a:lnTo>
                      <a:lnTo>
                        <a:pt x="923" y="2770"/>
                      </a:lnTo>
                      <a:lnTo>
                        <a:pt x="586" y="2729"/>
                      </a:lnTo>
                      <a:lnTo>
                        <a:pt x="550" y="2717"/>
                      </a:lnTo>
                      <a:lnTo>
                        <a:pt x="507" y="2682"/>
                      </a:lnTo>
                      <a:lnTo>
                        <a:pt x="477" y="2611"/>
                      </a:lnTo>
                      <a:lnTo>
                        <a:pt x="459" y="2551"/>
                      </a:lnTo>
                      <a:lnTo>
                        <a:pt x="420" y="2379"/>
                      </a:lnTo>
                      <a:lnTo>
                        <a:pt x="281" y="1647"/>
                      </a:lnTo>
                      <a:lnTo>
                        <a:pt x="47" y="370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31455F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2" name="Freeform 210">
                  <a:extLst>
                    <a:ext uri="{FF2B5EF4-FFF2-40B4-BE49-F238E27FC236}">
                      <a16:creationId xmlns:a16="http://schemas.microsoft.com/office/drawing/2014/main" xmlns="" id="{AF6101FB-BCE4-4B94-92FA-284B80B3D8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04303" y="-986930"/>
                  <a:ext cx="673238" cy="576070"/>
                </a:xfrm>
                <a:custGeom>
                  <a:avLst/>
                  <a:gdLst>
                    <a:gd name="T0" fmla="*/ 0 w 3492"/>
                    <a:gd name="T1" fmla="*/ 102 h 2986"/>
                    <a:gd name="T2" fmla="*/ 0 w 3492"/>
                    <a:gd name="T3" fmla="*/ 89 h 2986"/>
                    <a:gd name="T4" fmla="*/ 27 w 3492"/>
                    <a:gd name="T5" fmla="*/ 41 h 2986"/>
                    <a:gd name="T6" fmla="*/ 49 w 3492"/>
                    <a:gd name="T7" fmla="*/ 23 h 2986"/>
                    <a:gd name="T8" fmla="*/ 82 w 3492"/>
                    <a:gd name="T9" fmla="*/ 8 h 2986"/>
                    <a:gd name="T10" fmla="*/ 125 w 3492"/>
                    <a:gd name="T11" fmla="*/ 1 h 2986"/>
                    <a:gd name="T12" fmla="*/ 153 w 3492"/>
                    <a:gd name="T13" fmla="*/ 0 h 2986"/>
                    <a:gd name="T14" fmla="*/ 570 w 3492"/>
                    <a:gd name="T15" fmla="*/ 26 h 2986"/>
                    <a:gd name="T16" fmla="*/ 2557 w 3492"/>
                    <a:gd name="T17" fmla="*/ 178 h 2986"/>
                    <a:gd name="T18" fmla="*/ 2880 w 3492"/>
                    <a:gd name="T19" fmla="*/ 204 h 2986"/>
                    <a:gd name="T20" fmla="*/ 2893 w 3492"/>
                    <a:gd name="T21" fmla="*/ 204 h 2986"/>
                    <a:gd name="T22" fmla="*/ 2944 w 3492"/>
                    <a:gd name="T23" fmla="*/ 231 h 2986"/>
                    <a:gd name="T24" fmla="*/ 2966 w 3492"/>
                    <a:gd name="T25" fmla="*/ 254 h 2986"/>
                    <a:gd name="T26" fmla="*/ 2986 w 3492"/>
                    <a:gd name="T27" fmla="*/ 285 h 2986"/>
                    <a:gd name="T28" fmla="*/ 3001 w 3492"/>
                    <a:gd name="T29" fmla="*/ 330 h 2986"/>
                    <a:gd name="T30" fmla="*/ 3007 w 3492"/>
                    <a:gd name="T31" fmla="*/ 357 h 2986"/>
                    <a:gd name="T32" fmla="*/ 3037 w 3492"/>
                    <a:gd name="T33" fmla="*/ 498 h 2986"/>
                    <a:gd name="T34" fmla="*/ 3181 w 3492"/>
                    <a:gd name="T35" fmla="*/ 1227 h 2986"/>
                    <a:gd name="T36" fmla="*/ 3353 w 3492"/>
                    <a:gd name="T37" fmla="*/ 2130 h 2986"/>
                    <a:gd name="T38" fmla="*/ 3477 w 3492"/>
                    <a:gd name="T39" fmla="*/ 2810 h 2986"/>
                    <a:gd name="T40" fmla="*/ 3492 w 3492"/>
                    <a:gd name="T41" fmla="*/ 2908 h 2986"/>
                    <a:gd name="T42" fmla="*/ 3490 w 3492"/>
                    <a:gd name="T43" fmla="*/ 2921 h 2986"/>
                    <a:gd name="T44" fmla="*/ 3483 w 3492"/>
                    <a:gd name="T45" fmla="*/ 2944 h 2986"/>
                    <a:gd name="T46" fmla="*/ 3463 w 3492"/>
                    <a:gd name="T47" fmla="*/ 2967 h 2986"/>
                    <a:gd name="T48" fmla="*/ 3420 w 3492"/>
                    <a:gd name="T49" fmla="*/ 2981 h 2986"/>
                    <a:gd name="T50" fmla="*/ 3367 w 3492"/>
                    <a:gd name="T51" fmla="*/ 2984 h 2986"/>
                    <a:gd name="T52" fmla="*/ 3338 w 3492"/>
                    <a:gd name="T53" fmla="*/ 2984 h 2986"/>
                    <a:gd name="T54" fmla="*/ 3304 w 3492"/>
                    <a:gd name="T55" fmla="*/ 2986 h 2986"/>
                    <a:gd name="T56" fmla="*/ 3062 w 3492"/>
                    <a:gd name="T57" fmla="*/ 2967 h 2986"/>
                    <a:gd name="T58" fmla="*/ 2444 w 3492"/>
                    <a:gd name="T59" fmla="*/ 2899 h 2986"/>
                    <a:gd name="T60" fmla="*/ 920 w 3492"/>
                    <a:gd name="T61" fmla="*/ 2720 h 2986"/>
                    <a:gd name="T62" fmla="*/ 586 w 3492"/>
                    <a:gd name="T63" fmla="*/ 2678 h 2986"/>
                    <a:gd name="T64" fmla="*/ 550 w 3492"/>
                    <a:gd name="T65" fmla="*/ 2666 h 2986"/>
                    <a:gd name="T66" fmla="*/ 507 w 3492"/>
                    <a:gd name="T67" fmla="*/ 2630 h 2986"/>
                    <a:gd name="T68" fmla="*/ 477 w 3492"/>
                    <a:gd name="T69" fmla="*/ 2559 h 2986"/>
                    <a:gd name="T70" fmla="*/ 459 w 3492"/>
                    <a:gd name="T71" fmla="*/ 2499 h 2986"/>
                    <a:gd name="T72" fmla="*/ 437 w 3492"/>
                    <a:gd name="T73" fmla="*/ 2437 h 2986"/>
                    <a:gd name="T74" fmla="*/ 378 w 3492"/>
                    <a:gd name="T75" fmla="*/ 2188 h 2986"/>
                    <a:gd name="T76" fmla="*/ 269 w 3492"/>
                    <a:gd name="T77" fmla="*/ 1634 h 2986"/>
                    <a:gd name="T78" fmla="*/ 44 w 3492"/>
                    <a:gd name="T79" fmla="*/ 370 h 2986"/>
                    <a:gd name="T80" fmla="*/ 0 w 3492"/>
                    <a:gd name="T81" fmla="*/ 102 h 29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3492" h="2986">
                      <a:moveTo>
                        <a:pt x="0" y="102"/>
                      </a:moveTo>
                      <a:lnTo>
                        <a:pt x="0" y="89"/>
                      </a:lnTo>
                      <a:lnTo>
                        <a:pt x="27" y="41"/>
                      </a:lnTo>
                      <a:lnTo>
                        <a:pt x="49" y="23"/>
                      </a:lnTo>
                      <a:lnTo>
                        <a:pt x="82" y="8"/>
                      </a:lnTo>
                      <a:lnTo>
                        <a:pt x="125" y="1"/>
                      </a:lnTo>
                      <a:lnTo>
                        <a:pt x="153" y="0"/>
                      </a:lnTo>
                      <a:lnTo>
                        <a:pt x="570" y="26"/>
                      </a:lnTo>
                      <a:lnTo>
                        <a:pt x="2557" y="178"/>
                      </a:lnTo>
                      <a:lnTo>
                        <a:pt x="2880" y="204"/>
                      </a:lnTo>
                      <a:lnTo>
                        <a:pt x="2893" y="204"/>
                      </a:lnTo>
                      <a:lnTo>
                        <a:pt x="2944" y="231"/>
                      </a:lnTo>
                      <a:lnTo>
                        <a:pt x="2966" y="254"/>
                      </a:lnTo>
                      <a:lnTo>
                        <a:pt x="2986" y="285"/>
                      </a:lnTo>
                      <a:lnTo>
                        <a:pt x="3001" y="330"/>
                      </a:lnTo>
                      <a:lnTo>
                        <a:pt x="3007" y="357"/>
                      </a:lnTo>
                      <a:lnTo>
                        <a:pt x="3037" y="498"/>
                      </a:lnTo>
                      <a:lnTo>
                        <a:pt x="3181" y="1227"/>
                      </a:lnTo>
                      <a:lnTo>
                        <a:pt x="3353" y="2130"/>
                      </a:lnTo>
                      <a:lnTo>
                        <a:pt x="3477" y="2810"/>
                      </a:lnTo>
                      <a:lnTo>
                        <a:pt x="3492" y="2908"/>
                      </a:lnTo>
                      <a:lnTo>
                        <a:pt x="3490" y="2921"/>
                      </a:lnTo>
                      <a:lnTo>
                        <a:pt x="3483" y="2944"/>
                      </a:lnTo>
                      <a:lnTo>
                        <a:pt x="3463" y="2967"/>
                      </a:lnTo>
                      <a:lnTo>
                        <a:pt x="3420" y="2981"/>
                      </a:lnTo>
                      <a:lnTo>
                        <a:pt x="3367" y="2984"/>
                      </a:lnTo>
                      <a:lnTo>
                        <a:pt x="3338" y="2984"/>
                      </a:lnTo>
                      <a:lnTo>
                        <a:pt x="3304" y="2986"/>
                      </a:lnTo>
                      <a:lnTo>
                        <a:pt x="3062" y="2967"/>
                      </a:lnTo>
                      <a:lnTo>
                        <a:pt x="2444" y="2899"/>
                      </a:lnTo>
                      <a:lnTo>
                        <a:pt x="920" y="2720"/>
                      </a:lnTo>
                      <a:lnTo>
                        <a:pt x="586" y="2678"/>
                      </a:lnTo>
                      <a:lnTo>
                        <a:pt x="550" y="2666"/>
                      </a:lnTo>
                      <a:lnTo>
                        <a:pt x="507" y="2630"/>
                      </a:lnTo>
                      <a:lnTo>
                        <a:pt x="477" y="2559"/>
                      </a:lnTo>
                      <a:lnTo>
                        <a:pt x="459" y="2499"/>
                      </a:lnTo>
                      <a:lnTo>
                        <a:pt x="437" y="2437"/>
                      </a:lnTo>
                      <a:lnTo>
                        <a:pt x="378" y="2188"/>
                      </a:lnTo>
                      <a:lnTo>
                        <a:pt x="269" y="1634"/>
                      </a:lnTo>
                      <a:lnTo>
                        <a:pt x="44" y="370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3" name="Freeform 211">
                  <a:extLst>
                    <a:ext uri="{FF2B5EF4-FFF2-40B4-BE49-F238E27FC236}">
                      <a16:creationId xmlns:a16="http://schemas.microsoft.com/office/drawing/2014/main" xmlns="" id="{46CA29D0-6097-460E-AC16-5FCC79C5E7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58479" y="-1388906"/>
                  <a:ext cx="72876" cy="115677"/>
                </a:xfrm>
                <a:custGeom>
                  <a:avLst/>
                  <a:gdLst>
                    <a:gd name="T0" fmla="*/ 265 w 377"/>
                    <a:gd name="T1" fmla="*/ 4 h 599"/>
                    <a:gd name="T2" fmla="*/ 283 w 377"/>
                    <a:gd name="T3" fmla="*/ 8 h 599"/>
                    <a:gd name="T4" fmla="*/ 314 w 377"/>
                    <a:gd name="T5" fmla="*/ 30 h 599"/>
                    <a:gd name="T6" fmla="*/ 338 w 377"/>
                    <a:gd name="T7" fmla="*/ 60 h 599"/>
                    <a:gd name="T8" fmla="*/ 359 w 377"/>
                    <a:gd name="T9" fmla="*/ 99 h 599"/>
                    <a:gd name="T10" fmla="*/ 371 w 377"/>
                    <a:gd name="T11" fmla="*/ 146 h 599"/>
                    <a:gd name="T12" fmla="*/ 377 w 377"/>
                    <a:gd name="T13" fmla="*/ 198 h 599"/>
                    <a:gd name="T14" fmla="*/ 377 w 377"/>
                    <a:gd name="T15" fmla="*/ 254 h 599"/>
                    <a:gd name="T16" fmla="*/ 369 w 377"/>
                    <a:gd name="T17" fmla="*/ 314 h 599"/>
                    <a:gd name="T18" fmla="*/ 361 w 377"/>
                    <a:gd name="T19" fmla="*/ 344 h 599"/>
                    <a:gd name="T20" fmla="*/ 353 w 377"/>
                    <a:gd name="T21" fmla="*/ 374 h 599"/>
                    <a:gd name="T22" fmla="*/ 331 w 377"/>
                    <a:gd name="T23" fmla="*/ 430 h 599"/>
                    <a:gd name="T24" fmla="*/ 304 w 377"/>
                    <a:gd name="T25" fmla="*/ 480 h 599"/>
                    <a:gd name="T26" fmla="*/ 273 w 377"/>
                    <a:gd name="T27" fmla="*/ 523 h 599"/>
                    <a:gd name="T28" fmla="*/ 240 w 377"/>
                    <a:gd name="T29" fmla="*/ 558 h 599"/>
                    <a:gd name="T30" fmla="*/ 204 w 377"/>
                    <a:gd name="T31" fmla="*/ 582 h 599"/>
                    <a:gd name="T32" fmla="*/ 166 w 377"/>
                    <a:gd name="T33" fmla="*/ 597 h 599"/>
                    <a:gd name="T34" fmla="*/ 129 w 377"/>
                    <a:gd name="T35" fmla="*/ 599 h 599"/>
                    <a:gd name="T36" fmla="*/ 112 w 377"/>
                    <a:gd name="T37" fmla="*/ 595 h 599"/>
                    <a:gd name="T38" fmla="*/ 95 w 377"/>
                    <a:gd name="T39" fmla="*/ 591 h 599"/>
                    <a:gd name="T40" fmla="*/ 63 w 377"/>
                    <a:gd name="T41" fmla="*/ 569 h 599"/>
                    <a:gd name="T42" fmla="*/ 39 w 377"/>
                    <a:gd name="T43" fmla="*/ 539 h 599"/>
                    <a:gd name="T44" fmla="*/ 19 w 377"/>
                    <a:gd name="T45" fmla="*/ 500 h 599"/>
                    <a:gd name="T46" fmla="*/ 6 w 377"/>
                    <a:gd name="T47" fmla="*/ 453 h 599"/>
                    <a:gd name="T48" fmla="*/ 0 w 377"/>
                    <a:gd name="T49" fmla="*/ 401 h 599"/>
                    <a:gd name="T50" fmla="*/ 0 w 377"/>
                    <a:gd name="T51" fmla="*/ 345 h 599"/>
                    <a:gd name="T52" fmla="*/ 9 w 377"/>
                    <a:gd name="T53" fmla="*/ 285 h 599"/>
                    <a:gd name="T54" fmla="*/ 16 w 377"/>
                    <a:gd name="T55" fmla="*/ 255 h 599"/>
                    <a:gd name="T56" fmla="*/ 25 w 377"/>
                    <a:gd name="T57" fmla="*/ 225 h 599"/>
                    <a:gd name="T58" fmla="*/ 46 w 377"/>
                    <a:gd name="T59" fmla="*/ 169 h 599"/>
                    <a:gd name="T60" fmla="*/ 73 w 377"/>
                    <a:gd name="T61" fmla="*/ 119 h 599"/>
                    <a:gd name="T62" fmla="*/ 105 w 377"/>
                    <a:gd name="T63" fmla="*/ 76 h 599"/>
                    <a:gd name="T64" fmla="*/ 138 w 377"/>
                    <a:gd name="T65" fmla="*/ 41 h 599"/>
                    <a:gd name="T66" fmla="*/ 174 w 377"/>
                    <a:gd name="T67" fmla="*/ 17 h 599"/>
                    <a:gd name="T68" fmla="*/ 211 w 377"/>
                    <a:gd name="T69" fmla="*/ 3 h 599"/>
                    <a:gd name="T70" fmla="*/ 248 w 377"/>
                    <a:gd name="T71" fmla="*/ 0 h 599"/>
                    <a:gd name="T72" fmla="*/ 265 w 377"/>
                    <a:gd name="T73" fmla="*/ 4 h 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77" h="599">
                      <a:moveTo>
                        <a:pt x="265" y="4"/>
                      </a:moveTo>
                      <a:lnTo>
                        <a:pt x="283" y="8"/>
                      </a:lnTo>
                      <a:lnTo>
                        <a:pt x="314" y="30"/>
                      </a:lnTo>
                      <a:lnTo>
                        <a:pt x="338" y="60"/>
                      </a:lnTo>
                      <a:lnTo>
                        <a:pt x="359" y="99"/>
                      </a:lnTo>
                      <a:lnTo>
                        <a:pt x="371" y="146"/>
                      </a:lnTo>
                      <a:lnTo>
                        <a:pt x="377" y="198"/>
                      </a:lnTo>
                      <a:lnTo>
                        <a:pt x="377" y="254"/>
                      </a:lnTo>
                      <a:lnTo>
                        <a:pt x="369" y="314"/>
                      </a:lnTo>
                      <a:lnTo>
                        <a:pt x="361" y="344"/>
                      </a:lnTo>
                      <a:lnTo>
                        <a:pt x="353" y="374"/>
                      </a:lnTo>
                      <a:lnTo>
                        <a:pt x="331" y="430"/>
                      </a:lnTo>
                      <a:lnTo>
                        <a:pt x="304" y="480"/>
                      </a:lnTo>
                      <a:lnTo>
                        <a:pt x="273" y="523"/>
                      </a:lnTo>
                      <a:lnTo>
                        <a:pt x="240" y="558"/>
                      </a:lnTo>
                      <a:lnTo>
                        <a:pt x="204" y="582"/>
                      </a:lnTo>
                      <a:lnTo>
                        <a:pt x="166" y="597"/>
                      </a:lnTo>
                      <a:lnTo>
                        <a:pt x="129" y="599"/>
                      </a:lnTo>
                      <a:lnTo>
                        <a:pt x="112" y="595"/>
                      </a:lnTo>
                      <a:lnTo>
                        <a:pt x="95" y="591"/>
                      </a:lnTo>
                      <a:lnTo>
                        <a:pt x="63" y="569"/>
                      </a:lnTo>
                      <a:lnTo>
                        <a:pt x="39" y="539"/>
                      </a:lnTo>
                      <a:lnTo>
                        <a:pt x="19" y="500"/>
                      </a:lnTo>
                      <a:lnTo>
                        <a:pt x="6" y="453"/>
                      </a:lnTo>
                      <a:lnTo>
                        <a:pt x="0" y="401"/>
                      </a:lnTo>
                      <a:lnTo>
                        <a:pt x="0" y="345"/>
                      </a:lnTo>
                      <a:lnTo>
                        <a:pt x="9" y="285"/>
                      </a:lnTo>
                      <a:lnTo>
                        <a:pt x="16" y="255"/>
                      </a:lnTo>
                      <a:lnTo>
                        <a:pt x="25" y="225"/>
                      </a:lnTo>
                      <a:lnTo>
                        <a:pt x="46" y="169"/>
                      </a:lnTo>
                      <a:lnTo>
                        <a:pt x="73" y="119"/>
                      </a:lnTo>
                      <a:lnTo>
                        <a:pt x="105" y="76"/>
                      </a:lnTo>
                      <a:lnTo>
                        <a:pt x="138" y="41"/>
                      </a:lnTo>
                      <a:lnTo>
                        <a:pt x="174" y="17"/>
                      </a:lnTo>
                      <a:lnTo>
                        <a:pt x="211" y="3"/>
                      </a:lnTo>
                      <a:lnTo>
                        <a:pt x="248" y="0"/>
                      </a:lnTo>
                      <a:lnTo>
                        <a:pt x="265" y="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6" name="Freeform 212">
                  <a:extLst>
                    <a:ext uri="{FF2B5EF4-FFF2-40B4-BE49-F238E27FC236}">
                      <a16:creationId xmlns:a16="http://schemas.microsoft.com/office/drawing/2014/main" xmlns="" id="{7D562382-75A1-4AD9-A453-63F80D357A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70263" y="-610402"/>
                  <a:ext cx="233088" cy="208218"/>
                </a:xfrm>
                <a:custGeom>
                  <a:avLst/>
                  <a:gdLst>
                    <a:gd name="T0" fmla="*/ 1172 w 1208"/>
                    <a:gd name="T1" fmla="*/ 853 h 1080"/>
                    <a:gd name="T2" fmla="*/ 923 w 1208"/>
                    <a:gd name="T3" fmla="*/ 971 h 1080"/>
                    <a:gd name="T4" fmla="*/ 863 w 1208"/>
                    <a:gd name="T5" fmla="*/ 997 h 1080"/>
                    <a:gd name="T6" fmla="*/ 764 w 1208"/>
                    <a:gd name="T7" fmla="*/ 1057 h 1080"/>
                    <a:gd name="T8" fmla="*/ 705 w 1208"/>
                    <a:gd name="T9" fmla="*/ 1076 h 1080"/>
                    <a:gd name="T10" fmla="*/ 464 w 1208"/>
                    <a:gd name="T11" fmla="*/ 1063 h 1080"/>
                    <a:gd name="T12" fmla="*/ 420 w 1208"/>
                    <a:gd name="T13" fmla="*/ 1064 h 1080"/>
                    <a:gd name="T14" fmla="*/ 298 w 1208"/>
                    <a:gd name="T15" fmla="*/ 1057 h 1080"/>
                    <a:gd name="T16" fmla="*/ 229 w 1208"/>
                    <a:gd name="T17" fmla="*/ 1031 h 1080"/>
                    <a:gd name="T18" fmla="*/ 172 w 1208"/>
                    <a:gd name="T19" fmla="*/ 1000 h 1080"/>
                    <a:gd name="T20" fmla="*/ 120 w 1208"/>
                    <a:gd name="T21" fmla="*/ 945 h 1080"/>
                    <a:gd name="T22" fmla="*/ 4 w 1208"/>
                    <a:gd name="T23" fmla="*/ 773 h 1080"/>
                    <a:gd name="T24" fmla="*/ 3 w 1208"/>
                    <a:gd name="T25" fmla="*/ 710 h 1080"/>
                    <a:gd name="T26" fmla="*/ 26 w 1208"/>
                    <a:gd name="T27" fmla="*/ 572 h 1080"/>
                    <a:gd name="T28" fmla="*/ 27 w 1208"/>
                    <a:gd name="T29" fmla="*/ 434 h 1080"/>
                    <a:gd name="T30" fmla="*/ 77 w 1208"/>
                    <a:gd name="T31" fmla="*/ 380 h 1080"/>
                    <a:gd name="T32" fmla="*/ 102 w 1208"/>
                    <a:gd name="T33" fmla="*/ 342 h 1080"/>
                    <a:gd name="T34" fmla="*/ 90 w 1208"/>
                    <a:gd name="T35" fmla="*/ 271 h 1080"/>
                    <a:gd name="T36" fmla="*/ 102 w 1208"/>
                    <a:gd name="T37" fmla="*/ 215 h 1080"/>
                    <a:gd name="T38" fmla="*/ 138 w 1208"/>
                    <a:gd name="T39" fmla="*/ 167 h 1080"/>
                    <a:gd name="T40" fmla="*/ 193 w 1208"/>
                    <a:gd name="T41" fmla="*/ 139 h 1080"/>
                    <a:gd name="T42" fmla="*/ 222 w 1208"/>
                    <a:gd name="T43" fmla="*/ 136 h 1080"/>
                    <a:gd name="T44" fmla="*/ 255 w 1208"/>
                    <a:gd name="T45" fmla="*/ 113 h 1080"/>
                    <a:gd name="T46" fmla="*/ 264 w 1208"/>
                    <a:gd name="T47" fmla="*/ 68 h 1080"/>
                    <a:gd name="T48" fmla="*/ 285 w 1208"/>
                    <a:gd name="T49" fmla="*/ 27 h 1080"/>
                    <a:gd name="T50" fmla="*/ 343 w 1208"/>
                    <a:gd name="T51" fmla="*/ 0 h 1080"/>
                    <a:gd name="T52" fmla="*/ 479 w 1208"/>
                    <a:gd name="T53" fmla="*/ 18 h 1080"/>
                    <a:gd name="T54" fmla="*/ 579 w 1208"/>
                    <a:gd name="T55" fmla="*/ 78 h 1080"/>
                    <a:gd name="T56" fmla="*/ 764 w 1208"/>
                    <a:gd name="T57" fmla="*/ 165 h 1080"/>
                    <a:gd name="T58" fmla="*/ 834 w 1208"/>
                    <a:gd name="T59" fmla="*/ 165 h 1080"/>
                    <a:gd name="T60" fmla="*/ 917 w 1208"/>
                    <a:gd name="T61" fmla="*/ 189 h 1080"/>
                    <a:gd name="T62" fmla="*/ 976 w 1208"/>
                    <a:gd name="T63" fmla="*/ 229 h 1080"/>
                    <a:gd name="T64" fmla="*/ 1019 w 1208"/>
                    <a:gd name="T65" fmla="*/ 368 h 1080"/>
                    <a:gd name="T66" fmla="*/ 1035 w 1208"/>
                    <a:gd name="T67" fmla="*/ 454 h 1080"/>
                    <a:gd name="T68" fmla="*/ 1069 w 1208"/>
                    <a:gd name="T69" fmla="*/ 496 h 1080"/>
                    <a:gd name="T70" fmla="*/ 1069 w 1208"/>
                    <a:gd name="T71" fmla="*/ 496 h 1080"/>
                    <a:gd name="T72" fmla="*/ 1102 w 1208"/>
                    <a:gd name="T73" fmla="*/ 517 h 1080"/>
                    <a:gd name="T74" fmla="*/ 1121 w 1208"/>
                    <a:gd name="T75" fmla="*/ 520 h 1080"/>
                    <a:gd name="T76" fmla="*/ 1187 w 1208"/>
                    <a:gd name="T77" fmla="*/ 569 h 1080"/>
                    <a:gd name="T78" fmla="*/ 1197 w 1208"/>
                    <a:gd name="T79" fmla="*/ 598 h 1080"/>
                    <a:gd name="T80" fmla="*/ 1208 w 1208"/>
                    <a:gd name="T81" fmla="*/ 733 h 1080"/>
                    <a:gd name="T82" fmla="*/ 1181 w 1208"/>
                    <a:gd name="T83" fmla="*/ 833 h 10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208" h="1080">
                      <a:moveTo>
                        <a:pt x="1172" y="853"/>
                      </a:moveTo>
                      <a:lnTo>
                        <a:pt x="1172" y="853"/>
                      </a:lnTo>
                      <a:lnTo>
                        <a:pt x="1076" y="893"/>
                      </a:lnTo>
                      <a:lnTo>
                        <a:pt x="923" y="971"/>
                      </a:lnTo>
                      <a:lnTo>
                        <a:pt x="892" y="979"/>
                      </a:lnTo>
                      <a:lnTo>
                        <a:pt x="863" y="997"/>
                      </a:lnTo>
                      <a:lnTo>
                        <a:pt x="824" y="1025"/>
                      </a:lnTo>
                      <a:lnTo>
                        <a:pt x="764" y="1057"/>
                      </a:lnTo>
                      <a:lnTo>
                        <a:pt x="748" y="1066"/>
                      </a:lnTo>
                      <a:lnTo>
                        <a:pt x="705" y="1076"/>
                      </a:lnTo>
                      <a:lnTo>
                        <a:pt x="626" y="1080"/>
                      </a:lnTo>
                      <a:lnTo>
                        <a:pt x="464" y="1063"/>
                      </a:lnTo>
                      <a:lnTo>
                        <a:pt x="433" y="1057"/>
                      </a:lnTo>
                      <a:lnTo>
                        <a:pt x="420" y="1064"/>
                      </a:lnTo>
                      <a:lnTo>
                        <a:pt x="364" y="1067"/>
                      </a:lnTo>
                      <a:lnTo>
                        <a:pt x="298" y="1057"/>
                      </a:lnTo>
                      <a:lnTo>
                        <a:pt x="242" y="1041"/>
                      </a:lnTo>
                      <a:lnTo>
                        <a:pt x="229" y="1031"/>
                      </a:lnTo>
                      <a:lnTo>
                        <a:pt x="209" y="1028"/>
                      </a:lnTo>
                      <a:lnTo>
                        <a:pt x="172" y="1000"/>
                      </a:lnTo>
                      <a:lnTo>
                        <a:pt x="152" y="979"/>
                      </a:lnTo>
                      <a:lnTo>
                        <a:pt x="120" y="945"/>
                      </a:lnTo>
                      <a:lnTo>
                        <a:pt x="40" y="839"/>
                      </a:lnTo>
                      <a:lnTo>
                        <a:pt x="4" y="773"/>
                      </a:lnTo>
                      <a:lnTo>
                        <a:pt x="0" y="750"/>
                      </a:lnTo>
                      <a:lnTo>
                        <a:pt x="3" y="710"/>
                      </a:lnTo>
                      <a:lnTo>
                        <a:pt x="21" y="614"/>
                      </a:lnTo>
                      <a:lnTo>
                        <a:pt x="26" y="572"/>
                      </a:lnTo>
                      <a:lnTo>
                        <a:pt x="26" y="444"/>
                      </a:lnTo>
                      <a:lnTo>
                        <a:pt x="27" y="434"/>
                      </a:lnTo>
                      <a:lnTo>
                        <a:pt x="49" y="408"/>
                      </a:lnTo>
                      <a:lnTo>
                        <a:pt x="77" y="380"/>
                      </a:lnTo>
                      <a:lnTo>
                        <a:pt x="99" y="352"/>
                      </a:lnTo>
                      <a:lnTo>
                        <a:pt x="102" y="342"/>
                      </a:lnTo>
                      <a:lnTo>
                        <a:pt x="99" y="319"/>
                      </a:lnTo>
                      <a:lnTo>
                        <a:pt x="90" y="271"/>
                      </a:lnTo>
                      <a:lnTo>
                        <a:pt x="93" y="233"/>
                      </a:lnTo>
                      <a:lnTo>
                        <a:pt x="102" y="215"/>
                      </a:lnTo>
                      <a:lnTo>
                        <a:pt x="112" y="196"/>
                      </a:lnTo>
                      <a:lnTo>
                        <a:pt x="138" y="167"/>
                      </a:lnTo>
                      <a:lnTo>
                        <a:pt x="166" y="149"/>
                      </a:lnTo>
                      <a:lnTo>
                        <a:pt x="193" y="139"/>
                      </a:lnTo>
                      <a:lnTo>
                        <a:pt x="204" y="139"/>
                      </a:lnTo>
                      <a:lnTo>
                        <a:pt x="222" y="136"/>
                      </a:lnTo>
                      <a:lnTo>
                        <a:pt x="251" y="116"/>
                      </a:lnTo>
                      <a:lnTo>
                        <a:pt x="255" y="113"/>
                      </a:lnTo>
                      <a:lnTo>
                        <a:pt x="255" y="97"/>
                      </a:lnTo>
                      <a:lnTo>
                        <a:pt x="264" y="68"/>
                      </a:lnTo>
                      <a:lnTo>
                        <a:pt x="279" y="37"/>
                      </a:lnTo>
                      <a:lnTo>
                        <a:pt x="285" y="27"/>
                      </a:lnTo>
                      <a:lnTo>
                        <a:pt x="304" y="12"/>
                      </a:lnTo>
                      <a:lnTo>
                        <a:pt x="343" y="0"/>
                      </a:lnTo>
                      <a:lnTo>
                        <a:pt x="410" y="0"/>
                      </a:lnTo>
                      <a:lnTo>
                        <a:pt x="479" y="18"/>
                      </a:lnTo>
                      <a:lnTo>
                        <a:pt x="509" y="37"/>
                      </a:lnTo>
                      <a:lnTo>
                        <a:pt x="579" y="78"/>
                      </a:lnTo>
                      <a:lnTo>
                        <a:pt x="742" y="154"/>
                      </a:lnTo>
                      <a:lnTo>
                        <a:pt x="764" y="165"/>
                      </a:lnTo>
                      <a:lnTo>
                        <a:pt x="816" y="165"/>
                      </a:lnTo>
                      <a:lnTo>
                        <a:pt x="834" y="165"/>
                      </a:lnTo>
                      <a:lnTo>
                        <a:pt x="881" y="173"/>
                      </a:lnTo>
                      <a:lnTo>
                        <a:pt x="917" y="189"/>
                      </a:lnTo>
                      <a:lnTo>
                        <a:pt x="943" y="200"/>
                      </a:lnTo>
                      <a:lnTo>
                        <a:pt x="976" y="229"/>
                      </a:lnTo>
                      <a:lnTo>
                        <a:pt x="1003" y="298"/>
                      </a:lnTo>
                      <a:lnTo>
                        <a:pt x="1019" y="368"/>
                      </a:lnTo>
                      <a:lnTo>
                        <a:pt x="1021" y="404"/>
                      </a:lnTo>
                      <a:lnTo>
                        <a:pt x="1035" y="454"/>
                      </a:lnTo>
                      <a:lnTo>
                        <a:pt x="1064" y="492"/>
                      </a:lnTo>
                      <a:lnTo>
                        <a:pt x="1069" y="496"/>
                      </a:lnTo>
                      <a:lnTo>
                        <a:pt x="1069" y="496"/>
                      </a:lnTo>
                      <a:lnTo>
                        <a:pt x="1069" y="496"/>
                      </a:lnTo>
                      <a:lnTo>
                        <a:pt x="1074" y="499"/>
                      </a:lnTo>
                      <a:lnTo>
                        <a:pt x="1102" y="517"/>
                      </a:lnTo>
                      <a:lnTo>
                        <a:pt x="1121" y="520"/>
                      </a:lnTo>
                      <a:lnTo>
                        <a:pt x="1121" y="520"/>
                      </a:lnTo>
                      <a:lnTo>
                        <a:pt x="1155" y="540"/>
                      </a:lnTo>
                      <a:lnTo>
                        <a:pt x="1187" y="569"/>
                      </a:lnTo>
                      <a:lnTo>
                        <a:pt x="1197" y="588"/>
                      </a:lnTo>
                      <a:lnTo>
                        <a:pt x="1197" y="598"/>
                      </a:lnTo>
                      <a:lnTo>
                        <a:pt x="1205" y="652"/>
                      </a:lnTo>
                      <a:lnTo>
                        <a:pt x="1208" y="733"/>
                      </a:lnTo>
                      <a:lnTo>
                        <a:pt x="1198" y="790"/>
                      </a:lnTo>
                      <a:lnTo>
                        <a:pt x="1181" y="833"/>
                      </a:lnTo>
                      <a:lnTo>
                        <a:pt x="1172" y="85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7" name="Freeform 213">
                  <a:extLst>
                    <a:ext uri="{FF2B5EF4-FFF2-40B4-BE49-F238E27FC236}">
                      <a16:creationId xmlns:a16="http://schemas.microsoft.com/office/drawing/2014/main" xmlns="" id="{840B39B1-3DA5-4A8A-9CFF-8C7462A8A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66853" y="-583218"/>
                  <a:ext cx="70563" cy="78082"/>
                </a:xfrm>
                <a:custGeom>
                  <a:avLst/>
                  <a:gdLst>
                    <a:gd name="T0" fmla="*/ 215 w 367"/>
                    <a:gd name="T1" fmla="*/ 102 h 407"/>
                    <a:gd name="T2" fmla="*/ 112 w 367"/>
                    <a:gd name="T3" fmla="*/ 102 h 407"/>
                    <a:gd name="T4" fmla="*/ 103 w 367"/>
                    <a:gd name="T5" fmla="*/ 102 h 407"/>
                    <a:gd name="T6" fmla="*/ 89 w 367"/>
                    <a:gd name="T7" fmla="*/ 109 h 407"/>
                    <a:gd name="T8" fmla="*/ 73 w 367"/>
                    <a:gd name="T9" fmla="*/ 126 h 407"/>
                    <a:gd name="T10" fmla="*/ 61 w 367"/>
                    <a:gd name="T11" fmla="*/ 178 h 407"/>
                    <a:gd name="T12" fmla="*/ 61 w 367"/>
                    <a:gd name="T13" fmla="*/ 203 h 407"/>
                    <a:gd name="T14" fmla="*/ 63 w 367"/>
                    <a:gd name="T15" fmla="*/ 222 h 407"/>
                    <a:gd name="T16" fmla="*/ 80 w 367"/>
                    <a:gd name="T17" fmla="*/ 259 h 407"/>
                    <a:gd name="T18" fmla="*/ 109 w 367"/>
                    <a:gd name="T19" fmla="*/ 292 h 407"/>
                    <a:gd name="T20" fmla="*/ 145 w 367"/>
                    <a:gd name="T21" fmla="*/ 321 h 407"/>
                    <a:gd name="T22" fmla="*/ 163 w 367"/>
                    <a:gd name="T23" fmla="*/ 331 h 407"/>
                    <a:gd name="T24" fmla="*/ 182 w 367"/>
                    <a:gd name="T25" fmla="*/ 347 h 407"/>
                    <a:gd name="T26" fmla="*/ 239 w 367"/>
                    <a:gd name="T27" fmla="*/ 366 h 407"/>
                    <a:gd name="T28" fmla="*/ 291 w 367"/>
                    <a:gd name="T29" fmla="*/ 381 h 407"/>
                    <a:gd name="T30" fmla="*/ 367 w 367"/>
                    <a:gd name="T31" fmla="*/ 407 h 407"/>
                    <a:gd name="T32" fmla="*/ 329 w 367"/>
                    <a:gd name="T33" fmla="*/ 404 h 407"/>
                    <a:gd name="T34" fmla="*/ 243 w 367"/>
                    <a:gd name="T35" fmla="*/ 376 h 407"/>
                    <a:gd name="T36" fmla="*/ 189 w 367"/>
                    <a:gd name="T37" fmla="*/ 357 h 407"/>
                    <a:gd name="T38" fmla="*/ 182 w 367"/>
                    <a:gd name="T39" fmla="*/ 353 h 407"/>
                    <a:gd name="T40" fmla="*/ 124 w 367"/>
                    <a:gd name="T41" fmla="*/ 315 h 407"/>
                    <a:gd name="T42" fmla="*/ 87 w 367"/>
                    <a:gd name="T43" fmla="*/ 279 h 407"/>
                    <a:gd name="T44" fmla="*/ 69 w 367"/>
                    <a:gd name="T45" fmla="*/ 262 h 407"/>
                    <a:gd name="T46" fmla="*/ 47 w 367"/>
                    <a:gd name="T47" fmla="*/ 231 h 407"/>
                    <a:gd name="T48" fmla="*/ 36 w 367"/>
                    <a:gd name="T49" fmla="*/ 188 h 407"/>
                    <a:gd name="T50" fmla="*/ 36 w 367"/>
                    <a:gd name="T51" fmla="*/ 152 h 407"/>
                    <a:gd name="T52" fmla="*/ 36 w 367"/>
                    <a:gd name="T53" fmla="*/ 120 h 407"/>
                    <a:gd name="T54" fmla="*/ 26 w 367"/>
                    <a:gd name="T55" fmla="*/ 83 h 407"/>
                    <a:gd name="T56" fmla="*/ 10 w 367"/>
                    <a:gd name="T57" fmla="*/ 50 h 407"/>
                    <a:gd name="T58" fmla="*/ 3 w 367"/>
                    <a:gd name="T59" fmla="*/ 33 h 407"/>
                    <a:gd name="T60" fmla="*/ 0 w 367"/>
                    <a:gd name="T61" fmla="*/ 13 h 407"/>
                    <a:gd name="T62" fmla="*/ 10 w 367"/>
                    <a:gd name="T63" fmla="*/ 8 h 407"/>
                    <a:gd name="T64" fmla="*/ 26 w 367"/>
                    <a:gd name="T65" fmla="*/ 15 h 407"/>
                    <a:gd name="T66" fmla="*/ 36 w 367"/>
                    <a:gd name="T67" fmla="*/ 26 h 407"/>
                    <a:gd name="T68" fmla="*/ 51 w 367"/>
                    <a:gd name="T69" fmla="*/ 41 h 407"/>
                    <a:gd name="T70" fmla="*/ 61 w 367"/>
                    <a:gd name="T71" fmla="*/ 60 h 407"/>
                    <a:gd name="T72" fmla="*/ 61 w 367"/>
                    <a:gd name="T73" fmla="*/ 76 h 407"/>
                    <a:gd name="T74" fmla="*/ 61 w 367"/>
                    <a:gd name="T75" fmla="*/ 0 h 407"/>
                    <a:gd name="T76" fmla="*/ 67 w 367"/>
                    <a:gd name="T77" fmla="*/ 3 h 407"/>
                    <a:gd name="T78" fmla="*/ 102 w 367"/>
                    <a:gd name="T79" fmla="*/ 28 h 407"/>
                    <a:gd name="T80" fmla="*/ 127 w 367"/>
                    <a:gd name="T81" fmla="*/ 57 h 407"/>
                    <a:gd name="T82" fmla="*/ 137 w 367"/>
                    <a:gd name="T83" fmla="*/ 76 h 407"/>
                    <a:gd name="T84" fmla="*/ 133 w 367"/>
                    <a:gd name="T85" fmla="*/ 80 h 407"/>
                    <a:gd name="T86" fmla="*/ 133 w 367"/>
                    <a:gd name="T87" fmla="*/ 86 h 407"/>
                    <a:gd name="T88" fmla="*/ 143 w 367"/>
                    <a:gd name="T89" fmla="*/ 89 h 407"/>
                    <a:gd name="T90" fmla="*/ 172 w 367"/>
                    <a:gd name="T91" fmla="*/ 89 h 407"/>
                    <a:gd name="T92" fmla="*/ 203 w 367"/>
                    <a:gd name="T93" fmla="*/ 93 h 407"/>
                    <a:gd name="T94" fmla="*/ 215 w 367"/>
                    <a:gd name="T95" fmla="*/ 102 h 4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367" h="407">
                      <a:moveTo>
                        <a:pt x="215" y="102"/>
                      </a:moveTo>
                      <a:lnTo>
                        <a:pt x="112" y="102"/>
                      </a:lnTo>
                      <a:lnTo>
                        <a:pt x="103" y="102"/>
                      </a:lnTo>
                      <a:lnTo>
                        <a:pt x="89" y="109"/>
                      </a:lnTo>
                      <a:lnTo>
                        <a:pt x="73" y="126"/>
                      </a:lnTo>
                      <a:lnTo>
                        <a:pt x="61" y="178"/>
                      </a:lnTo>
                      <a:lnTo>
                        <a:pt x="61" y="203"/>
                      </a:lnTo>
                      <a:lnTo>
                        <a:pt x="63" y="222"/>
                      </a:lnTo>
                      <a:lnTo>
                        <a:pt x="80" y="259"/>
                      </a:lnTo>
                      <a:lnTo>
                        <a:pt x="109" y="292"/>
                      </a:lnTo>
                      <a:lnTo>
                        <a:pt x="145" y="321"/>
                      </a:lnTo>
                      <a:lnTo>
                        <a:pt x="163" y="331"/>
                      </a:lnTo>
                      <a:lnTo>
                        <a:pt x="182" y="347"/>
                      </a:lnTo>
                      <a:lnTo>
                        <a:pt x="239" y="366"/>
                      </a:lnTo>
                      <a:lnTo>
                        <a:pt x="291" y="381"/>
                      </a:lnTo>
                      <a:lnTo>
                        <a:pt x="367" y="407"/>
                      </a:lnTo>
                      <a:lnTo>
                        <a:pt x="329" y="404"/>
                      </a:lnTo>
                      <a:lnTo>
                        <a:pt x="243" y="376"/>
                      </a:lnTo>
                      <a:lnTo>
                        <a:pt x="189" y="357"/>
                      </a:lnTo>
                      <a:lnTo>
                        <a:pt x="182" y="353"/>
                      </a:lnTo>
                      <a:lnTo>
                        <a:pt x="124" y="315"/>
                      </a:lnTo>
                      <a:lnTo>
                        <a:pt x="87" y="279"/>
                      </a:lnTo>
                      <a:lnTo>
                        <a:pt x="69" y="262"/>
                      </a:lnTo>
                      <a:lnTo>
                        <a:pt x="47" y="231"/>
                      </a:lnTo>
                      <a:lnTo>
                        <a:pt x="36" y="188"/>
                      </a:lnTo>
                      <a:lnTo>
                        <a:pt x="36" y="152"/>
                      </a:lnTo>
                      <a:lnTo>
                        <a:pt x="36" y="120"/>
                      </a:lnTo>
                      <a:lnTo>
                        <a:pt x="26" y="83"/>
                      </a:lnTo>
                      <a:lnTo>
                        <a:pt x="10" y="50"/>
                      </a:lnTo>
                      <a:lnTo>
                        <a:pt x="3" y="33"/>
                      </a:lnTo>
                      <a:lnTo>
                        <a:pt x="0" y="13"/>
                      </a:lnTo>
                      <a:lnTo>
                        <a:pt x="10" y="8"/>
                      </a:lnTo>
                      <a:lnTo>
                        <a:pt x="26" y="15"/>
                      </a:lnTo>
                      <a:lnTo>
                        <a:pt x="36" y="26"/>
                      </a:lnTo>
                      <a:lnTo>
                        <a:pt x="51" y="41"/>
                      </a:lnTo>
                      <a:lnTo>
                        <a:pt x="61" y="60"/>
                      </a:lnTo>
                      <a:lnTo>
                        <a:pt x="61" y="76"/>
                      </a:lnTo>
                      <a:lnTo>
                        <a:pt x="61" y="0"/>
                      </a:lnTo>
                      <a:lnTo>
                        <a:pt x="67" y="3"/>
                      </a:lnTo>
                      <a:lnTo>
                        <a:pt x="102" y="28"/>
                      </a:lnTo>
                      <a:lnTo>
                        <a:pt x="127" y="57"/>
                      </a:lnTo>
                      <a:lnTo>
                        <a:pt x="137" y="76"/>
                      </a:lnTo>
                      <a:lnTo>
                        <a:pt x="133" y="80"/>
                      </a:lnTo>
                      <a:lnTo>
                        <a:pt x="133" y="86"/>
                      </a:lnTo>
                      <a:lnTo>
                        <a:pt x="143" y="89"/>
                      </a:lnTo>
                      <a:lnTo>
                        <a:pt x="172" y="89"/>
                      </a:lnTo>
                      <a:lnTo>
                        <a:pt x="203" y="93"/>
                      </a:lnTo>
                      <a:lnTo>
                        <a:pt x="215" y="102"/>
                      </a:lnTo>
                      <a:close/>
                    </a:path>
                  </a:pathLst>
                </a:custGeom>
                <a:solidFill>
                  <a:srgbClr val="F89D35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8" name="Freeform 214">
                  <a:extLst>
                    <a:ext uri="{FF2B5EF4-FFF2-40B4-BE49-F238E27FC236}">
                      <a16:creationId xmlns:a16="http://schemas.microsoft.com/office/drawing/2014/main" xmlns="" id="{6733EA52-92DC-4690-8E1F-C37F947E30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54129" y="-514391"/>
                  <a:ext cx="71720" cy="112785"/>
                </a:xfrm>
                <a:custGeom>
                  <a:avLst/>
                  <a:gdLst>
                    <a:gd name="T0" fmla="*/ 255 w 374"/>
                    <a:gd name="T1" fmla="*/ 0 h 587"/>
                    <a:gd name="T2" fmla="*/ 289 w 374"/>
                    <a:gd name="T3" fmla="*/ 19 h 587"/>
                    <a:gd name="T4" fmla="*/ 338 w 374"/>
                    <a:gd name="T5" fmla="*/ 66 h 587"/>
                    <a:gd name="T6" fmla="*/ 357 w 374"/>
                    <a:gd name="T7" fmla="*/ 102 h 587"/>
                    <a:gd name="T8" fmla="*/ 365 w 374"/>
                    <a:gd name="T9" fmla="*/ 120 h 587"/>
                    <a:gd name="T10" fmla="*/ 374 w 374"/>
                    <a:gd name="T11" fmla="*/ 159 h 587"/>
                    <a:gd name="T12" fmla="*/ 370 w 374"/>
                    <a:gd name="T13" fmla="*/ 196 h 587"/>
                    <a:gd name="T14" fmla="*/ 348 w 374"/>
                    <a:gd name="T15" fmla="*/ 235 h 587"/>
                    <a:gd name="T16" fmla="*/ 331 w 374"/>
                    <a:gd name="T17" fmla="*/ 254 h 587"/>
                    <a:gd name="T18" fmla="*/ 331 w 374"/>
                    <a:gd name="T19" fmla="*/ 229 h 587"/>
                    <a:gd name="T20" fmla="*/ 340 w 374"/>
                    <a:gd name="T21" fmla="*/ 248 h 587"/>
                    <a:gd name="T22" fmla="*/ 341 w 374"/>
                    <a:gd name="T23" fmla="*/ 285 h 587"/>
                    <a:gd name="T24" fmla="*/ 332 w 374"/>
                    <a:gd name="T25" fmla="*/ 318 h 587"/>
                    <a:gd name="T26" fmla="*/ 315 w 374"/>
                    <a:gd name="T27" fmla="*/ 346 h 587"/>
                    <a:gd name="T28" fmla="*/ 305 w 374"/>
                    <a:gd name="T29" fmla="*/ 357 h 587"/>
                    <a:gd name="T30" fmla="*/ 284 w 374"/>
                    <a:gd name="T31" fmla="*/ 376 h 587"/>
                    <a:gd name="T32" fmla="*/ 226 w 374"/>
                    <a:gd name="T33" fmla="*/ 405 h 587"/>
                    <a:gd name="T34" fmla="*/ 203 w 374"/>
                    <a:gd name="T35" fmla="*/ 407 h 587"/>
                    <a:gd name="T36" fmla="*/ 203 w 374"/>
                    <a:gd name="T37" fmla="*/ 407 h 587"/>
                    <a:gd name="T38" fmla="*/ 193 w 374"/>
                    <a:gd name="T39" fmla="*/ 435 h 587"/>
                    <a:gd name="T40" fmla="*/ 165 w 374"/>
                    <a:gd name="T41" fmla="*/ 473 h 587"/>
                    <a:gd name="T42" fmla="*/ 126 w 374"/>
                    <a:gd name="T43" fmla="*/ 498 h 587"/>
                    <a:gd name="T44" fmla="*/ 79 w 374"/>
                    <a:gd name="T45" fmla="*/ 509 h 587"/>
                    <a:gd name="T46" fmla="*/ 51 w 374"/>
                    <a:gd name="T47" fmla="*/ 509 h 587"/>
                    <a:gd name="T48" fmla="*/ 51 w 374"/>
                    <a:gd name="T49" fmla="*/ 509 h 587"/>
                    <a:gd name="T50" fmla="*/ 47 w 374"/>
                    <a:gd name="T51" fmla="*/ 529 h 587"/>
                    <a:gd name="T52" fmla="*/ 18 w 374"/>
                    <a:gd name="T53" fmla="*/ 567 h 587"/>
                    <a:gd name="T54" fmla="*/ 0 w 374"/>
                    <a:gd name="T55" fmla="*/ 587 h 587"/>
                    <a:gd name="T56" fmla="*/ 18 w 374"/>
                    <a:gd name="T57" fmla="*/ 567 h 587"/>
                    <a:gd name="T58" fmla="*/ 47 w 374"/>
                    <a:gd name="T59" fmla="*/ 529 h 587"/>
                    <a:gd name="T60" fmla="*/ 51 w 374"/>
                    <a:gd name="T61" fmla="*/ 509 h 587"/>
                    <a:gd name="T62" fmla="*/ 51 w 374"/>
                    <a:gd name="T63" fmla="*/ 509 h 587"/>
                    <a:gd name="T64" fmla="*/ 51 w 374"/>
                    <a:gd name="T65" fmla="*/ 509 h 587"/>
                    <a:gd name="T66" fmla="*/ 70 w 374"/>
                    <a:gd name="T67" fmla="*/ 508 h 587"/>
                    <a:gd name="T68" fmla="*/ 113 w 374"/>
                    <a:gd name="T69" fmla="*/ 491 h 587"/>
                    <a:gd name="T70" fmla="*/ 152 w 374"/>
                    <a:gd name="T71" fmla="*/ 462 h 587"/>
                    <a:gd name="T72" fmla="*/ 176 w 374"/>
                    <a:gd name="T73" fmla="*/ 426 h 587"/>
                    <a:gd name="T74" fmla="*/ 178 w 374"/>
                    <a:gd name="T75" fmla="*/ 407 h 587"/>
                    <a:gd name="T76" fmla="*/ 178 w 374"/>
                    <a:gd name="T77" fmla="*/ 407 h 587"/>
                    <a:gd name="T78" fmla="*/ 178 w 374"/>
                    <a:gd name="T79" fmla="*/ 407 h 587"/>
                    <a:gd name="T80" fmla="*/ 201 w 374"/>
                    <a:gd name="T81" fmla="*/ 405 h 587"/>
                    <a:gd name="T82" fmla="*/ 258 w 374"/>
                    <a:gd name="T83" fmla="*/ 376 h 587"/>
                    <a:gd name="T84" fmla="*/ 281 w 374"/>
                    <a:gd name="T85" fmla="*/ 357 h 587"/>
                    <a:gd name="T86" fmla="*/ 289 w 374"/>
                    <a:gd name="T87" fmla="*/ 346 h 587"/>
                    <a:gd name="T88" fmla="*/ 299 w 374"/>
                    <a:gd name="T89" fmla="*/ 320 h 587"/>
                    <a:gd name="T90" fmla="*/ 305 w 374"/>
                    <a:gd name="T91" fmla="*/ 277 h 587"/>
                    <a:gd name="T92" fmla="*/ 305 w 374"/>
                    <a:gd name="T93" fmla="*/ 254 h 587"/>
                    <a:gd name="T94" fmla="*/ 305 w 374"/>
                    <a:gd name="T95" fmla="*/ 254 h 587"/>
                    <a:gd name="T96" fmla="*/ 305 w 374"/>
                    <a:gd name="T97" fmla="*/ 254 h 587"/>
                    <a:gd name="T98" fmla="*/ 314 w 374"/>
                    <a:gd name="T99" fmla="*/ 244 h 587"/>
                    <a:gd name="T100" fmla="*/ 325 w 374"/>
                    <a:gd name="T101" fmla="*/ 217 h 587"/>
                    <a:gd name="T102" fmla="*/ 331 w 374"/>
                    <a:gd name="T103" fmla="*/ 165 h 587"/>
                    <a:gd name="T104" fmla="*/ 331 w 374"/>
                    <a:gd name="T105" fmla="*/ 128 h 587"/>
                    <a:gd name="T106" fmla="*/ 330 w 374"/>
                    <a:gd name="T107" fmla="*/ 108 h 587"/>
                    <a:gd name="T108" fmla="*/ 314 w 374"/>
                    <a:gd name="T109" fmla="*/ 70 h 587"/>
                    <a:gd name="T110" fmla="*/ 276 w 374"/>
                    <a:gd name="T111" fmla="*/ 21 h 587"/>
                    <a:gd name="T112" fmla="*/ 255 w 374"/>
                    <a:gd name="T113" fmla="*/ 0 h 5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74" h="587">
                      <a:moveTo>
                        <a:pt x="255" y="0"/>
                      </a:moveTo>
                      <a:lnTo>
                        <a:pt x="289" y="19"/>
                      </a:lnTo>
                      <a:lnTo>
                        <a:pt x="338" y="66"/>
                      </a:lnTo>
                      <a:lnTo>
                        <a:pt x="357" y="102"/>
                      </a:lnTo>
                      <a:lnTo>
                        <a:pt x="365" y="120"/>
                      </a:lnTo>
                      <a:lnTo>
                        <a:pt x="374" y="159"/>
                      </a:lnTo>
                      <a:lnTo>
                        <a:pt x="370" y="196"/>
                      </a:lnTo>
                      <a:lnTo>
                        <a:pt x="348" y="235"/>
                      </a:lnTo>
                      <a:lnTo>
                        <a:pt x="331" y="254"/>
                      </a:lnTo>
                      <a:lnTo>
                        <a:pt x="331" y="229"/>
                      </a:lnTo>
                      <a:lnTo>
                        <a:pt x="340" y="248"/>
                      </a:lnTo>
                      <a:lnTo>
                        <a:pt x="341" y="285"/>
                      </a:lnTo>
                      <a:lnTo>
                        <a:pt x="332" y="318"/>
                      </a:lnTo>
                      <a:lnTo>
                        <a:pt x="315" y="346"/>
                      </a:lnTo>
                      <a:lnTo>
                        <a:pt x="305" y="357"/>
                      </a:lnTo>
                      <a:lnTo>
                        <a:pt x="284" y="376"/>
                      </a:lnTo>
                      <a:lnTo>
                        <a:pt x="226" y="405"/>
                      </a:lnTo>
                      <a:lnTo>
                        <a:pt x="203" y="407"/>
                      </a:lnTo>
                      <a:lnTo>
                        <a:pt x="203" y="407"/>
                      </a:lnTo>
                      <a:lnTo>
                        <a:pt x="193" y="435"/>
                      </a:lnTo>
                      <a:lnTo>
                        <a:pt x="165" y="473"/>
                      </a:lnTo>
                      <a:lnTo>
                        <a:pt x="126" y="498"/>
                      </a:lnTo>
                      <a:lnTo>
                        <a:pt x="79" y="509"/>
                      </a:lnTo>
                      <a:lnTo>
                        <a:pt x="51" y="509"/>
                      </a:lnTo>
                      <a:lnTo>
                        <a:pt x="51" y="509"/>
                      </a:lnTo>
                      <a:lnTo>
                        <a:pt x="47" y="529"/>
                      </a:lnTo>
                      <a:lnTo>
                        <a:pt x="18" y="567"/>
                      </a:lnTo>
                      <a:lnTo>
                        <a:pt x="0" y="587"/>
                      </a:lnTo>
                      <a:lnTo>
                        <a:pt x="18" y="567"/>
                      </a:lnTo>
                      <a:lnTo>
                        <a:pt x="47" y="529"/>
                      </a:lnTo>
                      <a:lnTo>
                        <a:pt x="51" y="509"/>
                      </a:lnTo>
                      <a:lnTo>
                        <a:pt x="51" y="509"/>
                      </a:lnTo>
                      <a:lnTo>
                        <a:pt x="51" y="509"/>
                      </a:lnTo>
                      <a:lnTo>
                        <a:pt x="70" y="508"/>
                      </a:lnTo>
                      <a:lnTo>
                        <a:pt x="113" y="491"/>
                      </a:lnTo>
                      <a:lnTo>
                        <a:pt x="152" y="462"/>
                      </a:lnTo>
                      <a:lnTo>
                        <a:pt x="176" y="426"/>
                      </a:lnTo>
                      <a:lnTo>
                        <a:pt x="178" y="407"/>
                      </a:lnTo>
                      <a:lnTo>
                        <a:pt x="178" y="407"/>
                      </a:lnTo>
                      <a:lnTo>
                        <a:pt x="178" y="407"/>
                      </a:lnTo>
                      <a:lnTo>
                        <a:pt x="201" y="405"/>
                      </a:lnTo>
                      <a:lnTo>
                        <a:pt x="258" y="376"/>
                      </a:lnTo>
                      <a:lnTo>
                        <a:pt x="281" y="357"/>
                      </a:lnTo>
                      <a:lnTo>
                        <a:pt x="289" y="346"/>
                      </a:lnTo>
                      <a:lnTo>
                        <a:pt x="299" y="320"/>
                      </a:lnTo>
                      <a:lnTo>
                        <a:pt x="305" y="277"/>
                      </a:lnTo>
                      <a:lnTo>
                        <a:pt x="305" y="254"/>
                      </a:lnTo>
                      <a:lnTo>
                        <a:pt x="305" y="254"/>
                      </a:lnTo>
                      <a:lnTo>
                        <a:pt x="305" y="254"/>
                      </a:lnTo>
                      <a:lnTo>
                        <a:pt x="314" y="244"/>
                      </a:lnTo>
                      <a:lnTo>
                        <a:pt x="325" y="217"/>
                      </a:lnTo>
                      <a:lnTo>
                        <a:pt x="331" y="165"/>
                      </a:lnTo>
                      <a:lnTo>
                        <a:pt x="331" y="128"/>
                      </a:lnTo>
                      <a:lnTo>
                        <a:pt x="330" y="108"/>
                      </a:lnTo>
                      <a:lnTo>
                        <a:pt x="314" y="70"/>
                      </a:lnTo>
                      <a:lnTo>
                        <a:pt x="276" y="21"/>
                      </a:lnTo>
                      <a:lnTo>
                        <a:pt x="255" y="0"/>
                      </a:lnTo>
                      <a:close/>
                    </a:path>
                  </a:pathLst>
                </a:custGeom>
                <a:solidFill>
                  <a:srgbClr val="F89D35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9" name="Freeform 215">
                  <a:extLst>
                    <a:ext uri="{FF2B5EF4-FFF2-40B4-BE49-F238E27FC236}">
                      <a16:creationId xmlns:a16="http://schemas.microsoft.com/office/drawing/2014/main" xmlns="" id="{E39CAA0A-4B05-4980-AE58-89896A973F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6945" y="-563553"/>
                  <a:ext cx="90806" cy="97747"/>
                </a:xfrm>
                <a:custGeom>
                  <a:avLst/>
                  <a:gdLst>
                    <a:gd name="T0" fmla="*/ 470 w 470"/>
                    <a:gd name="T1" fmla="*/ 484 h 507"/>
                    <a:gd name="T2" fmla="*/ 464 w 470"/>
                    <a:gd name="T3" fmla="*/ 490 h 507"/>
                    <a:gd name="T4" fmla="*/ 423 w 470"/>
                    <a:gd name="T5" fmla="*/ 507 h 507"/>
                    <a:gd name="T6" fmla="*/ 387 w 470"/>
                    <a:gd name="T7" fmla="*/ 500 h 507"/>
                    <a:gd name="T8" fmla="*/ 368 w 470"/>
                    <a:gd name="T9" fmla="*/ 484 h 507"/>
                    <a:gd name="T10" fmla="*/ 340 w 470"/>
                    <a:gd name="T11" fmla="*/ 473 h 507"/>
                    <a:gd name="T12" fmla="*/ 284 w 470"/>
                    <a:gd name="T13" fmla="*/ 444 h 507"/>
                    <a:gd name="T14" fmla="*/ 231 w 470"/>
                    <a:gd name="T15" fmla="*/ 407 h 507"/>
                    <a:gd name="T16" fmla="*/ 185 w 470"/>
                    <a:gd name="T17" fmla="*/ 358 h 507"/>
                    <a:gd name="T18" fmla="*/ 165 w 470"/>
                    <a:gd name="T19" fmla="*/ 331 h 507"/>
                    <a:gd name="T20" fmla="*/ 145 w 470"/>
                    <a:gd name="T21" fmla="*/ 308 h 507"/>
                    <a:gd name="T22" fmla="*/ 107 w 470"/>
                    <a:gd name="T23" fmla="*/ 251 h 507"/>
                    <a:gd name="T24" fmla="*/ 87 w 470"/>
                    <a:gd name="T25" fmla="*/ 229 h 507"/>
                    <a:gd name="T26" fmla="*/ 69 w 470"/>
                    <a:gd name="T27" fmla="*/ 206 h 507"/>
                    <a:gd name="T28" fmla="*/ 30 w 470"/>
                    <a:gd name="T29" fmla="*/ 149 h 507"/>
                    <a:gd name="T30" fmla="*/ 11 w 470"/>
                    <a:gd name="T31" fmla="*/ 127 h 507"/>
                    <a:gd name="T32" fmla="*/ 4 w 470"/>
                    <a:gd name="T33" fmla="*/ 99 h 507"/>
                    <a:gd name="T34" fmla="*/ 0 w 470"/>
                    <a:gd name="T35" fmla="*/ 53 h 507"/>
                    <a:gd name="T36" fmla="*/ 8 w 470"/>
                    <a:gd name="T37" fmla="*/ 5 h 507"/>
                    <a:gd name="T38" fmla="*/ 11 w 470"/>
                    <a:gd name="T39" fmla="*/ 0 h 507"/>
                    <a:gd name="T40" fmla="*/ 11 w 470"/>
                    <a:gd name="T41" fmla="*/ 5 h 507"/>
                    <a:gd name="T42" fmla="*/ 21 w 470"/>
                    <a:gd name="T43" fmla="*/ 63 h 507"/>
                    <a:gd name="T44" fmla="*/ 37 w 470"/>
                    <a:gd name="T45" fmla="*/ 101 h 507"/>
                    <a:gd name="T46" fmla="*/ 39 w 470"/>
                    <a:gd name="T47" fmla="*/ 111 h 507"/>
                    <a:gd name="T48" fmla="*/ 54 w 470"/>
                    <a:gd name="T49" fmla="*/ 132 h 507"/>
                    <a:gd name="T50" fmla="*/ 92 w 470"/>
                    <a:gd name="T51" fmla="*/ 169 h 507"/>
                    <a:gd name="T52" fmla="*/ 113 w 470"/>
                    <a:gd name="T53" fmla="*/ 203 h 507"/>
                    <a:gd name="T54" fmla="*/ 133 w 470"/>
                    <a:gd name="T55" fmla="*/ 226 h 507"/>
                    <a:gd name="T56" fmla="*/ 170 w 470"/>
                    <a:gd name="T57" fmla="*/ 284 h 507"/>
                    <a:gd name="T58" fmla="*/ 190 w 470"/>
                    <a:gd name="T59" fmla="*/ 305 h 507"/>
                    <a:gd name="T60" fmla="*/ 209 w 470"/>
                    <a:gd name="T61" fmla="*/ 334 h 507"/>
                    <a:gd name="T62" fmla="*/ 256 w 470"/>
                    <a:gd name="T63" fmla="*/ 381 h 507"/>
                    <a:gd name="T64" fmla="*/ 309 w 470"/>
                    <a:gd name="T65" fmla="*/ 420 h 507"/>
                    <a:gd name="T66" fmla="*/ 365 w 470"/>
                    <a:gd name="T67" fmla="*/ 449 h 507"/>
                    <a:gd name="T68" fmla="*/ 394 w 470"/>
                    <a:gd name="T69" fmla="*/ 459 h 507"/>
                    <a:gd name="T70" fmla="*/ 404 w 470"/>
                    <a:gd name="T71" fmla="*/ 484 h 507"/>
                    <a:gd name="T72" fmla="*/ 430 w 470"/>
                    <a:gd name="T73" fmla="*/ 507 h 507"/>
                    <a:gd name="T74" fmla="*/ 453 w 470"/>
                    <a:gd name="T75" fmla="*/ 507 h 507"/>
                    <a:gd name="T76" fmla="*/ 469 w 470"/>
                    <a:gd name="T77" fmla="*/ 493 h 507"/>
                    <a:gd name="T78" fmla="*/ 470 w 470"/>
                    <a:gd name="T79" fmla="*/ 484 h 5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470" h="507">
                      <a:moveTo>
                        <a:pt x="470" y="484"/>
                      </a:moveTo>
                      <a:lnTo>
                        <a:pt x="464" y="490"/>
                      </a:lnTo>
                      <a:lnTo>
                        <a:pt x="423" y="507"/>
                      </a:lnTo>
                      <a:lnTo>
                        <a:pt x="387" y="500"/>
                      </a:lnTo>
                      <a:lnTo>
                        <a:pt x="368" y="484"/>
                      </a:lnTo>
                      <a:lnTo>
                        <a:pt x="340" y="473"/>
                      </a:lnTo>
                      <a:lnTo>
                        <a:pt x="284" y="444"/>
                      </a:lnTo>
                      <a:lnTo>
                        <a:pt x="231" y="407"/>
                      </a:lnTo>
                      <a:lnTo>
                        <a:pt x="185" y="358"/>
                      </a:lnTo>
                      <a:lnTo>
                        <a:pt x="165" y="331"/>
                      </a:lnTo>
                      <a:lnTo>
                        <a:pt x="145" y="308"/>
                      </a:lnTo>
                      <a:lnTo>
                        <a:pt x="107" y="251"/>
                      </a:lnTo>
                      <a:lnTo>
                        <a:pt x="87" y="229"/>
                      </a:lnTo>
                      <a:lnTo>
                        <a:pt x="69" y="206"/>
                      </a:lnTo>
                      <a:lnTo>
                        <a:pt x="30" y="149"/>
                      </a:lnTo>
                      <a:lnTo>
                        <a:pt x="11" y="127"/>
                      </a:lnTo>
                      <a:lnTo>
                        <a:pt x="4" y="99"/>
                      </a:lnTo>
                      <a:lnTo>
                        <a:pt x="0" y="53"/>
                      </a:lnTo>
                      <a:lnTo>
                        <a:pt x="8" y="5"/>
                      </a:lnTo>
                      <a:lnTo>
                        <a:pt x="11" y="0"/>
                      </a:lnTo>
                      <a:lnTo>
                        <a:pt x="11" y="5"/>
                      </a:lnTo>
                      <a:lnTo>
                        <a:pt x="21" y="63"/>
                      </a:lnTo>
                      <a:lnTo>
                        <a:pt x="37" y="101"/>
                      </a:lnTo>
                      <a:lnTo>
                        <a:pt x="39" y="111"/>
                      </a:lnTo>
                      <a:lnTo>
                        <a:pt x="54" y="132"/>
                      </a:lnTo>
                      <a:lnTo>
                        <a:pt x="92" y="169"/>
                      </a:lnTo>
                      <a:lnTo>
                        <a:pt x="113" y="203"/>
                      </a:lnTo>
                      <a:lnTo>
                        <a:pt x="133" y="226"/>
                      </a:lnTo>
                      <a:lnTo>
                        <a:pt x="170" y="284"/>
                      </a:lnTo>
                      <a:lnTo>
                        <a:pt x="190" y="305"/>
                      </a:lnTo>
                      <a:lnTo>
                        <a:pt x="209" y="334"/>
                      </a:lnTo>
                      <a:lnTo>
                        <a:pt x="256" y="381"/>
                      </a:lnTo>
                      <a:lnTo>
                        <a:pt x="309" y="420"/>
                      </a:lnTo>
                      <a:lnTo>
                        <a:pt x="365" y="449"/>
                      </a:lnTo>
                      <a:lnTo>
                        <a:pt x="394" y="459"/>
                      </a:lnTo>
                      <a:lnTo>
                        <a:pt x="404" y="484"/>
                      </a:lnTo>
                      <a:lnTo>
                        <a:pt x="430" y="507"/>
                      </a:lnTo>
                      <a:lnTo>
                        <a:pt x="453" y="507"/>
                      </a:lnTo>
                      <a:lnTo>
                        <a:pt x="469" y="493"/>
                      </a:lnTo>
                      <a:lnTo>
                        <a:pt x="470" y="484"/>
                      </a:lnTo>
                      <a:close/>
                    </a:path>
                  </a:pathLst>
                </a:custGeom>
                <a:solidFill>
                  <a:srgbClr val="F89D35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0" name="Freeform 216">
                  <a:extLst>
                    <a:ext uri="{FF2B5EF4-FFF2-40B4-BE49-F238E27FC236}">
                      <a16:creationId xmlns:a16="http://schemas.microsoft.com/office/drawing/2014/main" xmlns="" id="{B392CC4E-B312-44A2-B331-7ED00A841B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04966" y="-519596"/>
                  <a:ext cx="87914" cy="79817"/>
                </a:xfrm>
                <a:custGeom>
                  <a:avLst/>
                  <a:gdLst>
                    <a:gd name="T0" fmla="*/ 458 w 458"/>
                    <a:gd name="T1" fmla="*/ 408 h 413"/>
                    <a:gd name="T2" fmla="*/ 357 w 458"/>
                    <a:gd name="T3" fmla="*/ 408 h 413"/>
                    <a:gd name="T4" fmla="*/ 315 w 458"/>
                    <a:gd name="T5" fmla="*/ 386 h 413"/>
                    <a:gd name="T6" fmla="*/ 220 w 458"/>
                    <a:gd name="T7" fmla="*/ 319 h 413"/>
                    <a:gd name="T8" fmla="*/ 179 w 458"/>
                    <a:gd name="T9" fmla="*/ 280 h 413"/>
                    <a:gd name="T10" fmla="*/ 156 w 458"/>
                    <a:gd name="T11" fmla="*/ 261 h 413"/>
                    <a:gd name="T12" fmla="*/ 119 w 458"/>
                    <a:gd name="T13" fmla="*/ 233 h 413"/>
                    <a:gd name="T14" fmla="*/ 103 w 458"/>
                    <a:gd name="T15" fmla="*/ 214 h 413"/>
                    <a:gd name="T16" fmla="*/ 101 w 458"/>
                    <a:gd name="T17" fmla="*/ 204 h 413"/>
                    <a:gd name="T18" fmla="*/ 83 w 458"/>
                    <a:gd name="T19" fmla="*/ 182 h 413"/>
                    <a:gd name="T20" fmla="*/ 54 w 458"/>
                    <a:gd name="T21" fmla="*/ 125 h 413"/>
                    <a:gd name="T22" fmla="*/ 51 w 458"/>
                    <a:gd name="T23" fmla="*/ 102 h 413"/>
                    <a:gd name="T24" fmla="*/ 13 w 458"/>
                    <a:gd name="T25" fmla="*/ 26 h 413"/>
                    <a:gd name="T26" fmla="*/ 0 w 458"/>
                    <a:gd name="T27" fmla="*/ 0 h 413"/>
                    <a:gd name="T28" fmla="*/ 13 w 458"/>
                    <a:gd name="T29" fmla="*/ 13 h 413"/>
                    <a:gd name="T30" fmla="*/ 51 w 458"/>
                    <a:gd name="T31" fmla="*/ 76 h 413"/>
                    <a:gd name="T32" fmla="*/ 67 w 458"/>
                    <a:gd name="T33" fmla="*/ 96 h 413"/>
                    <a:gd name="T34" fmla="*/ 86 w 458"/>
                    <a:gd name="T35" fmla="*/ 144 h 413"/>
                    <a:gd name="T36" fmla="*/ 101 w 458"/>
                    <a:gd name="T37" fmla="*/ 178 h 413"/>
                    <a:gd name="T38" fmla="*/ 140 w 458"/>
                    <a:gd name="T39" fmla="*/ 217 h 413"/>
                    <a:gd name="T40" fmla="*/ 179 w 458"/>
                    <a:gd name="T41" fmla="*/ 255 h 413"/>
                    <a:gd name="T42" fmla="*/ 232 w 458"/>
                    <a:gd name="T43" fmla="*/ 293 h 413"/>
                    <a:gd name="T44" fmla="*/ 318 w 458"/>
                    <a:gd name="T45" fmla="*/ 360 h 413"/>
                    <a:gd name="T46" fmla="*/ 357 w 458"/>
                    <a:gd name="T47" fmla="*/ 383 h 413"/>
                    <a:gd name="T48" fmla="*/ 384 w 458"/>
                    <a:gd name="T49" fmla="*/ 399 h 413"/>
                    <a:gd name="T50" fmla="*/ 424 w 458"/>
                    <a:gd name="T51" fmla="*/ 413 h 413"/>
                    <a:gd name="T52" fmla="*/ 456 w 458"/>
                    <a:gd name="T53" fmla="*/ 412 h 413"/>
                    <a:gd name="T54" fmla="*/ 458 w 458"/>
                    <a:gd name="T55" fmla="*/ 408 h 4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58" h="413">
                      <a:moveTo>
                        <a:pt x="458" y="408"/>
                      </a:moveTo>
                      <a:lnTo>
                        <a:pt x="357" y="408"/>
                      </a:lnTo>
                      <a:lnTo>
                        <a:pt x="315" y="386"/>
                      </a:lnTo>
                      <a:lnTo>
                        <a:pt x="220" y="319"/>
                      </a:lnTo>
                      <a:lnTo>
                        <a:pt x="179" y="280"/>
                      </a:lnTo>
                      <a:lnTo>
                        <a:pt x="156" y="261"/>
                      </a:lnTo>
                      <a:lnTo>
                        <a:pt x="119" y="233"/>
                      </a:lnTo>
                      <a:lnTo>
                        <a:pt x="103" y="214"/>
                      </a:lnTo>
                      <a:lnTo>
                        <a:pt x="101" y="204"/>
                      </a:lnTo>
                      <a:lnTo>
                        <a:pt x="83" y="182"/>
                      </a:lnTo>
                      <a:lnTo>
                        <a:pt x="54" y="125"/>
                      </a:lnTo>
                      <a:lnTo>
                        <a:pt x="51" y="102"/>
                      </a:lnTo>
                      <a:lnTo>
                        <a:pt x="13" y="26"/>
                      </a:lnTo>
                      <a:lnTo>
                        <a:pt x="0" y="0"/>
                      </a:lnTo>
                      <a:lnTo>
                        <a:pt x="13" y="13"/>
                      </a:lnTo>
                      <a:lnTo>
                        <a:pt x="51" y="76"/>
                      </a:lnTo>
                      <a:lnTo>
                        <a:pt x="67" y="96"/>
                      </a:lnTo>
                      <a:lnTo>
                        <a:pt x="86" y="144"/>
                      </a:lnTo>
                      <a:lnTo>
                        <a:pt x="101" y="178"/>
                      </a:lnTo>
                      <a:lnTo>
                        <a:pt x="140" y="217"/>
                      </a:lnTo>
                      <a:lnTo>
                        <a:pt x="179" y="255"/>
                      </a:lnTo>
                      <a:lnTo>
                        <a:pt x="232" y="293"/>
                      </a:lnTo>
                      <a:lnTo>
                        <a:pt x="318" y="360"/>
                      </a:lnTo>
                      <a:lnTo>
                        <a:pt x="357" y="383"/>
                      </a:lnTo>
                      <a:lnTo>
                        <a:pt x="384" y="399"/>
                      </a:lnTo>
                      <a:lnTo>
                        <a:pt x="424" y="413"/>
                      </a:lnTo>
                      <a:lnTo>
                        <a:pt x="456" y="412"/>
                      </a:lnTo>
                      <a:lnTo>
                        <a:pt x="458" y="408"/>
                      </a:lnTo>
                      <a:close/>
                    </a:path>
                  </a:pathLst>
                </a:custGeom>
                <a:solidFill>
                  <a:srgbClr val="F89D35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1" name="Freeform 217">
                  <a:extLst>
                    <a:ext uri="{FF2B5EF4-FFF2-40B4-BE49-F238E27FC236}">
                      <a16:creationId xmlns:a16="http://schemas.microsoft.com/office/drawing/2014/main" xmlns="" id="{1D78139D-2613-4515-BFAA-20FC29AA62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9761" y="-475060"/>
                  <a:ext cx="68828" cy="53790"/>
                </a:xfrm>
                <a:custGeom>
                  <a:avLst/>
                  <a:gdLst>
                    <a:gd name="T0" fmla="*/ 357 w 357"/>
                    <a:gd name="T1" fmla="*/ 279 h 279"/>
                    <a:gd name="T2" fmla="*/ 281 w 357"/>
                    <a:gd name="T3" fmla="*/ 279 h 279"/>
                    <a:gd name="T4" fmla="*/ 242 w 357"/>
                    <a:gd name="T5" fmla="*/ 279 h 279"/>
                    <a:gd name="T6" fmla="*/ 185 w 357"/>
                    <a:gd name="T7" fmla="*/ 268 h 279"/>
                    <a:gd name="T8" fmla="*/ 148 w 357"/>
                    <a:gd name="T9" fmla="*/ 246 h 279"/>
                    <a:gd name="T10" fmla="*/ 127 w 357"/>
                    <a:gd name="T11" fmla="*/ 229 h 279"/>
                    <a:gd name="T12" fmla="*/ 93 w 357"/>
                    <a:gd name="T13" fmla="*/ 190 h 279"/>
                    <a:gd name="T14" fmla="*/ 46 w 357"/>
                    <a:gd name="T15" fmla="*/ 114 h 279"/>
                    <a:gd name="T16" fmla="*/ 26 w 357"/>
                    <a:gd name="T17" fmla="*/ 76 h 279"/>
                    <a:gd name="T18" fmla="*/ 0 w 357"/>
                    <a:gd name="T19" fmla="*/ 13 h 279"/>
                    <a:gd name="T20" fmla="*/ 0 w 357"/>
                    <a:gd name="T21" fmla="*/ 0 h 279"/>
                    <a:gd name="T22" fmla="*/ 13 w 357"/>
                    <a:gd name="T23" fmla="*/ 13 h 279"/>
                    <a:gd name="T24" fmla="*/ 52 w 357"/>
                    <a:gd name="T25" fmla="*/ 50 h 279"/>
                    <a:gd name="T26" fmla="*/ 70 w 357"/>
                    <a:gd name="T27" fmla="*/ 76 h 279"/>
                    <a:gd name="T28" fmla="*/ 106 w 357"/>
                    <a:gd name="T29" fmla="*/ 133 h 279"/>
                    <a:gd name="T30" fmla="*/ 135 w 357"/>
                    <a:gd name="T31" fmla="*/ 168 h 279"/>
                    <a:gd name="T32" fmla="*/ 153 w 357"/>
                    <a:gd name="T33" fmla="*/ 178 h 279"/>
                    <a:gd name="T34" fmla="*/ 172 w 357"/>
                    <a:gd name="T35" fmla="*/ 196 h 279"/>
                    <a:gd name="T36" fmla="*/ 211 w 357"/>
                    <a:gd name="T37" fmla="*/ 218 h 279"/>
                    <a:gd name="T38" fmla="*/ 268 w 357"/>
                    <a:gd name="T39" fmla="*/ 229 h 279"/>
                    <a:gd name="T40" fmla="*/ 307 w 357"/>
                    <a:gd name="T41" fmla="*/ 229 h 279"/>
                    <a:gd name="T42" fmla="*/ 315 w 357"/>
                    <a:gd name="T43" fmla="*/ 246 h 279"/>
                    <a:gd name="T44" fmla="*/ 334 w 357"/>
                    <a:gd name="T45" fmla="*/ 268 h 279"/>
                    <a:gd name="T46" fmla="*/ 354 w 357"/>
                    <a:gd name="T47" fmla="*/ 279 h 279"/>
                    <a:gd name="T48" fmla="*/ 357 w 357"/>
                    <a:gd name="T49" fmla="*/ 279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57" h="279">
                      <a:moveTo>
                        <a:pt x="357" y="279"/>
                      </a:moveTo>
                      <a:lnTo>
                        <a:pt x="281" y="279"/>
                      </a:lnTo>
                      <a:lnTo>
                        <a:pt x="242" y="279"/>
                      </a:lnTo>
                      <a:lnTo>
                        <a:pt x="185" y="268"/>
                      </a:lnTo>
                      <a:lnTo>
                        <a:pt x="148" y="246"/>
                      </a:lnTo>
                      <a:lnTo>
                        <a:pt x="127" y="229"/>
                      </a:lnTo>
                      <a:lnTo>
                        <a:pt x="93" y="190"/>
                      </a:lnTo>
                      <a:lnTo>
                        <a:pt x="46" y="114"/>
                      </a:lnTo>
                      <a:lnTo>
                        <a:pt x="26" y="76"/>
                      </a:lnTo>
                      <a:lnTo>
                        <a:pt x="0" y="13"/>
                      </a:lnTo>
                      <a:lnTo>
                        <a:pt x="0" y="0"/>
                      </a:lnTo>
                      <a:lnTo>
                        <a:pt x="13" y="13"/>
                      </a:lnTo>
                      <a:lnTo>
                        <a:pt x="52" y="50"/>
                      </a:lnTo>
                      <a:lnTo>
                        <a:pt x="70" y="76"/>
                      </a:lnTo>
                      <a:lnTo>
                        <a:pt x="106" y="133"/>
                      </a:lnTo>
                      <a:lnTo>
                        <a:pt x="135" y="168"/>
                      </a:lnTo>
                      <a:lnTo>
                        <a:pt x="153" y="178"/>
                      </a:lnTo>
                      <a:lnTo>
                        <a:pt x="172" y="196"/>
                      </a:lnTo>
                      <a:lnTo>
                        <a:pt x="211" y="218"/>
                      </a:lnTo>
                      <a:lnTo>
                        <a:pt x="268" y="229"/>
                      </a:lnTo>
                      <a:lnTo>
                        <a:pt x="307" y="229"/>
                      </a:lnTo>
                      <a:lnTo>
                        <a:pt x="315" y="246"/>
                      </a:lnTo>
                      <a:lnTo>
                        <a:pt x="334" y="268"/>
                      </a:lnTo>
                      <a:lnTo>
                        <a:pt x="354" y="279"/>
                      </a:lnTo>
                      <a:lnTo>
                        <a:pt x="357" y="279"/>
                      </a:lnTo>
                      <a:close/>
                    </a:path>
                  </a:pathLst>
                </a:custGeom>
                <a:solidFill>
                  <a:srgbClr val="F89D35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2" name="Freeform 218">
                  <a:extLst>
                    <a:ext uri="{FF2B5EF4-FFF2-40B4-BE49-F238E27FC236}">
                      <a16:creationId xmlns:a16="http://schemas.microsoft.com/office/drawing/2014/main" xmlns="" id="{E277E842-7CBB-4A5A-9B2D-66175EBCB2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88530" y="-578591"/>
                  <a:ext cx="342403" cy="142282"/>
                </a:xfrm>
                <a:custGeom>
                  <a:avLst/>
                  <a:gdLst>
                    <a:gd name="T0" fmla="*/ 1742 w 1776"/>
                    <a:gd name="T1" fmla="*/ 592 h 737"/>
                    <a:gd name="T2" fmla="*/ 1593 w 1776"/>
                    <a:gd name="T3" fmla="*/ 685 h 737"/>
                    <a:gd name="T4" fmla="*/ 1438 w 1776"/>
                    <a:gd name="T5" fmla="*/ 730 h 737"/>
                    <a:gd name="T6" fmla="*/ 1299 w 1776"/>
                    <a:gd name="T7" fmla="*/ 734 h 737"/>
                    <a:gd name="T8" fmla="*/ 1215 w 1776"/>
                    <a:gd name="T9" fmla="*/ 713 h 737"/>
                    <a:gd name="T10" fmla="*/ 1156 w 1776"/>
                    <a:gd name="T11" fmla="*/ 657 h 737"/>
                    <a:gd name="T12" fmla="*/ 1110 w 1776"/>
                    <a:gd name="T13" fmla="*/ 556 h 737"/>
                    <a:gd name="T14" fmla="*/ 1088 w 1776"/>
                    <a:gd name="T15" fmla="*/ 407 h 737"/>
                    <a:gd name="T16" fmla="*/ 985 w 1776"/>
                    <a:gd name="T17" fmla="*/ 535 h 737"/>
                    <a:gd name="T18" fmla="*/ 955 w 1776"/>
                    <a:gd name="T19" fmla="*/ 553 h 737"/>
                    <a:gd name="T20" fmla="*/ 868 w 1776"/>
                    <a:gd name="T21" fmla="*/ 540 h 737"/>
                    <a:gd name="T22" fmla="*/ 883 w 1776"/>
                    <a:gd name="T23" fmla="*/ 483 h 737"/>
                    <a:gd name="T24" fmla="*/ 935 w 1776"/>
                    <a:gd name="T25" fmla="*/ 362 h 737"/>
                    <a:gd name="T26" fmla="*/ 967 w 1776"/>
                    <a:gd name="T27" fmla="*/ 298 h 737"/>
                    <a:gd name="T28" fmla="*/ 985 w 1776"/>
                    <a:gd name="T29" fmla="*/ 253 h 737"/>
                    <a:gd name="T30" fmla="*/ 833 w 1776"/>
                    <a:gd name="T31" fmla="*/ 253 h 737"/>
                    <a:gd name="T32" fmla="*/ 654 w 1776"/>
                    <a:gd name="T33" fmla="*/ 433 h 737"/>
                    <a:gd name="T34" fmla="*/ 572 w 1776"/>
                    <a:gd name="T35" fmla="*/ 538 h 737"/>
                    <a:gd name="T36" fmla="*/ 519 w 1776"/>
                    <a:gd name="T37" fmla="*/ 571 h 737"/>
                    <a:gd name="T38" fmla="*/ 476 w 1776"/>
                    <a:gd name="T39" fmla="*/ 560 h 737"/>
                    <a:gd name="T40" fmla="*/ 448 w 1776"/>
                    <a:gd name="T41" fmla="*/ 527 h 737"/>
                    <a:gd name="T42" fmla="*/ 466 w 1776"/>
                    <a:gd name="T43" fmla="*/ 410 h 737"/>
                    <a:gd name="T44" fmla="*/ 502 w 1776"/>
                    <a:gd name="T45" fmla="*/ 305 h 737"/>
                    <a:gd name="T46" fmla="*/ 323 w 1776"/>
                    <a:gd name="T47" fmla="*/ 535 h 737"/>
                    <a:gd name="T48" fmla="*/ 276 w 1776"/>
                    <a:gd name="T49" fmla="*/ 595 h 737"/>
                    <a:gd name="T50" fmla="*/ 215 w 1776"/>
                    <a:gd name="T51" fmla="*/ 626 h 737"/>
                    <a:gd name="T52" fmla="*/ 160 w 1776"/>
                    <a:gd name="T53" fmla="*/ 619 h 737"/>
                    <a:gd name="T54" fmla="*/ 137 w 1776"/>
                    <a:gd name="T55" fmla="*/ 601 h 737"/>
                    <a:gd name="T56" fmla="*/ 122 w 1776"/>
                    <a:gd name="T57" fmla="*/ 540 h 737"/>
                    <a:gd name="T58" fmla="*/ 145 w 1776"/>
                    <a:gd name="T59" fmla="*/ 459 h 737"/>
                    <a:gd name="T60" fmla="*/ 91 w 1776"/>
                    <a:gd name="T61" fmla="*/ 520 h 737"/>
                    <a:gd name="T62" fmla="*/ 48 w 1776"/>
                    <a:gd name="T63" fmla="*/ 533 h 737"/>
                    <a:gd name="T64" fmla="*/ 18 w 1776"/>
                    <a:gd name="T65" fmla="*/ 509 h 737"/>
                    <a:gd name="T66" fmla="*/ 0 w 1776"/>
                    <a:gd name="T67" fmla="*/ 461 h 737"/>
                    <a:gd name="T68" fmla="*/ 28 w 1776"/>
                    <a:gd name="T69" fmla="*/ 342 h 737"/>
                    <a:gd name="T70" fmla="*/ 68 w 1776"/>
                    <a:gd name="T71" fmla="*/ 279 h 737"/>
                    <a:gd name="T72" fmla="*/ 247 w 1776"/>
                    <a:gd name="T73" fmla="*/ 50 h 737"/>
                    <a:gd name="T74" fmla="*/ 283 w 1776"/>
                    <a:gd name="T75" fmla="*/ 8 h 737"/>
                    <a:gd name="T76" fmla="*/ 323 w 1776"/>
                    <a:gd name="T77" fmla="*/ 0 h 737"/>
                    <a:gd name="T78" fmla="*/ 502 w 1776"/>
                    <a:gd name="T79" fmla="*/ 24 h 737"/>
                    <a:gd name="T80" fmla="*/ 654 w 1776"/>
                    <a:gd name="T81" fmla="*/ 37 h 737"/>
                    <a:gd name="T82" fmla="*/ 709 w 1776"/>
                    <a:gd name="T83" fmla="*/ 44 h 737"/>
                    <a:gd name="T84" fmla="*/ 763 w 1776"/>
                    <a:gd name="T85" fmla="*/ 1 h 737"/>
                    <a:gd name="T86" fmla="*/ 802 w 1776"/>
                    <a:gd name="T87" fmla="*/ 1 h 737"/>
                    <a:gd name="T88" fmla="*/ 888 w 1776"/>
                    <a:gd name="T89" fmla="*/ 86 h 737"/>
                    <a:gd name="T90" fmla="*/ 909 w 1776"/>
                    <a:gd name="T91" fmla="*/ 130 h 737"/>
                    <a:gd name="T92" fmla="*/ 926 w 1776"/>
                    <a:gd name="T93" fmla="*/ 152 h 737"/>
                    <a:gd name="T94" fmla="*/ 998 w 1776"/>
                    <a:gd name="T95" fmla="*/ 203 h 737"/>
                    <a:gd name="T96" fmla="*/ 1047 w 1776"/>
                    <a:gd name="T97" fmla="*/ 210 h 737"/>
                    <a:gd name="T98" fmla="*/ 1091 w 1776"/>
                    <a:gd name="T99" fmla="*/ 162 h 737"/>
                    <a:gd name="T100" fmla="*/ 1139 w 1776"/>
                    <a:gd name="T101" fmla="*/ 152 h 737"/>
                    <a:gd name="T102" fmla="*/ 1186 w 1776"/>
                    <a:gd name="T103" fmla="*/ 176 h 737"/>
                    <a:gd name="T104" fmla="*/ 1215 w 1776"/>
                    <a:gd name="T105" fmla="*/ 229 h 737"/>
                    <a:gd name="T106" fmla="*/ 1312 w 1776"/>
                    <a:gd name="T107" fmla="*/ 241 h 737"/>
                    <a:gd name="T108" fmla="*/ 1474 w 1776"/>
                    <a:gd name="T109" fmla="*/ 304 h 737"/>
                    <a:gd name="T110" fmla="*/ 1567 w 1776"/>
                    <a:gd name="T111" fmla="*/ 351 h 737"/>
                    <a:gd name="T112" fmla="*/ 1706 w 1776"/>
                    <a:gd name="T113" fmla="*/ 456 h 737"/>
                    <a:gd name="T114" fmla="*/ 1776 w 1776"/>
                    <a:gd name="T115" fmla="*/ 560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776" h="737">
                      <a:moveTo>
                        <a:pt x="1776" y="560"/>
                      </a:moveTo>
                      <a:lnTo>
                        <a:pt x="1742" y="592"/>
                      </a:lnTo>
                      <a:lnTo>
                        <a:pt x="1669" y="645"/>
                      </a:lnTo>
                      <a:lnTo>
                        <a:pt x="1593" y="685"/>
                      </a:lnTo>
                      <a:lnTo>
                        <a:pt x="1514" y="714"/>
                      </a:lnTo>
                      <a:lnTo>
                        <a:pt x="1438" y="730"/>
                      </a:lnTo>
                      <a:lnTo>
                        <a:pt x="1365" y="737"/>
                      </a:lnTo>
                      <a:lnTo>
                        <a:pt x="1299" y="734"/>
                      </a:lnTo>
                      <a:lnTo>
                        <a:pt x="1240" y="723"/>
                      </a:lnTo>
                      <a:lnTo>
                        <a:pt x="1215" y="713"/>
                      </a:lnTo>
                      <a:lnTo>
                        <a:pt x="1192" y="698"/>
                      </a:lnTo>
                      <a:lnTo>
                        <a:pt x="1156" y="657"/>
                      </a:lnTo>
                      <a:lnTo>
                        <a:pt x="1129" y="608"/>
                      </a:lnTo>
                      <a:lnTo>
                        <a:pt x="1110" y="556"/>
                      </a:lnTo>
                      <a:lnTo>
                        <a:pt x="1088" y="436"/>
                      </a:lnTo>
                      <a:lnTo>
                        <a:pt x="1088" y="407"/>
                      </a:lnTo>
                      <a:lnTo>
                        <a:pt x="1063" y="446"/>
                      </a:lnTo>
                      <a:lnTo>
                        <a:pt x="985" y="535"/>
                      </a:lnTo>
                      <a:lnTo>
                        <a:pt x="977" y="543"/>
                      </a:lnTo>
                      <a:lnTo>
                        <a:pt x="955" y="553"/>
                      </a:lnTo>
                      <a:lnTo>
                        <a:pt x="924" y="558"/>
                      </a:lnTo>
                      <a:lnTo>
                        <a:pt x="868" y="540"/>
                      </a:lnTo>
                      <a:lnTo>
                        <a:pt x="859" y="535"/>
                      </a:lnTo>
                      <a:lnTo>
                        <a:pt x="883" y="483"/>
                      </a:lnTo>
                      <a:lnTo>
                        <a:pt x="935" y="381"/>
                      </a:lnTo>
                      <a:lnTo>
                        <a:pt x="935" y="362"/>
                      </a:lnTo>
                      <a:lnTo>
                        <a:pt x="944" y="334"/>
                      </a:lnTo>
                      <a:lnTo>
                        <a:pt x="967" y="298"/>
                      </a:lnTo>
                      <a:lnTo>
                        <a:pt x="985" y="279"/>
                      </a:lnTo>
                      <a:lnTo>
                        <a:pt x="985" y="253"/>
                      </a:lnTo>
                      <a:lnTo>
                        <a:pt x="935" y="253"/>
                      </a:lnTo>
                      <a:lnTo>
                        <a:pt x="833" y="253"/>
                      </a:lnTo>
                      <a:lnTo>
                        <a:pt x="756" y="331"/>
                      </a:lnTo>
                      <a:lnTo>
                        <a:pt x="654" y="433"/>
                      </a:lnTo>
                      <a:lnTo>
                        <a:pt x="630" y="467"/>
                      </a:lnTo>
                      <a:lnTo>
                        <a:pt x="572" y="538"/>
                      </a:lnTo>
                      <a:lnTo>
                        <a:pt x="547" y="559"/>
                      </a:lnTo>
                      <a:lnTo>
                        <a:pt x="519" y="571"/>
                      </a:lnTo>
                      <a:lnTo>
                        <a:pt x="491" y="568"/>
                      </a:lnTo>
                      <a:lnTo>
                        <a:pt x="476" y="560"/>
                      </a:lnTo>
                      <a:lnTo>
                        <a:pt x="463" y="550"/>
                      </a:lnTo>
                      <a:lnTo>
                        <a:pt x="448" y="527"/>
                      </a:lnTo>
                      <a:lnTo>
                        <a:pt x="442" y="487"/>
                      </a:lnTo>
                      <a:lnTo>
                        <a:pt x="466" y="410"/>
                      </a:lnTo>
                      <a:lnTo>
                        <a:pt x="476" y="381"/>
                      </a:lnTo>
                      <a:lnTo>
                        <a:pt x="502" y="305"/>
                      </a:lnTo>
                      <a:lnTo>
                        <a:pt x="438" y="394"/>
                      </a:lnTo>
                      <a:lnTo>
                        <a:pt x="323" y="535"/>
                      </a:lnTo>
                      <a:lnTo>
                        <a:pt x="312" y="555"/>
                      </a:lnTo>
                      <a:lnTo>
                        <a:pt x="276" y="595"/>
                      </a:lnTo>
                      <a:lnTo>
                        <a:pt x="241" y="618"/>
                      </a:lnTo>
                      <a:lnTo>
                        <a:pt x="215" y="626"/>
                      </a:lnTo>
                      <a:lnTo>
                        <a:pt x="188" y="628"/>
                      </a:lnTo>
                      <a:lnTo>
                        <a:pt x="160" y="619"/>
                      </a:lnTo>
                      <a:lnTo>
                        <a:pt x="145" y="611"/>
                      </a:lnTo>
                      <a:lnTo>
                        <a:pt x="137" y="601"/>
                      </a:lnTo>
                      <a:lnTo>
                        <a:pt x="125" y="578"/>
                      </a:lnTo>
                      <a:lnTo>
                        <a:pt x="122" y="540"/>
                      </a:lnTo>
                      <a:lnTo>
                        <a:pt x="138" y="470"/>
                      </a:lnTo>
                      <a:lnTo>
                        <a:pt x="145" y="459"/>
                      </a:lnTo>
                      <a:lnTo>
                        <a:pt x="135" y="474"/>
                      </a:lnTo>
                      <a:lnTo>
                        <a:pt x="91" y="520"/>
                      </a:lnTo>
                      <a:lnTo>
                        <a:pt x="69" y="532"/>
                      </a:lnTo>
                      <a:lnTo>
                        <a:pt x="48" y="533"/>
                      </a:lnTo>
                      <a:lnTo>
                        <a:pt x="28" y="522"/>
                      </a:lnTo>
                      <a:lnTo>
                        <a:pt x="18" y="509"/>
                      </a:lnTo>
                      <a:lnTo>
                        <a:pt x="9" y="494"/>
                      </a:lnTo>
                      <a:lnTo>
                        <a:pt x="0" y="461"/>
                      </a:lnTo>
                      <a:lnTo>
                        <a:pt x="3" y="410"/>
                      </a:lnTo>
                      <a:lnTo>
                        <a:pt x="28" y="342"/>
                      </a:lnTo>
                      <a:lnTo>
                        <a:pt x="58" y="292"/>
                      </a:lnTo>
                      <a:lnTo>
                        <a:pt x="68" y="279"/>
                      </a:lnTo>
                      <a:lnTo>
                        <a:pt x="158" y="164"/>
                      </a:lnTo>
                      <a:lnTo>
                        <a:pt x="247" y="50"/>
                      </a:lnTo>
                      <a:lnTo>
                        <a:pt x="263" y="31"/>
                      </a:lnTo>
                      <a:lnTo>
                        <a:pt x="283" y="8"/>
                      </a:lnTo>
                      <a:lnTo>
                        <a:pt x="306" y="0"/>
                      </a:lnTo>
                      <a:lnTo>
                        <a:pt x="323" y="0"/>
                      </a:lnTo>
                      <a:lnTo>
                        <a:pt x="438" y="11"/>
                      </a:lnTo>
                      <a:lnTo>
                        <a:pt x="502" y="24"/>
                      </a:lnTo>
                      <a:lnTo>
                        <a:pt x="552" y="24"/>
                      </a:lnTo>
                      <a:lnTo>
                        <a:pt x="654" y="37"/>
                      </a:lnTo>
                      <a:lnTo>
                        <a:pt x="706" y="50"/>
                      </a:lnTo>
                      <a:lnTo>
                        <a:pt x="709" y="44"/>
                      </a:lnTo>
                      <a:lnTo>
                        <a:pt x="734" y="15"/>
                      </a:lnTo>
                      <a:lnTo>
                        <a:pt x="763" y="1"/>
                      </a:lnTo>
                      <a:lnTo>
                        <a:pt x="782" y="0"/>
                      </a:lnTo>
                      <a:lnTo>
                        <a:pt x="802" y="1"/>
                      </a:lnTo>
                      <a:lnTo>
                        <a:pt x="838" y="25"/>
                      </a:lnTo>
                      <a:lnTo>
                        <a:pt x="888" y="86"/>
                      </a:lnTo>
                      <a:lnTo>
                        <a:pt x="909" y="126"/>
                      </a:lnTo>
                      <a:lnTo>
                        <a:pt x="909" y="130"/>
                      </a:lnTo>
                      <a:lnTo>
                        <a:pt x="915" y="144"/>
                      </a:lnTo>
                      <a:lnTo>
                        <a:pt x="926" y="152"/>
                      </a:lnTo>
                      <a:lnTo>
                        <a:pt x="935" y="152"/>
                      </a:lnTo>
                      <a:lnTo>
                        <a:pt x="998" y="203"/>
                      </a:lnTo>
                      <a:lnTo>
                        <a:pt x="1037" y="229"/>
                      </a:lnTo>
                      <a:lnTo>
                        <a:pt x="1047" y="210"/>
                      </a:lnTo>
                      <a:lnTo>
                        <a:pt x="1067" y="182"/>
                      </a:lnTo>
                      <a:lnTo>
                        <a:pt x="1091" y="162"/>
                      </a:lnTo>
                      <a:lnTo>
                        <a:pt x="1120" y="153"/>
                      </a:lnTo>
                      <a:lnTo>
                        <a:pt x="1139" y="152"/>
                      </a:lnTo>
                      <a:lnTo>
                        <a:pt x="1157" y="154"/>
                      </a:lnTo>
                      <a:lnTo>
                        <a:pt x="1186" y="176"/>
                      </a:lnTo>
                      <a:lnTo>
                        <a:pt x="1212" y="219"/>
                      </a:lnTo>
                      <a:lnTo>
                        <a:pt x="1215" y="229"/>
                      </a:lnTo>
                      <a:lnTo>
                        <a:pt x="1245" y="229"/>
                      </a:lnTo>
                      <a:lnTo>
                        <a:pt x="1312" y="241"/>
                      </a:lnTo>
                      <a:lnTo>
                        <a:pt x="1388" y="263"/>
                      </a:lnTo>
                      <a:lnTo>
                        <a:pt x="1474" y="304"/>
                      </a:lnTo>
                      <a:lnTo>
                        <a:pt x="1521" y="331"/>
                      </a:lnTo>
                      <a:lnTo>
                        <a:pt x="1567" y="351"/>
                      </a:lnTo>
                      <a:lnTo>
                        <a:pt x="1645" y="398"/>
                      </a:lnTo>
                      <a:lnTo>
                        <a:pt x="1706" y="456"/>
                      </a:lnTo>
                      <a:lnTo>
                        <a:pt x="1756" y="523"/>
                      </a:lnTo>
                      <a:lnTo>
                        <a:pt x="1776" y="56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36" name="자유형: 도형 243">
                <a:extLst>
                  <a:ext uri="{FF2B5EF4-FFF2-40B4-BE49-F238E27FC236}">
                    <a16:creationId xmlns:a16="http://schemas.microsoft.com/office/drawing/2014/main" xmlns="" id="{5746A7FD-94F5-4985-8532-BBB0BA8A36E5}"/>
                  </a:ext>
                </a:extLst>
              </p:cNvPr>
              <p:cNvSpPr/>
              <p:nvPr/>
            </p:nvSpPr>
            <p:spPr>
              <a:xfrm>
                <a:off x="659191" y="1452600"/>
                <a:ext cx="580102" cy="93201"/>
              </a:xfrm>
              <a:custGeom>
                <a:avLst/>
                <a:gdLst>
                  <a:gd name="connsiteX0" fmla="*/ 512384 w 580102"/>
                  <a:gd name="connsiteY0" fmla="*/ 1550 h 93201"/>
                  <a:gd name="connsiteX1" fmla="*/ 569534 w 580102"/>
                  <a:gd name="connsiteY1" fmla="*/ 42825 h 93201"/>
                  <a:gd name="connsiteX2" fmla="*/ 579853 w 580102"/>
                  <a:gd name="connsiteY2" fmla="*/ 92038 h 93201"/>
                  <a:gd name="connsiteX3" fmla="*/ 580102 w 580102"/>
                  <a:gd name="connsiteY3" fmla="*/ 93201 h 93201"/>
                  <a:gd name="connsiteX4" fmla="*/ 0 w 580102"/>
                  <a:gd name="connsiteY4" fmla="*/ 93201 h 93201"/>
                  <a:gd name="connsiteX5" fmla="*/ 9940 w 580102"/>
                  <a:gd name="connsiteY5" fmla="*/ 81718 h 93201"/>
                  <a:gd name="connsiteX6" fmla="*/ 52803 w 580102"/>
                  <a:gd name="connsiteY6" fmla="*/ 24569 h 93201"/>
                  <a:gd name="connsiteX7" fmla="*/ 140909 w 580102"/>
                  <a:gd name="connsiteY7" fmla="*/ 33300 h 93201"/>
                  <a:gd name="connsiteX8" fmla="*/ 331409 w 580102"/>
                  <a:gd name="connsiteY8" fmla="*/ 11075 h 93201"/>
                  <a:gd name="connsiteX9" fmla="*/ 512384 w 580102"/>
                  <a:gd name="connsiteY9" fmla="*/ 1550 h 93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80102" h="93201">
                    <a:moveTo>
                      <a:pt x="512384" y="1550"/>
                    </a:moveTo>
                    <a:cubicBezTo>
                      <a:pt x="552072" y="6842"/>
                      <a:pt x="558289" y="27744"/>
                      <a:pt x="569534" y="42825"/>
                    </a:cubicBezTo>
                    <a:cubicBezTo>
                      <a:pt x="580779" y="57906"/>
                      <a:pt x="580382" y="76692"/>
                      <a:pt x="579853" y="92038"/>
                    </a:cubicBezTo>
                    <a:lnTo>
                      <a:pt x="580102" y="93201"/>
                    </a:lnTo>
                    <a:lnTo>
                      <a:pt x="0" y="93201"/>
                    </a:lnTo>
                    <a:lnTo>
                      <a:pt x="9940" y="81718"/>
                    </a:lnTo>
                    <a:cubicBezTo>
                      <a:pt x="17481" y="62800"/>
                      <a:pt x="30975" y="32639"/>
                      <a:pt x="52803" y="24569"/>
                    </a:cubicBezTo>
                    <a:cubicBezTo>
                      <a:pt x="74631" y="16499"/>
                      <a:pt x="94475" y="35549"/>
                      <a:pt x="140909" y="33300"/>
                    </a:cubicBezTo>
                    <a:cubicBezTo>
                      <a:pt x="187343" y="31051"/>
                      <a:pt x="269497" y="16367"/>
                      <a:pt x="331409" y="11075"/>
                    </a:cubicBezTo>
                    <a:cubicBezTo>
                      <a:pt x="393322" y="5783"/>
                      <a:pt x="472697" y="-3742"/>
                      <a:pt x="512384" y="155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08" name="Group 4">
              <a:extLst>
                <a:ext uri="{FF2B5EF4-FFF2-40B4-BE49-F238E27FC236}">
                  <a16:creationId xmlns:a16="http://schemas.microsoft.com/office/drawing/2014/main" xmlns="" id="{46E746EC-934E-4BCE-84B1-C87DCFAC3CD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141021" y="571089"/>
              <a:ext cx="187271" cy="167180"/>
              <a:chOff x="6356" y="628"/>
              <a:chExt cx="261" cy="233"/>
            </a:xfrm>
          </p:grpSpPr>
          <p:sp>
            <p:nvSpPr>
              <p:cNvPr id="309" name="Freeform 10">
                <a:extLst>
                  <a:ext uri="{FF2B5EF4-FFF2-40B4-BE49-F238E27FC236}">
                    <a16:creationId xmlns:a16="http://schemas.microsoft.com/office/drawing/2014/main" xmlns="" id="{E9013A58-1D91-4F00-BBFE-DDFD6CF76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7" y="664"/>
                <a:ext cx="47" cy="51"/>
              </a:xfrm>
              <a:custGeom>
                <a:avLst/>
                <a:gdLst>
                  <a:gd name="T0" fmla="*/ 185 w 185"/>
                  <a:gd name="T1" fmla="*/ 102 h 204"/>
                  <a:gd name="T2" fmla="*/ 184 w 185"/>
                  <a:gd name="T3" fmla="*/ 122 h 204"/>
                  <a:gd name="T4" fmla="*/ 171 w 185"/>
                  <a:gd name="T5" fmla="*/ 159 h 204"/>
                  <a:gd name="T6" fmla="*/ 145 w 185"/>
                  <a:gd name="T7" fmla="*/ 187 h 204"/>
                  <a:gd name="T8" fmla="*/ 112 w 185"/>
                  <a:gd name="T9" fmla="*/ 202 h 204"/>
                  <a:gd name="T10" fmla="*/ 93 w 185"/>
                  <a:gd name="T11" fmla="*/ 204 h 204"/>
                  <a:gd name="T12" fmla="*/ 73 w 185"/>
                  <a:gd name="T13" fmla="*/ 202 h 204"/>
                  <a:gd name="T14" fmla="*/ 40 w 185"/>
                  <a:gd name="T15" fmla="*/ 187 h 204"/>
                  <a:gd name="T16" fmla="*/ 14 w 185"/>
                  <a:gd name="T17" fmla="*/ 159 h 204"/>
                  <a:gd name="T18" fmla="*/ 1 w 185"/>
                  <a:gd name="T19" fmla="*/ 122 h 204"/>
                  <a:gd name="T20" fmla="*/ 0 w 185"/>
                  <a:gd name="T21" fmla="*/ 102 h 204"/>
                  <a:gd name="T22" fmla="*/ 1 w 185"/>
                  <a:gd name="T23" fmla="*/ 81 h 204"/>
                  <a:gd name="T24" fmla="*/ 14 w 185"/>
                  <a:gd name="T25" fmla="*/ 44 h 204"/>
                  <a:gd name="T26" fmla="*/ 40 w 185"/>
                  <a:gd name="T27" fmla="*/ 17 h 204"/>
                  <a:gd name="T28" fmla="*/ 73 w 185"/>
                  <a:gd name="T29" fmla="*/ 1 h 204"/>
                  <a:gd name="T30" fmla="*/ 93 w 185"/>
                  <a:gd name="T31" fmla="*/ 0 h 204"/>
                  <a:gd name="T32" fmla="*/ 112 w 185"/>
                  <a:gd name="T33" fmla="*/ 1 h 204"/>
                  <a:gd name="T34" fmla="*/ 145 w 185"/>
                  <a:gd name="T35" fmla="*/ 17 h 204"/>
                  <a:gd name="T36" fmla="*/ 171 w 185"/>
                  <a:gd name="T37" fmla="*/ 44 h 204"/>
                  <a:gd name="T38" fmla="*/ 184 w 185"/>
                  <a:gd name="T39" fmla="*/ 81 h 204"/>
                  <a:gd name="T40" fmla="*/ 185 w 185"/>
                  <a:gd name="T41" fmla="*/ 10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5" h="204">
                    <a:moveTo>
                      <a:pt x="185" y="102"/>
                    </a:moveTo>
                    <a:lnTo>
                      <a:pt x="184" y="122"/>
                    </a:lnTo>
                    <a:lnTo>
                      <a:pt x="171" y="159"/>
                    </a:lnTo>
                    <a:lnTo>
                      <a:pt x="145" y="187"/>
                    </a:lnTo>
                    <a:lnTo>
                      <a:pt x="112" y="202"/>
                    </a:lnTo>
                    <a:lnTo>
                      <a:pt x="93" y="204"/>
                    </a:lnTo>
                    <a:lnTo>
                      <a:pt x="73" y="202"/>
                    </a:lnTo>
                    <a:lnTo>
                      <a:pt x="40" y="187"/>
                    </a:lnTo>
                    <a:lnTo>
                      <a:pt x="14" y="159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1" y="81"/>
                    </a:lnTo>
                    <a:lnTo>
                      <a:pt x="14" y="44"/>
                    </a:lnTo>
                    <a:lnTo>
                      <a:pt x="40" y="17"/>
                    </a:lnTo>
                    <a:lnTo>
                      <a:pt x="73" y="1"/>
                    </a:lnTo>
                    <a:lnTo>
                      <a:pt x="93" y="0"/>
                    </a:lnTo>
                    <a:lnTo>
                      <a:pt x="112" y="1"/>
                    </a:lnTo>
                    <a:lnTo>
                      <a:pt x="145" y="17"/>
                    </a:lnTo>
                    <a:lnTo>
                      <a:pt x="171" y="44"/>
                    </a:lnTo>
                    <a:lnTo>
                      <a:pt x="184" y="81"/>
                    </a:lnTo>
                    <a:lnTo>
                      <a:pt x="185" y="102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0" name="Freeform 11">
                <a:extLst>
                  <a:ext uri="{FF2B5EF4-FFF2-40B4-BE49-F238E27FC236}">
                    <a16:creationId xmlns:a16="http://schemas.microsoft.com/office/drawing/2014/main" xmlns="" id="{3C100542-C826-4528-B5E8-EEB5187066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4" y="671"/>
                <a:ext cx="14" cy="14"/>
              </a:xfrm>
              <a:custGeom>
                <a:avLst/>
                <a:gdLst>
                  <a:gd name="T0" fmla="*/ 55 w 55"/>
                  <a:gd name="T1" fmla="*/ 28 h 57"/>
                  <a:gd name="T2" fmla="*/ 53 w 55"/>
                  <a:gd name="T3" fmla="*/ 40 h 57"/>
                  <a:gd name="T4" fmla="*/ 38 w 55"/>
                  <a:gd name="T5" fmla="*/ 54 h 57"/>
                  <a:gd name="T6" fmla="*/ 27 w 55"/>
                  <a:gd name="T7" fmla="*/ 57 h 57"/>
                  <a:gd name="T8" fmla="*/ 15 w 55"/>
                  <a:gd name="T9" fmla="*/ 54 h 57"/>
                  <a:gd name="T10" fmla="*/ 1 w 55"/>
                  <a:gd name="T11" fmla="*/ 40 h 57"/>
                  <a:gd name="T12" fmla="*/ 0 w 55"/>
                  <a:gd name="T13" fmla="*/ 28 h 57"/>
                  <a:gd name="T14" fmla="*/ 1 w 55"/>
                  <a:gd name="T15" fmla="*/ 17 h 57"/>
                  <a:gd name="T16" fmla="*/ 15 w 55"/>
                  <a:gd name="T17" fmla="*/ 2 h 57"/>
                  <a:gd name="T18" fmla="*/ 27 w 55"/>
                  <a:gd name="T19" fmla="*/ 0 h 57"/>
                  <a:gd name="T20" fmla="*/ 38 w 55"/>
                  <a:gd name="T21" fmla="*/ 2 h 57"/>
                  <a:gd name="T22" fmla="*/ 53 w 55"/>
                  <a:gd name="T23" fmla="*/ 17 h 57"/>
                  <a:gd name="T24" fmla="*/ 55 w 55"/>
                  <a:gd name="T25" fmla="*/ 2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57">
                    <a:moveTo>
                      <a:pt x="55" y="28"/>
                    </a:moveTo>
                    <a:lnTo>
                      <a:pt x="53" y="40"/>
                    </a:lnTo>
                    <a:lnTo>
                      <a:pt x="38" y="54"/>
                    </a:lnTo>
                    <a:lnTo>
                      <a:pt x="27" y="57"/>
                    </a:lnTo>
                    <a:lnTo>
                      <a:pt x="15" y="54"/>
                    </a:lnTo>
                    <a:lnTo>
                      <a:pt x="1" y="40"/>
                    </a:lnTo>
                    <a:lnTo>
                      <a:pt x="0" y="28"/>
                    </a:lnTo>
                    <a:lnTo>
                      <a:pt x="1" y="17"/>
                    </a:lnTo>
                    <a:lnTo>
                      <a:pt x="15" y="2"/>
                    </a:lnTo>
                    <a:lnTo>
                      <a:pt x="27" y="0"/>
                    </a:lnTo>
                    <a:lnTo>
                      <a:pt x="38" y="2"/>
                    </a:lnTo>
                    <a:lnTo>
                      <a:pt x="53" y="17"/>
                    </a:lnTo>
                    <a:lnTo>
                      <a:pt x="55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1" name="Freeform 12">
                <a:extLst>
                  <a:ext uri="{FF2B5EF4-FFF2-40B4-BE49-F238E27FC236}">
                    <a16:creationId xmlns:a16="http://schemas.microsoft.com/office/drawing/2014/main" xmlns="" id="{AC5E28E3-10BF-4C34-9CFC-0410C9953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6" y="628"/>
                <a:ext cx="76" cy="34"/>
              </a:xfrm>
              <a:custGeom>
                <a:avLst/>
                <a:gdLst>
                  <a:gd name="T0" fmla="*/ 9 w 306"/>
                  <a:gd name="T1" fmla="*/ 121 h 132"/>
                  <a:gd name="T2" fmla="*/ 18 w 306"/>
                  <a:gd name="T3" fmla="*/ 124 h 132"/>
                  <a:gd name="T4" fmla="*/ 37 w 306"/>
                  <a:gd name="T5" fmla="*/ 123 h 132"/>
                  <a:gd name="T6" fmla="*/ 73 w 306"/>
                  <a:gd name="T7" fmla="*/ 112 h 132"/>
                  <a:gd name="T8" fmla="*/ 120 w 306"/>
                  <a:gd name="T9" fmla="*/ 99 h 132"/>
                  <a:gd name="T10" fmla="*/ 159 w 306"/>
                  <a:gd name="T11" fmla="*/ 95 h 132"/>
                  <a:gd name="T12" fmla="*/ 204 w 306"/>
                  <a:gd name="T13" fmla="*/ 100 h 132"/>
                  <a:gd name="T14" fmla="*/ 257 w 306"/>
                  <a:gd name="T15" fmla="*/ 116 h 132"/>
                  <a:gd name="T16" fmla="*/ 286 w 306"/>
                  <a:gd name="T17" fmla="*/ 131 h 132"/>
                  <a:gd name="T18" fmla="*/ 292 w 306"/>
                  <a:gd name="T19" fmla="*/ 132 h 132"/>
                  <a:gd name="T20" fmla="*/ 300 w 306"/>
                  <a:gd name="T21" fmla="*/ 124 h 132"/>
                  <a:gd name="T22" fmla="*/ 306 w 306"/>
                  <a:gd name="T23" fmla="*/ 107 h 132"/>
                  <a:gd name="T24" fmla="*/ 303 w 306"/>
                  <a:gd name="T25" fmla="*/ 83 h 132"/>
                  <a:gd name="T26" fmla="*/ 293 w 306"/>
                  <a:gd name="T27" fmla="*/ 57 h 132"/>
                  <a:gd name="T28" fmla="*/ 273 w 306"/>
                  <a:gd name="T29" fmla="*/ 32 h 132"/>
                  <a:gd name="T30" fmla="*/ 239 w 306"/>
                  <a:gd name="T31" fmla="*/ 12 h 132"/>
                  <a:gd name="T32" fmla="*/ 191 w 306"/>
                  <a:gd name="T33" fmla="*/ 1 h 132"/>
                  <a:gd name="T34" fmla="*/ 160 w 306"/>
                  <a:gd name="T35" fmla="*/ 0 h 132"/>
                  <a:gd name="T36" fmla="*/ 133 w 306"/>
                  <a:gd name="T37" fmla="*/ 0 h 132"/>
                  <a:gd name="T38" fmla="*/ 87 w 306"/>
                  <a:gd name="T39" fmla="*/ 9 h 132"/>
                  <a:gd name="T40" fmla="*/ 52 w 306"/>
                  <a:gd name="T41" fmla="*/ 25 h 132"/>
                  <a:gd name="T42" fmla="*/ 27 w 306"/>
                  <a:gd name="T43" fmla="*/ 45 h 132"/>
                  <a:gd name="T44" fmla="*/ 10 w 306"/>
                  <a:gd name="T45" fmla="*/ 66 h 132"/>
                  <a:gd name="T46" fmla="*/ 2 w 306"/>
                  <a:gd name="T47" fmla="*/ 87 h 132"/>
                  <a:gd name="T48" fmla="*/ 0 w 306"/>
                  <a:gd name="T49" fmla="*/ 105 h 132"/>
                  <a:gd name="T50" fmla="*/ 5 w 306"/>
                  <a:gd name="T51" fmla="*/ 119 h 132"/>
                  <a:gd name="T52" fmla="*/ 9 w 306"/>
                  <a:gd name="T53" fmla="*/ 12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6" h="132">
                    <a:moveTo>
                      <a:pt x="9" y="121"/>
                    </a:moveTo>
                    <a:lnTo>
                      <a:pt x="18" y="124"/>
                    </a:lnTo>
                    <a:lnTo>
                      <a:pt x="37" y="123"/>
                    </a:lnTo>
                    <a:lnTo>
                      <a:pt x="73" y="112"/>
                    </a:lnTo>
                    <a:lnTo>
                      <a:pt x="120" y="99"/>
                    </a:lnTo>
                    <a:lnTo>
                      <a:pt x="159" y="95"/>
                    </a:lnTo>
                    <a:lnTo>
                      <a:pt x="204" y="100"/>
                    </a:lnTo>
                    <a:lnTo>
                      <a:pt x="257" y="116"/>
                    </a:lnTo>
                    <a:lnTo>
                      <a:pt x="286" y="131"/>
                    </a:lnTo>
                    <a:lnTo>
                      <a:pt x="292" y="132"/>
                    </a:lnTo>
                    <a:lnTo>
                      <a:pt x="300" y="124"/>
                    </a:lnTo>
                    <a:lnTo>
                      <a:pt x="306" y="107"/>
                    </a:lnTo>
                    <a:lnTo>
                      <a:pt x="303" y="83"/>
                    </a:lnTo>
                    <a:lnTo>
                      <a:pt x="293" y="57"/>
                    </a:lnTo>
                    <a:lnTo>
                      <a:pt x="273" y="32"/>
                    </a:lnTo>
                    <a:lnTo>
                      <a:pt x="239" y="12"/>
                    </a:lnTo>
                    <a:lnTo>
                      <a:pt x="191" y="1"/>
                    </a:lnTo>
                    <a:lnTo>
                      <a:pt x="160" y="0"/>
                    </a:lnTo>
                    <a:lnTo>
                      <a:pt x="133" y="0"/>
                    </a:lnTo>
                    <a:lnTo>
                      <a:pt x="87" y="9"/>
                    </a:lnTo>
                    <a:lnTo>
                      <a:pt x="52" y="25"/>
                    </a:lnTo>
                    <a:lnTo>
                      <a:pt x="27" y="45"/>
                    </a:lnTo>
                    <a:lnTo>
                      <a:pt x="10" y="66"/>
                    </a:lnTo>
                    <a:lnTo>
                      <a:pt x="2" y="87"/>
                    </a:lnTo>
                    <a:lnTo>
                      <a:pt x="0" y="105"/>
                    </a:lnTo>
                    <a:lnTo>
                      <a:pt x="5" y="119"/>
                    </a:lnTo>
                    <a:lnTo>
                      <a:pt x="9" y="12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2" name="Freeform 13">
                <a:extLst>
                  <a:ext uri="{FF2B5EF4-FFF2-40B4-BE49-F238E27FC236}">
                    <a16:creationId xmlns:a16="http://schemas.microsoft.com/office/drawing/2014/main" xmlns="" id="{87B08F25-1E89-4306-8E33-F5141DEFC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4" y="664"/>
                <a:ext cx="46" cy="51"/>
              </a:xfrm>
              <a:custGeom>
                <a:avLst/>
                <a:gdLst>
                  <a:gd name="T0" fmla="*/ 185 w 185"/>
                  <a:gd name="T1" fmla="*/ 102 h 204"/>
                  <a:gd name="T2" fmla="*/ 184 w 185"/>
                  <a:gd name="T3" fmla="*/ 122 h 204"/>
                  <a:gd name="T4" fmla="*/ 170 w 185"/>
                  <a:gd name="T5" fmla="*/ 159 h 204"/>
                  <a:gd name="T6" fmla="*/ 144 w 185"/>
                  <a:gd name="T7" fmla="*/ 187 h 204"/>
                  <a:gd name="T8" fmla="*/ 112 w 185"/>
                  <a:gd name="T9" fmla="*/ 202 h 204"/>
                  <a:gd name="T10" fmla="*/ 92 w 185"/>
                  <a:gd name="T11" fmla="*/ 204 h 204"/>
                  <a:gd name="T12" fmla="*/ 73 w 185"/>
                  <a:gd name="T13" fmla="*/ 202 h 204"/>
                  <a:gd name="T14" fmla="*/ 40 w 185"/>
                  <a:gd name="T15" fmla="*/ 187 h 204"/>
                  <a:gd name="T16" fmla="*/ 14 w 185"/>
                  <a:gd name="T17" fmla="*/ 159 h 204"/>
                  <a:gd name="T18" fmla="*/ 1 w 185"/>
                  <a:gd name="T19" fmla="*/ 122 h 204"/>
                  <a:gd name="T20" fmla="*/ 0 w 185"/>
                  <a:gd name="T21" fmla="*/ 102 h 204"/>
                  <a:gd name="T22" fmla="*/ 1 w 185"/>
                  <a:gd name="T23" fmla="*/ 81 h 204"/>
                  <a:gd name="T24" fmla="*/ 14 w 185"/>
                  <a:gd name="T25" fmla="*/ 44 h 204"/>
                  <a:gd name="T26" fmla="*/ 40 w 185"/>
                  <a:gd name="T27" fmla="*/ 17 h 204"/>
                  <a:gd name="T28" fmla="*/ 73 w 185"/>
                  <a:gd name="T29" fmla="*/ 1 h 204"/>
                  <a:gd name="T30" fmla="*/ 92 w 185"/>
                  <a:gd name="T31" fmla="*/ 0 h 204"/>
                  <a:gd name="T32" fmla="*/ 112 w 185"/>
                  <a:gd name="T33" fmla="*/ 1 h 204"/>
                  <a:gd name="T34" fmla="*/ 144 w 185"/>
                  <a:gd name="T35" fmla="*/ 17 h 204"/>
                  <a:gd name="T36" fmla="*/ 170 w 185"/>
                  <a:gd name="T37" fmla="*/ 44 h 204"/>
                  <a:gd name="T38" fmla="*/ 184 w 185"/>
                  <a:gd name="T39" fmla="*/ 81 h 204"/>
                  <a:gd name="T40" fmla="*/ 185 w 185"/>
                  <a:gd name="T41" fmla="*/ 10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5" h="204">
                    <a:moveTo>
                      <a:pt x="185" y="102"/>
                    </a:moveTo>
                    <a:lnTo>
                      <a:pt x="184" y="122"/>
                    </a:lnTo>
                    <a:lnTo>
                      <a:pt x="170" y="159"/>
                    </a:lnTo>
                    <a:lnTo>
                      <a:pt x="144" y="187"/>
                    </a:lnTo>
                    <a:lnTo>
                      <a:pt x="112" y="202"/>
                    </a:lnTo>
                    <a:lnTo>
                      <a:pt x="92" y="204"/>
                    </a:lnTo>
                    <a:lnTo>
                      <a:pt x="73" y="202"/>
                    </a:lnTo>
                    <a:lnTo>
                      <a:pt x="40" y="187"/>
                    </a:lnTo>
                    <a:lnTo>
                      <a:pt x="14" y="159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1" y="81"/>
                    </a:lnTo>
                    <a:lnTo>
                      <a:pt x="14" y="44"/>
                    </a:lnTo>
                    <a:lnTo>
                      <a:pt x="40" y="17"/>
                    </a:lnTo>
                    <a:lnTo>
                      <a:pt x="73" y="1"/>
                    </a:lnTo>
                    <a:lnTo>
                      <a:pt x="92" y="0"/>
                    </a:lnTo>
                    <a:lnTo>
                      <a:pt x="112" y="1"/>
                    </a:lnTo>
                    <a:lnTo>
                      <a:pt x="144" y="17"/>
                    </a:lnTo>
                    <a:lnTo>
                      <a:pt x="170" y="44"/>
                    </a:lnTo>
                    <a:lnTo>
                      <a:pt x="184" y="81"/>
                    </a:lnTo>
                    <a:lnTo>
                      <a:pt x="185" y="102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3" name="Freeform 14">
                <a:extLst>
                  <a:ext uri="{FF2B5EF4-FFF2-40B4-BE49-F238E27FC236}">
                    <a16:creationId xmlns:a16="http://schemas.microsoft.com/office/drawing/2014/main" xmlns="" id="{A944A49C-3102-440B-99DB-4EF3725431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2" y="671"/>
                <a:ext cx="14" cy="14"/>
              </a:xfrm>
              <a:custGeom>
                <a:avLst/>
                <a:gdLst>
                  <a:gd name="T0" fmla="*/ 57 w 57"/>
                  <a:gd name="T1" fmla="*/ 28 h 57"/>
                  <a:gd name="T2" fmla="*/ 55 w 57"/>
                  <a:gd name="T3" fmla="*/ 40 h 57"/>
                  <a:gd name="T4" fmla="*/ 40 w 57"/>
                  <a:gd name="T5" fmla="*/ 54 h 57"/>
                  <a:gd name="T6" fmla="*/ 29 w 57"/>
                  <a:gd name="T7" fmla="*/ 57 h 57"/>
                  <a:gd name="T8" fmla="*/ 17 w 57"/>
                  <a:gd name="T9" fmla="*/ 54 h 57"/>
                  <a:gd name="T10" fmla="*/ 3 w 57"/>
                  <a:gd name="T11" fmla="*/ 40 h 57"/>
                  <a:gd name="T12" fmla="*/ 0 w 57"/>
                  <a:gd name="T13" fmla="*/ 28 h 57"/>
                  <a:gd name="T14" fmla="*/ 3 w 57"/>
                  <a:gd name="T15" fmla="*/ 17 h 57"/>
                  <a:gd name="T16" fmla="*/ 17 w 57"/>
                  <a:gd name="T17" fmla="*/ 2 h 57"/>
                  <a:gd name="T18" fmla="*/ 29 w 57"/>
                  <a:gd name="T19" fmla="*/ 0 h 57"/>
                  <a:gd name="T20" fmla="*/ 40 w 57"/>
                  <a:gd name="T21" fmla="*/ 2 h 57"/>
                  <a:gd name="T22" fmla="*/ 55 w 57"/>
                  <a:gd name="T23" fmla="*/ 17 h 57"/>
                  <a:gd name="T24" fmla="*/ 57 w 57"/>
                  <a:gd name="T25" fmla="*/ 2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7" h="57">
                    <a:moveTo>
                      <a:pt x="57" y="28"/>
                    </a:moveTo>
                    <a:lnTo>
                      <a:pt x="55" y="40"/>
                    </a:lnTo>
                    <a:lnTo>
                      <a:pt x="40" y="54"/>
                    </a:lnTo>
                    <a:lnTo>
                      <a:pt x="29" y="57"/>
                    </a:lnTo>
                    <a:lnTo>
                      <a:pt x="17" y="54"/>
                    </a:lnTo>
                    <a:lnTo>
                      <a:pt x="3" y="40"/>
                    </a:lnTo>
                    <a:lnTo>
                      <a:pt x="0" y="28"/>
                    </a:lnTo>
                    <a:lnTo>
                      <a:pt x="3" y="17"/>
                    </a:lnTo>
                    <a:lnTo>
                      <a:pt x="17" y="2"/>
                    </a:lnTo>
                    <a:lnTo>
                      <a:pt x="29" y="0"/>
                    </a:lnTo>
                    <a:lnTo>
                      <a:pt x="40" y="2"/>
                    </a:lnTo>
                    <a:lnTo>
                      <a:pt x="55" y="17"/>
                    </a:lnTo>
                    <a:lnTo>
                      <a:pt x="57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4" name="Freeform 15">
                <a:extLst>
                  <a:ext uri="{FF2B5EF4-FFF2-40B4-BE49-F238E27FC236}">
                    <a16:creationId xmlns:a16="http://schemas.microsoft.com/office/drawing/2014/main" xmlns="" id="{3F618F21-A926-4C62-A338-679F8E64BF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0" y="631"/>
                <a:ext cx="77" cy="34"/>
              </a:xfrm>
              <a:custGeom>
                <a:avLst/>
                <a:gdLst>
                  <a:gd name="T0" fmla="*/ 295 w 304"/>
                  <a:gd name="T1" fmla="*/ 121 h 132"/>
                  <a:gd name="T2" fmla="*/ 287 w 304"/>
                  <a:gd name="T3" fmla="*/ 124 h 132"/>
                  <a:gd name="T4" fmla="*/ 268 w 304"/>
                  <a:gd name="T5" fmla="*/ 123 h 132"/>
                  <a:gd name="T6" fmla="*/ 232 w 304"/>
                  <a:gd name="T7" fmla="*/ 112 h 132"/>
                  <a:gd name="T8" fmla="*/ 184 w 304"/>
                  <a:gd name="T9" fmla="*/ 99 h 132"/>
                  <a:gd name="T10" fmla="*/ 146 w 304"/>
                  <a:gd name="T11" fmla="*/ 95 h 132"/>
                  <a:gd name="T12" fmla="*/ 102 w 304"/>
                  <a:gd name="T13" fmla="*/ 100 h 132"/>
                  <a:gd name="T14" fmla="*/ 49 w 304"/>
                  <a:gd name="T15" fmla="*/ 116 h 132"/>
                  <a:gd name="T16" fmla="*/ 19 w 304"/>
                  <a:gd name="T17" fmla="*/ 131 h 132"/>
                  <a:gd name="T18" fmla="*/ 13 w 304"/>
                  <a:gd name="T19" fmla="*/ 132 h 132"/>
                  <a:gd name="T20" fmla="*/ 4 w 304"/>
                  <a:gd name="T21" fmla="*/ 124 h 132"/>
                  <a:gd name="T22" fmla="*/ 0 w 304"/>
                  <a:gd name="T23" fmla="*/ 107 h 132"/>
                  <a:gd name="T24" fmla="*/ 2 w 304"/>
                  <a:gd name="T25" fmla="*/ 83 h 132"/>
                  <a:gd name="T26" fmla="*/ 12 w 304"/>
                  <a:gd name="T27" fmla="*/ 57 h 132"/>
                  <a:gd name="T28" fmla="*/ 33 w 304"/>
                  <a:gd name="T29" fmla="*/ 32 h 132"/>
                  <a:gd name="T30" fmla="*/ 67 w 304"/>
                  <a:gd name="T31" fmla="*/ 12 h 132"/>
                  <a:gd name="T32" fmla="*/ 114 w 304"/>
                  <a:gd name="T33" fmla="*/ 1 h 132"/>
                  <a:gd name="T34" fmla="*/ 146 w 304"/>
                  <a:gd name="T35" fmla="*/ 0 h 132"/>
                  <a:gd name="T36" fmla="*/ 173 w 304"/>
                  <a:gd name="T37" fmla="*/ 0 h 132"/>
                  <a:gd name="T38" fmla="*/ 218 w 304"/>
                  <a:gd name="T39" fmla="*/ 9 h 132"/>
                  <a:gd name="T40" fmla="*/ 252 w 304"/>
                  <a:gd name="T41" fmla="*/ 25 h 132"/>
                  <a:gd name="T42" fmla="*/ 278 w 304"/>
                  <a:gd name="T43" fmla="*/ 45 h 132"/>
                  <a:gd name="T44" fmla="*/ 294 w 304"/>
                  <a:gd name="T45" fmla="*/ 66 h 132"/>
                  <a:gd name="T46" fmla="*/ 303 w 304"/>
                  <a:gd name="T47" fmla="*/ 87 h 132"/>
                  <a:gd name="T48" fmla="*/ 304 w 304"/>
                  <a:gd name="T49" fmla="*/ 105 h 132"/>
                  <a:gd name="T50" fmla="*/ 300 w 304"/>
                  <a:gd name="T51" fmla="*/ 119 h 132"/>
                  <a:gd name="T52" fmla="*/ 295 w 304"/>
                  <a:gd name="T53" fmla="*/ 12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4" h="132">
                    <a:moveTo>
                      <a:pt x="295" y="121"/>
                    </a:moveTo>
                    <a:lnTo>
                      <a:pt x="287" y="124"/>
                    </a:lnTo>
                    <a:lnTo>
                      <a:pt x="268" y="123"/>
                    </a:lnTo>
                    <a:lnTo>
                      <a:pt x="232" y="112"/>
                    </a:lnTo>
                    <a:lnTo>
                      <a:pt x="184" y="99"/>
                    </a:lnTo>
                    <a:lnTo>
                      <a:pt x="146" y="95"/>
                    </a:lnTo>
                    <a:lnTo>
                      <a:pt x="102" y="100"/>
                    </a:lnTo>
                    <a:lnTo>
                      <a:pt x="49" y="116"/>
                    </a:lnTo>
                    <a:lnTo>
                      <a:pt x="19" y="131"/>
                    </a:lnTo>
                    <a:lnTo>
                      <a:pt x="13" y="132"/>
                    </a:lnTo>
                    <a:lnTo>
                      <a:pt x="4" y="124"/>
                    </a:lnTo>
                    <a:lnTo>
                      <a:pt x="0" y="107"/>
                    </a:lnTo>
                    <a:lnTo>
                      <a:pt x="2" y="83"/>
                    </a:lnTo>
                    <a:lnTo>
                      <a:pt x="12" y="57"/>
                    </a:lnTo>
                    <a:lnTo>
                      <a:pt x="33" y="32"/>
                    </a:lnTo>
                    <a:lnTo>
                      <a:pt x="67" y="12"/>
                    </a:lnTo>
                    <a:lnTo>
                      <a:pt x="114" y="1"/>
                    </a:lnTo>
                    <a:lnTo>
                      <a:pt x="146" y="0"/>
                    </a:lnTo>
                    <a:lnTo>
                      <a:pt x="173" y="0"/>
                    </a:lnTo>
                    <a:lnTo>
                      <a:pt x="218" y="9"/>
                    </a:lnTo>
                    <a:lnTo>
                      <a:pt x="252" y="25"/>
                    </a:lnTo>
                    <a:lnTo>
                      <a:pt x="278" y="45"/>
                    </a:lnTo>
                    <a:lnTo>
                      <a:pt x="294" y="66"/>
                    </a:lnTo>
                    <a:lnTo>
                      <a:pt x="303" y="87"/>
                    </a:lnTo>
                    <a:lnTo>
                      <a:pt x="304" y="105"/>
                    </a:lnTo>
                    <a:lnTo>
                      <a:pt x="300" y="119"/>
                    </a:lnTo>
                    <a:lnTo>
                      <a:pt x="295" y="12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5" name="Freeform 16">
                <a:extLst>
                  <a:ext uri="{FF2B5EF4-FFF2-40B4-BE49-F238E27FC236}">
                    <a16:creationId xmlns:a16="http://schemas.microsoft.com/office/drawing/2014/main" xmlns="" id="{77A07EAB-A487-4CD7-80D3-90774DB66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9" y="768"/>
                <a:ext cx="73" cy="26"/>
              </a:xfrm>
              <a:custGeom>
                <a:avLst/>
                <a:gdLst>
                  <a:gd name="T0" fmla="*/ 147 w 295"/>
                  <a:gd name="T1" fmla="*/ 46 h 107"/>
                  <a:gd name="T2" fmla="*/ 114 w 295"/>
                  <a:gd name="T3" fmla="*/ 43 h 107"/>
                  <a:gd name="T4" fmla="*/ 60 w 295"/>
                  <a:gd name="T5" fmla="*/ 25 h 107"/>
                  <a:gd name="T6" fmla="*/ 22 w 295"/>
                  <a:gd name="T7" fmla="*/ 6 h 107"/>
                  <a:gd name="T8" fmla="*/ 6 w 295"/>
                  <a:gd name="T9" fmla="*/ 0 h 107"/>
                  <a:gd name="T10" fmla="*/ 0 w 295"/>
                  <a:gd name="T11" fmla="*/ 5 h 107"/>
                  <a:gd name="T12" fmla="*/ 0 w 295"/>
                  <a:gd name="T13" fmla="*/ 11 h 107"/>
                  <a:gd name="T14" fmla="*/ 1 w 295"/>
                  <a:gd name="T15" fmla="*/ 23 h 107"/>
                  <a:gd name="T16" fmla="*/ 14 w 295"/>
                  <a:gd name="T17" fmla="*/ 56 h 107"/>
                  <a:gd name="T18" fmla="*/ 37 w 295"/>
                  <a:gd name="T19" fmla="*/ 79 h 107"/>
                  <a:gd name="T20" fmla="*/ 60 w 295"/>
                  <a:gd name="T21" fmla="*/ 91 h 107"/>
                  <a:gd name="T22" fmla="*/ 88 w 295"/>
                  <a:gd name="T23" fmla="*/ 101 h 107"/>
                  <a:gd name="T24" fmla="*/ 126 w 295"/>
                  <a:gd name="T25" fmla="*/ 106 h 107"/>
                  <a:gd name="T26" fmla="*/ 147 w 295"/>
                  <a:gd name="T27" fmla="*/ 107 h 107"/>
                  <a:gd name="T28" fmla="*/ 170 w 295"/>
                  <a:gd name="T29" fmla="*/ 106 h 107"/>
                  <a:gd name="T30" fmla="*/ 206 w 295"/>
                  <a:gd name="T31" fmla="*/ 101 h 107"/>
                  <a:gd name="T32" fmla="*/ 235 w 295"/>
                  <a:gd name="T33" fmla="*/ 91 h 107"/>
                  <a:gd name="T34" fmla="*/ 258 w 295"/>
                  <a:gd name="T35" fmla="*/ 79 h 107"/>
                  <a:gd name="T36" fmla="*/ 281 w 295"/>
                  <a:gd name="T37" fmla="*/ 56 h 107"/>
                  <a:gd name="T38" fmla="*/ 294 w 295"/>
                  <a:gd name="T39" fmla="*/ 23 h 107"/>
                  <a:gd name="T40" fmla="*/ 295 w 295"/>
                  <a:gd name="T41" fmla="*/ 11 h 107"/>
                  <a:gd name="T42" fmla="*/ 294 w 295"/>
                  <a:gd name="T43" fmla="*/ 5 h 107"/>
                  <a:gd name="T44" fmla="*/ 290 w 295"/>
                  <a:gd name="T45" fmla="*/ 0 h 107"/>
                  <a:gd name="T46" fmla="*/ 274 w 295"/>
                  <a:gd name="T47" fmla="*/ 6 h 107"/>
                  <a:gd name="T48" fmla="*/ 235 w 295"/>
                  <a:gd name="T49" fmla="*/ 25 h 107"/>
                  <a:gd name="T50" fmla="*/ 181 w 295"/>
                  <a:gd name="T51" fmla="*/ 43 h 107"/>
                  <a:gd name="T52" fmla="*/ 147 w 295"/>
                  <a:gd name="T53" fmla="*/ 46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5" h="107">
                    <a:moveTo>
                      <a:pt x="147" y="46"/>
                    </a:moveTo>
                    <a:lnTo>
                      <a:pt x="114" y="43"/>
                    </a:lnTo>
                    <a:lnTo>
                      <a:pt x="60" y="25"/>
                    </a:lnTo>
                    <a:lnTo>
                      <a:pt x="22" y="6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1" y="23"/>
                    </a:lnTo>
                    <a:lnTo>
                      <a:pt x="14" y="56"/>
                    </a:lnTo>
                    <a:lnTo>
                      <a:pt x="37" y="79"/>
                    </a:lnTo>
                    <a:lnTo>
                      <a:pt x="60" y="91"/>
                    </a:lnTo>
                    <a:lnTo>
                      <a:pt x="88" y="101"/>
                    </a:lnTo>
                    <a:lnTo>
                      <a:pt x="126" y="106"/>
                    </a:lnTo>
                    <a:lnTo>
                      <a:pt x="147" y="107"/>
                    </a:lnTo>
                    <a:lnTo>
                      <a:pt x="170" y="106"/>
                    </a:lnTo>
                    <a:lnTo>
                      <a:pt x="206" y="101"/>
                    </a:lnTo>
                    <a:lnTo>
                      <a:pt x="235" y="91"/>
                    </a:lnTo>
                    <a:lnTo>
                      <a:pt x="258" y="79"/>
                    </a:lnTo>
                    <a:lnTo>
                      <a:pt x="281" y="56"/>
                    </a:lnTo>
                    <a:lnTo>
                      <a:pt x="294" y="23"/>
                    </a:lnTo>
                    <a:lnTo>
                      <a:pt x="295" y="11"/>
                    </a:lnTo>
                    <a:lnTo>
                      <a:pt x="294" y="5"/>
                    </a:lnTo>
                    <a:lnTo>
                      <a:pt x="290" y="0"/>
                    </a:lnTo>
                    <a:lnTo>
                      <a:pt x="274" y="6"/>
                    </a:lnTo>
                    <a:lnTo>
                      <a:pt x="235" y="25"/>
                    </a:lnTo>
                    <a:lnTo>
                      <a:pt x="181" y="43"/>
                    </a:lnTo>
                    <a:lnTo>
                      <a:pt x="147" y="4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6" name="Freeform 17">
                <a:extLst>
                  <a:ext uri="{FF2B5EF4-FFF2-40B4-BE49-F238E27FC236}">
                    <a16:creationId xmlns:a16="http://schemas.microsoft.com/office/drawing/2014/main" xmlns="" id="{11482A0E-70F1-4694-B5E4-C07E59CAA0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3" y="852"/>
                <a:ext cx="25" cy="9"/>
              </a:xfrm>
              <a:custGeom>
                <a:avLst/>
                <a:gdLst>
                  <a:gd name="T0" fmla="*/ 51 w 102"/>
                  <a:gd name="T1" fmla="*/ 15 h 36"/>
                  <a:gd name="T2" fmla="*/ 30 w 102"/>
                  <a:gd name="T3" fmla="*/ 12 h 36"/>
                  <a:gd name="T4" fmla="*/ 8 w 102"/>
                  <a:gd name="T5" fmla="*/ 1 h 36"/>
                  <a:gd name="T6" fmla="*/ 1 w 102"/>
                  <a:gd name="T7" fmla="*/ 0 h 36"/>
                  <a:gd name="T8" fmla="*/ 0 w 102"/>
                  <a:gd name="T9" fmla="*/ 2 h 36"/>
                  <a:gd name="T10" fmla="*/ 1 w 102"/>
                  <a:gd name="T11" fmla="*/ 12 h 36"/>
                  <a:gd name="T12" fmla="*/ 17 w 102"/>
                  <a:gd name="T13" fmla="*/ 28 h 36"/>
                  <a:gd name="T14" fmla="*/ 37 w 102"/>
                  <a:gd name="T15" fmla="*/ 35 h 36"/>
                  <a:gd name="T16" fmla="*/ 51 w 102"/>
                  <a:gd name="T17" fmla="*/ 36 h 36"/>
                  <a:gd name="T18" fmla="*/ 66 w 102"/>
                  <a:gd name="T19" fmla="*/ 35 h 36"/>
                  <a:gd name="T20" fmla="*/ 86 w 102"/>
                  <a:gd name="T21" fmla="*/ 28 h 36"/>
                  <a:gd name="T22" fmla="*/ 101 w 102"/>
                  <a:gd name="T23" fmla="*/ 12 h 36"/>
                  <a:gd name="T24" fmla="*/ 102 w 102"/>
                  <a:gd name="T25" fmla="*/ 2 h 36"/>
                  <a:gd name="T26" fmla="*/ 102 w 102"/>
                  <a:gd name="T27" fmla="*/ 0 h 36"/>
                  <a:gd name="T28" fmla="*/ 95 w 102"/>
                  <a:gd name="T29" fmla="*/ 1 h 36"/>
                  <a:gd name="T30" fmla="*/ 74 w 102"/>
                  <a:gd name="T31" fmla="*/ 12 h 36"/>
                  <a:gd name="T32" fmla="*/ 51 w 102"/>
                  <a:gd name="T33" fmla="*/ 1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2" h="36">
                    <a:moveTo>
                      <a:pt x="51" y="15"/>
                    </a:moveTo>
                    <a:lnTo>
                      <a:pt x="30" y="12"/>
                    </a:lnTo>
                    <a:lnTo>
                      <a:pt x="8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1" y="12"/>
                    </a:lnTo>
                    <a:lnTo>
                      <a:pt x="17" y="28"/>
                    </a:lnTo>
                    <a:lnTo>
                      <a:pt x="37" y="35"/>
                    </a:lnTo>
                    <a:lnTo>
                      <a:pt x="51" y="36"/>
                    </a:lnTo>
                    <a:lnTo>
                      <a:pt x="66" y="35"/>
                    </a:lnTo>
                    <a:lnTo>
                      <a:pt x="86" y="28"/>
                    </a:lnTo>
                    <a:lnTo>
                      <a:pt x="101" y="12"/>
                    </a:lnTo>
                    <a:lnTo>
                      <a:pt x="102" y="2"/>
                    </a:lnTo>
                    <a:lnTo>
                      <a:pt x="102" y="0"/>
                    </a:lnTo>
                    <a:lnTo>
                      <a:pt x="95" y="1"/>
                    </a:lnTo>
                    <a:lnTo>
                      <a:pt x="74" y="12"/>
                    </a:lnTo>
                    <a:lnTo>
                      <a:pt x="51" y="15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7" name="Freeform 18">
                <a:extLst>
                  <a:ext uri="{FF2B5EF4-FFF2-40B4-BE49-F238E27FC236}">
                    <a16:creationId xmlns:a16="http://schemas.microsoft.com/office/drawing/2014/main" xmlns="" id="{1C973BA3-A81D-4414-8F9B-23359C1880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7" y="822"/>
                <a:ext cx="117" cy="20"/>
              </a:xfrm>
              <a:custGeom>
                <a:avLst/>
                <a:gdLst>
                  <a:gd name="T0" fmla="*/ 233 w 467"/>
                  <a:gd name="T1" fmla="*/ 48 h 78"/>
                  <a:gd name="T2" fmla="*/ 181 w 467"/>
                  <a:gd name="T3" fmla="*/ 46 h 78"/>
                  <a:gd name="T4" fmla="*/ 94 w 467"/>
                  <a:gd name="T5" fmla="*/ 31 h 78"/>
                  <a:gd name="T6" fmla="*/ 34 w 467"/>
                  <a:gd name="T7" fmla="*/ 10 h 78"/>
                  <a:gd name="T8" fmla="*/ 2 w 467"/>
                  <a:gd name="T9" fmla="*/ 0 h 78"/>
                  <a:gd name="T10" fmla="*/ 0 w 467"/>
                  <a:gd name="T11" fmla="*/ 3 h 78"/>
                  <a:gd name="T12" fmla="*/ 1 w 467"/>
                  <a:gd name="T13" fmla="*/ 10 h 78"/>
                  <a:gd name="T14" fmla="*/ 22 w 467"/>
                  <a:gd name="T15" fmla="*/ 34 h 78"/>
                  <a:gd name="T16" fmla="*/ 74 w 467"/>
                  <a:gd name="T17" fmla="*/ 59 h 78"/>
                  <a:gd name="T18" fmla="*/ 140 w 467"/>
                  <a:gd name="T19" fmla="*/ 72 h 78"/>
                  <a:gd name="T20" fmla="*/ 199 w 467"/>
                  <a:gd name="T21" fmla="*/ 77 h 78"/>
                  <a:gd name="T22" fmla="*/ 233 w 467"/>
                  <a:gd name="T23" fmla="*/ 78 h 78"/>
                  <a:gd name="T24" fmla="*/ 268 w 467"/>
                  <a:gd name="T25" fmla="*/ 77 h 78"/>
                  <a:gd name="T26" fmla="*/ 327 w 467"/>
                  <a:gd name="T27" fmla="*/ 72 h 78"/>
                  <a:gd name="T28" fmla="*/ 394 w 467"/>
                  <a:gd name="T29" fmla="*/ 59 h 78"/>
                  <a:gd name="T30" fmla="*/ 445 w 467"/>
                  <a:gd name="T31" fmla="*/ 34 h 78"/>
                  <a:gd name="T32" fmla="*/ 466 w 467"/>
                  <a:gd name="T33" fmla="*/ 10 h 78"/>
                  <a:gd name="T34" fmla="*/ 467 w 467"/>
                  <a:gd name="T35" fmla="*/ 3 h 78"/>
                  <a:gd name="T36" fmla="*/ 464 w 467"/>
                  <a:gd name="T37" fmla="*/ 0 h 78"/>
                  <a:gd name="T38" fmla="*/ 433 w 467"/>
                  <a:gd name="T39" fmla="*/ 10 h 78"/>
                  <a:gd name="T40" fmla="*/ 372 w 467"/>
                  <a:gd name="T41" fmla="*/ 31 h 78"/>
                  <a:gd name="T42" fmla="*/ 286 w 467"/>
                  <a:gd name="T43" fmla="*/ 46 h 78"/>
                  <a:gd name="T44" fmla="*/ 233 w 467"/>
                  <a:gd name="T45" fmla="*/ 4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67" h="78">
                    <a:moveTo>
                      <a:pt x="233" y="48"/>
                    </a:moveTo>
                    <a:lnTo>
                      <a:pt x="181" y="46"/>
                    </a:lnTo>
                    <a:lnTo>
                      <a:pt x="94" y="31"/>
                    </a:lnTo>
                    <a:lnTo>
                      <a:pt x="34" y="1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" y="10"/>
                    </a:lnTo>
                    <a:lnTo>
                      <a:pt x="22" y="34"/>
                    </a:lnTo>
                    <a:lnTo>
                      <a:pt x="74" y="59"/>
                    </a:lnTo>
                    <a:lnTo>
                      <a:pt x="140" y="72"/>
                    </a:lnTo>
                    <a:lnTo>
                      <a:pt x="199" y="77"/>
                    </a:lnTo>
                    <a:lnTo>
                      <a:pt x="233" y="78"/>
                    </a:lnTo>
                    <a:lnTo>
                      <a:pt x="268" y="77"/>
                    </a:lnTo>
                    <a:lnTo>
                      <a:pt x="327" y="72"/>
                    </a:lnTo>
                    <a:lnTo>
                      <a:pt x="394" y="59"/>
                    </a:lnTo>
                    <a:lnTo>
                      <a:pt x="445" y="34"/>
                    </a:lnTo>
                    <a:lnTo>
                      <a:pt x="466" y="10"/>
                    </a:lnTo>
                    <a:lnTo>
                      <a:pt x="467" y="3"/>
                    </a:lnTo>
                    <a:lnTo>
                      <a:pt x="464" y="0"/>
                    </a:lnTo>
                    <a:lnTo>
                      <a:pt x="433" y="10"/>
                    </a:lnTo>
                    <a:lnTo>
                      <a:pt x="372" y="31"/>
                    </a:lnTo>
                    <a:lnTo>
                      <a:pt x="286" y="46"/>
                    </a:lnTo>
                    <a:lnTo>
                      <a:pt x="233" y="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8" name="Freeform 12">
              <a:extLst>
                <a:ext uri="{FF2B5EF4-FFF2-40B4-BE49-F238E27FC236}">
                  <a16:creationId xmlns:a16="http://schemas.microsoft.com/office/drawing/2014/main" xmlns="" id="{6184DAAD-8A83-4FF3-B9E9-883CC9F55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9831" y="520212"/>
              <a:ext cx="45392" cy="20307"/>
            </a:xfrm>
            <a:custGeom>
              <a:avLst/>
              <a:gdLst>
                <a:gd name="T0" fmla="*/ 9 w 306"/>
                <a:gd name="T1" fmla="*/ 121 h 132"/>
                <a:gd name="T2" fmla="*/ 18 w 306"/>
                <a:gd name="T3" fmla="*/ 124 h 132"/>
                <a:gd name="T4" fmla="*/ 37 w 306"/>
                <a:gd name="T5" fmla="*/ 123 h 132"/>
                <a:gd name="T6" fmla="*/ 73 w 306"/>
                <a:gd name="T7" fmla="*/ 112 h 132"/>
                <a:gd name="T8" fmla="*/ 120 w 306"/>
                <a:gd name="T9" fmla="*/ 99 h 132"/>
                <a:gd name="T10" fmla="*/ 159 w 306"/>
                <a:gd name="T11" fmla="*/ 95 h 132"/>
                <a:gd name="T12" fmla="*/ 204 w 306"/>
                <a:gd name="T13" fmla="*/ 100 h 132"/>
                <a:gd name="T14" fmla="*/ 257 w 306"/>
                <a:gd name="T15" fmla="*/ 116 h 132"/>
                <a:gd name="T16" fmla="*/ 286 w 306"/>
                <a:gd name="T17" fmla="*/ 131 h 132"/>
                <a:gd name="T18" fmla="*/ 292 w 306"/>
                <a:gd name="T19" fmla="*/ 132 h 132"/>
                <a:gd name="T20" fmla="*/ 300 w 306"/>
                <a:gd name="T21" fmla="*/ 124 h 132"/>
                <a:gd name="T22" fmla="*/ 306 w 306"/>
                <a:gd name="T23" fmla="*/ 107 h 132"/>
                <a:gd name="T24" fmla="*/ 303 w 306"/>
                <a:gd name="T25" fmla="*/ 83 h 132"/>
                <a:gd name="T26" fmla="*/ 293 w 306"/>
                <a:gd name="T27" fmla="*/ 57 h 132"/>
                <a:gd name="T28" fmla="*/ 273 w 306"/>
                <a:gd name="T29" fmla="*/ 32 h 132"/>
                <a:gd name="T30" fmla="*/ 239 w 306"/>
                <a:gd name="T31" fmla="*/ 12 h 132"/>
                <a:gd name="T32" fmla="*/ 191 w 306"/>
                <a:gd name="T33" fmla="*/ 1 h 132"/>
                <a:gd name="T34" fmla="*/ 160 w 306"/>
                <a:gd name="T35" fmla="*/ 0 h 132"/>
                <a:gd name="T36" fmla="*/ 133 w 306"/>
                <a:gd name="T37" fmla="*/ 0 h 132"/>
                <a:gd name="T38" fmla="*/ 87 w 306"/>
                <a:gd name="T39" fmla="*/ 9 h 132"/>
                <a:gd name="T40" fmla="*/ 52 w 306"/>
                <a:gd name="T41" fmla="*/ 25 h 132"/>
                <a:gd name="T42" fmla="*/ 27 w 306"/>
                <a:gd name="T43" fmla="*/ 45 h 132"/>
                <a:gd name="T44" fmla="*/ 10 w 306"/>
                <a:gd name="T45" fmla="*/ 66 h 132"/>
                <a:gd name="T46" fmla="*/ 2 w 306"/>
                <a:gd name="T47" fmla="*/ 87 h 132"/>
                <a:gd name="T48" fmla="*/ 0 w 306"/>
                <a:gd name="T49" fmla="*/ 105 h 132"/>
                <a:gd name="T50" fmla="*/ 5 w 306"/>
                <a:gd name="T51" fmla="*/ 119 h 132"/>
                <a:gd name="T52" fmla="*/ 9 w 306"/>
                <a:gd name="T53" fmla="*/ 12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6" h="132">
                  <a:moveTo>
                    <a:pt x="9" y="121"/>
                  </a:moveTo>
                  <a:lnTo>
                    <a:pt x="18" y="124"/>
                  </a:lnTo>
                  <a:lnTo>
                    <a:pt x="37" y="123"/>
                  </a:lnTo>
                  <a:lnTo>
                    <a:pt x="73" y="112"/>
                  </a:lnTo>
                  <a:lnTo>
                    <a:pt x="120" y="99"/>
                  </a:lnTo>
                  <a:lnTo>
                    <a:pt x="159" y="95"/>
                  </a:lnTo>
                  <a:lnTo>
                    <a:pt x="204" y="100"/>
                  </a:lnTo>
                  <a:lnTo>
                    <a:pt x="257" y="116"/>
                  </a:lnTo>
                  <a:lnTo>
                    <a:pt x="286" y="131"/>
                  </a:lnTo>
                  <a:lnTo>
                    <a:pt x="292" y="132"/>
                  </a:lnTo>
                  <a:lnTo>
                    <a:pt x="300" y="124"/>
                  </a:lnTo>
                  <a:lnTo>
                    <a:pt x="306" y="107"/>
                  </a:lnTo>
                  <a:lnTo>
                    <a:pt x="303" y="83"/>
                  </a:lnTo>
                  <a:lnTo>
                    <a:pt x="293" y="57"/>
                  </a:lnTo>
                  <a:lnTo>
                    <a:pt x="273" y="32"/>
                  </a:lnTo>
                  <a:lnTo>
                    <a:pt x="239" y="12"/>
                  </a:lnTo>
                  <a:lnTo>
                    <a:pt x="191" y="1"/>
                  </a:lnTo>
                  <a:lnTo>
                    <a:pt x="160" y="0"/>
                  </a:lnTo>
                  <a:lnTo>
                    <a:pt x="133" y="0"/>
                  </a:lnTo>
                  <a:lnTo>
                    <a:pt x="87" y="9"/>
                  </a:lnTo>
                  <a:lnTo>
                    <a:pt x="52" y="25"/>
                  </a:lnTo>
                  <a:lnTo>
                    <a:pt x="27" y="45"/>
                  </a:lnTo>
                  <a:lnTo>
                    <a:pt x="10" y="66"/>
                  </a:lnTo>
                  <a:lnTo>
                    <a:pt x="2" y="87"/>
                  </a:lnTo>
                  <a:lnTo>
                    <a:pt x="0" y="105"/>
                  </a:lnTo>
                  <a:lnTo>
                    <a:pt x="5" y="119"/>
                  </a:lnTo>
                  <a:lnTo>
                    <a:pt x="9" y="12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9" name="Freeform 10">
              <a:extLst>
                <a:ext uri="{FF2B5EF4-FFF2-40B4-BE49-F238E27FC236}">
                  <a16:creationId xmlns:a16="http://schemas.microsoft.com/office/drawing/2014/main" xmlns="" id="{FEF4C320-B9C4-471B-926E-2EB6E141C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0899" y="542955"/>
              <a:ext cx="28071" cy="30461"/>
            </a:xfrm>
            <a:custGeom>
              <a:avLst/>
              <a:gdLst>
                <a:gd name="T0" fmla="*/ 185 w 185"/>
                <a:gd name="T1" fmla="*/ 102 h 204"/>
                <a:gd name="T2" fmla="*/ 184 w 185"/>
                <a:gd name="T3" fmla="*/ 122 h 204"/>
                <a:gd name="T4" fmla="*/ 171 w 185"/>
                <a:gd name="T5" fmla="*/ 159 h 204"/>
                <a:gd name="T6" fmla="*/ 145 w 185"/>
                <a:gd name="T7" fmla="*/ 187 h 204"/>
                <a:gd name="T8" fmla="*/ 112 w 185"/>
                <a:gd name="T9" fmla="*/ 202 h 204"/>
                <a:gd name="T10" fmla="*/ 93 w 185"/>
                <a:gd name="T11" fmla="*/ 204 h 204"/>
                <a:gd name="T12" fmla="*/ 73 w 185"/>
                <a:gd name="T13" fmla="*/ 202 h 204"/>
                <a:gd name="T14" fmla="*/ 40 w 185"/>
                <a:gd name="T15" fmla="*/ 187 h 204"/>
                <a:gd name="T16" fmla="*/ 14 w 185"/>
                <a:gd name="T17" fmla="*/ 159 h 204"/>
                <a:gd name="T18" fmla="*/ 1 w 185"/>
                <a:gd name="T19" fmla="*/ 122 h 204"/>
                <a:gd name="T20" fmla="*/ 0 w 185"/>
                <a:gd name="T21" fmla="*/ 102 h 204"/>
                <a:gd name="T22" fmla="*/ 1 w 185"/>
                <a:gd name="T23" fmla="*/ 81 h 204"/>
                <a:gd name="T24" fmla="*/ 14 w 185"/>
                <a:gd name="T25" fmla="*/ 44 h 204"/>
                <a:gd name="T26" fmla="*/ 40 w 185"/>
                <a:gd name="T27" fmla="*/ 17 h 204"/>
                <a:gd name="T28" fmla="*/ 73 w 185"/>
                <a:gd name="T29" fmla="*/ 1 h 204"/>
                <a:gd name="T30" fmla="*/ 93 w 185"/>
                <a:gd name="T31" fmla="*/ 0 h 204"/>
                <a:gd name="T32" fmla="*/ 112 w 185"/>
                <a:gd name="T33" fmla="*/ 1 h 204"/>
                <a:gd name="T34" fmla="*/ 145 w 185"/>
                <a:gd name="T35" fmla="*/ 17 h 204"/>
                <a:gd name="T36" fmla="*/ 171 w 185"/>
                <a:gd name="T37" fmla="*/ 44 h 204"/>
                <a:gd name="T38" fmla="*/ 184 w 185"/>
                <a:gd name="T39" fmla="*/ 81 h 204"/>
                <a:gd name="T40" fmla="*/ 185 w 185"/>
                <a:gd name="T41" fmla="*/ 1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5" h="204">
                  <a:moveTo>
                    <a:pt x="185" y="102"/>
                  </a:moveTo>
                  <a:lnTo>
                    <a:pt x="184" y="122"/>
                  </a:lnTo>
                  <a:lnTo>
                    <a:pt x="171" y="159"/>
                  </a:lnTo>
                  <a:lnTo>
                    <a:pt x="145" y="187"/>
                  </a:lnTo>
                  <a:lnTo>
                    <a:pt x="112" y="202"/>
                  </a:lnTo>
                  <a:lnTo>
                    <a:pt x="93" y="204"/>
                  </a:lnTo>
                  <a:lnTo>
                    <a:pt x="73" y="202"/>
                  </a:lnTo>
                  <a:lnTo>
                    <a:pt x="40" y="187"/>
                  </a:lnTo>
                  <a:lnTo>
                    <a:pt x="14" y="159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1" y="81"/>
                  </a:lnTo>
                  <a:lnTo>
                    <a:pt x="14" y="44"/>
                  </a:lnTo>
                  <a:lnTo>
                    <a:pt x="40" y="17"/>
                  </a:lnTo>
                  <a:lnTo>
                    <a:pt x="73" y="1"/>
                  </a:lnTo>
                  <a:lnTo>
                    <a:pt x="93" y="0"/>
                  </a:lnTo>
                  <a:lnTo>
                    <a:pt x="112" y="1"/>
                  </a:lnTo>
                  <a:lnTo>
                    <a:pt x="145" y="17"/>
                  </a:lnTo>
                  <a:lnTo>
                    <a:pt x="171" y="44"/>
                  </a:lnTo>
                  <a:lnTo>
                    <a:pt x="184" y="81"/>
                  </a:lnTo>
                  <a:lnTo>
                    <a:pt x="185" y="102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0" name="Freeform 16">
              <a:extLst>
                <a:ext uri="{FF2B5EF4-FFF2-40B4-BE49-F238E27FC236}">
                  <a16:creationId xmlns:a16="http://schemas.microsoft.com/office/drawing/2014/main" xmlns="" id="{0D111446-5198-4641-A33E-1CFE2C39DA95}"/>
                </a:ext>
              </a:extLst>
            </p:cNvPr>
            <p:cNvSpPr>
              <a:spLocks/>
            </p:cNvSpPr>
            <p:nvPr/>
          </p:nvSpPr>
          <p:spPr bwMode="auto">
            <a:xfrm rot="957306">
              <a:off x="1534163" y="668793"/>
              <a:ext cx="43600" cy="15529"/>
            </a:xfrm>
            <a:custGeom>
              <a:avLst/>
              <a:gdLst>
                <a:gd name="T0" fmla="*/ 147 w 295"/>
                <a:gd name="T1" fmla="*/ 46 h 107"/>
                <a:gd name="T2" fmla="*/ 114 w 295"/>
                <a:gd name="T3" fmla="*/ 43 h 107"/>
                <a:gd name="T4" fmla="*/ 60 w 295"/>
                <a:gd name="T5" fmla="*/ 25 h 107"/>
                <a:gd name="T6" fmla="*/ 22 w 295"/>
                <a:gd name="T7" fmla="*/ 6 h 107"/>
                <a:gd name="T8" fmla="*/ 6 w 295"/>
                <a:gd name="T9" fmla="*/ 0 h 107"/>
                <a:gd name="T10" fmla="*/ 0 w 295"/>
                <a:gd name="T11" fmla="*/ 5 h 107"/>
                <a:gd name="T12" fmla="*/ 0 w 295"/>
                <a:gd name="T13" fmla="*/ 11 h 107"/>
                <a:gd name="T14" fmla="*/ 1 w 295"/>
                <a:gd name="T15" fmla="*/ 23 h 107"/>
                <a:gd name="T16" fmla="*/ 14 w 295"/>
                <a:gd name="T17" fmla="*/ 56 h 107"/>
                <a:gd name="T18" fmla="*/ 37 w 295"/>
                <a:gd name="T19" fmla="*/ 79 h 107"/>
                <a:gd name="T20" fmla="*/ 60 w 295"/>
                <a:gd name="T21" fmla="*/ 91 h 107"/>
                <a:gd name="T22" fmla="*/ 88 w 295"/>
                <a:gd name="T23" fmla="*/ 101 h 107"/>
                <a:gd name="T24" fmla="*/ 126 w 295"/>
                <a:gd name="T25" fmla="*/ 106 h 107"/>
                <a:gd name="T26" fmla="*/ 147 w 295"/>
                <a:gd name="T27" fmla="*/ 107 h 107"/>
                <a:gd name="T28" fmla="*/ 170 w 295"/>
                <a:gd name="T29" fmla="*/ 106 h 107"/>
                <a:gd name="T30" fmla="*/ 206 w 295"/>
                <a:gd name="T31" fmla="*/ 101 h 107"/>
                <a:gd name="T32" fmla="*/ 235 w 295"/>
                <a:gd name="T33" fmla="*/ 91 h 107"/>
                <a:gd name="T34" fmla="*/ 258 w 295"/>
                <a:gd name="T35" fmla="*/ 79 h 107"/>
                <a:gd name="T36" fmla="*/ 281 w 295"/>
                <a:gd name="T37" fmla="*/ 56 h 107"/>
                <a:gd name="T38" fmla="*/ 294 w 295"/>
                <a:gd name="T39" fmla="*/ 23 h 107"/>
                <a:gd name="T40" fmla="*/ 295 w 295"/>
                <a:gd name="T41" fmla="*/ 11 h 107"/>
                <a:gd name="T42" fmla="*/ 294 w 295"/>
                <a:gd name="T43" fmla="*/ 5 h 107"/>
                <a:gd name="T44" fmla="*/ 290 w 295"/>
                <a:gd name="T45" fmla="*/ 0 h 107"/>
                <a:gd name="T46" fmla="*/ 274 w 295"/>
                <a:gd name="T47" fmla="*/ 6 h 107"/>
                <a:gd name="T48" fmla="*/ 235 w 295"/>
                <a:gd name="T49" fmla="*/ 25 h 107"/>
                <a:gd name="T50" fmla="*/ 181 w 295"/>
                <a:gd name="T51" fmla="*/ 43 h 107"/>
                <a:gd name="T52" fmla="*/ 147 w 295"/>
                <a:gd name="T53" fmla="*/ 4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5" h="107">
                  <a:moveTo>
                    <a:pt x="147" y="46"/>
                  </a:moveTo>
                  <a:lnTo>
                    <a:pt x="114" y="43"/>
                  </a:lnTo>
                  <a:lnTo>
                    <a:pt x="60" y="25"/>
                  </a:lnTo>
                  <a:lnTo>
                    <a:pt x="22" y="6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1" y="23"/>
                  </a:lnTo>
                  <a:lnTo>
                    <a:pt x="14" y="56"/>
                  </a:lnTo>
                  <a:lnTo>
                    <a:pt x="37" y="79"/>
                  </a:lnTo>
                  <a:lnTo>
                    <a:pt x="60" y="91"/>
                  </a:lnTo>
                  <a:lnTo>
                    <a:pt x="88" y="101"/>
                  </a:lnTo>
                  <a:lnTo>
                    <a:pt x="126" y="106"/>
                  </a:lnTo>
                  <a:lnTo>
                    <a:pt x="147" y="107"/>
                  </a:lnTo>
                  <a:lnTo>
                    <a:pt x="170" y="106"/>
                  </a:lnTo>
                  <a:lnTo>
                    <a:pt x="206" y="101"/>
                  </a:lnTo>
                  <a:lnTo>
                    <a:pt x="235" y="91"/>
                  </a:lnTo>
                  <a:lnTo>
                    <a:pt x="258" y="79"/>
                  </a:lnTo>
                  <a:lnTo>
                    <a:pt x="281" y="56"/>
                  </a:lnTo>
                  <a:lnTo>
                    <a:pt x="294" y="23"/>
                  </a:lnTo>
                  <a:lnTo>
                    <a:pt x="295" y="11"/>
                  </a:lnTo>
                  <a:lnTo>
                    <a:pt x="294" y="5"/>
                  </a:lnTo>
                  <a:lnTo>
                    <a:pt x="290" y="0"/>
                  </a:lnTo>
                  <a:lnTo>
                    <a:pt x="274" y="6"/>
                  </a:lnTo>
                  <a:lnTo>
                    <a:pt x="235" y="25"/>
                  </a:lnTo>
                  <a:lnTo>
                    <a:pt x="181" y="43"/>
                  </a:lnTo>
                  <a:lnTo>
                    <a:pt x="147" y="4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22" name="자유형 321"/>
          <p:cNvSpPr/>
          <p:nvPr/>
        </p:nvSpPr>
        <p:spPr>
          <a:xfrm>
            <a:off x="3849505" y="1839084"/>
            <a:ext cx="1307206" cy="1200298"/>
          </a:xfrm>
          <a:custGeom>
            <a:avLst/>
            <a:gdLst>
              <a:gd name="connsiteX0" fmla="*/ 315649 w 631298"/>
              <a:gd name="connsiteY0" fmla="*/ 0 h 653153"/>
              <a:gd name="connsiteX1" fmla="*/ 631298 w 631298"/>
              <a:gd name="connsiteY1" fmla="*/ 315649 h 653153"/>
              <a:gd name="connsiteX2" fmla="*/ 315649 w 631298"/>
              <a:gd name="connsiteY2" fmla="*/ 631298 h 653153"/>
              <a:gd name="connsiteX3" fmla="*/ 252035 w 631298"/>
              <a:gd name="connsiteY3" fmla="*/ 624885 h 653153"/>
              <a:gd name="connsiteX4" fmla="*/ 196305 w 631298"/>
              <a:gd name="connsiteY4" fmla="*/ 607586 h 653153"/>
              <a:gd name="connsiteX5" fmla="*/ 179020 w 631298"/>
              <a:gd name="connsiteY5" fmla="*/ 626649 h 653153"/>
              <a:gd name="connsiteX6" fmla="*/ 14210 w 631298"/>
              <a:gd name="connsiteY6" fmla="*/ 631468 h 653153"/>
              <a:gd name="connsiteX7" fmla="*/ 79684 w 631298"/>
              <a:gd name="connsiteY7" fmla="*/ 590636 h 653153"/>
              <a:gd name="connsiteX8" fmla="*/ 110137 w 631298"/>
              <a:gd name="connsiteY8" fmla="*/ 553438 h 653153"/>
              <a:gd name="connsiteX9" fmla="*/ 92452 w 631298"/>
              <a:gd name="connsiteY9" fmla="*/ 538847 h 653153"/>
              <a:gd name="connsiteX10" fmla="*/ 0 w 631298"/>
              <a:gd name="connsiteY10" fmla="*/ 315649 h 653153"/>
              <a:gd name="connsiteX11" fmla="*/ 315649 w 631298"/>
              <a:gd name="connsiteY11" fmla="*/ 0 h 653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31298" h="653153">
                <a:moveTo>
                  <a:pt x="315649" y="0"/>
                </a:moveTo>
                <a:cubicBezTo>
                  <a:pt x="489977" y="0"/>
                  <a:pt x="631298" y="141321"/>
                  <a:pt x="631298" y="315649"/>
                </a:cubicBezTo>
                <a:cubicBezTo>
                  <a:pt x="631298" y="489977"/>
                  <a:pt x="489977" y="631298"/>
                  <a:pt x="315649" y="631298"/>
                </a:cubicBezTo>
                <a:cubicBezTo>
                  <a:pt x="293858" y="631298"/>
                  <a:pt x="272583" y="629090"/>
                  <a:pt x="252035" y="624885"/>
                </a:cubicBezTo>
                <a:lnTo>
                  <a:pt x="196305" y="607586"/>
                </a:lnTo>
                <a:lnTo>
                  <a:pt x="179020" y="626649"/>
                </a:lnTo>
                <a:cubicBezTo>
                  <a:pt x="133633" y="659112"/>
                  <a:pt x="68916" y="662966"/>
                  <a:pt x="14210" y="631468"/>
                </a:cubicBezTo>
                <a:cubicBezTo>
                  <a:pt x="38792" y="621167"/>
                  <a:pt x="60766" y="607297"/>
                  <a:pt x="79684" y="590636"/>
                </a:cubicBezTo>
                <a:lnTo>
                  <a:pt x="110137" y="553438"/>
                </a:lnTo>
                <a:lnTo>
                  <a:pt x="92452" y="538847"/>
                </a:lnTo>
                <a:cubicBezTo>
                  <a:pt x="35331" y="481725"/>
                  <a:pt x="0" y="402813"/>
                  <a:pt x="0" y="315649"/>
                </a:cubicBezTo>
                <a:cubicBezTo>
                  <a:pt x="0" y="141321"/>
                  <a:pt x="141321" y="0"/>
                  <a:pt x="315649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ysClr val="windowText" lastClr="000000"/>
                </a:solidFill>
              </a:rPr>
              <a:t>Q</a:t>
            </a:r>
            <a:endParaRPr lang="ko-KR" altLang="en-US" sz="32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42308" y="2177623"/>
            <a:ext cx="64604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어떤 곳이 안식처</a:t>
            </a:r>
            <a:r>
              <a:rPr lang="en-US" altLang="ko-KR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</a:t>
            </a:r>
            <a:r>
              <a:rPr lang="ko-KR" alt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쉬는 공간</a:t>
            </a:r>
            <a:r>
              <a:rPr lang="en-US" altLang="ko-KR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)</a:t>
            </a:r>
            <a:r>
              <a:rPr lang="ko-KR" alt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일까 </a:t>
            </a:r>
            <a:r>
              <a:rPr lang="en-US" altLang="ko-KR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?</a:t>
            </a:r>
            <a:endParaRPr lang="en-US" altLang="ko-KR" sz="3200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883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직사각형 154">
            <a:extLst>
              <a:ext uri="{FF2B5EF4-FFF2-40B4-BE49-F238E27FC236}">
                <a16:creationId xmlns:a16="http://schemas.microsoft.com/office/drawing/2014/main" xmlns="" id="{3DCE50AE-09D0-4E18-B518-4EBF4EEF0AE3}"/>
              </a:ext>
            </a:extLst>
          </p:cNvPr>
          <p:cNvSpPr/>
          <p:nvPr/>
        </p:nvSpPr>
        <p:spPr>
          <a:xfrm>
            <a:off x="0" y="-6247"/>
            <a:ext cx="12192000" cy="1081193"/>
          </a:xfrm>
          <a:prstGeom prst="rect">
            <a:avLst/>
          </a:prstGeom>
          <a:solidFill>
            <a:srgbClr val="05D686"/>
          </a:solidFill>
          <a:ln>
            <a:noFill/>
          </a:ln>
          <a:effectLst>
            <a:outerShdw dist="25400" dir="5400000" algn="t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400" b="1" i="1" kern="0" dirty="0" smtClean="0">
                <a:ln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</a:rPr>
              <a:t>1. </a:t>
            </a:r>
            <a:r>
              <a:rPr lang="ko-KR" altLang="en-US" sz="3400" b="1" i="1" kern="0" dirty="0" smtClean="0">
                <a:ln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</a:rPr>
              <a:t>热</a:t>
            </a:r>
            <a:r>
              <a:rPr lang="en-US" altLang="ko-KR" sz="3400" b="1" i="1" kern="0" dirty="0" smtClean="0">
                <a:ln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</a:rPr>
              <a:t>(</a:t>
            </a:r>
            <a:r>
              <a:rPr lang="ko-KR" altLang="en-US" sz="3400" b="1" i="1" kern="0" dirty="0" err="1" smtClean="0">
                <a:ln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</a:rPr>
              <a:t>핫</a:t>
            </a:r>
            <a:r>
              <a:rPr lang="en-US" altLang="ko-KR" sz="3400" b="1" i="1" kern="0" dirty="0" smtClean="0">
                <a:ln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</a:rPr>
              <a:t>)</a:t>
            </a:r>
            <a:r>
              <a:rPr lang="ko-KR" altLang="en-US" sz="3400" b="1" i="1" kern="0" dirty="0" smtClean="0">
                <a:ln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</a:rPr>
              <a:t>한 </a:t>
            </a:r>
            <a:r>
              <a:rPr lang="ko-KR" altLang="en-US" sz="3400" b="1" i="1" kern="0" dirty="0">
                <a:ln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</a:rPr>
              <a:t>지역의 </a:t>
            </a:r>
            <a:r>
              <a:rPr lang="ko-KR" altLang="en-US" sz="3400" b="1" i="1" kern="0" dirty="0" smtClean="0">
                <a:ln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</a:rPr>
              <a:t>매물</a:t>
            </a:r>
            <a:endParaRPr lang="ko-KR" altLang="en-US" sz="3400" b="1" i="1" kern="0" dirty="0">
              <a:ln>
                <a:solidFill>
                  <a:prstClr val="black">
                    <a:lumMod val="85000"/>
                    <a:lumOff val="15000"/>
                  </a:prstClr>
                </a:solidFill>
              </a:ln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448911" y="-46370"/>
            <a:ext cx="2457229" cy="1522616"/>
            <a:chOff x="9448911" y="-46370"/>
            <a:chExt cx="2457229" cy="1522616"/>
          </a:xfrm>
        </p:grpSpPr>
        <p:grpSp>
          <p:nvGrpSpPr>
            <p:cNvPr id="274" name="Group 63">
              <a:extLst>
                <a:ext uri="{FF2B5EF4-FFF2-40B4-BE49-F238E27FC236}">
                  <a16:creationId xmlns:a16="http://schemas.microsoft.com/office/drawing/2014/main" xmlns="" id="{C4793DAA-23B7-4A90-BE46-D925B4DC68E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8000000">
              <a:off x="10690212" y="-128523"/>
              <a:ext cx="1077136" cy="1354721"/>
              <a:chOff x="-1824" y="1513"/>
              <a:chExt cx="2887" cy="3631"/>
            </a:xfrm>
          </p:grpSpPr>
          <p:sp>
            <p:nvSpPr>
              <p:cNvPr id="275" name="Freeform 64">
                <a:extLst>
                  <a:ext uri="{FF2B5EF4-FFF2-40B4-BE49-F238E27FC236}">
                    <a16:creationId xmlns:a16="http://schemas.microsoft.com/office/drawing/2014/main" xmlns="" id="{1965C8DE-5135-4053-B97C-83CA3F6BA5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27" y="2629"/>
                <a:ext cx="1116" cy="932"/>
              </a:xfrm>
              <a:custGeom>
                <a:avLst/>
                <a:gdLst>
                  <a:gd name="T0" fmla="*/ 2768 w 3348"/>
                  <a:gd name="T1" fmla="*/ 2485 h 2798"/>
                  <a:gd name="T2" fmla="*/ 1020 w 3348"/>
                  <a:gd name="T3" fmla="*/ 2798 h 2798"/>
                  <a:gd name="T4" fmla="*/ 0 w 3348"/>
                  <a:gd name="T5" fmla="*/ 1450 h 2798"/>
                  <a:gd name="T6" fmla="*/ 1050 w 3348"/>
                  <a:gd name="T7" fmla="*/ 0 h 2798"/>
                  <a:gd name="T8" fmla="*/ 3348 w 3348"/>
                  <a:gd name="T9" fmla="*/ 1546 h 2798"/>
                  <a:gd name="T10" fmla="*/ 2768 w 3348"/>
                  <a:gd name="T11" fmla="*/ 2485 h 2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48" h="2798">
                    <a:moveTo>
                      <a:pt x="2768" y="2485"/>
                    </a:moveTo>
                    <a:lnTo>
                      <a:pt x="1020" y="2798"/>
                    </a:lnTo>
                    <a:lnTo>
                      <a:pt x="0" y="1450"/>
                    </a:lnTo>
                    <a:lnTo>
                      <a:pt x="1050" y="0"/>
                    </a:lnTo>
                    <a:lnTo>
                      <a:pt x="3348" y="1546"/>
                    </a:lnTo>
                    <a:lnTo>
                      <a:pt x="2768" y="248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6" name="Freeform 65">
                <a:extLst>
                  <a:ext uri="{FF2B5EF4-FFF2-40B4-BE49-F238E27FC236}">
                    <a16:creationId xmlns:a16="http://schemas.microsoft.com/office/drawing/2014/main" xmlns="" id="{94ECC028-10E5-4C60-8083-2DF415692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09" y="2700"/>
                <a:ext cx="254" cy="354"/>
              </a:xfrm>
              <a:custGeom>
                <a:avLst/>
                <a:gdLst>
                  <a:gd name="T0" fmla="*/ 99 w 762"/>
                  <a:gd name="T1" fmla="*/ 1061 h 1061"/>
                  <a:gd name="T2" fmla="*/ 762 w 762"/>
                  <a:gd name="T3" fmla="*/ 149 h 1061"/>
                  <a:gd name="T4" fmla="*/ 539 w 762"/>
                  <a:gd name="T5" fmla="*/ 0 h 1061"/>
                  <a:gd name="T6" fmla="*/ 0 w 762"/>
                  <a:gd name="T7" fmla="*/ 743 h 1061"/>
                  <a:gd name="T8" fmla="*/ 99 w 762"/>
                  <a:gd name="T9" fmla="*/ 1061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2" h="1061">
                    <a:moveTo>
                      <a:pt x="99" y="1061"/>
                    </a:moveTo>
                    <a:lnTo>
                      <a:pt x="762" y="149"/>
                    </a:lnTo>
                    <a:lnTo>
                      <a:pt x="539" y="0"/>
                    </a:lnTo>
                    <a:lnTo>
                      <a:pt x="0" y="743"/>
                    </a:lnTo>
                    <a:lnTo>
                      <a:pt x="99" y="10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7" name="Freeform 67">
                <a:extLst>
                  <a:ext uri="{FF2B5EF4-FFF2-40B4-BE49-F238E27FC236}">
                    <a16:creationId xmlns:a16="http://schemas.microsoft.com/office/drawing/2014/main" xmlns="" id="{848A03EA-1B6E-41C2-8A10-20ECBB1C43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1" y="3307"/>
                <a:ext cx="427" cy="939"/>
              </a:xfrm>
              <a:custGeom>
                <a:avLst/>
                <a:gdLst>
                  <a:gd name="T0" fmla="*/ 1147 w 1282"/>
                  <a:gd name="T1" fmla="*/ 2483 h 2819"/>
                  <a:gd name="T2" fmla="*/ 1094 w 1282"/>
                  <a:gd name="T3" fmla="*/ 2376 h 2819"/>
                  <a:gd name="T4" fmla="*/ 1000 w 1282"/>
                  <a:gd name="T5" fmla="*/ 2158 h 2819"/>
                  <a:gd name="T6" fmla="*/ 918 w 1282"/>
                  <a:gd name="T7" fmla="*/ 1938 h 2819"/>
                  <a:gd name="T8" fmla="*/ 846 w 1282"/>
                  <a:gd name="T9" fmla="*/ 1720 h 2819"/>
                  <a:gd name="T10" fmla="*/ 786 w 1282"/>
                  <a:gd name="T11" fmla="*/ 1505 h 2819"/>
                  <a:gd name="T12" fmla="*/ 736 w 1282"/>
                  <a:gd name="T13" fmla="*/ 1296 h 2819"/>
                  <a:gd name="T14" fmla="*/ 674 w 1282"/>
                  <a:gd name="T15" fmla="*/ 995 h 2819"/>
                  <a:gd name="T16" fmla="*/ 621 w 1282"/>
                  <a:gd name="T17" fmla="*/ 636 h 2819"/>
                  <a:gd name="T18" fmla="*/ 591 w 1282"/>
                  <a:gd name="T19" fmla="*/ 341 h 2819"/>
                  <a:gd name="T20" fmla="*/ 574 w 1282"/>
                  <a:gd name="T21" fmla="*/ 41 h 2819"/>
                  <a:gd name="T22" fmla="*/ 574 w 1282"/>
                  <a:gd name="T23" fmla="*/ 0 h 2819"/>
                  <a:gd name="T24" fmla="*/ 0 w 1282"/>
                  <a:gd name="T25" fmla="*/ 0 h 2819"/>
                  <a:gd name="T26" fmla="*/ 3 w 1282"/>
                  <a:gd name="T27" fmla="*/ 20 h 2819"/>
                  <a:gd name="T28" fmla="*/ 40 w 1282"/>
                  <a:gd name="T29" fmla="*/ 236 h 2819"/>
                  <a:gd name="T30" fmla="*/ 81 w 1282"/>
                  <a:gd name="T31" fmla="*/ 418 h 2819"/>
                  <a:gd name="T32" fmla="*/ 124 w 1282"/>
                  <a:gd name="T33" fmla="*/ 592 h 2819"/>
                  <a:gd name="T34" fmla="*/ 218 w 1282"/>
                  <a:gd name="T35" fmla="*/ 906 h 2819"/>
                  <a:gd name="T36" fmla="*/ 297 w 1282"/>
                  <a:gd name="T37" fmla="*/ 1137 h 2819"/>
                  <a:gd name="T38" fmla="*/ 395 w 1282"/>
                  <a:gd name="T39" fmla="*/ 1381 h 2819"/>
                  <a:gd name="T40" fmla="*/ 508 w 1282"/>
                  <a:gd name="T41" fmla="*/ 1634 h 2819"/>
                  <a:gd name="T42" fmla="*/ 641 w 1282"/>
                  <a:gd name="T43" fmla="*/ 1897 h 2819"/>
                  <a:gd name="T44" fmla="*/ 793 w 1282"/>
                  <a:gd name="T45" fmla="*/ 2161 h 2819"/>
                  <a:gd name="T46" fmla="*/ 879 w 1282"/>
                  <a:gd name="T47" fmla="*/ 2293 h 2819"/>
                  <a:gd name="T48" fmla="*/ 969 w 1282"/>
                  <a:gd name="T49" fmla="*/ 2426 h 2819"/>
                  <a:gd name="T50" fmla="*/ 1172 w 1282"/>
                  <a:gd name="T51" fmla="*/ 2690 h 2819"/>
                  <a:gd name="T52" fmla="*/ 1282 w 1282"/>
                  <a:gd name="T53" fmla="*/ 2819 h 2819"/>
                  <a:gd name="T54" fmla="*/ 1147 w 1282"/>
                  <a:gd name="T55" fmla="*/ 2483 h 2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82" h="2819">
                    <a:moveTo>
                      <a:pt x="1147" y="2483"/>
                    </a:moveTo>
                    <a:lnTo>
                      <a:pt x="1094" y="2376"/>
                    </a:lnTo>
                    <a:lnTo>
                      <a:pt x="1000" y="2158"/>
                    </a:lnTo>
                    <a:lnTo>
                      <a:pt x="918" y="1938"/>
                    </a:lnTo>
                    <a:lnTo>
                      <a:pt x="846" y="1720"/>
                    </a:lnTo>
                    <a:lnTo>
                      <a:pt x="786" y="1505"/>
                    </a:lnTo>
                    <a:lnTo>
                      <a:pt x="736" y="1296"/>
                    </a:lnTo>
                    <a:lnTo>
                      <a:pt x="674" y="995"/>
                    </a:lnTo>
                    <a:lnTo>
                      <a:pt x="621" y="636"/>
                    </a:lnTo>
                    <a:lnTo>
                      <a:pt x="591" y="341"/>
                    </a:lnTo>
                    <a:lnTo>
                      <a:pt x="574" y="41"/>
                    </a:lnTo>
                    <a:lnTo>
                      <a:pt x="574" y="0"/>
                    </a:lnTo>
                    <a:lnTo>
                      <a:pt x="0" y="0"/>
                    </a:lnTo>
                    <a:lnTo>
                      <a:pt x="3" y="20"/>
                    </a:lnTo>
                    <a:lnTo>
                      <a:pt x="40" y="236"/>
                    </a:lnTo>
                    <a:lnTo>
                      <a:pt x="81" y="418"/>
                    </a:lnTo>
                    <a:lnTo>
                      <a:pt x="124" y="592"/>
                    </a:lnTo>
                    <a:lnTo>
                      <a:pt x="218" y="906"/>
                    </a:lnTo>
                    <a:lnTo>
                      <a:pt x="297" y="1137"/>
                    </a:lnTo>
                    <a:lnTo>
                      <a:pt x="395" y="1381"/>
                    </a:lnTo>
                    <a:lnTo>
                      <a:pt x="508" y="1634"/>
                    </a:lnTo>
                    <a:lnTo>
                      <a:pt x="641" y="1897"/>
                    </a:lnTo>
                    <a:lnTo>
                      <a:pt x="793" y="2161"/>
                    </a:lnTo>
                    <a:lnTo>
                      <a:pt x="879" y="2293"/>
                    </a:lnTo>
                    <a:lnTo>
                      <a:pt x="969" y="2426"/>
                    </a:lnTo>
                    <a:lnTo>
                      <a:pt x="1172" y="2690"/>
                    </a:lnTo>
                    <a:lnTo>
                      <a:pt x="1282" y="2819"/>
                    </a:lnTo>
                    <a:lnTo>
                      <a:pt x="1147" y="2483"/>
                    </a:lnTo>
                    <a:close/>
                  </a:path>
                </a:pathLst>
              </a:custGeom>
              <a:solidFill>
                <a:srgbClr val="05D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8" name="Freeform 68">
                <a:extLst>
                  <a:ext uri="{FF2B5EF4-FFF2-40B4-BE49-F238E27FC236}">
                    <a16:creationId xmlns:a16="http://schemas.microsoft.com/office/drawing/2014/main" xmlns="" id="{5AC8D8CC-8F03-41E3-A600-DFA6472611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29" y="2947"/>
                <a:ext cx="2760" cy="2038"/>
              </a:xfrm>
              <a:custGeom>
                <a:avLst/>
                <a:gdLst>
                  <a:gd name="T0" fmla="*/ 5613 w 8280"/>
                  <a:gd name="T1" fmla="*/ 3506 h 6114"/>
                  <a:gd name="T2" fmla="*/ 5926 w 8280"/>
                  <a:gd name="T3" fmla="*/ 3899 h 6114"/>
                  <a:gd name="T4" fmla="*/ 6075 w 8280"/>
                  <a:gd name="T5" fmla="*/ 4061 h 6114"/>
                  <a:gd name="T6" fmla="*/ 6340 w 8280"/>
                  <a:gd name="T7" fmla="*/ 4242 h 6114"/>
                  <a:gd name="T8" fmla="*/ 6658 w 8280"/>
                  <a:gd name="T9" fmla="*/ 4391 h 6114"/>
                  <a:gd name="T10" fmla="*/ 7427 w 8280"/>
                  <a:gd name="T11" fmla="*/ 4639 h 6114"/>
                  <a:gd name="T12" fmla="*/ 8005 w 8280"/>
                  <a:gd name="T13" fmla="*/ 4834 h 6114"/>
                  <a:gd name="T14" fmla="*/ 8105 w 8280"/>
                  <a:gd name="T15" fmla="*/ 4901 h 6114"/>
                  <a:gd name="T16" fmla="*/ 8202 w 8280"/>
                  <a:gd name="T17" fmla="*/ 5043 h 6114"/>
                  <a:gd name="T18" fmla="*/ 8265 w 8280"/>
                  <a:gd name="T19" fmla="*/ 5250 h 6114"/>
                  <a:gd name="T20" fmla="*/ 8276 w 8280"/>
                  <a:gd name="T21" fmla="*/ 5511 h 6114"/>
                  <a:gd name="T22" fmla="*/ 8274 w 8280"/>
                  <a:gd name="T23" fmla="*/ 5714 h 6114"/>
                  <a:gd name="T24" fmla="*/ 7742 w 8280"/>
                  <a:gd name="T25" fmla="*/ 5882 h 6114"/>
                  <a:gd name="T26" fmla="*/ 7090 w 8280"/>
                  <a:gd name="T27" fmla="*/ 6024 h 6114"/>
                  <a:gd name="T28" fmla="*/ 6647 w 8280"/>
                  <a:gd name="T29" fmla="*/ 6084 h 6114"/>
                  <a:gd name="T30" fmla="*/ 6168 w 8280"/>
                  <a:gd name="T31" fmla="*/ 6114 h 6114"/>
                  <a:gd name="T32" fmla="*/ 5665 w 8280"/>
                  <a:gd name="T33" fmla="*/ 6102 h 6114"/>
                  <a:gd name="T34" fmla="*/ 5278 w 8280"/>
                  <a:gd name="T35" fmla="*/ 6054 h 6114"/>
                  <a:gd name="T36" fmla="*/ 5053 w 8280"/>
                  <a:gd name="T37" fmla="*/ 6003 h 6114"/>
                  <a:gd name="T38" fmla="*/ 4723 w 8280"/>
                  <a:gd name="T39" fmla="*/ 5885 h 6114"/>
                  <a:gd name="T40" fmla="*/ 4366 w 8280"/>
                  <a:gd name="T41" fmla="*/ 5719 h 6114"/>
                  <a:gd name="T42" fmla="*/ 3694 w 8280"/>
                  <a:gd name="T43" fmla="*/ 5329 h 6114"/>
                  <a:gd name="T44" fmla="*/ 2888 w 8280"/>
                  <a:gd name="T45" fmla="*/ 4766 h 6114"/>
                  <a:gd name="T46" fmla="*/ 2090 w 8280"/>
                  <a:gd name="T47" fmla="*/ 4134 h 6114"/>
                  <a:gd name="T48" fmla="*/ 1347 w 8280"/>
                  <a:gd name="T49" fmla="*/ 3482 h 6114"/>
                  <a:gd name="T50" fmla="*/ 709 w 8280"/>
                  <a:gd name="T51" fmla="*/ 2863 h 6114"/>
                  <a:gd name="T52" fmla="*/ 228 w 8280"/>
                  <a:gd name="T53" fmla="*/ 2331 h 6114"/>
                  <a:gd name="T54" fmla="*/ 0 w 8280"/>
                  <a:gd name="T55" fmla="*/ 2023 h 6114"/>
                  <a:gd name="T56" fmla="*/ 144 w 8280"/>
                  <a:gd name="T57" fmla="*/ 1708 h 6114"/>
                  <a:gd name="T58" fmla="*/ 476 w 8280"/>
                  <a:gd name="T59" fmla="*/ 1229 h 6114"/>
                  <a:gd name="T60" fmla="*/ 782 w 8280"/>
                  <a:gd name="T61" fmla="*/ 844 h 6114"/>
                  <a:gd name="T62" fmla="*/ 1121 w 8280"/>
                  <a:gd name="T63" fmla="*/ 482 h 6114"/>
                  <a:gd name="T64" fmla="*/ 1531 w 8280"/>
                  <a:gd name="T65" fmla="*/ 134 h 6114"/>
                  <a:gd name="T66" fmla="*/ 1756 w 8280"/>
                  <a:gd name="T67" fmla="*/ 0 h 6114"/>
                  <a:gd name="T68" fmla="*/ 1869 w 8280"/>
                  <a:gd name="T69" fmla="*/ 10 h 6114"/>
                  <a:gd name="T70" fmla="*/ 1934 w 8280"/>
                  <a:gd name="T71" fmla="*/ 96 h 6114"/>
                  <a:gd name="T72" fmla="*/ 2020 w 8280"/>
                  <a:gd name="T73" fmla="*/ 357 h 6114"/>
                  <a:gd name="T74" fmla="*/ 2147 w 8280"/>
                  <a:gd name="T75" fmla="*/ 705 h 6114"/>
                  <a:gd name="T76" fmla="*/ 2263 w 8280"/>
                  <a:gd name="T77" fmla="*/ 906 h 6114"/>
                  <a:gd name="T78" fmla="*/ 2431 w 8280"/>
                  <a:gd name="T79" fmla="*/ 1088 h 6114"/>
                  <a:gd name="T80" fmla="*/ 2663 w 8280"/>
                  <a:gd name="T81" fmla="*/ 1240 h 6114"/>
                  <a:gd name="T82" fmla="*/ 2848 w 8280"/>
                  <a:gd name="T83" fmla="*/ 1315 h 6114"/>
                  <a:gd name="T84" fmla="*/ 3304 w 8280"/>
                  <a:gd name="T85" fmla="*/ 1450 h 6114"/>
                  <a:gd name="T86" fmla="*/ 3750 w 8280"/>
                  <a:gd name="T87" fmla="*/ 1526 h 6114"/>
                  <a:gd name="T88" fmla="*/ 4168 w 8280"/>
                  <a:gd name="T89" fmla="*/ 1556 h 6114"/>
                  <a:gd name="T90" fmla="*/ 4454 w 8280"/>
                  <a:gd name="T91" fmla="*/ 1557 h 6114"/>
                  <a:gd name="T92" fmla="*/ 4768 w 8280"/>
                  <a:gd name="T93" fmla="*/ 1672 h 6114"/>
                  <a:gd name="T94" fmla="*/ 4941 w 8280"/>
                  <a:gd name="T95" fmla="*/ 2215 h 6114"/>
                  <a:gd name="T96" fmla="*/ 5152 w 8280"/>
                  <a:gd name="T97" fmla="*/ 2714 h 6114"/>
                  <a:gd name="T98" fmla="*/ 5437 w 8280"/>
                  <a:gd name="T99" fmla="*/ 3241 h 6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280" h="6114">
                    <a:moveTo>
                      <a:pt x="5523" y="3373"/>
                    </a:moveTo>
                    <a:lnTo>
                      <a:pt x="5613" y="3506"/>
                    </a:lnTo>
                    <a:lnTo>
                      <a:pt x="5816" y="3770"/>
                    </a:lnTo>
                    <a:lnTo>
                      <a:pt x="5926" y="3899"/>
                    </a:lnTo>
                    <a:lnTo>
                      <a:pt x="5969" y="3956"/>
                    </a:lnTo>
                    <a:lnTo>
                      <a:pt x="6075" y="4061"/>
                    </a:lnTo>
                    <a:lnTo>
                      <a:pt x="6200" y="4157"/>
                    </a:lnTo>
                    <a:lnTo>
                      <a:pt x="6340" y="4242"/>
                    </a:lnTo>
                    <a:lnTo>
                      <a:pt x="6494" y="4320"/>
                    </a:lnTo>
                    <a:lnTo>
                      <a:pt x="6658" y="4391"/>
                    </a:lnTo>
                    <a:lnTo>
                      <a:pt x="6914" y="4484"/>
                    </a:lnTo>
                    <a:lnTo>
                      <a:pt x="7427" y="4639"/>
                    </a:lnTo>
                    <a:lnTo>
                      <a:pt x="7851" y="4769"/>
                    </a:lnTo>
                    <a:lnTo>
                      <a:pt x="8005" y="4834"/>
                    </a:lnTo>
                    <a:lnTo>
                      <a:pt x="8079" y="4878"/>
                    </a:lnTo>
                    <a:lnTo>
                      <a:pt x="8105" y="4901"/>
                    </a:lnTo>
                    <a:lnTo>
                      <a:pt x="8144" y="4946"/>
                    </a:lnTo>
                    <a:lnTo>
                      <a:pt x="8202" y="5043"/>
                    </a:lnTo>
                    <a:lnTo>
                      <a:pt x="8243" y="5146"/>
                    </a:lnTo>
                    <a:lnTo>
                      <a:pt x="8265" y="5250"/>
                    </a:lnTo>
                    <a:lnTo>
                      <a:pt x="8280" y="5389"/>
                    </a:lnTo>
                    <a:lnTo>
                      <a:pt x="8276" y="5511"/>
                    </a:lnTo>
                    <a:lnTo>
                      <a:pt x="8274" y="5524"/>
                    </a:lnTo>
                    <a:lnTo>
                      <a:pt x="8274" y="5714"/>
                    </a:lnTo>
                    <a:lnTo>
                      <a:pt x="8141" y="5762"/>
                    </a:lnTo>
                    <a:lnTo>
                      <a:pt x="7742" y="5882"/>
                    </a:lnTo>
                    <a:lnTo>
                      <a:pt x="7392" y="5967"/>
                    </a:lnTo>
                    <a:lnTo>
                      <a:pt x="7090" y="6024"/>
                    </a:lnTo>
                    <a:lnTo>
                      <a:pt x="6875" y="6057"/>
                    </a:lnTo>
                    <a:lnTo>
                      <a:pt x="6647" y="6084"/>
                    </a:lnTo>
                    <a:lnTo>
                      <a:pt x="6412" y="6104"/>
                    </a:lnTo>
                    <a:lnTo>
                      <a:pt x="6168" y="6114"/>
                    </a:lnTo>
                    <a:lnTo>
                      <a:pt x="5919" y="6114"/>
                    </a:lnTo>
                    <a:lnTo>
                      <a:pt x="5665" y="6102"/>
                    </a:lnTo>
                    <a:lnTo>
                      <a:pt x="5407" y="6074"/>
                    </a:lnTo>
                    <a:lnTo>
                      <a:pt x="5278" y="6054"/>
                    </a:lnTo>
                    <a:lnTo>
                      <a:pt x="5206" y="6041"/>
                    </a:lnTo>
                    <a:lnTo>
                      <a:pt x="5053" y="6003"/>
                    </a:lnTo>
                    <a:lnTo>
                      <a:pt x="4892" y="5951"/>
                    </a:lnTo>
                    <a:lnTo>
                      <a:pt x="4723" y="5885"/>
                    </a:lnTo>
                    <a:lnTo>
                      <a:pt x="4548" y="5808"/>
                    </a:lnTo>
                    <a:lnTo>
                      <a:pt x="4366" y="5719"/>
                    </a:lnTo>
                    <a:lnTo>
                      <a:pt x="4084" y="5567"/>
                    </a:lnTo>
                    <a:lnTo>
                      <a:pt x="3694" y="5329"/>
                    </a:lnTo>
                    <a:lnTo>
                      <a:pt x="3293" y="5060"/>
                    </a:lnTo>
                    <a:lnTo>
                      <a:pt x="2888" y="4766"/>
                    </a:lnTo>
                    <a:lnTo>
                      <a:pt x="2484" y="4457"/>
                    </a:lnTo>
                    <a:lnTo>
                      <a:pt x="2090" y="4134"/>
                    </a:lnTo>
                    <a:lnTo>
                      <a:pt x="1708" y="3807"/>
                    </a:lnTo>
                    <a:lnTo>
                      <a:pt x="1347" y="3482"/>
                    </a:lnTo>
                    <a:lnTo>
                      <a:pt x="1012" y="3165"/>
                    </a:lnTo>
                    <a:lnTo>
                      <a:pt x="709" y="2863"/>
                    </a:lnTo>
                    <a:lnTo>
                      <a:pt x="447" y="2584"/>
                    </a:lnTo>
                    <a:lnTo>
                      <a:pt x="228" y="2331"/>
                    </a:lnTo>
                    <a:lnTo>
                      <a:pt x="60" y="2115"/>
                    </a:lnTo>
                    <a:lnTo>
                      <a:pt x="0" y="2023"/>
                    </a:lnTo>
                    <a:lnTo>
                      <a:pt x="58" y="1844"/>
                    </a:lnTo>
                    <a:lnTo>
                      <a:pt x="144" y="1708"/>
                    </a:lnTo>
                    <a:lnTo>
                      <a:pt x="314" y="1455"/>
                    </a:lnTo>
                    <a:lnTo>
                      <a:pt x="476" y="1229"/>
                    </a:lnTo>
                    <a:lnTo>
                      <a:pt x="633" y="1025"/>
                    </a:lnTo>
                    <a:lnTo>
                      <a:pt x="782" y="844"/>
                    </a:lnTo>
                    <a:lnTo>
                      <a:pt x="923" y="685"/>
                    </a:lnTo>
                    <a:lnTo>
                      <a:pt x="1121" y="482"/>
                    </a:lnTo>
                    <a:lnTo>
                      <a:pt x="1347" y="276"/>
                    </a:lnTo>
                    <a:lnTo>
                      <a:pt x="1531" y="134"/>
                    </a:lnTo>
                    <a:lnTo>
                      <a:pt x="1717" y="17"/>
                    </a:lnTo>
                    <a:lnTo>
                      <a:pt x="1756" y="0"/>
                    </a:lnTo>
                    <a:lnTo>
                      <a:pt x="1849" y="0"/>
                    </a:lnTo>
                    <a:lnTo>
                      <a:pt x="1869" y="10"/>
                    </a:lnTo>
                    <a:lnTo>
                      <a:pt x="1903" y="46"/>
                    </a:lnTo>
                    <a:lnTo>
                      <a:pt x="1934" y="96"/>
                    </a:lnTo>
                    <a:lnTo>
                      <a:pt x="1959" y="159"/>
                    </a:lnTo>
                    <a:lnTo>
                      <a:pt x="2020" y="357"/>
                    </a:lnTo>
                    <a:lnTo>
                      <a:pt x="2103" y="603"/>
                    </a:lnTo>
                    <a:lnTo>
                      <a:pt x="2147" y="705"/>
                    </a:lnTo>
                    <a:lnTo>
                      <a:pt x="2200" y="807"/>
                    </a:lnTo>
                    <a:lnTo>
                      <a:pt x="2263" y="906"/>
                    </a:lnTo>
                    <a:lnTo>
                      <a:pt x="2341" y="1001"/>
                    </a:lnTo>
                    <a:lnTo>
                      <a:pt x="2431" y="1088"/>
                    </a:lnTo>
                    <a:lnTo>
                      <a:pt x="2538" y="1170"/>
                    </a:lnTo>
                    <a:lnTo>
                      <a:pt x="2663" y="1240"/>
                    </a:lnTo>
                    <a:lnTo>
                      <a:pt x="2733" y="1270"/>
                    </a:lnTo>
                    <a:lnTo>
                      <a:pt x="2848" y="1315"/>
                    </a:lnTo>
                    <a:lnTo>
                      <a:pt x="3076" y="1389"/>
                    </a:lnTo>
                    <a:lnTo>
                      <a:pt x="3304" y="1450"/>
                    </a:lnTo>
                    <a:lnTo>
                      <a:pt x="3529" y="1494"/>
                    </a:lnTo>
                    <a:lnTo>
                      <a:pt x="3750" y="1526"/>
                    </a:lnTo>
                    <a:lnTo>
                      <a:pt x="3963" y="1546"/>
                    </a:lnTo>
                    <a:lnTo>
                      <a:pt x="4168" y="1556"/>
                    </a:lnTo>
                    <a:lnTo>
                      <a:pt x="4362" y="1559"/>
                    </a:lnTo>
                    <a:lnTo>
                      <a:pt x="4454" y="1557"/>
                    </a:lnTo>
                    <a:lnTo>
                      <a:pt x="4725" y="1498"/>
                    </a:lnTo>
                    <a:lnTo>
                      <a:pt x="4768" y="1672"/>
                    </a:lnTo>
                    <a:lnTo>
                      <a:pt x="4862" y="1986"/>
                    </a:lnTo>
                    <a:lnTo>
                      <a:pt x="4941" y="2215"/>
                    </a:lnTo>
                    <a:lnTo>
                      <a:pt x="5039" y="2461"/>
                    </a:lnTo>
                    <a:lnTo>
                      <a:pt x="5152" y="2714"/>
                    </a:lnTo>
                    <a:lnTo>
                      <a:pt x="5285" y="2977"/>
                    </a:lnTo>
                    <a:lnTo>
                      <a:pt x="5437" y="3241"/>
                    </a:lnTo>
                    <a:lnTo>
                      <a:pt x="5523" y="3373"/>
                    </a:lnTo>
                    <a:close/>
                  </a:path>
                </a:pathLst>
              </a:custGeom>
              <a:solidFill>
                <a:srgbClr val="05D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9" name="Freeform 72">
                <a:extLst>
                  <a:ext uri="{FF2B5EF4-FFF2-40B4-BE49-F238E27FC236}">
                    <a16:creationId xmlns:a16="http://schemas.microsoft.com/office/drawing/2014/main" xmlns="" id="{50870A10-7EF5-4F38-84D3-3787B6853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92" y="3621"/>
                <a:ext cx="287" cy="446"/>
              </a:xfrm>
              <a:custGeom>
                <a:avLst/>
                <a:gdLst>
                  <a:gd name="T0" fmla="*/ 191 w 861"/>
                  <a:gd name="T1" fmla="*/ 585 h 1338"/>
                  <a:gd name="T2" fmla="*/ 360 w 861"/>
                  <a:gd name="T3" fmla="*/ 235 h 1338"/>
                  <a:gd name="T4" fmla="*/ 310 w 861"/>
                  <a:gd name="T5" fmla="*/ 171 h 1338"/>
                  <a:gd name="T6" fmla="*/ 224 w 861"/>
                  <a:gd name="T7" fmla="*/ 53 h 1338"/>
                  <a:gd name="T8" fmla="*/ 190 w 861"/>
                  <a:gd name="T9" fmla="*/ 0 h 1338"/>
                  <a:gd name="T10" fmla="*/ 0 w 861"/>
                  <a:gd name="T11" fmla="*/ 394 h 1338"/>
                  <a:gd name="T12" fmla="*/ 76 w 861"/>
                  <a:gd name="T13" fmla="*/ 492 h 1338"/>
                  <a:gd name="T14" fmla="*/ 260 w 861"/>
                  <a:gd name="T15" fmla="*/ 709 h 1338"/>
                  <a:gd name="T16" fmla="*/ 478 w 861"/>
                  <a:gd name="T17" fmla="*/ 947 h 1338"/>
                  <a:gd name="T18" fmla="*/ 726 w 861"/>
                  <a:gd name="T19" fmla="*/ 1203 h 1338"/>
                  <a:gd name="T20" fmla="*/ 861 w 861"/>
                  <a:gd name="T21" fmla="*/ 1338 h 1338"/>
                  <a:gd name="T22" fmla="*/ 757 w 861"/>
                  <a:gd name="T23" fmla="*/ 1232 h 1338"/>
                  <a:gd name="T24" fmla="*/ 567 w 861"/>
                  <a:gd name="T25" fmla="*/ 1028 h 1338"/>
                  <a:gd name="T26" fmla="*/ 398 w 861"/>
                  <a:gd name="T27" fmla="*/ 839 h 1338"/>
                  <a:gd name="T28" fmla="*/ 253 w 861"/>
                  <a:gd name="T29" fmla="*/ 666 h 1338"/>
                  <a:gd name="T30" fmla="*/ 191 w 861"/>
                  <a:gd name="T31" fmla="*/ 585 h 1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61" h="1338">
                    <a:moveTo>
                      <a:pt x="191" y="585"/>
                    </a:moveTo>
                    <a:lnTo>
                      <a:pt x="360" y="235"/>
                    </a:lnTo>
                    <a:lnTo>
                      <a:pt x="310" y="171"/>
                    </a:lnTo>
                    <a:lnTo>
                      <a:pt x="224" y="53"/>
                    </a:lnTo>
                    <a:lnTo>
                      <a:pt x="190" y="0"/>
                    </a:lnTo>
                    <a:lnTo>
                      <a:pt x="0" y="394"/>
                    </a:lnTo>
                    <a:lnTo>
                      <a:pt x="76" y="492"/>
                    </a:lnTo>
                    <a:lnTo>
                      <a:pt x="260" y="709"/>
                    </a:lnTo>
                    <a:lnTo>
                      <a:pt x="478" y="947"/>
                    </a:lnTo>
                    <a:lnTo>
                      <a:pt x="726" y="1203"/>
                    </a:lnTo>
                    <a:lnTo>
                      <a:pt x="861" y="1338"/>
                    </a:lnTo>
                    <a:lnTo>
                      <a:pt x="757" y="1232"/>
                    </a:lnTo>
                    <a:lnTo>
                      <a:pt x="567" y="1028"/>
                    </a:lnTo>
                    <a:lnTo>
                      <a:pt x="398" y="839"/>
                    </a:lnTo>
                    <a:lnTo>
                      <a:pt x="253" y="666"/>
                    </a:lnTo>
                    <a:lnTo>
                      <a:pt x="191" y="5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0" name="Freeform 73">
                <a:extLst>
                  <a:ext uri="{FF2B5EF4-FFF2-40B4-BE49-F238E27FC236}">
                    <a16:creationId xmlns:a16="http://schemas.microsoft.com/office/drawing/2014/main" xmlns="" id="{91DFA46A-A665-4216-A20D-5456062BB0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72" y="1545"/>
                <a:ext cx="1690" cy="1656"/>
              </a:xfrm>
              <a:custGeom>
                <a:avLst/>
                <a:gdLst>
                  <a:gd name="T0" fmla="*/ 2837 w 5071"/>
                  <a:gd name="T1" fmla="*/ 4969 h 4969"/>
                  <a:gd name="T2" fmla="*/ 0 w 5071"/>
                  <a:gd name="T3" fmla="*/ 3057 h 4969"/>
                  <a:gd name="T4" fmla="*/ 2234 w 5071"/>
                  <a:gd name="T5" fmla="*/ 0 h 4969"/>
                  <a:gd name="T6" fmla="*/ 5071 w 5071"/>
                  <a:gd name="T7" fmla="*/ 1910 h 4969"/>
                  <a:gd name="T8" fmla="*/ 2837 w 5071"/>
                  <a:gd name="T9" fmla="*/ 4969 h 4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71" h="4969">
                    <a:moveTo>
                      <a:pt x="2837" y="4969"/>
                    </a:moveTo>
                    <a:lnTo>
                      <a:pt x="0" y="3057"/>
                    </a:lnTo>
                    <a:lnTo>
                      <a:pt x="2234" y="0"/>
                    </a:lnTo>
                    <a:lnTo>
                      <a:pt x="5071" y="1910"/>
                    </a:lnTo>
                    <a:lnTo>
                      <a:pt x="2837" y="4969"/>
                    </a:lnTo>
                    <a:close/>
                  </a:path>
                </a:pathLst>
              </a:custGeom>
              <a:solidFill>
                <a:srgbClr val="05D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1" name="Freeform 78">
                <a:extLst>
                  <a:ext uri="{FF2B5EF4-FFF2-40B4-BE49-F238E27FC236}">
                    <a16:creationId xmlns:a16="http://schemas.microsoft.com/office/drawing/2014/main" xmlns="" id="{0DEA9D71-3251-45DE-9E37-73C6A6700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61" y="3589"/>
                <a:ext cx="2822" cy="1428"/>
              </a:xfrm>
              <a:custGeom>
                <a:avLst/>
                <a:gdLst>
                  <a:gd name="T0" fmla="*/ 6056 w 8466"/>
                  <a:gd name="T1" fmla="*/ 4284 h 4284"/>
                  <a:gd name="T2" fmla="*/ 5661 w 8466"/>
                  <a:gd name="T3" fmla="*/ 4261 h 4284"/>
                  <a:gd name="T4" fmla="*/ 5360 w 8466"/>
                  <a:gd name="T5" fmla="*/ 4222 h 4284"/>
                  <a:gd name="T6" fmla="*/ 5130 w 8466"/>
                  <a:gd name="T7" fmla="*/ 4170 h 4284"/>
                  <a:gd name="T8" fmla="*/ 4796 w 8466"/>
                  <a:gd name="T9" fmla="*/ 4051 h 4284"/>
                  <a:gd name="T10" fmla="*/ 4435 w 8466"/>
                  <a:gd name="T11" fmla="*/ 3882 h 4284"/>
                  <a:gd name="T12" fmla="*/ 3754 w 8466"/>
                  <a:gd name="T13" fmla="*/ 3488 h 4284"/>
                  <a:gd name="T14" fmla="*/ 2938 w 8466"/>
                  <a:gd name="T15" fmla="*/ 2920 h 4284"/>
                  <a:gd name="T16" fmla="*/ 2128 w 8466"/>
                  <a:gd name="T17" fmla="*/ 2280 h 4284"/>
                  <a:gd name="T18" fmla="*/ 1377 w 8466"/>
                  <a:gd name="T19" fmla="*/ 1621 h 4284"/>
                  <a:gd name="T20" fmla="*/ 734 w 8466"/>
                  <a:gd name="T21" fmla="*/ 997 h 4284"/>
                  <a:gd name="T22" fmla="*/ 246 w 8466"/>
                  <a:gd name="T23" fmla="*/ 459 h 4284"/>
                  <a:gd name="T24" fmla="*/ 15 w 8466"/>
                  <a:gd name="T25" fmla="*/ 148 h 4284"/>
                  <a:gd name="T26" fmla="*/ 0 w 8466"/>
                  <a:gd name="T27" fmla="*/ 93 h 4284"/>
                  <a:gd name="T28" fmla="*/ 28 w 8466"/>
                  <a:gd name="T29" fmla="*/ 27 h 4284"/>
                  <a:gd name="T30" fmla="*/ 61 w 8466"/>
                  <a:gd name="T31" fmla="*/ 6 h 4284"/>
                  <a:gd name="T32" fmla="*/ 134 w 8466"/>
                  <a:gd name="T33" fmla="*/ 9 h 4284"/>
                  <a:gd name="T34" fmla="*/ 176 w 8466"/>
                  <a:gd name="T35" fmla="*/ 46 h 4284"/>
                  <a:gd name="T36" fmla="*/ 402 w 8466"/>
                  <a:gd name="T37" fmla="*/ 350 h 4284"/>
                  <a:gd name="T38" fmla="*/ 878 w 8466"/>
                  <a:gd name="T39" fmla="*/ 876 h 4284"/>
                  <a:gd name="T40" fmla="*/ 1508 w 8466"/>
                  <a:gd name="T41" fmla="*/ 1489 h 4284"/>
                  <a:gd name="T42" fmla="*/ 2242 w 8466"/>
                  <a:gd name="T43" fmla="*/ 2134 h 4284"/>
                  <a:gd name="T44" fmla="*/ 3030 w 8466"/>
                  <a:gd name="T45" fmla="*/ 2761 h 4284"/>
                  <a:gd name="T46" fmla="*/ 3827 w 8466"/>
                  <a:gd name="T47" fmla="*/ 3316 h 4284"/>
                  <a:gd name="T48" fmla="*/ 4489 w 8466"/>
                  <a:gd name="T49" fmla="*/ 3701 h 4284"/>
                  <a:gd name="T50" fmla="*/ 4842 w 8466"/>
                  <a:gd name="T51" fmla="*/ 3866 h 4284"/>
                  <a:gd name="T52" fmla="*/ 5168 w 8466"/>
                  <a:gd name="T53" fmla="*/ 3982 h 4284"/>
                  <a:gd name="T54" fmla="*/ 5390 w 8466"/>
                  <a:gd name="T55" fmla="*/ 4033 h 4284"/>
                  <a:gd name="T56" fmla="*/ 5755 w 8466"/>
                  <a:gd name="T57" fmla="*/ 4078 h 4284"/>
                  <a:gd name="T58" fmla="*/ 6233 w 8466"/>
                  <a:gd name="T59" fmla="*/ 4093 h 4284"/>
                  <a:gd name="T60" fmla="*/ 6691 w 8466"/>
                  <a:gd name="T61" fmla="*/ 4067 h 4284"/>
                  <a:gd name="T62" fmla="*/ 7117 w 8466"/>
                  <a:gd name="T63" fmla="*/ 4013 h 4284"/>
                  <a:gd name="T64" fmla="*/ 7759 w 8466"/>
                  <a:gd name="T65" fmla="*/ 3878 h 4284"/>
                  <a:gd name="T66" fmla="*/ 8263 w 8466"/>
                  <a:gd name="T67" fmla="*/ 3724 h 4284"/>
                  <a:gd name="T68" fmla="*/ 8356 w 8466"/>
                  <a:gd name="T69" fmla="*/ 3693 h 4284"/>
                  <a:gd name="T70" fmla="*/ 8427 w 8466"/>
                  <a:gd name="T71" fmla="*/ 3708 h 4284"/>
                  <a:gd name="T72" fmla="*/ 8460 w 8466"/>
                  <a:gd name="T73" fmla="*/ 3754 h 4284"/>
                  <a:gd name="T74" fmla="*/ 8463 w 8466"/>
                  <a:gd name="T75" fmla="*/ 3810 h 4284"/>
                  <a:gd name="T76" fmla="*/ 8422 w 8466"/>
                  <a:gd name="T77" fmla="*/ 3869 h 4284"/>
                  <a:gd name="T78" fmla="*/ 8273 w 8466"/>
                  <a:gd name="T79" fmla="*/ 3924 h 4284"/>
                  <a:gd name="T80" fmla="*/ 7703 w 8466"/>
                  <a:gd name="T81" fmla="*/ 4089 h 4284"/>
                  <a:gd name="T82" fmla="*/ 7078 w 8466"/>
                  <a:gd name="T83" fmla="*/ 4212 h 4284"/>
                  <a:gd name="T84" fmla="*/ 6347 w 8466"/>
                  <a:gd name="T85" fmla="*/ 4282 h 4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466" h="4284">
                    <a:moveTo>
                      <a:pt x="6154" y="4284"/>
                    </a:moveTo>
                    <a:lnTo>
                      <a:pt x="6056" y="4284"/>
                    </a:lnTo>
                    <a:lnTo>
                      <a:pt x="5859" y="4276"/>
                    </a:lnTo>
                    <a:lnTo>
                      <a:pt x="5661" y="4261"/>
                    </a:lnTo>
                    <a:lnTo>
                      <a:pt x="5460" y="4238"/>
                    </a:lnTo>
                    <a:lnTo>
                      <a:pt x="5360" y="4222"/>
                    </a:lnTo>
                    <a:lnTo>
                      <a:pt x="5285" y="4209"/>
                    </a:lnTo>
                    <a:lnTo>
                      <a:pt x="5130" y="4170"/>
                    </a:lnTo>
                    <a:lnTo>
                      <a:pt x="4967" y="4117"/>
                    </a:lnTo>
                    <a:lnTo>
                      <a:pt x="4796" y="4051"/>
                    </a:lnTo>
                    <a:lnTo>
                      <a:pt x="4619" y="3972"/>
                    </a:lnTo>
                    <a:lnTo>
                      <a:pt x="4435" y="3882"/>
                    </a:lnTo>
                    <a:lnTo>
                      <a:pt x="4150" y="3729"/>
                    </a:lnTo>
                    <a:lnTo>
                      <a:pt x="3754" y="3488"/>
                    </a:lnTo>
                    <a:lnTo>
                      <a:pt x="3348" y="3217"/>
                    </a:lnTo>
                    <a:lnTo>
                      <a:pt x="2938" y="2920"/>
                    </a:lnTo>
                    <a:lnTo>
                      <a:pt x="2530" y="2606"/>
                    </a:lnTo>
                    <a:lnTo>
                      <a:pt x="2128" y="2280"/>
                    </a:lnTo>
                    <a:lnTo>
                      <a:pt x="1743" y="1950"/>
                    </a:lnTo>
                    <a:lnTo>
                      <a:pt x="1377" y="1621"/>
                    </a:lnTo>
                    <a:lnTo>
                      <a:pt x="1039" y="1301"/>
                    </a:lnTo>
                    <a:lnTo>
                      <a:pt x="734" y="997"/>
                    </a:lnTo>
                    <a:lnTo>
                      <a:pt x="467" y="713"/>
                    </a:lnTo>
                    <a:lnTo>
                      <a:pt x="246" y="459"/>
                    </a:lnTo>
                    <a:lnTo>
                      <a:pt x="76" y="240"/>
                    </a:lnTo>
                    <a:lnTo>
                      <a:pt x="15" y="148"/>
                    </a:lnTo>
                    <a:lnTo>
                      <a:pt x="5" y="131"/>
                    </a:lnTo>
                    <a:lnTo>
                      <a:pt x="0" y="93"/>
                    </a:lnTo>
                    <a:lnTo>
                      <a:pt x="8" y="57"/>
                    </a:lnTo>
                    <a:lnTo>
                      <a:pt x="28" y="27"/>
                    </a:lnTo>
                    <a:lnTo>
                      <a:pt x="44" y="16"/>
                    </a:lnTo>
                    <a:lnTo>
                      <a:pt x="61" y="6"/>
                    </a:lnTo>
                    <a:lnTo>
                      <a:pt x="99" y="0"/>
                    </a:lnTo>
                    <a:lnTo>
                      <a:pt x="134" y="9"/>
                    </a:lnTo>
                    <a:lnTo>
                      <a:pt x="164" y="30"/>
                    </a:lnTo>
                    <a:lnTo>
                      <a:pt x="176" y="46"/>
                    </a:lnTo>
                    <a:lnTo>
                      <a:pt x="236" y="136"/>
                    </a:lnTo>
                    <a:lnTo>
                      <a:pt x="402" y="350"/>
                    </a:lnTo>
                    <a:lnTo>
                      <a:pt x="619" y="599"/>
                    </a:lnTo>
                    <a:lnTo>
                      <a:pt x="878" y="876"/>
                    </a:lnTo>
                    <a:lnTo>
                      <a:pt x="1178" y="1175"/>
                    </a:lnTo>
                    <a:lnTo>
                      <a:pt x="1508" y="1489"/>
                    </a:lnTo>
                    <a:lnTo>
                      <a:pt x="1865" y="1810"/>
                    </a:lnTo>
                    <a:lnTo>
                      <a:pt x="2242" y="2134"/>
                    </a:lnTo>
                    <a:lnTo>
                      <a:pt x="2632" y="2452"/>
                    </a:lnTo>
                    <a:lnTo>
                      <a:pt x="3030" y="2761"/>
                    </a:lnTo>
                    <a:lnTo>
                      <a:pt x="3430" y="3050"/>
                    </a:lnTo>
                    <a:lnTo>
                      <a:pt x="3827" y="3316"/>
                    </a:lnTo>
                    <a:lnTo>
                      <a:pt x="4211" y="3551"/>
                    </a:lnTo>
                    <a:lnTo>
                      <a:pt x="4489" y="3701"/>
                    </a:lnTo>
                    <a:lnTo>
                      <a:pt x="4669" y="3789"/>
                    </a:lnTo>
                    <a:lnTo>
                      <a:pt x="4842" y="3866"/>
                    </a:lnTo>
                    <a:lnTo>
                      <a:pt x="5008" y="3931"/>
                    </a:lnTo>
                    <a:lnTo>
                      <a:pt x="5168" y="3982"/>
                    </a:lnTo>
                    <a:lnTo>
                      <a:pt x="5318" y="4020"/>
                    </a:lnTo>
                    <a:lnTo>
                      <a:pt x="5390" y="4033"/>
                    </a:lnTo>
                    <a:lnTo>
                      <a:pt x="5512" y="4051"/>
                    </a:lnTo>
                    <a:lnTo>
                      <a:pt x="5755" y="4078"/>
                    </a:lnTo>
                    <a:lnTo>
                      <a:pt x="5996" y="4091"/>
                    </a:lnTo>
                    <a:lnTo>
                      <a:pt x="6233" y="4093"/>
                    </a:lnTo>
                    <a:lnTo>
                      <a:pt x="6465" y="4084"/>
                    </a:lnTo>
                    <a:lnTo>
                      <a:pt x="6691" y="4067"/>
                    </a:lnTo>
                    <a:lnTo>
                      <a:pt x="6908" y="4043"/>
                    </a:lnTo>
                    <a:lnTo>
                      <a:pt x="7117" y="4013"/>
                    </a:lnTo>
                    <a:lnTo>
                      <a:pt x="7411" y="3958"/>
                    </a:lnTo>
                    <a:lnTo>
                      <a:pt x="7759" y="3878"/>
                    </a:lnTo>
                    <a:lnTo>
                      <a:pt x="8046" y="3796"/>
                    </a:lnTo>
                    <a:lnTo>
                      <a:pt x="8263" y="3724"/>
                    </a:lnTo>
                    <a:lnTo>
                      <a:pt x="8337" y="3697"/>
                    </a:lnTo>
                    <a:lnTo>
                      <a:pt x="8356" y="3693"/>
                    </a:lnTo>
                    <a:lnTo>
                      <a:pt x="8393" y="3694"/>
                    </a:lnTo>
                    <a:lnTo>
                      <a:pt x="8427" y="3708"/>
                    </a:lnTo>
                    <a:lnTo>
                      <a:pt x="8452" y="3736"/>
                    </a:lnTo>
                    <a:lnTo>
                      <a:pt x="8460" y="3754"/>
                    </a:lnTo>
                    <a:lnTo>
                      <a:pt x="8466" y="3773"/>
                    </a:lnTo>
                    <a:lnTo>
                      <a:pt x="8463" y="3810"/>
                    </a:lnTo>
                    <a:lnTo>
                      <a:pt x="8449" y="3843"/>
                    </a:lnTo>
                    <a:lnTo>
                      <a:pt x="8422" y="3869"/>
                    </a:lnTo>
                    <a:lnTo>
                      <a:pt x="8403" y="3876"/>
                    </a:lnTo>
                    <a:lnTo>
                      <a:pt x="8273" y="3924"/>
                    </a:lnTo>
                    <a:lnTo>
                      <a:pt x="7962" y="4020"/>
                    </a:lnTo>
                    <a:lnTo>
                      <a:pt x="7703" y="4089"/>
                    </a:lnTo>
                    <a:lnTo>
                      <a:pt x="7407" y="4154"/>
                    </a:lnTo>
                    <a:lnTo>
                      <a:pt x="7078" y="4212"/>
                    </a:lnTo>
                    <a:lnTo>
                      <a:pt x="6724" y="4256"/>
                    </a:lnTo>
                    <a:lnTo>
                      <a:pt x="6347" y="4282"/>
                    </a:lnTo>
                    <a:lnTo>
                      <a:pt x="6154" y="428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Freeform 79">
                <a:extLst>
                  <a:ext uri="{FF2B5EF4-FFF2-40B4-BE49-F238E27FC236}">
                    <a16:creationId xmlns:a16="http://schemas.microsoft.com/office/drawing/2014/main" xmlns="" id="{5A8D8D8F-4784-4AF1-80F8-D5B67B7F6F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24" y="3720"/>
                <a:ext cx="2885" cy="1424"/>
              </a:xfrm>
              <a:custGeom>
                <a:avLst/>
                <a:gdLst>
                  <a:gd name="T0" fmla="*/ 6241 w 8656"/>
                  <a:gd name="T1" fmla="*/ 4271 h 4271"/>
                  <a:gd name="T2" fmla="*/ 5813 w 8656"/>
                  <a:gd name="T3" fmla="*/ 4247 h 4271"/>
                  <a:gd name="T4" fmla="*/ 5488 w 8656"/>
                  <a:gd name="T5" fmla="*/ 4204 h 4271"/>
                  <a:gd name="T6" fmla="*/ 5262 w 8656"/>
                  <a:gd name="T7" fmla="*/ 4153 h 4271"/>
                  <a:gd name="T8" fmla="*/ 4933 w 8656"/>
                  <a:gd name="T9" fmla="*/ 4043 h 4271"/>
                  <a:gd name="T10" fmla="*/ 4581 w 8656"/>
                  <a:gd name="T11" fmla="*/ 3885 h 4271"/>
                  <a:gd name="T12" fmla="*/ 3917 w 8656"/>
                  <a:gd name="T13" fmla="*/ 3520 h 4271"/>
                  <a:gd name="T14" fmla="*/ 3120 w 8656"/>
                  <a:gd name="T15" fmla="*/ 2988 h 4271"/>
                  <a:gd name="T16" fmla="*/ 2320 w 8656"/>
                  <a:gd name="T17" fmla="*/ 2378 h 4271"/>
                  <a:gd name="T18" fmla="*/ 1562 w 8656"/>
                  <a:gd name="T19" fmla="*/ 1736 h 4271"/>
                  <a:gd name="T20" fmla="*/ 883 w 8656"/>
                  <a:gd name="T21" fmla="*/ 1103 h 4271"/>
                  <a:gd name="T22" fmla="*/ 329 w 8656"/>
                  <a:gd name="T23" fmla="*/ 525 h 4271"/>
                  <a:gd name="T24" fmla="*/ 20 w 8656"/>
                  <a:gd name="T25" fmla="*/ 154 h 4271"/>
                  <a:gd name="T26" fmla="*/ 0 w 8656"/>
                  <a:gd name="T27" fmla="*/ 102 h 4271"/>
                  <a:gd name="T28" fmla="*/ 23 w 8656"/>
                  <a:gd name="T29" fmla="*/ 33 h 4271"/>
                  <a:gd name="T30" fmla="*/ 55 w 8656"/>
                  <a:gd name="T31" fmla="*/ 9 h 4271"/>
                  <a:gd name="T32" fmla="*/ 128 w 8656"/>
                  <a:gd name="T33" fmla="*/ 5 h 4271"/>
                  <a:gd name="T34" fmla="*/ 172 w 8656"/>
                  <a:gd name="T35" fmla="*/ 38 h 4271"/>
                  <a:gd name="T36" fmla="*/ 475 w 8656"/>
                  <a:gd name="T37" fmla="*/ 403 h 4271"/>
                  <a:gd name="T38" fmla="*/ 1020 w 8656"/>
                  <a:gd name="T39" fmla="*/ 971 h 4271"/>
                  <a:gd name="T40" fmla="*/ 1683 w 8656"/>
                  <a:gd name="T41" fmla="*/ 1592 h 4271"/>
                  <a:gd name="T42" fmla="*/ 2426 w 8656"/>
                  <a:gd name="T43" fmla="*/ 2225 h 4271"/>
                  <a:gd name="T44" fmla="*/ 3209 w 8656"/>
                  <a:gd name="T45" fmla="*/ 2823 h 4271"/>
                  <a:gd name="T46" fmla="*/ 3987 w 8656"/>
                  <a:gd name="T47" fmla="*/ 3345 h 4271"/>
                  <a:gd name="T48" fmla="*/ 4635 w 8656"/>
                  <a:gd name="T49" fmla="*/ 3703 h 4271"/>
                  <a:gd name="T50" fmla="*/ 4979 w 8656"/>
                  <a:gd name="T51" fmla="*/ 3858 h 4271"/>
                  <a:gd name="T52" fmla="*/ 5299 w 8656"/>
                  <a:gd name="T53" fmla="*/ 3967 h 4271"/>
                  <a:gd name="T54" fmla="*/ 5520 w 8656"/>
                  <a:gd name="T55" fmla="*/ 4016 h 4271"/>
                  <a:gd name="T56" fmla="*/ 5879 w 8656"/>
                  <a:gd name="T57" fmla="*/ 4062 h 4271"/>
                  <a:gd name="T58" fmla="*/ 6350 w 8656"/>
                  <a:gd name="T59" fmla="*/ 4082 h 4271"/>
                  <a:gd name="T60" fmla="*/ 6803 w 8656"/>
                  <a:gd name="T61" fmla="*/ 4063 h 4271"/>
                  <a:gd name="T62" fmla="*/ 7524 w 8656"/>
                  <a:gd name="T63" fmla="*/ 3970 h 4271"/>
                  <a:gd name="T64" fmla="*/ 8187 w 8656"/>
                  <a:gd name="T65" fmla="*/ 3815 h 4271"/>
                  <a:gd name="T66" fmla="*/ 8530 w 8656"/>
                  <a:gd name="T67" fmla="*/ 3707 h 4271"/>
                  <a:gd name="T68" fmla="*/ 8586 w 8656"/>
                  <a:gd name="T69" fmla="*/ 3706 h 4271"/>
                  <a:gd name="T70" fmla="*/ 8643 w 8656"/>
                  <a:gd name="T71" fmla="*/ 3749 h 4271"/>
                  <a:gd name="T72" fmla="*/ 8656 w 8656"/>
                  <a:gd name="T73" fmla="*/ 3786 h 4271"/>
                  <a:gd name="T74" fmla="*/ 8637 w 8656"/>
                  <a:gd name="T75" fmla="*/ 3857 h 4271"/>
                  <a:gd name="T76" fmla="*/ 8592 w 8656"/>
                  <a:gd name="T77" fmla="*/ 3890 h 4271"/>
                  <a:gd name="T78" fmla="*/ 8103 w 8656"/>
                  <a:gd name="T79" fmla="*/ 4036 h 4271"/>
                  <a:gd name="T80" fmla="*/ 7549 w 8656"/>
                  <a:gd name="T81" fmla="*/ 4159 h 4271"/>
                  <a:gd name="T82" fmla="*/ 6890 w 8656"/>
                  <a:gd name="T83" fmla="*/ 4248 h 4271"/>
                  <a:gd name="T84" fmla="*/ 6345 w 8656"/>
                  <a:gd name="T85" fmla="*/ 4271 h 4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656" h="4271">
                    <a:moveTo>
                      <a:pt x="6345" y="4271"/>
                    </a:moveTo>
                    <a:lnTo>
                      <a:pt x="6241" y="4271"/>
                    </a:lnTo>
                    <a:lnTo>
                      <a:pt x="6028" y="4264"/>
                    </a:lnTo>
                    <a:lnTo>
                      <a:pt x="5813" y="4247"/>
                    </a:lnTo>
                    <a:lnTo>
                      <a:pt x="5597" y="4221"/>
                    </a:lnTo>
                    <a:lnTo>
                      <a:pt x="5488" y="4204"/>
                    </a:lnTo>
                    <a:lnTo>
                      <a:pt x="5415" y="4191"/>
                    </a:lnTo>
                    <a:lnTo>
                      <a:pt x="5262" y="4153"/>
                    </a:lnTo>
                    <a:lnTo>
                      <a:pt x="5101" y="4105"/>
                    </a:lnTo>
                    <a:lnTo>
                      <a:pt x="4933" y="4043"/>
                    </a:lnTo>
                    <a:lnTo>
                      <a:pt x="4760" y="3970"/>
                    </a:lnTo>
                    <a:lnTo>
                      <a:pt x="4581" y="3885"/>
                    </a:lnTo>
                    <a:lnTo>
                      <a:pt x="4302" y="3743"/>
                    </a:lnTo>
                    <a:lnTo>
                      <a:pt x="3917" y="3520"/>
                    </a:lnTo>
                    <a:lnTo>
                      <a:pt x="3521" y="3266"/>
                    </a:lnTo>
                    <a:lnTo>
                      <a:pt x="3120" y="2988"/>
                    </a:lnTo>
                    <a:lnTo>
                      <a:pt x="2718" y="2691"/>
                    </a:lnTo>
                    <a:lnTo>
                      <a:pt x="2320" y="2378"/>
                    </a:lnTo>
                    <a:lnTo>
                      <a:pt x="1933" y="2058"/>
                    </a:lnTo>
                    <a:lnTo>
                      <a:pt x="1562" y="1736"/>
                    </a:lnTo>
                    <a:lnTo>
                      <a:pt x="1209" y="1416"/>
                    </a:lnTo>
                    <a:lnTo>
                      <a:pt x="883" y="1103"/>
                    </a:lnTo>
                    <a:lnTo>
                      <a:pt x="588" y="805"/>
                    </a:lnTo>
                    <a:lnTo>
                      <a:pt x="329" y="525"/>
                    </a:lnTo>
                    <a:lnTo>
                      <a:pt x="111" y="270"/>
                    </a:lnTo>
                    <a:lnTo>
                      <a:pt x="20" y="154"/>
                    </a:lnTo>
                    <a:lnTo>
                      <a:pt x="9" y="138"/>
                    </a:lnTo>
                    <a:lnTo>
                      <a:pt x="0" y="102"/>
                    </a:lnTo>
                    <a:lnTo>
                      <a:pt x="5" y="65"/>
                    </a:lnTo>
                    <a:lnTo>
                      <a:pt x="23" y="33"/>
                    </a:lnTo>
                    <a:lnTo>
                      <a:pt x="39" y="20"/>
                    </a:lnTo>
                    <a:lnTo>
                      <a:pt x="55" y="9"/>
                    </a:lnTo>
                    <a:lnTo>
                      <a:pt x="91" y="0"/>
                    </a:lnTo>
                    <a:lnTo>
                      <a:pt x="128" y="5"/>
                    </a:lnTo>
                    <a:lnTo>
                      <a:pt x="160" y="23"/>
                    </a:lnTo>
                    <a:lnTo>
                      <a:pt x="172" y="38"/>
                    </a:lnTo>
                    <a:lnTo>
                      <a:pt x="261" y="152"/>
                    </a:lnTo>
                    <a:lnTo>
                      <a:pt x="475" y="403"/>
                    </a:lnTo>
                    <a:lnTo>
                      <a:pt x="730" y="677"/>
                    </a:lnTo>
                    <a:lnTo>
                      <a:pt x="1020" y="971"/>
                    </a:lnTo>
                    <a:lnTo>
                      <a:pt x="1338" y="1278"/>
                    </a:lnTo>
                    <a:lnTo>
                      <a:pt x="1683" y="1592"/>
                    </a:lnTo>
                    <a:lnTo>
                      <a:pt x="2047" y="1911"/>
                    </a:lnTo>
                    <a:lnTo>
                      <a:pt x="2426" y="2225"/>
                    </a:lnTo>
                    <a:lnTo>
                      <a:pt x="2814" y="2530"/>
                    </a:lnTo>
                    <a:lnTo>
                      <a:pt x="3209" y="2823"/>
                    </a:lnTo>
                    <a:lnTo>
                      <a:pt x="3600" y="3095"/>
                    </a:lnTo>
                    <a:lnTo>
                      <a:pt x="3987" y="3345"/>
                    </a:lnTo>
                    <a:lnTo>
                      <a:pt x="4364" y="3564"/>
                    </a:lnTo>
                    <a:lnTo>
                      <a:pt x="4635" y="3703"/>
                    </a:lnTo>
                    <a:lnTo>
                      <a:pt x="4810" y="3786"/>
                    </a:lnTo>
                    <a:lnTo>
                      <a:pt x="4979" y="3858"/>
                    </a:lnTo>
                    <a:lnTo>
                      <a:pt x="5143" y="3918"/>
                    </a:lnTo>
                    <a:lnTo>
                      <a:pt x="5299" y="3967"/>
                    </a:lnTo>
                    <a:lnTo>
                      <a:pt x="5448" y="4003"/>
                    </a:lnTo>
                    <a:lnTo>
                      <a:pt x="5520" y="4016"/>
                    </a:lnTo>
                    <a:lnTo>
                      <a:pt x="5640" y="4034"/>
                    </a:lnTo>
                    <a:lnTo>
                      <a:pt x="5879" y="4062"/>
                    </a:lnTo>
                    <a:lnTo>
                      <a:pt x="6116" y="4076"/>
                    </a:lnTo>
                    <a:lnTo>
                      <a:pt x="6350" y="4082"/>
                    </a:lnTo>
                    <a:lnTo>
                      <a:pt x="6579" y="4076"/>
                    </a:lnTo>
                    <a:lnTo>
                      <a:pt x="6803" y="4063"/>
                    </a:lnTo>
                    <a:lnTo>
                      <a:pt x="7125" y="4032"/>
                    </a:lnTo>
                    <a:lnTo>
                      <a:pt x="7524" y="3970"/>
                    </a:lnTo>
                    <a:lnTo>
                      <a:pt x="7881" y="3894"/>
                    </a:lnTo>
                    <a:lnTo>
                      <a:pt x="8187" y="3815"/>
                    </a:lnTo>
                    <a:lnTo>
                      <a:pt x="8434" y="3740"/>
                    </a:lnTo>
                    <a:lnTo>
                      <a:pt x="8530" y="3707"/>
                    </a:lnTo>
                    <a:lnTo>
                      <a:pt x="8549" y="3703"/>
                    </a:lnTo>
                    <a:lnTo>
                      <a:pt x="8586" y="3706"/>
                    </a:lnTo>
                    <a:lnTo>
                      <a:pt x="8619" y="3722"/>
                    </a:lnTo>
                    <a:lnTo>
                      <a:pt x="8643" y="3749"/>
                    </a:lnTo>
                    <a:lnTo>
                      <a:pt x="8650" y="3768"/>
                    </a:lnTo>
                    <a:lnTo>
                      <a:pt x="8656" y="3786"/>
                    </a:lnTo>
                    <a:lnTo>
                      <a:pt x="8653" y="3824"/>
                    </a:lnTo>
                    <a:lnTo>
                      <a:pt x="8637" y="3857"/>
                    </a:lnTo>
                    <a:lnTo>
                      <a:pt x="8609" y="3881"/>
                    </a:lnTo>
                    <a:lnTo>
                      <a:pt x="8592" y="3890"/>
                    </a:lnTo>
                    <a:lnTo>
                      <a:pt x="8433" y="3941"/>
                    </a:lnTo>
                    <a:lnTo>
                      <a:pt x="8103" y="4036"/>
                    </a:lnTo>
                    <a:lnTo>
                      <a:pt x="7842" y="4099"/>
                    </a:lnTo>
                    <a:lnTo>
                      <a:pt x="7549" y="4159"/>
                    </a:lnTo>
                    <a:lnTo>
                      <a:pt x="7231" y="4209"/>
                    </a:lnTo>
                    <a:lnTo>
                      <a:pt x="6890" y="4248"/>
                    </a:lnTo>
                    <a:lnTo>
                      <a:pt x="6532" y="4270"/>
                    </a:lnTo>
                    <a:lnTo>
                      <a:pt x="6345" y="427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3" name="Freeform 80">
                <a:extLst>
                  <a:ext uri="{FF2B5EF4-FFF2-40B4-BE49-F238E27FC236}">
                    <a16:creationId xmlns:a16="http://schemas.microsoft.com/office/drawing/2014/main" xmlns="" id="{3DF71382-675F-4CA9-A937-AA99CCF099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24" y="3589"/>
                <a:ext cx="126" cy="195"/>
              </a:xfrm>
              <a:custGeom>
                <a:avLst/>
                <a:gdLst>
                  <a:gd name="T0" fmla="*/ 94 w 378"/>
                  <a:gd name="T1" fmla="*/ 584 h 584"/>
                  <a:gd name="T2" fmla="*/ 73 w 378"/>
                  <a:gd name="T3" fmla="*/ 583 h 584"/>
                  <a:gd name="T4" fmla="*/ 53 w 378"/>
                  <a:gd name="T5" fmla="*/ 576 h 584"/>
                  <a:gd name="T6" fmla="*/ 36 w 378"/>
                  <a:gd name="T7" fmla="*/ 566 h 584"/>
                  <a:gd name="T8" fmla="*/ 11 w 378"/>
                  <a:gd name="T9" fmla="*/ 538 h 584"/>
                  <a:gd name="T10" fmla="*/ 0 w 378"/>
                  <a:gd name="T11" fmla="*/ 502 h 584"/>
                  <a:gd name="T12" fmla="*/ 1 w 378"/>
                  <a:gd name="T13" fmla="*/ 465 h 584"/>
                  <a:gd name="T14" fmla="*/ 8 w 378"/>
                  <a:gd name="T15" fmla="*/ 448 h 584"/>
                  <a:gd name="T16" fmla="*/ 198 w 378"/>
                  <a:gd name="T17" fmla="*/ 54 h 584"/>
                  <a:gd name="T18" fmla="*/ 208 w 378"/>
                  <a:gd name="T19" fmla="*/ 36 h 584"/>
                  <a:gd name="T20" fmla="*/ 235 w 378"/>
                  <a:gd name="T21" fmla="*/ 12 h 584"/>
                  <a:gd name="T22" fmla="*/ 269 w 378"/>
                  <a:gd name="T23" fmla="*/ 0 h 584"/>
                  <a:gd name="T24" fmla="*/ 307 w 378"/>
                  <a:gd name="T25" fmla="*/ 2 h 584"/>
                  <a:gd name="T26" fmla="*/ 325 w 378"/>
                  <a:gd name="T27" fmla="*/ 9 h 584"/>
                  <a:gd name="T28" fmla="*/ 342 w 378"/>
                  <a:gd name="T29" fmla="*/ 19 h 584"/>
                  <a:gd name="T30" fmla="*/ 367 w 378"/>
                  <a:gd name="T31" fmla="*/ 46 h 584"/>
                  <a:gd name="T32" fmla="*/ 378 w 378"/>
                  <a:gd name="T33" fmla="*/ 82 h 584"/>
                  <a:gd name="T34" fmla="*/ 377 w 378"/>
                  <a:gd name="T35" fmla="*/ 118 h 584"/>
                  <a:gd name="T36" fmla="*/ 370 w 378"/>
                  <a:gd name="T37" fmla="*/ 137 h 584"/>
                  <a:gd name="T38" fmla="*/ 180 w 378"/>
                  <a:gd name="T39" fmla="*/ 531 h 584"/>
                  <a:gd name="T40" fmla="*/ 173 w 378"/>
                  <a:gd name="T41" fmla="*/ 543 h 584"/>
                  <a:gd name="T42" fmla="*/ 156 w 378"/>
                  <a:gd name="T43" fmla="*/ 563 h 584"/>
                  <a:gd name="T44" fmla="*/ 133 w 378"/>
                  <a:gd name="T45" fmla="*/ 577 h 584"/>
                  <a:gd name="T46" fmla="*/ 107 w 378"/>
                  <a:gd name="T47" fmla="*/ 584 h 584"/>
                  <a:gd name="T48" fmla="*/ 94 w 378"/>
                  <a:gd name="T49" fmla="*/ 584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78" h="584">
                    <a:moveTo>
                      <a:pt x="94" y="584"/>
                    </a:moveTo>
                    <a:lnTo>
                      <a:pt x="73" y="583"/>
                    </a:lnTo>
                    <a:lnTo>
                      <a:pt x="53" y="576"/>
                    </a:lnTo>
                    <a:lnTo>
                      <a:pt x="36" y="566"/>
                    </a:lnTo>
                    <a:lnTo>
                      <a:pt x="11" y="538"/>
                    </a:lnTo>
                    <a:lnTo>
                      <a:pt x="0" y="502"/>
                    </a:lnTo>
                    <a:lnTo>
                      <a:pt x="1" y="465"/>
                    </a:lnTo>
                    <a:lnTo>
                      <a:pt x="8" y="448"/>
                    </a:lnTo>
                    <a:lnTo>
                      <a:pt x="198" y="54"/>
                    </a:lnTo>
                    <a:lnTo>
                      <a:pt x="208" y="36"/>
                    </a:lnTo>
                    <a:lnTo>
                      <a:pt x="235" y="12"/>
                    </a:lnTo>
                    <a:lnTo>
                      <a:pt x="269" y="0"/>
                    </a:lnTo>
                    <a:lnTo>
                      <a:pt x="307" y="2"/>
                    </a:lnTo>
                    <a:lnTo>
                      <a:pt x="325" y="9"/>
                    </a:lnTo>
                    <a:lnTo>
                      <a:pt x="342" y="19"/>
                    </a:lnTo>
                    <a:lnTo>
                      <a:pt x="367" y="46"/>
                    </a:lnTo>
                    <a:lnTo>
                      <a:pt x="378" y="82"/>
                    </a:lnTo>
                    <a:lnTo>
                      <a:pt x="377" y="118"/>
                    </a:lnTo>
                    <a:lnTo>
                      <a:pt x="370" y="137"/>
                    </a:lnTo>
                    <a:lnTo>
                      <a:pt x="180" y="531"/>
                    </a:lnTo>
                    <a:lnTo>
                      <a:pt x="173" y="543"/>
                    </a:lnTo>
                    <a:lnTo>
                      <a:pt x="156" y="563"/>
                    </a:lnTo>
                    <a:lnTo>
                      <a:pt x="133" y="577"/>
                    </a:lnTo>
                    <a:lnTo>
                      <a:pt x="107" y="584"/>
                    </a:lnTo>
                    <a:lnTo>
                      <a:pt x="94" y="58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4" name="Freeform 81">
                <a:extLst>
                  <a:ext uri="{FF2B5EF4-FFF2-40B4-BE49-F238E27FC236}">
                    <a16:creationId xmlns:a16="http://schemas.microsoft.com/office/drawing/2014/main" xmlns="" id="{FD71753C-AC8D-4327-B9BF-1151AE80BA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42" y="2911"/>
                <a:ext cx="1529" cy="682"/>
              </a:xfrm>
              <a:custGeom>
                <a:avLst/>
                <a:gdLst>
                  <a:gd name="T0" fmla="*/ 84 w 4586"/>
                  <a:gd name="T1" fmla="*/ 2045 h 2046"/>
                  <a:gd name="T2" fmla="*/ 46 w 4586"/>
                  <a:gd name="T3" fmla="*/ 2032 h 2046"/>
                  <a:gd name="T4" fmla="*/ 9 w 4586"/>
                  <a:gd name="T5" fmla="*/ 1989 h 2046"/>
                  <a:gd name="T6" fmla="*/ 6 w 4586"/>
                  <a:gd name="T7" fmla="*/ 1917 h 2046"/>
                  <a:gd name="T8" fmla="*/ 101 w 4586"/>
                  <a:gd name="T9" fmla="*/ 1765 h 2046"/>
                  <a:gd name="T10" fmla="*/ 426 w 4586"/>
                  <a:gd name="T11" fmla="*/ 1293 h 2046"/>
                  <a:gd name="T12" fmla="*/ 729 w 4586"/>
                  <a:gd name="T13" fmla="*/ 910 h 2046"/>
                  <a:gd name="T14" fmla="*/ 1067 w 4586"/>
                  <a:gd name="T15" fmla="*/ 543 h 2046"/>
                  <a:gd name="T16" fmla="*/ 1487 w 4586"/>
                  <a:gd name="T17" fmla="*/ 182 h 2046"/>
                  <a:gd name="T18" fmla="*/ 1724 w 4586"/>
                  <a:gd name="T19" fmla="*/ 33 h 2046"/>
                  <a:gd name="T20" fmla="*/ 1756 w 4586"/>
                  <a:gd name="T21" fmla="*/ 17 h 2046"/>
                  <a:gd name="T22" fmla="*/ 1792 w 4586"/>
                  <a:gd name="T23" fmla="*/ 5 h 2046"/>
                  <a:gd name="T24" fmla="*/ 1900 w 4586"/>
                  <a:gd name="T25" fmla="*/ 7 h 2046"/>
                  <a:gd name="T26" fmla="*/ 1949 w 4586"/>
                  <a:gd name="T27" fmla="*/ 30 h 2046"/>
                  <a:gd name="T28" fmla="*/ 2016 w 4586"/>
                  <a:gd name="T29" fmla="*/ 93 h 2046"/>
                  <a:gd name="T30" fmla="*/ 2079 w 4586"/>
                  <a:gd name="T31" fmla="*/ 210 h 2046"/>
                  <a:gd name="T32" fmla="*/ 2139 w 4586"/>
                  <a:gd name="T33" fmla="*/ 400 h 2046"/>
                  <a:gd name="T34" fmla="*/ 2240 w 4586"/>
                  <a:gd name="T35" fmla="*/ 699 h 2046"/>
                  <a:gd name="T36" fmla="*/ 2371 w 4586"/>
                  <a:gd name="T37" fmla="*/ 945 h 2046"/>
                  <a:gd name="T38" fmla="*/ 2551 w 4586"/>
                  <a:gd name="T39" fmla="*/ 1137 h 2046"/>
                  <a:gd name="T40" fmla="*/ 2687 w 4586"/>
                  <a:gd name="T41" fmla="*/ 1230 h 2046"/>
                  <a:gd name="T42" fmla="*/ 2807 w 4586"/>
                  <a:gd name="T43" fmla="*/ 1287 h 2046"/>
                  <a:gd name="T44" fmla="*/ 3154 w 4586"/>
                  <a:gd name="T45" fmla="*/ 1408 h 2046"/>
                  <a:gd name="T46" fmla="*/ 3609 w 4586"/>
                  <a:gd name="T47" fmla="*/ 1510 h 2046"/>
                  <a:gd name="T48" fmla="*/ 4033 w 4586"/>
                  <a:gd name="T49" fmla="*/ 1558 h 2046"/>
                  <a:gd name="T50" fmla="*/ 4489 w 4586"/>
                  <a:gd name="T51" fmla="*/ 1567 h 2046"/>
                  <a:gd name="T52" fmla="*/ 4543 w 4586"/>
                  <a:gd name="T53" fmla="*/ 1583 h 2046"/>
                  <a:gd name="T54" fmla="*/ 4585 w 4586"/>
                  <a:gd name="T55" fmla="*/ 1642 h 2046"/>
                  <a:gd name="T56" fmla="*/ 4586 w 4586"/>
                  <a:gd name="T57" fmla="*/ 1680 h 2046"/>
                  <a:gd name="T58" fmla="*/ 4548 w 4586"/>
                  <a:gd name="T59" fmla="*/ 1742 h 2046"/>
                  <a:gd name="T60" fmla="*/ 4493 w 4586"/>
                  <a:gd name="T61" fmla="*/ 1759 h 2046"/>
                  <a:gd name="T62" fmla="*/ 4221 w 4586"/>
                  <a:gd name="T63" fmla="*/ 1758 h 2046"/>
                  <a:gd name="T64" fmla="*/ 3801 w 4586"/>
                  <a:gd name="T65" fmla="*/ 1729 h 2046"/>
                  <a:gd name="T66" fmla="*/ 3339 w 4586"/>
                  <a:gd name="T67" fmla="*/ 1652 h 2046"/>
                  <a:gd name="T68" fmla="*/ 2856 w 4586"/>
                  <a:gd name="T69" fmla="*/ 1512 h 2046"/>
                  <a:gd name="T70" fmla="*/ 2685 w 4586"/>
                  <a:gd name="T71" fmla="*/ 1444 h 2046"/>
                  <a:gd name="T72" fmla="*/ 2508 w 4586"/>
                  <a:gd name="T73" fmla="*/ 1343 h 2046"/>
                  <a:gd name="T74" fmla="*/ 2363 w 4586"/>
                  <a:gd name="T75" fmla="*/ 1227 h 2046"/>
                  <a:gd name="T76" fmla="*/ 2221 w 4586"/>
                  <a:gd name="T77" fmla="*/ 1064 h 2046"/>
                  <a:gd name="T78" fmla="*/ 2068 w 4586"/>
                  <a:gd name="T79" fmla="*/ 783 h 2046"/>
                  <a:gd name="T80" fmla="*/ 1956 w 4586"/>
                  <a:gd name="T81" fmla="*/ 454 h 2046"/>
                  <a:gd name="T82" fmla="*/ 1890 w 4586"/>
                  <a:gd name="T83" fmla="*/ 253 h 2046"/>
                  <a:gd name="T84" fmla="*/ 1848 w 4586"/>
                  <a:gd name="T85" fmla="*/ 193 h 2046"/>
                  <a:gd name="T86" fmla="*/ 1832 w 4586"/>
                  <a:gd name="T87" fmla="*/ 192 h 2046"/>
                  <a:gd name="T88" fmla="*/ 1831 w 4586"/>
                  <a:gd name="T89" fmla="*/ 193 h 2046"/>
                  <a:gd name="T90" fmla="*/ 1633 w 4586"/>
                  <a:gd name="T91" fmla="*/ 314 h 2046"/>
                  <a:gd name="T92" fmla="*/ 1232 w 4586"/>
                  <a:gd name="T93" fmla="*/ 651 h 2046"/>
                  <a:gd name="T94" fmla="*/ 898 w 4586"/>
                  <a:gd name="T95" fmla="*/ 1008 h 2046"/>
                  <a:gd name="T96" fmla="*/ 594 w 4586"/>
                  <a:gd name="T97" fmla="*/ 1388 h 2046"/>
                  <a:gd name="T98" fmla="*/ 264 w 4586"/>
                  <a:gd name="T99" fmla="*/ 1864 h 2046"/>
                  <a:gd name="T100" fmla="*/ 162 w 4586"/>
                  <a:gd name="T101" fmla="*/ 2020 h 2046"/>
                  <a:gd name="T102" fmla="*/ 96 w 4586"/>
                  <a:gd name="T103" fmla="*/ 2046 h 20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586" h="2046">
                    <a:moveTo>
                      <a:pt x="96" y="2046"/>
                    </a:moveTo>
                    <a:lnTo>
                      <a:pt x="84" y="2045"/>
                    </a:lnTo>
                    <a:lnTo>
                      <a:pt x="58" y="2037"/>
                    </a:lnTo>
                    <a:lnTo>
                      <a:pt x="46" y="2032"/>
                    </a:lnTo>
                    <a:lnTo>
                      <a:pt x="31" y="2020"/>
                    </a:lnTo>
                    <a:lnTo>
                      <a:pt x="9" y="1989"/>
                    </a:lnTo>
                    <a:lnTo>
                      <a:pt x="0" y="1953"/>
                    </a:lnTo>
                    <a:lnTo>
                      <a:pt x="6" y="1917"/>
                    </a:lnTo>
                    <a:lnTo>
                      <a:pt x="16" y="1900"/>
                    </a:lnTo>
                    <a:lnTo>
                      <a:pt x="101" y="1765"/>
                    </a:lnTo>
                    <a:lnTo>
                      <a:pt x="266" y="1517"/>
                    </a:lnTo>
                    <a:lnTo>
                      <a:pt x="426" y="1293"/>
                    </a:lnTo>
                    <a:lnTo>
                      <a:pt x="581" y="1091"/>
                    </a:lnTo>
                    <a:lnTo>
                      <a:pt x="729" y="910"/>
                    </a:lnTo>
                    <a:lnTo>
                      <a:pt x="871" y="750"/>
                    </a:lnTo>
                    <a:lnTo>
                      <a:pt x="1067" y="543"/>
                    </a:lnTo>
                    <a:lnTo>
                      <a:pt x="1298" y="332"/>
                    </a:lnTo>
                    <a:lnTo>
                      <a:pt x="1487" y="182"/>
                    </a:lnTo>
                    <a:lnTo>
                      <a:pt x="1632" y="86"/>
                    </a:lnTo>
                    <a:lnTo>
                      <a:pt x="1724" y="33"/>
                    </a:lnTo>
                    <a:lnTo>
                      <a:pt x="1746" y="23"/>
                    </a:lnTo>
                    <a:lnTo>
                      <a:pt x="1756" y="17"/>
                    </a:lnTo>
                    <a:lnTo>
                      <a:pt x="1767" y="12"/>
                    </a:lnTo>
                    <a:lnTo>
                      <a:pt x="1792" y="5"/>
                    </a:lnTo>
                    <a:lnTo>
                      <a:pt x="1841" y="0"/>
                    </a:lnTo>
                    <a:lnTo>
                      <a:pt x="1900" y="7"/>
                    </a:lnTo>
                    <a:lnTo>
                      <a:pt x="1927" y="18"/>
                    </a:lnTo>
                    <a:lnTo>
                      <a:pt x="1949" y="30"/>
                    </a:lnTo>
                    <a:lnTo>
                      <a:pt x="1984" y="57"/>
                    </a:lnTo>
                    <a:lnTo>
                      <a:pt x="2016" y="93"/>
                    </a:lnTo>
                    <a:lnTo>
                      <a:pt x="2045" y="134"/>
                    </a:lnTo>
                    <a:lnTo>
                      <a:pt x="2079" y="210"/>
                    </a:lnTo>
                    <a:lnTo>
                      <a:pt x="2119" y="332"/>
                    </a:lnTo>
                    <a:lnTo>
                      <a:pt x="2139" y="400"/>
                    </a:lnTo>
                    <a:lnTo>
                      <a:pt x="2174" y="514"/>
                    </a:lnTo>
                    <a:lnTo>
                      <a:pt x="2240" y="699"/>
                    </a:lnTo>
                    <a:lnTo>
                      <a:pt x="2297" y="823"/>
                    </a:lnTo>
                    <a:lnTo>
                      <a:pt x="2371" y="945"/>
                    </a:lnTo>
                    <a:lnTo>
                      <a:pt x="2465" y="1059"/>
                    </a:lnTo>
                    <a:lnTo>
                      <a:pt x="2551" y="1137"/>
                    </a:lnTo>
                    <a:lnTo>
                      <a:pt x="2615" y="1186"/>
                    </a:lnTo>
                    <a:lnTo>
                      <a:pt x="2687" y="1230"/>
                    </a:lnTo>
                    <a:lnTo>
                      <a:pt x="2766" y="1270"/>
                    </a:lnTo>
                    <a:lnTo>
                      <a:pt x="2807" y="1287"/>
                    </a:lnTo>
                    <a:lnTo>
                      <a:pt x="2923" y="1333"/>
                    </a:lnTo>
                    <a:lnTo>
                      <a:pt x="3154" y="1408"/>
                    </a:lnTo>
                    <a:lnTo>
                      <a:pt x="3384" y="1467"/>
                    </a:lnTo>
                    <a:lnTo>
                      <a:pt x="3609" y="1510"/>
                    </a:lnTo>
                    <a:lnTo>
                      <a:pt x="3825" y="1540"/>
                    </a:lnTo>
                    <a:lnTo>
                      <a:pt x="4033" y="1558"/>
                    </a:lnTo>
                    <a:lnTo>
                      <a:pt x="4321" y="1570"/>
                    </a:lnTo>
                    <a:lnTo>
                      <a:pt x="4489" y="1567"/>
                    </a:lnTo>
                    <a:lnTo>
                      <a:pt x="4509" y="1570"/>
                    </a:lnTo>
                    <a:lnTo>
                      <a:pt x="4543" y="1583"/>
                    </a:lnTo>
                    <a:lnTo>
                      <a:pt x="4569" y="1609"/>
                    </a:lnTo>
                    <a:lnTo>
                      <a:pt x="4585" y="1642"/>
                    </a:lnTo>
                    <a:lnTo>
                      <a:pt x="4586" y="1660"/>
                    </a:lnTo>
                    <a:lnTo>
                      <a:pt x="4586" y="1680"/>
                    </a:lnTo>
                    <a:lnTo>
                      <a:pt x="4572" y="1715"/>
                    </a:lnTo>
                    <a:lnTo>
                      <a:pt x="4548" y="1742"/>
                    </a:lnTo>
                    <a:lnTo>
                      <a:pt x="4513" y="1756"/>
                    </a:lnTo>
                    <a:lnTo>
                      <a:pt x="4493" y="1759"/>
                    </a:lnTo>
                    <a:lnTo>
                      <a:pt x="4409" y="1761"/>
                    </a:lnTo>
                    <a:lnTo>
                      <a:pt x="4221" y="1758"/>
                    </a:lnTo>
                    <a:lnTo>
                      <a:pt x="4019" y="1749"/>
                    </a:lnTo>
                    <a:lnTo>
                      <a:pt x="3801" y="1729"/>
                    </a:lnTo>
                    <a:lnTo>
                      <a:pt x="3574" y="1697"/>
                    </a:lnTo>
                    <a:lnTo>
                      <a:pt x="3339" y="1652"/>
                    </a:lnTo>
                    <a:lnTo>
                      <a:pt x="3098" y="1591"/>
                    </a:lnTo>
                    <a:lnTo>
                      <a:pt x="2856" y="1512"/>
                    </a:lnTo>
                    <a:lnTo>
                      <a:pt x="2736" y="1465"/>
                    </a:lnTo>
                    <a:lnTo>
                      <a:pt x="2685" y="1444"/>
                    </a:lnTo>
                    <a:lnTo>
                      <a:pt x="2592" y="1396"/>
                    </a:lnTo>
                    <a:lnTo>
                      <a:pt x="2508" y="1343"/>
                    </a:lnTo>
                    <a:lnTo>
                      <a:pt x="2432" y="1287"/>
                    </a:lnTo>
                    <a:lnTo>
                      <a:pt x="2363" y="1227"/>
                    </a:lnTo>
                    <a:lnTo>
                      <a:pt x="2301" y="1163"/>
                    </a:lnTo>
                    <a:lnTo>
                      <a:pt x="2221" y="1064"/>
                    </a:lnTo>
                    <a:lnTo>
                      <a:pt x="2135" y="925"/>
                    </a:lnTo>
                    <a:lnTo>
                      <a:pt x="2068" y="783"/>
                    </a:lnTo>
                    <a:lnTo>
                      <a:pt x="1993" y="576"/>
                    </a:lnTo>
                    <a:lnTo>
                      <a:pt x="1956" y="454"/>
                    </a:lnTo>
                    <a:lnTo>
                      <a:pt x="1931" y="371"/>
                    </a:lnTo>
                    <a:lnTo>
                      <a:pt x="1890" y="253"/>
                    </a:lnTo>
                    <a:lnTo>
                      <a:pt x="1863" y="203"/>
                    </a:lnTo>
                    <a:lnTo>
                      <a:pt x="1848" y="193"/>
                    </a:lnTo>
                    <a:lnTo>
                      <a:pt x="1844" y="192"/>
                    </a:lnTo>
                    <a:lnTo>
                      <a:pt x="1832" y="192"/>
                    </a:lnTo>
                    <a:lnTo>
                      <a:pt x="1832" y="193"/>
                    </a:lnTo>
                    <a:lnTo>
                      <a:pt x="1831" y="193"/>
                    </a:lnTo>
                    <a:lnTo>
                      <a:pt x="1807" y="205"/>
                    </a:lnTo>
                    <a:lnTo>
                      <a:pt x="1633" y="314"/>
                    </a:lnTo>
                    <a:lnTo>
                      <a:pt x="1455" y="450"/>
                    </a:lnTo>
                    <a:lnTo>
                      <a:pt x="1232" y="651"/>
                    </a:lnTo>
                    <a:lnTo>
                      <a:pt x="1038" y="851"/>
                    </a:lnTo>
                    <a:lnTo>
                      <a:pt x="898" y="1008"/>
                    </a:lnTo>
                    <a:lnTo>
                      <a:pt x="749" y="1187"/>
                    </a:lnTo>
                    <a:lnTo>
                      <a:pt x="594" y="1388"/>
                    </a:lnTo>
                    <a:lnTo>
                      <a:pt x="432" y="1614"/>
                    </a:lnTo>
                    <a:lnTo>
                      <a:pt x="264" y="1864"/>
                    </a:lnTo>
                    <a:lnTo>
                      <a:pt x="178" y="2000"/>
                    </a:lnTo>
                    <a:lnTo>
                      <a:pt x="162" y="2020"/>
                    </a:lnTo>
                    <a:lnTo>
                      <a:pt x="121" y="2043"/>
                    </a:lnTo>
                    <a:lnTo>
                      <a:pt x="96" y="204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5" name="Freeform 82">
                <a:extLst>
                  <a:ext uri="{FF2B5EF4-FFF2-40B4-BE49-F238E27FC236}">
                    <a16:creationId xmlns:a16="http://schemas.microsoft.com/office/drawing/2014/main" xmlns="" id="{BF2EFC1A-4E37-4945-8B64-AB218B391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86" y="3035"/>
                <a:ext cx="846" cy="556"/>
              </a:xfrm>
              <a:custGeom>
                <a:avLst/>
                <a:gdLst>
                  <a:gd name="T0" fmla="*/ 2440 w 2537"/>
                  <a:gd name="T1" fmla="*/ 1668 h 1668"/>
                  <a:gd name="T2" fmla="*/ 2335 w 2537"/>
                  <a:gd name="T3" fmla="*/ 1662 h 1668"/>
                  <a:gd name="T4" fmla="*/ 1942 w 2537"/>
                  <a:gd name="T5" fmla="*/ 1619 h 1668"/>
                  <a:gd name="T6" fmla="*/ 1568 w 2537"/>
                  <a:gd name="T7" fmla="*/ 1549 h 1668"/>
                  <a:gd name="T8" fmla="*/ 1212 w 2537"/>
                  <a:gd name="T9" fmla="*/ 1452 h 1668"/>
                  <a:gd name="T10" fmla="*/ 959 w 2537"/>
                  <a:gd name="T11" fmla="*/ 1358 h 1668"/>
                  <a:gd name="T12" fmla="*/ 782 w 2537"/>
                  <a:gd name="T13" fmla="*/ 1275 h 1668"/>
                  <a:gd name="T14" fmla="*/ 584 w 2537"/>
                  <a:gd name="T15" fmla="*/ 1142 h 1668"/>
                  <a:gd name="T16" fmla="*/ 425 w 2537"/>
                  <a:gd name="T17" fmla="*/ 993 h 1668"/>
                  <a:gd name="T18" fmla="*/ 299 w 2537"/>
                  <a:gd name="T19" fmla="*/ 831 h 1668"/>
                  <a:gd name="T20" fmla="*/ 143 w 2537"/>
                  <a:gd name="T21" fmla="*/ 541 h 1668"/>
                  <a:gd name="T22" fmla="*/ 14 w 2537"/>
                  <a:gd name="T23" fmla="*/ 167 h 1668"/>
                  <a:gd name="T24" fmla="*/ 4 w 2537"/>
                  <a:gd name="T25" fmla="*/ 135 h 1668"/>
                  <a:gd name="T26" fmla="*/ 1 w 2537"/>
                  <a:gd name="T27" fmla="*/ 76 h 1668"/>
                  <a:gd name="T28" fmla="*/ 44 w 2537"/>
                  <a:gd name="T29" fmla="*/ 13 h 1668"/>
                  <a:gd name="T30" fmla="*/ 81 w 2537"/>
                  <a:gd name="T31" fmla="*/ 0 h 1668"/>
                  <a:gd name="T32" fmla="*/ 149 w 2537"/>
                  <a:gd name="T33" fmla="*/ 13 h 1668"/>
                  <a:gd name="T34" fmla="*/ 180 w 2537"/>
                  <a:gd name="T35" fmla="*/ 56 h 1668"/>
                  <a:gd name="T36" fmla="*/ 233 w 2537"/>
                  <a:gd name="T37" fmla="*/ 234 h 1668"/>
                  <a:gd name="T38" fmla="*/ 387 w 2537"/>
                  <a:gd name="T39" fmla="*/ 606 h 1668"/>
                  <a:gd name="T40" fmla="*/ 564 w 2537"/>
                  <a:gd name="T41" fmla="*/ 861 h 1668"/>
                  <a:gd name="T42" fmla="*/ 703 w 2537"/>
                  <a:gd name="T43" fmla="*/ 993 h 1668"/>
                  <a:gd name="T44" fmla="*/ 877 w 2537"/>
                  <a:gd name="T45" fmla="*/ 1109 h 1668"/>
                  <a:gd name="T46" fmla="*/ 1030 w 2537"/>
                  <a:gd name="T47" fmla="*/ 1182 h 1668"/>
                  <a:gd name="T48" fmla="*/ 1273 w 2537"/>
                  <a:gd name="T49" fmla="*/ 1270 h 1668"/>
                  <a:gd name="T50" fmla="*/ 1612 w 2537"/>
                  <a:gd name="T51" fmla="*/ 1364 h 1668"/>
                  <a:gd name="T52" fmla="*/ 1972 w 2537"/>
                  <a:gd name="T53" fmla="*/ 1432 h 1668"/>
                  <a:gd name="T54" fmla="*/ 2349 w 2537"/>
                  <a:gd name="T55" fmla="*/ 1472 h 1668"/>
                  <a:gd name="T56" fmla="*/ 2465 w 2537"/>
                  <a:gd name="T57" fmla="*/ 1479 h 1668"/>
                  <a:gd name="T58" fmla="*/ 2523 w 2537"/>
                  <a:gd name="T59" fmla="*/ 1522 h 1668"/>
                  <a:gd name="T60" fmla="*/ 2537 w 2537"/>
                  <a:gd name="T61" fmla="*/ 1576 h 1668"/>
                  <a:gd name="T62" fmla="*/ 2520 w 2537"/>
                  <a:gd name="T63" fmla="*/ 1628 h 1668"/>
                  <a:gd name="T64" fmla="*/ 2460 w 2537"/>
                  <a:gd name="T65" fmla="*/ 1667 h 1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37" h="1668">
                    <a:moveTo>
                      <a:pt x="2441" y="1668"/>
                    </a:moveTo>
                    <a:lnTo>
                      <a:pt x="2440" y="1668"/>
                    </a:lnTo>
                    <a:lnTo>
                      <a:pt x="2437" y="1668"/>
                    </a:lnTo>
                    <a:lnTo>
                      <a:pt x="2335" y="1662"/>
                    </a:lnTo>
                    <a:lnTo>
                      <a:pt x="2137" y="1645"/>
                    </a:lnTo>
                    <a:lnTo>
                      <a:pt x="1942" y="1619"/>
                    </a:lnTo>
                    <a:lnTo>
                      <a:pt x="1753" y="1588"/>
                    </a:lnTo>
                    <a:lnTo>
                      <a:pt x="1568" y="1549"/>
                    </a:lnTo>
                    <a:lnTo>
                      <a:pt x="1387" y="1503"/>
                    </a:lnTo>
                    <a:lnTo>
                      <a:pt x="1212" y="1452"/>
                    </a:lnTo>
                    <a:lnTo>
                      <a:pt x="1042" y="1391"/>
                    </a:lnTo>
                    <a:lnTo>
                      <a:pt x="959" y="1358"/>
                    </a:lnTo>
                    <a:lnTo>
                      <a:pt x="897" y="1333"/>
                    </a:lnTo>
                    <a:lnTo>
                      <a:pt x="782" y="1275"/>
                    </a:lnTo>
                    <a:lnTo>
                      <a:pt x="679" y="1211"/>
                    </a:lnTo>
                    <a:lnTo>
                      <a:pt x="584" y="1142"/>
                    </a:lnTo>
                    <a:lnTo>
                      <a:pt x="501" y="1069"/>
                    </a:lnTo>
                    <a:lnTo>
                      <a:pt x="425" y="993"/>
                    </a:lnTo>
                    <a:lnTo>
                      <a:pt x="359" y="912"/>
                    </a:lnTo>
                    <a:lnTo>
                      <a:pt x="299" y="831"/>
                    </a:lnTo>
                    <a:lnTo>
                      <a:pt x="223" y="706"/>
                    </a:lnTo>
                    <a:lnTo>
                      <a:pt x="143" y="541"/>
                    </a:lnTo>
                    <a:lnTo>
                      <a:pt x="54" y="303"/>
                    </a:lnTo>
                    <a:lnTo>
                      <a:pt x="14" y="167"/>
                    </a:lnTo>
                    <a:lnTo>
                      <a:pt x="10" y="151"/>
                    </a:lnTo>
                    <a:lnTo>
                      <a:pt x="4" y="135"/>
                    </a:lnTo>
                    <a:lnTo>
                      <a:pt x="0" y="115"/>
                    </a:lnTo>
                    <a:lnTo>
                      <a:pt x="1" y="76"/>
                    </a:lnTo>
                    <a:lnTo>
                      <a:pt x="17" y="41"/>
                    </a:lnTo>
                    <a:lnTo>
                      <a:pt x="44" y="13"/>
                    </a:lnTo>
                    <a:lnTo>
                      <a:pt x="61" y="5"/>
                    </a:lnTo>
                    <a:lnTo>
                      <a:pt x="81" y="0"/>
                    </a:lnTo>
                    <a:lnTo>
                      <a:pt x="117" y="0"/>
                    </a:lnTo>
                    <a:lnTo>
                      <a:pt x="149" y="13"/>
                    </a:lnTo>
                    <a:lnTo>
                      <a:pt x="173" y="39"/>
                    </a:lnTo>
                    <a:lnTo>
                      <a:pt x="180" y="56"/>
                    </a:lnTo>
                    <a:lnTo>
                      <a:pt x="195" y="101"/>
                    </a:lnTo>
                    <a:lnTo>
                      <a:pt x="233" y="234"/>
                    </a:lnTo>
                    <a:lnTo>
                      <a:pt x="314" y="455"/>
                    </a:lnTo>
                    <a:lnTo>
                      <a:pt x="387" y="606"/>
                    </a:lnTo>
                    <a:lnTo>
                      <a:pt x="478" y="755"/>
                    </a:lnTo>
                    <a:lnTo>
                      <a:pt x="564" y="861"/>
                    </a:lnTo>
                    <a:lnTo>
                      <a:pt x="630" y="928"/>
                    </a:lnTo>
                    <a:lnTo>
                      <a:pt x="703" y="993"/>
                    </a:lnTo>
                    <a:lnTo>
                      <a:pt x="785" y="1053"/>
                    </a:lnTo>
                    <a:lnTo>
                      <a:pt x="877" y="1109"/>
                    </a:lnTo>
                    <a:lnTo>
                      <a:pt x="976" y="1159"/>
                    </a:lnTo>
                    <a:lnTo>
                      <a:pt x="1030" y="1182"/>
                    </a:lnTo>
                    <a:lnTo>
                      <a:pt x="1109" y="1212"/>
                    </a:lnTo>
                    <a:lnTo>
                      <a:pt x="1273" y="1270"/>
                    </a:lnTo>
                    <a:lnTo>
                      <a:pt x="1440" y="1320"/>
                    </a:lnTo>
                    <a:lnTo>
                      <a:pt x="1612" y="1364"/>
                    </a:lnTo>
                    <a:lnTo>
                      <a:pt x="1790" y="1401"/>
                    </a:lnTo>
                    <a:lnTo>
                      <a:pt x="1972" y="1432"/>
                    </a:lnTo>
                    <a:lnTo>
                      <a:pt x="2159" y="1455"/>
                    </a:lnTo>
                    <a:lnTo>
                      <a:pt x="2349" y="1472"/>
                    </a:lnTo>
                    <a:lnTo>
                      <a:pt x="2445" y="1476"/>
                    </a:lnTo>
                    <a:lnTo>
                      <a:pt x="2465" y="1479"/>
                    </a:lnTo>
                    <a:lnTo>
                      <a:pt x="2498" y="1495"/>
                    </a:lnTo>
                    <a:lnTo>
                      <a:pt x="2523" y="1522"/>
                    </a:lnTo>
                    <a:lnTo>
                      <a:pt x="2536" y="1558"/>
                    </a:lnTo>
                    <a:lnTo>
                      <a:pt x="2537" y="1576"/>
                    </a:lnTo>
                    <a:lnTo>
                      <a:pt x="2534" y="1595"/>
                    </a:lnTo>
                    <a:lnTo>
                      <a:pt x="2520" y="1628"/>
                    </a:lnTo>
                    <a:lnTo>
                      <a:pt x="2494" y="1652"/>
                    </a:lnTo>
                    <a:lnTo>
                      <a:pt x="2460" y="1667"/>
                    </a:lnTo>
                    <a:lnTo>
                      <a:pt x="2441" y="166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6" name="Freeform 83">
                <a:extLst>
                  <a:ext uri="{FF2B5EF4-FFF2-40B4-BE49-F238E27FC236}">
                    <a16:creationId xmlns:a16="http://schemas.microsoft.com/office/drawing/2014/main" xmlns="" id="{1C0AB70D-D49A-4C7C-9058-F60C862E93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" y="4214"/>
                <a:ext cx="849" cy="605"/>
              </a:xfrm>
              <a:custGeom>
                <a:avLst/>
                <a:gdLst>
                  <a:gd name="T0" fmla="*/ 2438 w 2546"/>
                  <a:gd name="T1" fmla="*/ 1815 h 1815"/>
                  <a:gd name="T2" fmla="*/ 2414 w 2546"/>
                  <a:gd name="T3" fmla="*/ 1811 h 1815"/>
                  <a:gd name="T4" fmla="*/ 2360 w 2546"/>
                  <a:gd name="T5" fmla="*/ 1764 h 1815"/>
                  <a:gd name="T6" fmla="*/ 2349 w 2546"/>
                  <a:gd name="T7" fmla="*/ 1708 h 1815"/>
                  <a:gd name="T8" fmla="*/ 2354 w 2546"/>
                  <a:gd name="T9" fmla="*/ 1587 h 1815"/>
                  <a:gd name="T10" fmla="*/ 2322 w 2546"/>
                  <a:gd name="T11" fmla="*/ 1375 h 1815"/>
                  <a:gd name="T12" fmla="*/ 2239 w 2546"/>
                  <a:gd name="T13" fmla="*/ 1203 h 1815"/>
                  <a:gd name="T14" fmla="*/ 2190 w 2546"/>
                  <a:gd name="T15" fmla="*/ 1151 h 1815"/>
                  <a:gd name="T16" fmla="*/ 2044 w 2546"/>
                  <a:gd name="T17" fmla="*/ 1077 h 1815"/>
                  <a:gd name="T18" fmla="*/ 1561 w 2546"/>
                  <a:gd name="T19" fmla="*/ 925 h 1815"/>
                  <a:gd name="T20" fmla="*/ 1015 w 2546"/>
                  <a:gd name="T21" fmla="*/ 758 h 1815"/>
                  <a:gd name="T22" fmla="*/ 586 w 2546"/>
                  <a:gd name="T23" fmla="*/ 586 h 1815"/>
                  <a:gd name="T24" fmla="*/ 262 w 2546"/>
                  <a:gd name="T25" fmla="*/ 394 h 1815"/>
                  <a:gd name="T26" fmla="*/ 110 w 2546"/>
                  <a:gd name="T27" fmla="*/ 262 h 1815"/>
                  <a:gd name="T28" fmla="*/ 19 w 2546"/>
                  <a:gd name="T29" fmla="*/ 150 h 1815"/>
                  <a:gd name="T30" fmla="*/ 0 w 2546"/>
                  <a:gd name="T31" fmla="*/ 97 h 1815"/>
                  <a:gd name="T32" fmla="*/ 26 w 2546"/>
                  <a:gd name="T33" fmla="*/ 30 h 1815"/>
                  <a:gd name="T34" fmla="*/ 59 w 2546"/>
                  <a:gd name="T35" fmla="*/ 7 h 1815"/>
                  <a:gd name="T36" fmla="*/ 130 w 2546"/>
                  <a:gd name="T37" fmla="*/ 6 h 1815"/>
                  <a:gd name="T38" fmla="*/ 175 w 2546"/>
                  <a:gd name="T39" fmla="*/ 40 h 1815"/>
                  <a:gd name="T40" fmla="*/ 255 w 2546"/>
                  <a:gd name="T41" fmla="*/ 137 h 1815"/>
                  <a:gd name="T42" fmla="*/ 393 w 2546"/>
                  <a:gd name="T43" fmla="*/ 254 h 1815"/>
                  <a:gd name="T44" fmla="*/ 694 w 2546"/>
                  <a:gd name="T45" fmla="*/ 426 h 1815"/>
                  <a:gd name="T46" fmla="*/ 1097 w 2546"/>
                  <a:gd name="T47" fmla="*/ 583 h 1815"/>
                  <a:gd name="T48" fmla="*/ 1614 w 2546"/>
                  <a:gd name="T49" fmla="*/ 741 h 1815"/>
                  <a:gd name="T50" fmla="*/ 1968 w 2546"/>
                  <a:gd name="T51" fmla="*/ 847 h 1815"/>
                  <a:gd name="T52" fmla="*/ 2263 w 2546"/>
                  <a:gd name="T53" fmla="*/ 972 h 1815"/>
                  <a:gd name="T54" fmla="*/ 2342 w 2546"/>
                  <a:gd name="T55" fmla="*/ 1032 h 1815"/>
                  <a:gd name="T56" fmla="*/ 2405 w 2546"/>
                  <a:gd name="T57" fmla="*/ 1108 h 1815"/>
                  <a:gd name="T58" fmla="*/ 2500 w 2546"/>
                  <a:gd name="T59" fmla="*/ 1305 h 1815"/>
                  <a:gd name="T60" fmla="*/ 2542 w 2546"/>
                  <a:gd name="T61" fmla="*/ 1524 h 1815"/>
                  <a:gd name="T62" fmla="*/ 2542 w 2546"/>
                  <a:gd name="T63" fmla="*/ 1712 h 1815"/>
                  <a:gd name="T64" fmla="*/ 2536 w 2546"/>
                  <a:gd name="T65" fmla="*/ 1749 h 1815"/>
                  <a:gd name="T66" fmla="*/ 2494 w 2546"/>
                  <a:gd name="T67" fmla="*/ 1802 h 1815"/>
                  <a:gd name="T68" fmla="*/ 2444 w 2546"/>
                  <a:gd name="T69" fmla="*/ 1815 h 1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46" h="1815">
                    <a:moveTo>
                      <a:pt x="2444" y="1815"/>
                    </a:moveTo>
                    <a:lnTo>
                      <a:pt x="2438" y="1815"/>
                    </a:lnTo>
                    <a:lnTo>
                      <a:pt x="2433" y="1815"/>
                    </a:lnTo>
                    <a:lnTo>
                      <a:pt x="2414" y="1811"/>
                    </a:lnTo>
                    <a:lnTo>
                      <a:pt x="2381" y="1792"/>
                    </a:lnTo>
                    <a:lnTo>
                      <a:pt x="2360" y="1764"/>
                    </a:lnTo>
                    <a:lnTo>
                      <a:pt x="2349" y="1728"/>
                    </a:lnTo>
                    <a:lnTo>
                      <a:pt x="2349" y="1708"/>
                    </a:lnTo>
                    <a:lnTo>
                      <a:pt x="2351" y="1696"/>
                    </a:lnTo>
                    <a:lnTo>
                      <a:pt x="2354" y="1587"/>
                    </a:lnTo>
                    <a:lnTo>
                      <a:pt x="2341" y="1464"/>
                    </a:lnTo>
                    <a:lnTo>
                      <a:pt x="2322" y="1375"/>
                    </a:lnTo>
                    <a:lnTo>
                      <a:pt x="2288" y="1286"/>
                    </a:lnTo>
                    <a:lnTo>
                      <a:pt x="2239" y="1203"/>
                    </a:lnTo>
                    <a:lnTo>
                      <a:pt x="2206" y="1166"/>
                    </a:lnTo>
                    <a:lnTo>
                      <a:pt x="2190" y="1151"/>
                    </a:lnTo>
                    <a:lnTo>
                      <a:pt x="2143" y="1121"/>
                    </a:lnTo>
                    <a:lnTo>
                      <a:pt x="2044" y="1077"/>
                    </a:lnTo>
                    <a:lnTo>
                      <a:pt x="1772" y="985"/>
                    </a:lnTo>
                    <a:lnTo>
                      <a:pt x="1561" y="925"/>
                    </a:lnTo>
                    <a:lnTo>
                      <a:pt x="1347" y="863"/>
                    </a:lnTo>
                    <a:lnTo>
                      <a:pt x="1015" y="758"/>
                    </a:lnTo>
                    <a:lnTo>
                      <a:pt x="796" y="678"/>
                    </a:lnTo>
                    <a:lnTo>
                      <a:pt x="586" y="586"/>
                    </a:lnTo>
                    <a:lnTo>
                      <a:pt x="393" y="482"/>
                    </a:lnTo>
                    <a:lnTo>
                      <a:pt x="262" y="394"/>
                    </a:lnTo>
                    <a:lnTo>
                      <a:pt x="182" y="330"/>
                    </a:lnTo>
                    <a:lnTo>
                      <a:pt x="110" y="262"/>
                    </a:lnTo>
                    <a:lnTo>
                      <a:pt x="46" y="189"/>
                    </a:lnTo>
                    <a:lnTo>
                      <a:pt x="19" y="150"/>
                    </a:lnTo>
                    <a:lnTo>
                      <a:pt x="8" y="133"/>
                    </a:lnTo>
                    <a:lnTo>
                      <a:pt x="0" y="97"/>
                    </a:lnTo>
                    <a:lnTo>
                      <a:pt x="7" y="61"/>
                    </a:lnTo>
                    <a:lnTo>
                      <a:pt x="26" y="30"/>
                    </a:lnTo>
                    <a:lnTo>
                      <a:pt x="41" y="17"/>
                    </a:lnTo>
                    <a:lnTo>
                      <a:pt x="59" y="7"/>
                    </a:lnTo>
                    <a:lnTo>
                      <a:pt x="95" y="0"/>
                    </a:lnTo>
                    <a:lnTo>
                      <a:pt x="130" y="6"/>
                    </a:lnTo>
                    <a:lnTo>
                      <a:pt x="162" y="26"/>
                    </a:lnTo>
                    <a:lnTo>
                      <a:pt x="175" y="40"/>
                    </a:lnTo>
                    <a:lnTo>
                      <a:pt x="199" y="74"/>
                    </a:lnTo>
                    <a:lnTo>
                      <a:pt x="255" y="137"/>
                    </a:lnTo>
                    <a:lnTo>
                      <a:pt x="321" y="198"/>
                    </a:lnTo>
                    <a:lnTo>
                      <a:pt x="393" y="254"/>
                    </a:lnTo>
                    <a:lnTo>
                      <a:pt x="513" y="332"/>
                    </a:lnTo>
                    <a:lnTo>
                      <a:pt x="694" y="426"/>
                    </a:lnTo>
                    <a:lnTo>
                      <a:pt x="890" y="510"/>
                    </a:lnTo>
                    <a:lnTo>
                      <a:pt x="1097" y="583"/>
                    </a:lnTo>
                    <a:lnTo>
                      <a:pt x="1412" y="682"/>
                    </a:lnTo>
                    <a:lnTo>
                      <a:pt x="1614" y="741"/>
                    </a:lnTo>
                    <a:lnTo>
                      <a:pt x="1740" y="778"/>
                    </a:lnTo>
                    <a:lnTo>
                      <a:pt x="1968" y="847"/>
                    </a:lnTo>
                    <a:lnTo>
                      <a:pt x="2156" y="916"/>
                    </a:lnTo>
                    <a:lnTo>
                      <a:pt x="2263" y="972"/>
                    </a:lnTo>
                    <a:lnTo>
                      <a:pt x="2321" y="1011"/>
                    </a:lnTo>
                    <a:lnTo>
                      <a:pt x="2342" y="1032"/>
                    </a:lnTo>
                    <a:lnTo>
                      <a:pt x="2365" y="1057"/>
                    </a:lnTo>
                    <a:lnTo>
                      <a:pt x="2405" y="1108"/>
                    </a:lnTo>
                    <a:lnTo>
                      <a:pt x="2454" y="1190"/>
                    </a:lnTo>
                    <a:lnTo>
                      <a:pt x="2500" y="1305"/>
                    </a:lnTo>
                    <a:lnTo>
                      <a:pt x="2527" y="1418"/>
                    </a:lnTo>
                    <a:lnTo>
                      <a:pt x="2542" y="1524"/>
                    </a:lnTo>
                    <a:lnTo>
                      <a:pt x="2546" y="1615"/>
                    </a:lnTo>
                    <a:lnTo>
                      <a:pt x="2542" y="1712"/>
                    </a:lnTo>
                    <a:lnTo>
                      <a:pt x="2539" y="1732"/>
                    </a:lnTo>
                    <a:lnTo>
                      <a:pt x="2536" y="1749"/>
                    </a:lnTo>
                    <a:lnTo>
                      <a:pt x="2520" y="1779"/>
                    </a:lnTo>
                    <a:lnTo>
                      <a:pt x="2494" y="1802"/>
                    </a:lnTo>
                    <a:lnTo>
                      <a:pt x="2463" y="1814"/>
                    </a:lnTo>
                    <a:lnTo>
                      <a:pt x="2444" y="181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Freeform 84">
                <a:extLst>
                  <a:ext uri="{FF2B5EF4-FFF2-40B4-BE49-F238E27FC236}">
                    <a16:creationId xmlns:a16="http://schemas.microsoft.com/office/drawing/2014/main" xmlns="" id="{89096B60-B959-46B0-BF02-7EFD858CBF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7" y="4819"/>
                <a:ext cx="64" cy="199"/>
              </a:xfrm>
              <a:custGeom>
                <a:avLst/>
                <a:gdLst>
                  <a:gd name="T0" fmla="*/ 95 w 191"/>
                  <a:gd name="T1" fmla="*/ 597 h 597"/>
                  <a:gd name="T2" fmla="*/ 76 w 191"/>
                  <a:gd name="T3" fmla="*/ 595 h 597"/>
                  <a:gd name="T4" fmla="*/ 42 w 191"/>
                  <a:gd name="T5" fmla="*/ 581 h 597"/>
                  <a:gd name="T6" fmla="*/ 16 w 191"/>
                  <a:gd name="T7" fmla="*/ 555 h 597"/>
                  <a:gd name="T8" fmla="*/ 2 w 191"/>
                  <a:gd name="T9" fmla="*/ 521 h 597"/>
                  <a:gd name="T10" fmla="*/ 0 w 191"/>
                  <a:gd name="T11" fmla="*/ 501 h 597"/>
                  <a:gd name="T12" fmla="*/ 0 w 191"/>
                  <a:gd name="T13" fmla="*/ 96 h 597"/>
                  <a:gd name="T14" fmla="*/ 2 w 191"/>
                  <a:gd name="T15" fmla="*/ 76 h 597"/>
                  <a:gd name="T16" fmla="*/ 16 w 191"/>
                  <a:gd name="T17" fmla="*/ 42 h 597"/>
                  <a:gd name="T18" fmla="*/ 42 w 191"/>
                  <a:gd name="T19" fmla="*/ 16 h 597"/>
                  <a:gd name="T20" fmla="*/ 76 w 191"/>
                  <a:gd name="T21" fmla="*/ 2 h 597"/>
                  <a:gd name="T22" fmla="*/ 95 w 191"/>
                  <a:gd name="T23" fmla="*/ 0 h 597"/>
                  <a:gd name="T24" fmla="*/ 115 w 191"/>
                  <a:gd name="T25" fmla="*/ 2 h 597"/>
                  <a:gd name="T26" fmla="*/ 150 w 191"/>
                  <a:gd name="T27" fmla="*/ 16 h 597"/>
                  <a:gd name="T28" fmla="*/ 175 w 191"/>
                  <a:gd name="T29" fmla="*/ 42 h 597"/>
                  <a:gd name="T30" fmla="*/ 190 w 191"/>
                  <a:gd name="T31" fmla="*/ 76 h 597"/>
                  <a:gd name="T32" fmla="*/ 191 w 191"/>
                  <a:gd name="T33" fmla="*/ 96 h 597"/>
                  <a:gd name="T34" fmla="*/ 191 w 191"/>
                  <a:gd name="T35" fmla="*/ 501 h 597"/>
                  <a:gd name="T36" fmla="*/ 190 w 191"/>
                  <a:gd name="T37" fmla="*/ 521 h 597"/>
                  <a:gd name="T38" fmla="*/ 175 w 191"/>
                  <a:gd name="T39" fmla="*/ 555 h 597"/>
                  <a:gd name="T40" fmla="*/ 150 w 191"/>
                  <a:gd name="T41" fmla="*/ 581 h 597"/>
                  <a:gd name="T42" fmla="*/ 115 w 191"/>
                  <a:gd name="T43" fmla="*/ 595 h 597"/>
                  <a:gd name="T44" fmla="*/ 95 w 191"/>
                  <a:gd name="T45" fmla="*/ 597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1" h="597">
                    <a:moveTo>
                      <a:pt x="95" y="597"/>
                    </a:moveTo>
                    <a:lnTo>
                      <a:pt x="76" y="595"/>
                    </a:lnTo>
                    <a:lnTo>
                      <a:pt x="42" y="581"/>
                    </a:lnTo>
                    <a:lnTo>
                      <a:pt x="16" y="555"/>
                    </a:lnTo>
                    <a:lnTo>
                      <a:pt x="2" y="521"/>
                    </a:lnTo>
                    <a:lnTo>
                      <a:pt x="0" y="501"/>
                    </a:lnTo>
                    <a:lnTo>
                      <a:pt x="0" y="96"/>
                    </a:lnTo>
                    <a:lnTo>
                      <a:pt x="2" y="76"/>
                    </a:lnTo>
                    <a:lnTo>
                      <a:pt x="16" y="42"/>
                    </a:lnTo>
                    <a:lnTo>
                      <a:pt x="42" y="16"/>
                    </a:lnTo>
                    <a:lnTo>
                      <a:pt x="76" y="2"/>
                    </a:lnTo>
                    <a:lnTo>
                      <a:pt x="95" y="0"/>
                    </a:lnTo>
                    <a:lnTo>
                      <a:pt x="115" y="2"/>
                    </a:lnTo>
                    <a:lnTo>
                      <a:pt x="150" y="16"/>
                    </a:lnTo>
                    <a:lnTo>
                      <a:pt x="175" y="42"/>
                    </a:lnTo>
                    <a:lnTo>
                      <a:pt x="190" y="76"/>
                    </a:lnTo>
                    <a:lnTo>
                      <a:pt x="191" y="96"/>
                    </a:lnTo>
                    <a:lnTo>
                      <a:pt x="191" y="501"/>
                    </a:lnTo>
                    <a:lnTo>
                      <a:pt x="190" y="521"/>
                    </a:lnTo>
                    <a:lnTo>
                      <a:pt x="175" y="555"/>
                    </a:lnTo>
                    <a:lnTo>
                      <a:pt x="150" y="581"/>
                    </a:lnTo>
                    <a:lnTo>
                      <a:pt x="115" y="595"/>
                    </a:lnTo>
                    <a:lnTo>
                      <a:pt x="95" y="597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8" name="Freeform 85">
                <a:extLst>
                  <a:ext uri="{FF2B5EF4-FFF2-40B4-BE49-F238E27FC236}">
                    <a16:creationId xmlns:a16="http://schemas.microsoft.com/office/drawing/2014/main" xmlns="" id="{56F9BC60-48A4-4F57-B2AE-53ABB0CF96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3" y="3274"/>
                <a:ext cx="491" cy="1004"/>
              </a:xfrm>
              <a:custGeom>
                <a:avLst/>
                <a:gdLst>
                  <a:gd name="T0" fmla="*/ 1378 w 1474"/>
                  <a:gd name="T1" fmla="*/ 3011 h 3011"/>
                  <a:gd name="T2" fmla="*/ 1359 w 1474"/>
                  <a:gd name="T3" fmla="*/ 3009 h 3011"/>
                  <a:gd name="T4" fmla="*/ 1322 w 1474"/>
                  <a:gd name="T5" fmla="*/ 2993 h 3011"/>
                  <a:gd name="T6" fmla="*/ 1306 w 1474"/>
                  <a:gd name="T7" fmla="*/ 2979 h 3011"/>
                  <a:gd name="T8" fmla="*/ 1194 w 1474"/>
                  <a:gd name="T9" fmla="*/ 2850 h 3011"/>
                  <a:gd name="T10" fmla="*/ 988 w 1474"/>
                  <a:gd name="T11" fmla="*/ 2580 h 3011"/>
                  <a:gd name="T12" fmla="*/ 895 w 1474"/>
                  <a:gd name="T13" fmla="*/ 2443 h 3011"/>
                  <a:gd name="T14" fmla="*/ 810 w 1474"/>
                  <a:gd name="T15" fmla="*/ 2311 h 3011"/>
                  <a:gd name="T16" fmla="*/ 658 w 1474"/>
                  <a:gd name="T17" fmla="*/ 2048 h 3011"/>
                  <a:gd name="T18" fmla="*/ 525 w 1474"/>
                  <a:gd name="T19" fmla="*/ 1789 h 3011"/>
                  <a:gd name="T20" fmla="*/ 410 w 1474"/>
                  <a:gd name="T21" fmla="*/ 1533 h 3011"/>
                  <a:gd name="T22" fmla="*/ 311 w 1474"/>
                  <a:gd name="T23" fmla="*/ 1287 h 3011"/>
                  <a:gd name="T24" fmla="*/ 230 w 1474"/>
                  <a:gd name="T25" fmla="*/ 1053 h 3011"/>
                  <a:gd name="T26" fmla="*/ 161 w 1474"/>
                  <a:gd name="T27" fmla="*/ 832 h 3011"/>
                  <a:gd name="T28" fmla="*/ 106 w 1474"/>
                  <a:gd name="T29" fmla="*/ 630 h 3011"/>
                  <a:gd name="T30" fmla="*/ 83 w 1474"/>
                  <a:gd name="T31" fmla="*/ 537 h 3011"/>
                  <a:gd name="T32" fmla="*/ 43 w 1474"/>
                  <a:gd name="T33" fmla="*/ 353 h 3011"/>
                  <a:gd name="T34" fmla="*/ 5 w 1474"/>
                  <a:gd name="T35" fmla="*/ 132 h 3011"/>
                  <a:gd name="T36" fmla="*/ 2 w 1474"/>
                  <a:gd name="T37" fmla="*/ 108 h 3011"/>
                  <a:gd name="T38" fmla="*/ 0 w 1474"/>
                  <a:gd name="T39" fmla="*/ 88 h 3011"/>
                  <a:gd name="T40" fmla="*/ 10 w 1474"/>
                  <a:gd name="T41" fmla="*/ 52 h 3011"/>
                  <a:gd name="T42" fmla="*/ 33 w 1474"/>
                  <a:gd name="T43" fmla="*/ 23 h 3011"/>
                  <a:gd name="T44" fmla="*/ 66 w 1474"/>
                  <a:gd name="T45" fmla="*/ 5 h 3011"/>
                  <a:gd name="T46" fmla="*/ 85 w 1474"/>
                  <a:gd name="T47" fmla="*/ 2 h 3011"/>
                  <a:gd name="T48" fmla="*/ 104 w 1474"/>
                  <a:gd name="T49" fmla="*/ 0 h 3011"/>
                  <a:gd name="T50" fmla="*/ 138 w 1474"/>
                  <a:gd name="T51" fmla="*/ 12 h 3011"/>
                  <a:gd name="T52" fmla="*/ 168 w 1474"/>
                  <a:gd name="T53" fmla="*/ 33 h 3011"/>
                  <a:gd name="T54" fmla="*/ 187 w 1474"/>
                  <a:gd name="T55" fmla="*/ 66 h 3011"/>
                  <a:gd name="T56" fmla="*/ 191 w 1474"/>
                  <a:gd name="T57" fmla="*/ 85 h 3011"/>
                  <a:gd name="T58" fmla="*/ 194 w 1474"/>
                  <a:gd name="T59" fmla="*/ 105 h 3011"/>
                  <a:gd name="T60" fmla="*/ 230 w 1474"/>
                  <a:gd name="T61" fmla="*/ 317 h 3011"/>
                  <a:gd name="T62" fmla="*/ 270 w 1474"/>
                  <a:gd name="T63" fmla="*/ 492 h 3011"/>
                  <a:gd name="T64" fmla="*/ 314 w 1474"/>
                  <a:gd name="T65" fmla="*/ 676 h 3011"/>
                  <a:gd name="T66" fmla="*/ 410 w 1474"/>
                  <a:gd name="T67" fmla="*/ 991 h 3011"/>
                  <a:gd name="T68" fmla="*/ 491 w 1474"/>
                  <a:gd name="T69" fmla="*/ 1219 h 3011"/>
                  <a:gd name="T70" fmla="*/ 585 w 1474"/>
                  <a:gd name="T71" fmla="*/ 1457 h 3011"/>
                  <a:gd name="T72" fmla="*/ 697 w 1474"/>
                  <a:gd name="T73" fmla="*/ 1706 h 3011"/>
                  <a:gd name="T74" fmla="*/ 825 w 1474"/>
                  <a:gd name="T75" fmla="*/ 1956 h 3011"/>
                  <a:gd name="T76" fmla="*/ 972 w 1474"/>
                  <a:gd name="T77" fmla="*/ 2210 h 3011"/>
                  <a:gd name="T78" fmla="*/ 1055 w 1474"/>
                  <a:gd name="T79" fmla="*/ 2337 h 3011"/>
                  <a:gd name="T80" fmla="*/ 1144 w 1474"/>
                  <a:gd name="T81" fmla="*/ 2470 h 3011"/>
                  <a:gd name="T82" fmla="*/ 1342 w 1474"/>
                  <a:gd name="T83" fmla="*/ 2728 h 3011"/>
                  <a:gd name="T84" fmla="*/ 1450 w 1474"/>
                  <a:gd name="T85" fmla="*/ 2851 h 3011"/>
                  <a:gd name="T86" fmla="*/ 1461 w 1474"/>
                  <a:gd name="T87" fmla="*/ 2867 h 3011"/>
                  <a:gd name="T88" fmla="*/ 1474 w 1474"/>
                  <a:gd name="T89" fmla="*/ 2903 h 3011"/>
                  <a:gd name="T90" fmla="*/ 1471 w 1474"/>
                  <a:gd name="T91" fmla="*/ 2939 h 3011"/>
                  <a:gd name="T92" fmla="*/ 1455 w 1474"/>
                  <a:gd name="T93" fmla="*/ 2973 h 3011"/>
                  <a:gd name="T94" fmla="*/ 1442 w 1474"/>
                  <a:gd name="T95" fmla="*/ 2988 h 3011"/>
                  <a:gd name="T96" fmla="*/ 1428 w 1474"/>
                  <a:gd name="T97" fmla="*/ 2998 h 3011"/>
                  <a:gd name="T98" fmla="*/ 1395 w 1474"/>
                  <a:gd name="T99" fmla="*/ 3011 h 3011"/>
                  <a:gd name="T100" fmla="*/ 1378 w 1474"/>
                  <a:gd name="T101" fmla="*/ 3011 h 3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74" h="3011">
                    <a:moveTo>
                      <a:pt x="1378" y="3011"/>
                    </a:moveTo>
                    <a:lnTo>
                      <a:pt x="1359" y="3009"/>
                    </a:lnTo>
                    <a:lnTo>
                      <a:pt x="1322" y="2993"/>
                    </a:lnTo>
                    <a:lnTo>
                      <a:pt x="1306" y="2979"/>
                    </a:lnTo>
                    <a:lnTo>
                      <a:pt x="1194" y="2850"/>
                    </a:lnTo>
                    <a:lnTo>
                      <a:pt x="988" y="2580"/>
                    </a:lnTo>
                    <a:lnTo>
                      <a:pt x="895" y="2443"/>
                    </a:lnTo>
                    <a:lnTo>
                      <a:pt x="810" y="2311"/>
                    </a:lnTo>
                    <a:lnTo>
                      <a:pt x="658" y="2048"/>
                    </a:lnTo>
                    <a:lnTo>
                      <a:pt x="525" y="1789"/>
                    </a:lnTo>
                    <a:lnTo>
                      <a:pt x="410" y="1533"/>
                    </a:lnTo>
                    <a:lnTo>
                      <a:pt x="311" y="1287"/>
                    </a:lnTo>
                    <a:lnTo>
                      <a:pt x="230" y="1053"/>
                    </a:lnTo>
                    <a:lnTo>
                      <a:pt x="161" y="832"/>
                    </a:lnTo>
                    <a:lnTo>
                      <a:pt x="106" y="630"/>
                    </a:lnTo>
                    <a:lnTo>
                      <a:pt x="83" y="537"/>
                    </a:lnTo>
                    <a:lnTo>
                      <a:pt x="43" y="353"/>
                    </a:lnTo>
                    <a:lnTo>
                      <a:pt x="5" y="132"/>
                    </a:lnTo>
                    <a:lnTo>
                      <a:pt x="2" y="108"/>
                    </a:lnTo>
                    <a:lnTo>
                      <a:pt x="0" y="88"/>
                    </a:lnTo>
                    <a:lnTo>
                      <a:pt x="10" y="52"/>
                    </a:lnTo>
                    <a:lnTo>
                      <a:pt x="33" y="23"/>
                    </a:lnTo>
                    <a:lnTo>
                      <a:pt x="66" y="5"/>
                    </a:lnTo>
                    <a:lnTo>
                      <a:pt x="85" y="2"/>
                    </a:lnTo>
                    <a:lnTo>
                      <a:pt x="104" y="0"/>
                    </a:lnTo>
                    <a:lnTo>
                      <a:pt x="138" y="12"/>
                    </a:lnTo>
                    <a:lnTo>
                      <a:pt x="168" y="33"/>
                    </a:lnTo>
                    <a:lnTo>
                      <a:pt x="187" y="66"/>
                    </a:lnTo>
                    <a:lnTo>
                      <a:pt x="191" y="85"/>
                    </a:lnTo>
                    <a:lnTo>
                      <a:pt x="194" y="105"/>
                    </a:lnTo>
                    <a:lnTo>
                      <a:pt x="230" y="317"/>
                    </a:lnTo>
                    <a:lnTo>
                      <a:pt x="270" y="492"/>
                    </a:lnTo>
                    <a:lnTo>
                      <a:pt x="314" y="676"/>
                    </a:lnTo>
                    <a:lnTo>
                      <a:pt x="410" y="991"/>
                    </a:lnTo>
                    <a:lnTo>
                      <a:pt x="491" y="1219"/>
                    </a:lnTo>
                    <a:lnTo>
                      <a:pt x="585" y="1457"/>
                    </a:lnTo>
                    <a:lnTo>
                      <a:pt x="697" y="1706"/>
                    </a:lnTo>
                    <a:lnTo>
                      <a:pt x="825" y="1956"/>
                    </a:lnTo>
                    <a:lnTo>
                      <a:pt x="972" y="2210"/>
                    </a:lnTo>
                    <a:lnTo>
                      <a:pt x="1055" y="2337"/>
                    </a:lnTo>
                    <a:lnTo>
                      <a:pt x="1144" y="2470"/>
                    </a:lnTo>
                    <a:lnTo>
                      <a:pt x="1342" y="2728"/>
                    </a:lnTo>
                    <a:lnTo>
                      <a:pt x="1450" y="2851"/>
                    </a:lnTo>
                    <a:lnTo>
                      <a:pt x="1461" y="2867"/>
                    </a:lnTo>
                    <a:lnTo>
                      <a:pt x="1474" y="2903"/>
                    </a:lnTo>
                    <a:lnTo>
                      <a:pt x="1471" y="2939"/>
                    </a:lnTo>
                    <a:lnTo>
                      <a:pt x="1455" y="2973"/>
                    </a:lnTo>
                    <a:lnTo>
                      <a:pt x="1442" y="2988"/>
                    </a:lnTo>
                    <a:lnTo>
                      <a:pt x="1428" y="2998"/>
                    </a:lnTo>
                    <a:lnTo>
                      <a:pt x="1395" y="3011"/>
                    </a:lnTo>
                    <a:lnTo>
                      <a:pt x="1378" y="301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9" name="Freeform 86">
                <a:extLst>
                  <a:ext uri="{FF2B5EF4-FFF2-40B4-BE49-F238E27FC236}">
                    <a16:creationId xmlns:a16="http://schemas.microsoft.com/office/drawing/2014/main" xmlns="" id="{FC3D2468-CF51-41A2-91F5-EBE660B3B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3" y="3274"/>
                <a:ext cx="255" cy="64"/>
              </a:xfrm>
              <a:custGeom>
                <a:avLst/>
                <a:gdLst>
                  <a:gd name="T0" fmla="*/ 670 w 764"/>
                  <a:gd name="T1" fmla="*/ 191 h 191"/>
                  <a:gd name="T2" fmla="*/ 96 w 764"/>
                  <a:gd name="T3" fmla="*/ 191 h 191"/>
                  <a:gd name="T4" fmla="*/ 76 w 764"/>
                  <a:gd name="T5" fmla="*/ 190 h 191"/>
                  <a:gd name="T6" fmla="*/ 42 w 764"/>
                  <a:gd name="T7" fmla="*/ 175 h 191"/>
                  <a:gd name="T8" fmla="*/ 16 w 764"/>
                  <a:gd name="T9" fmla="*/ 150 h 191"/>
                  <a:gd name="T10" fmla="*/ 2 w 764"/>
                  <a:gd name="T11" fmla="*/ 115 h 191"/>
                  <a:gd name="T12" fmla="*/ 0 w 764"/>
                  <a:gd name="T13" fmla="*/ 97 h 191"/>
                  <a:gd name="T14" fmla="*/ 2 w 764"/>
                  <a:gd name="T15" fmla="*/ 76 h 191"/>
                  <a:gd name="T16" fmla="*/ 16 w 764"/>
                  <a:gd name="T17" fmla="*/ 42 h 191"/>
                  <a:gd name="T18" fmla="*/ 42 w 764"/>
                  <a:gd name="T19" fmla="*/ 16 h 191"/>
                  <a:gd name="T20" fmla="*/ 76 w 764"/>
                  <a:gd name="T21" fmla="*/ 2 h 191"/>
                  <a:gd name="T22" fmla="*/ 96 w 764"/>
                  <a:gd name="T23" fmla="*/ 0 h 191"/>
                  <a:gd name="T24" fmla="*/ 670 w 764"/>
                  <a:gd name="T25" fmla="*/ 0 h 191"/>
                  <a:gd name="T26" fmla="*/ 688 w 764"/>
                  <a:gd name="T27" fmla="*/ 2 h 191"/>
                  <a:gd name="T28" fmla="*/ 723 w 764"/>
                  <a:gd name="T29" fmla="*/ 16 h 191"/>
                  <a:gd name="T30" fmla="*/ 749 w 764"/>
                  <a:gd name="T31" fmla="*/ 42 h 191"/>
                  <a:gd name="T32" fmla="*/ 764 w 764"/>
                  <a:gd name="T33" fmla="*/ 76 h 191"/>
                  <a:gd name="T34" fmla="*/ 764 w 764"/>
                  <a:gd name="T35" fmla="*/ 97 h 191"/>
                  <a:gd name="T36" fmla="*/ 764 w 764"/>
                  <a:gd name="T37" fmla="*/ 115 h 191"/>
                  <a:gd name="T38" fmla="*/ 749 w 764"/>
                  <a:gd name="T39" fmla="*/ 150 h 191"/>
                  <a:gd name="T40" fmla="*/ 723 w 764"/>
                  <a:gd name="T41" fmla="*/ 175 h 191"/>
                  <a:gd name="T42" fmla="*/ 688 w 764"/>
                  <a:gd name="T43" fmla="*/ 190 h 191"/>
                  <a:gd name="T44" fmla="*/ 670 w 764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64" h="191">
                    <a:moveTo>
                      <a:pt x="670" y="191"/>
                    </a:moveTo>
                    <a:lnTo>
                      <a:pt x="96" y="191"/>
                    </a:lnTo>
                    <a:lnTo>
                      <a:pt x="76" y="190"/>
                    </a:lnTo>
                    <a:lnTo>
                      <a:pt x="42" y="175"/>
                    </a:lnTo>
                    <a:lnTo>
                      <a:pt x="16" y="150"/>
                    </a:lnTo>
                    <a:lnTo>
                      <a:pt x="2" y="115"/>
                    </a:lnTo>
                    <a:lnTo>
                      <a:pt x="0" y="97"/>
                    </a:lnTo>
                    <a:lnTo>
                      <a:pt x="2" y="76"/>
                    </a:lnTo>
                    <a:lnTo>
                      <a:pt x="16" y="42"/>
                    </a:lnTo>
                    <a:lnTo>
                      <a:pt x="42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670" y="0"/>
                    </a:lnTo>
                    <a:lnTo>
                      <a:pt x="688" y="2"/>
                    </a:lnTo>
                    <a:lnTo>
                      <a:pt x="723" y="16"/>
                    </a:lnTo>
                    <a:lnTo>
                      <a:pt x="749" y="42"/>
                    </a:lnTo>
                    <a:lnTo>
                      <a:pt x="764" y="76"/>
                    </a:lnTo>
                    <a:lnTo>
                      <a:pt x="764" y="97"/>
                    </a:lnTo>
                    <a:lnTo>
                      <a:pt x="764" y="115"/>
                    </a:lnTo>
                    <a:lnTo>
                      <a:pt x="749" y="150"/>
                    </a:lnTo>
                    <a:lnTo>
                      <a:pt x="723" y="175"/>
                    </a:lnTo>
                    <a:lnTo>
                      <a:pt x="688" y="190"/>
                    </a:lnTo>
                    <a:lnTo>
                      <a:pt x="670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0" name="Freeform 87">
                <a:extLst>
                  <a:ext uri="{FF2B5EF4-FFF2-40B4-BE49-F238E27FC236}">
                    <a16:creationId xmlns:a16="http://schemas.microsoft.com/office/drawing/2014/main" xmlns="" id="{535ED7C2-342A-4C6F-880A-BACBB60EBA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" y="3274"/>
                <a:ext cx="255" cy="892"/>
              </a:xfrm>
              <a:custGeom>
                <a:avLst/>
                <a:gdLst>
                  <a:gd name="T0" fmla="*/ 669 w 764"/>
                  <a:gd name="T1" fmla="*/ 2676 h 2676"/>
                  <a:gd name="T2" fmla="*/ 656 w 764"/>
                  <a:gd name="T3" fmla="*/ 2676 h 2676"/>
                  <a:gd name="T4" fmla="*/ 630 w 764"/>
                  <a:gd name="T5" fmla="*/ 2669 h 2676"/>
                  <a:gd name="T6" fmla="*/ 609 w 764"/>
                  <a:gd name="T7" fmla="*/ 2655 h 2676"/>
                  <a:gd name="T8" fmla="*/ 590 w 764"/>
                  <a:gd name="T9" fmla="*/ 2636 h 2676"/>
                  <a:gd name="T10" fmla="*/ 583 w 764"/>
                  <a:gd name="T11" fmla="*/ 2623 h 2676"/>
                  <a:gd name="T12" fmla="*/ 530 w 764"/>
                  <a:gd name="T13" fmla="*/ 2516 h 2676"/>
                  <a:gd name="T14" fmla="*/ 436 w 764"/>
                  <a:gd name="T15" fmla="*/ 2296 h 2676"/>
                  <a:gd name="T16" fmla="*/ 352 w 764"/>
                  <a:gd name="T17" fmla="*/ 2076 h 2676"/>
                  <a:gd name="T18" fmla="*/ 281 w 764"/>
                  <a:gd name="T19" fmla="*/ 1858 h 2676"/>
                  <a:gd name="T20" fmla="*/ 219 w 764"/>
                  <a:gd name="T21" fmla="*/ 1642 h 2676"/>
                  <a:gd name="T22" fmla="*/ 167 w 764"/>
                  <a:gd name="T23" fmla="*/ 1433 h 2676"/>
                  <a:gd name="T24" fmla="*/ 106 w 764"/>
                  <a:gd name="T25" fmla="*/ 1133 h 2676"/>
                  <a:gd name="T26" fmla="*/ 50 w 764"/>
                  <a:gd name="T27" fmla="*/ 772 h 2676"/>
                  <a:gd name="T28" fmla="*/ 18 w 764"/>
                  <a:gd name="T29" fmla="*/ 471 h 2676"/>
                  <a:gd name="T30" fmla="*/ 0 w 764"/>
                  <a:gd name="T31" fmla="*/ 157 h 2676"/>
                  <a:gd name="T32" fmla="*/ 0 w 764"/>
                  <a:gd name="T33" fmla="*/ 97 h 2676"/>
                  <a:gd name="T34" fmla="*/ 1 w 764"/>
                  <a:gd name="T35" fmla="*/ 76 h 2676"/>
                  <a:gd name="T36" fmla="*/ 15 w 764"/>
                  <a:gd name="T37" fmla="*/ 42 h 2676"/>
                  <a:gd name="T38" fmla="*/ 41 w 764"/>
                  <a:gd name="T39" fmla="*/ 16 h 2676"/>
                  <a:gd name="T40" fmla="*/ 76 w 764"/>
                  <a:gd name="T41" fmla="*/ 2 h 2676"/>
                  <a:gd name="T42" fmla="*/ 96 w 764"/>
                  <a:gd name="T43" fmla="*/ 0 h 2676"/>
                  <a:gd name="T44" fmla="*/ 114 w 764"/>
                  <a:gd name="T45" fmla="*/ 2 h 2676"/>
                  <a:gd name="T46" fmla="*/ 149 w 764"/>
                  <a:gd name="T47" fmla="*/ 16 h 2676"/>
                  <a:gd name="T48" fmla="*/ 175 w 764"/>
                  <a:gd name="T49" fmla="*/ 42 h 2676"/>
                  <a:gd name="T50" fmla="*/ 190 w 764"/>
                  <a:gd name="T51" fmla="*/ 76 h 2676"/>
                  <a:gd name="T52" fmla="*/ 190 w 764"/>
                  <a:gd name="T53" fmla="*/ 97 h 2676"/>
                  <a:gd name="T54" fmla="*/ 192 w 764"/>
                  <a:gd name="T55" fmla="*/ 142 h 2676"/>
                  <a:gd name="T56" fmla="*/ 209 w 764"/>
                  <a:gd name="T57" fmla="*/ 441 h 2676"/>
                  <a:gd name="T58" fmla="*/ 239 w 764"/>
                  <a:gd name="T59" fmla="*/ 733 h 2676"/>
                  <a:gd name="T60" fmla="*/ 294 w 764"/>
                  <a:gd name="T61" fmla="*/ 1086 h 2676"/>
                  <a:gd name="T62" fmla="*/ 352 w 764"/>
                  <a:gd name="T63" fmla="*/ 1380 h 2676"/>
                  <a:gd name="T64" fmla="*/ 403 w 764"/>
                  <a:gd name="T65" fmla="*/ 1585 h 2676"/>
                  <a:gd name="T66" fmla="*/ 461 w 764"/>
                  <a:gd name="T67" fmla="*/ 1794 h 2676"/>
                  <a:gd name="T68" fmla="*/ 532 w 764"/>
                  <a:gd name="T69" fmla="*/ 2008 h 2676"/>
                  <a:gd name="T70" fmla="*/ 612 w 764"/>
                  <a:gd name="T71" fmla="*/ 2222 h 2676"/>
                  <a:gd name="T72" fmla="*/ 704 w 764"/>
                  <a:gd name="T73" fmla="*/ 2434 h 2676"/>
                  <a:gd name="T74" fmla="*/ 754 w 764"/>
                  <a:gd name="T75" fmla="*/ 2539 h 2676"/>
                  <a:gd name="T76" fmla="*/ 762 w 764"/>
                  <a:gd name="T77" fmla="*/ 2556 h 2676"/>
                  <a:gd name="T78" fmla="*/ 764 w 764"/>
                  <a:gd name="T79" fmla="*/ 2593 h 2676"/>
                  <a:gd name="T80" fmla="*/ 752 w 764"/>
                  <a:gd name="T81" fmla="*/ 2628 h 2676"/>
                  <a:gd name="T82" fmla="*/ 728 w 764"/>
                  <a:gd name="T83" fmla="*/ 2656 h 2676"/>
                  <a:gd name="T84" fmla="*/ 711 w 764"/>
                  <a:gd name="T85" fmla="*/ 2666 h 2676"/>
                  <a:gd name="T86" fmla="*/ 691 w 764"/>
                  <a:gd name="T87" fmla="*/ 2675 h 2676"/>
                  <a:gd name="T88" fmla="*/ 669 w 764"/>
                  <a:gd name="T89" fmla="*/ 2676 h 2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64" h="2676">
                    <a:moveTo>
                      <a:pt x="669" y="2676"/>
                    </a:moveTo>
                    <a:lnTo>
                      <a:pt x="656" y="2676"/>
                    </a:lnTo>
                    <a:lnTo>
                      <a:pt x="630" y="2669"/>
                    </a:lnTo>
                    <a:lnTo>
                      <a:pt x="609" y="2655"/>
                    </a:lnTo>
                    <a:lnTo>
                      <a:pt x="590" y="2636"/>
                    </a:lnTo>
                    <a:lnTo>
                      <a:pt x="583" y="2623"/>
                    </a:lnTo>
                    <a:lnTo>
                      <a:pt x="530" y="2516"/>
                    </a:lnTo>
                    <a:lnTo>
                      <a:pt x="436" y="2296"/>
                    </a:lnTo>
                    <a:lnTo>
                      <a:pt x="352" y="2076"/>
                    </a:lnTo>
                    <a:lnTo>
                      <a:pt x="281" y="1858"/>
                    </a:lnTo>
                    <a:lnTo>
                      <a:pt x="219" y="1642"/>
                    </a:lnTo>
                    <a:lnTo>
                      <a:pt x="167" y="1433"/>
                    </a:lnTo>
                    <a:lnTo>
                      <a:pt x="106" y="1133"/>
                    </a:lnTo>
                    <a:lnTo>
                      <a:pt x="50" y="772"/>
                    </a:lnTo>
                    <a:lnTo>
                      <a:pt x="18" y="471"/>
                    </a:lnTo>
                    <a:lnTo>
                      <a:pt x="0" y="157"/>
                    </a:lnTo>
                    <a:lnTo>
                      <a:pt x="0" y="97"/>
                    </a:lnTo>
                    <a:lnTo>
                      <a:pt x="1" y="76"/>
                    </a:lnTo>
                    <a:lnTo>
                      <a:pt x="15" y="42"/>
                    </a:lnTo>
                    <a:lnTo>
                      <a:pt x="41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114" y="2"/>
                    </a:lnTo>
                    <a:lnTo>
                      <a:pt x="149" y="16"/>
                    </a:lnTo>
                    <a:lnTo>
                      <a:pt x="175" y="42"/>
                    </a:lnTo>
                    <a:lnTo>
                      <a:pt x="190" y="76"/>
                    </a:lnTo>
                    <a:lnTo>
                      <a:pt x="190" y="97"/>
                    </a:lnTo>
                    <a:lnTo>
                      <a:pt x="192" y="142"/>
                    </a:lnTo>
                    <a:lnTo>
                      <a:pt x="209" y="441"/>
                    </a:lnTo>
                    <a:lnTo>
                      <a:pt x="239" y="733"/>
                    </a:lnTo>
                    <a:lnTo>
                      <a:pt x="294" y="1086"/>
                    </a:lnTo>
                    <a:lnTo>
                      <a:pt x="352" y="1380"/>
                    </a:lnTo>
                    <a:lnTo>
                      <a:pt x="403" y="1585"/>
                    </a:lnTo>
                    <a:lnTo>
                      <a:pt x="461" y="1794"/>
                    </a:lnTo>
                    <a:lnTo>
                      <a:pt x="532" y="2008"/>
                    </a:lnTo>
                    <a:lnTo>
                      <a:pt x="612" y="2222"/>
                    </a:lnTo>
                    <a:lnTo>
                      <a:pt x="704" y="2434"/>
                    </a:lnTo>
                    <a:lnTo>
                      <a:pt x="754" y="2539"/>
                    </a:lnTo>
                    <a:lnTo>
                      <a:pt x="762" y="2556"/>
                    </a:lnTo>
                    <a:lnTo>
                      <a:pt x="764" y="2593"/>
                    </a:lnTo>
                    <a:lnTo>
                      <a:pt x="752" y="2628"/>
                    </a:lnTo>
                    <a:lnTo>
                      <a:pt x="728" y="2656"/>
                    </a:lnTo>
                    <a:lnTo>
                      <a:pt x="711" y="2666"/>
                    </a:lnTo>
                    <a:lnTo>
                      <a:pt x="691" y="2675"/>
                    </a:lnTo>
                    <a:lnTo>
                      <a:pt x="669" y="267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1" name="Freeform 88">
                <a:extLst>
                  <a:ext uri="{FF2B5EF4-FFF2-40B4-BE49-F238E27FC236}">
                    <a16:creationId xmlns:a16="http://schemas.microsoft.com/office/drawing/2014/main" xmlns="" id="{A2B21BC7-F11C-45B1-B89E-775BE71AC5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5" y="4039"/>
                <a:ext cx="189" cy="127"/>
              </a:xfrm>
              <a:custGeom>
                <a:avLst/>
                <a:gdLst>
                  <a:gd name="T0" fmla="*/ 96 w 566"/>
                  <a:gd name="T1" fmla="*/ 381 h 381"/>
                  <a:gd name="T2" fmla="*/ 83 w 566"/>
                  <a:gd name="T3" fmla="*/ 381 h 381"/>
                  <a:gd name="T4" fmla="*/ 57 w 566"/>
                  <a:gd name="T5" fmla="*/ 374 h 381"/>
                  <a:gd name="T6" fmla="*/ 36 w 566"/>
                  <a:gd name="T7" fmla="*/ 361 h 381"/>
                  <a:gd name="T8" fmla="*/ 17 w 566"/>
                  <a:gd name="T9" fmla="*/ 341 h 381"/>
                  <a:gd name="T10" fmla="*/ 10 w 566"/>
                  <a:gd name="T11" fmla="*/ 330 h 381"/>
                  <a:gd name="T12" fmla="*/ 3 w 566"/>
                  <a:gd name="T13" fmla="*/ 311 h 381"/>
                  <a:gd name="T14" fmla="*/ 0 w 566"/>
                  <a:gd name="T15" fmla="*/ 274 h 381"/>
                  <a:gd name="T16" fmla="*/ 11 w 566"/>
                  <a:gd name="T17" fmla="*/ 239 h 381"/>
                  <a:gd name="T18" fmla="*/ 36 w 566"/>
                  <a:gd name="T19" fmla="*/ 211 h 381"/>
                  <a:gd name="T20" fmla="*/ 52 w 566"/>
                  <a:gd name="T21" fmla="*/ 201 h 381"/>
                  <a:gd name="T22" fmla="*/ 427 w 566"/>
                  <a:gd name="T23" fmla="*/ 10 h 381"/>
                  <a:gd name="T24" fmla="*/ 444 w 566"/>
                  <a:gd name="T25" fmla="*/ 3 h 381"/>
                  <a:gd name="T26" fmla="*/ 482 w 566"/>
                  <a:gd name="T27" fmla="*/ 0 h 381"/>
                  <a:gd name="T28" fmla="*/ 517 w 566"/>
                  <a:gd name="T29" fmla="*/ 11 h 381"/>
                  <a:gd name="T30" fmla="*/ 545 w 566"/>
                  <a:gd name="T31" fmla="*/ 34 h 381"/>
                  <a:gd name="T32" fmla="*/ 555 w 566"/>
                  <a:gd name="T33" fmla="*/ 52 h 381"/>
                  <a:gd name="T34" fmla="*/ 563 w 566"/>
                  <a:gd name="T35" fmla="*/ 69 h 381"/>
                  <a:gd name="T36" fmla="*/ 566 w 566"/>
                  <a:gd name="T37" fmla="*/ 106 h 381"/>
                  <a:gd name="T38" fmla="*/ 555 w 566"/>
                  <a:gd name="T39" fmla="*/ 142 h 381"/>
                  <a:gd name="T40" fmla="*/ 530 w 566"/>
                  <a:gd name="T41" fmla="*/ 169 h 381"/>
                  <a:gd name="T42" fmla="*/ 513 w 566"/>
                  <a:gd name="T43" fmla="*/ 179 h 381"/>
                  <a:gd name="T44" fmla="*/ 139 w 566"/>
                  <a:gd name="T45" fmla="*/ 371 h 381"/>
                  <a:gd name="T46" fmla="*/ 117 w 566"/>
                  <a:gd name="T47" fmla="*/ 380 h 381"/>
                  <a:gd name="T48" fmla="*/ 96 w 566"/>
                  <a:gd name="T49" fmla="*/ 381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6" h="381">
                    <a:moveTo>
                      <a:pt x="96" y="381"/>
                    </a:moveTo>
                    <a:lnTo>
                      <a:pt x="83" y="381"/>
                    </a:lnTo>
                    <a:lnTo>
                      <a:pt x="57" y="374"/>
                    </a:lnTo>
                    <a:lnTo>
                      <a:pt x="36" y="361"/>
                    </a:lnTo>
                    <a:lnTo>
                      <a:pt x="17" y="341"/>
                    </a:lnTo>
                    <a:lnTo>
                      <a:pt x="10" y="330"/>
                    </a:lnTo>
                    <a:lnTo>
                      <a:pt x="3" y="311"/>
                    </a:lnTo>
                    <a:lnTo>
                      <a:pt x="0" y="274"/>
                    </a:lnTo>
                    <a:lnTo>
                      <a:pt x="11" y="239"/>
                    </a:lnTo>
                    <a:lnTo>
                      <a:pt x="36" y="211"/>
                    </a:lnTo>
                    <a:lnTo>
                      <a:pt x="52" y="201"/>
                    </a:lnTo>
                    <a:lnTo>
                      <a:pt x="427" y="10"/>
                    </a:lnTo>
                    <a:lnTo>
                      <a:pt x="444" y="3"/>
                    </a:lnTo>
                    <a:lnTo>
                      <a:pt x="482" y="0"/>
                    </a:lnTo>
                    <a:lnTo>
                      <a:pt x="517" y="11"/>
                    </a:lnTo>
                    <a:lnTo>
                      <a:pt x="545" y="34"/>
                    </a:lnTo>
                    <a:lnTo>
                      <a:pt x="555" y="52"/>
                    </a:lnTo>
                    <a:lnTo>
                      <a:pt x="563" y="69"/>
                    </a:lnTo>
                    <a:lnTo>
                      <a:pt x="566" y="106"/>
                    </a:lnTo>
                    <a:lnTo>
                      <a:pt x="555" y="142"/>
                    </a:lnTo>
                    <a:lnTo>
                      <a:pt x="530" y="169"/>
                    </a:lnTo>
                    <a:lnTo>
                      <a:pt x="513" y="179"/>
                    </a:lnTo>
                    <a:lnTo>
                      <a:pt x="139" y="371"/>
                    </a:lnTo>
                    <a:lnTo>
                      <a:pt x="117" y="380"/>
                    </a:lnTo>
                    <a:lnTo>
                      <a:pt x="96" y="38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Freeform 89">
                <a:extLst>
                  <a:ext uri="{FF2B5EF4-FFF2-40B4-BE49-F238E27FC236}">
                    <a16:creationId xmlns:a16="http://schemas.microsoft.com/office/drawing/2014/main" xmlns="" id="{43344C32-D533-44CF-BE37-5B47B7A874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5" y="3914"/>
                <a:ext cx="189" cy="128"/>
              </a:xfrm>
              <a:custGeom>
                <a:avLst/>
                <a:gdLst>
                  <a:gd name="T0" fmla="*/ 96 w 568"/>
                  <a:gd name="T1" fmla="*/ 385 h 385"/>
                  <a:gd name="T2" fmla="*/ 83 w 568"/>
                  <a:gd name="T3" fmla="*/ 385 h 385"/>
                  <a:gd name="T4" fmla="*/ 59 w 568"/>
                  <a:gd name="T5" fmla="*/ 377 h 385"/>
                  <a:gd name="T6" fmla="*/ 36 w 568"/>
                  <a:gd name="T7" fmla="*/ 364 h 385"/>
                  <a:gd name="T8" fmla="*/ 17 w 568"/>
                  <a:gd name="T9" fmla="*/ 344 h 385"/>
                  <a:gd name="T10" fmla="*/ 12 w 568"/>
                  <a:gd name="T11" fmla="*/ 333 h 385"/>
                  <a:gd name="T12" fmla="*/ 3 w 568"/>
                  <a:gd name="T13" fmla="*/ 314 h 385"/>
                  <a:gd name="T14" fmla="*/ 0 w 568"/>
                  <a:gd name="T15" fmla="*/ 278 h 385"/>
                  <a:gd name="T16" fmla="*/ 12 w 568"/>
                  <a:gd name="T17" fmla="*/ 243 h 385"/>
                  <a:gd name="T18" fmla="*/ 36 w 568"/>
                  <a:gd name="T19" fmla="*/ 214 h 385"/>
                  <a:gd name="T20" fmla="*/ 52 w 568"/>
                  <a:gd name="T21" fmla="*/ 204 h 385"/>
                  <a:gd name="T22" fmla="*/ 429 w 568"/>
                  <a:gd name="T23" fmla="*/ 12 h 385"/>
                  <a:gd name="T24" fmla="*/ 447 w 568"/>
                  <a:gd name="T25" fmla="*/ 3 h 385"/>
                  <a:gd name="T26" fmla="*/ 483 w 568"/>
                  <a:gd name="T27" fmla="*/ 0 h 385"/>
                  <a:gd name="T28" fmla="*/ 519 w 568"/>
                  <a:gd name="T29" fmla="*/ 12 h 385"/>
                  <a:gd name="T30" fmla="*/ 548 w 568"/>
                  <a:gd name="T31" fmla="*/ 36 h 385"/>
                  <a:gd name="T32" fmla="*/ 558 w 568"/>
                  <a:gd name="T33" fmla="*/ 53 h 385"/>
                  <a:gd name="T34" fmla="*/ 565 w 568"/>
                  <a:gd name="T35" fmla="*/ 70 h 385"/>
                  <a:gd name="T36" fmla="*/ 568 w 568"/>
                  <a:gd name="T37" fmla="*/ 108 h 385"/>
                  <a:gd name="T38" fmla="*/ 556 w 568"/>
                  <a:gd name="T39" fmla="*/ 142 h 385"/>
                  <a:gd name="T40" fmla="*/ 533 w 568"/>
                  <a:gd name="T41" fmla="*/ 171 h 385"/>
                  <a:gd name="T42" fmla="*/ 516 w 568"/>
                  <a:gd name="T43" fmla="*/ 181 h 385"/>
                  <a:gd name="T44" fmla="*/ 139 w 568"/>
                  <a:gd name="T45" fmla="*/ 374 h 385"/>
                  <a:gd name="T46" fmla="*/ 118 w 568"/>
                  <a:gd name="T47" fmla="*/ 383 h 385"/>
                  <a:gd name="T48" fmla="*/ 96 w 568"/>
                  <a:gd name="T49" fmla="*/ 385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8" h="385">
                    <a:moveTo>
                      <a:pt x="96" y="385"/>
                    </a:moveTo>
                    <a:lnTo>
                      <a:pt x="83" y="385"/>
                    </a:lnTo>
                    <a:lnTo>
                      <a:pt x="59" y="377"/>
                    </a:lnTo>
                    <a:lnTo>
                      <a:pt x="36" y="364"/>
                    </a:lnTo>
                    <a:lnTo>
                      <a:pt x="17" y="344"/>
                    </a:lnTo>
                    <a:lnTo>
                      <a:pt x="12" y="333"/>
                    </a:lnTo>
                    <a:lnTo>
                      <a:pt x="3" y="314"/>
                    </a:lnTo>
                    <a:lnTo>
                      <a:pt x="0" y="278"/>
                    </a:lnTo>
                    <a:lnTo>
                      <a:pt x="12" y="243"/>
                    </a:lnTo>
                    <a:lnTo>
                      <a:pt x="36" y="214"/>
                    </a:lnTo>
                    <a:lnTo>
                      <a:pt x="52" y="204"/>
                    </a:lnTo>
                    <a:lnTo>
                      <a:pt x="429" y="12"/>
                    </a:lnTo>
                    <a:lnTo>
                      <a:pt x="447" y="3"/>
                    </a:lnTo>
                    <a:lnTo>
                      <a:pt x="483" y="0"/>
                    </a:lnTo>
                    <a:lnTo>
                      <a:pt x="519" y="12"/>
                    </a:lnTo>
                    <a:lnTo>
                      <a:pt x="548" y="36"/>
                    </a:lnTo>
                    <a:lnTo>
                      <a:pt x="558" y="53"/>
                    </a:lnTo>
                    <a:lnTo>
                      <a:pt x="565" y="70"/>
                    </a:lnTo>
                    <a:lnTo>
                      <a:pt x="568" y="108"/>
                    </a:lnTo>
                    <a:lnTo>
                      <a:pt x="556" y="142"/>
                    </a:lnTo>
                    <a:lnTo>
                      <a:pt x="533" y="171"/>
                    </a:lnTo>
                    <a:lnTo>
                      <a:pt x="516" y="181"/>
                    </a:lnTo>
                    <a:lnTo>
                      <a:pt x="139" y="374"/>
                    </a:lnTo>
                    <a:lnTo>
                      <a:pt x="118" y="383"/>
                    </a:lnTo>
                    <a:lnTo>
                      <a:pt x="96" y="38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3" name="Freeform 90">
                <a:extLst>
                  <a:ext uri="{FF2B5EF4-FFF2-40B4-BE49-F238E27FC236}">
                    <a16:creationId xmlns:a16="http://schemas.microsoft.com/office/drawing/2014/main" xmlns="" id="{F75B898C-D310-41AD-BD72-6BB44DFAF9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98" y="3781"/>
                <a:ext cx="199" cy="133"/>
              </a:xfrm>
              <a:custGeom>
                <a:avLst/>
                <a:gdLst>
                  <a:gd name="T0" fmla="*/ 96 w 597"/>
                  <a:gd name="T1" fmla="*/ 398 h 398"/>
                  <a:gd name="T2" fmla="*/ 83 w 597"/>
                  <a:gd name="T3" fmla="*/ 398 h 398"/>
                  <a:gd name="T4" fmla="*/ 59 w 597"/>
                  <a:gd name="T5" fmla="*/ 391 h 398"/>
                  <a:gd name="T6" fmla="*/ 36 w 597"/>
                  <a:gd name="T7" fmla="*/ 378 h 398"/>
                  <a:gd name="T8" fmla="*/ 19 w 597"/>
                  <a:gd name="T9" fmla="*/ 358 h 398"/>
                  <a:gd name="T10" fmla="*/ 12 w 597"/>
                  <a:gd name="T11" fmla="*/ 347 h 398"/>
                  <a:gd name="T12" fmla="*/ 3 w 597"/>
                  <a:gd name="T13" fmla="*/ 329 h 398"/>
                  <a:gd name="T14" fmla="*/ 0 w 597"/>
                  <a:gd name="T15" fmla="*/ 292 h 398"/>
                  <a:gd name="T16" fmla="*/ 12 w 597"/>
                  <a:gd name="T17" fmla="*/ 256 h 398"/>
                  <a:gd name="T18" fmla="*/ 36 w 597"/>
                  <a:gd name="T19" fmla="*/ 228 h 398"/>
                  <a:gd name="T20" fmla="*/ 53 w 597"/>
                  <a:gd name="T21" fmla="*/ 218 h 398"/>
                  <a:gd name="T22" fmla="*/ 457 w 597"/>
                  <a:gd name="T23" fmla="*/ 10 h 398"/>
                  <a:gd name="T24" fmla="*/ 476 w 597"/>
                  <a:gd name="T25" fmla="*/ 2 h 398"/>
                  <a:gd name="T26" fmla="*/ 512 w 597"/>
                  <a:gd name="T27" fmla="*/ 0 h 398"/>
                  <a:gd name="T28" fmla="*/ 548 w 597"/>
                  <a:gd name="T29" fmla="*/ 11 h 398"/>
                  <a:gd name="T30" fmla="*/ 576 w 597"/>
                  <a:gd name="T31" fmla="*/ 34 h 398"/>
                  <a:gd name="T32" fmla="*/ 586 w 597"/>
                  <a:gd name="T33" fmla="*/ 51 h 398"/>
                  <a:gd name="T34" fmla="*/ 594 w 597"/>
                  <a:gd name="T35" fmla="*/ 68 h 398"/>
                  <a:gd name="T36" fmla="*/ 597 w 597"/>
                  <a:gd name="T37" fmla="*/ 106 h 398"/>
                  <a:gd name="T38" fmla="*/ 585 w 597"/>
                  <a:gd name="T39" fmla="*/ 142 h 398"/>
                  <a:gd name="T40" fmla="*/ 562 w 597"/>
                  <a:gd name="T41" fmla="*/ 170 h 398"/>
                  <a:gd name="T42" fmla="*/ 545 w 597"/>
                  <a:gd name="T43" fmla="*/ 180 h 398"/>
                  <a:gd name="T44" fmla="*/ 139 w 597"/>
                  <a:gd name="T45" fmla="*/ 388 h 398"/>
                  <a:gd name="T46" fmla="*/ 119 w 597"/>
                  <a:gd name="T47" fmla="*/ 397 h 398"/>
                  <a:gd name="T48" fmla="*/ 96 w 597"/>
                  <a:gd name="T4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97" h="398">
                    <a:moveTo>
                      <a:pt x="96" y="398"/>
                    </a:moveTo>
                    <a:lnTo>
                      <a:pt x="83" y="398"/>
                    </a:lnTo>
                    <a:lnTo>
                      <a:pt x="59" y="391"/>
                    </a:lnTo>
                    <a:lnTo>
                      <a:pt x="36" y="378"/>
                    </a:lnTo>
                    <a:lnTo>
                      <a:pt x="19" y="358"/>
                    </a:lnTo>
                    <a:lnTo>
                      <a:pt x="12" y="347"/>
                    </a:lnTo>
                    <a:lnTo>
                      <a:pt x="3" y="329"/>
                    </a:lnTo>
                    <a:lnTo>
                      <a:pt x="0" y="292"/>
                    </a:lnTo>
                    <a:lnTo>
                      <a:pt x="12" y="256"/>
                    </a:lnTo>
                    <a:lnTo>
                      <a:pt x="36" y="228"/>
                    </a:lnTo>
                    <a:lnTo>
                      <a:pt x="53" y="218"/>
                    </a:lnTo>
                    <a:lnTo>
                      <a:pt x="457" y="10"/>
                    </a:lnTo>
                    <a:lnTo>
                      <a:pt x="476" y="2"/>
                    </a:lnTo>
                    <a:lnTo>
                      <a:pt x="512" y="0"/>
                    </a:lnTo>
                    <a:lnTo>
                      <a:pt x="548" y="11"/>
                    </a:lnTo>
                    <a:lnTo>
                      <a:pt x="576" y="34"/>
                    </a:lnTo>
                    <a:lnTo>
                      <a:pt x="586" y="51"/>
                    </a:lnTo>
                    <a:lnTo>
                      <a:pt x="594" y="68"/>
                    </a:lnTo>
                    <a:lnTo>
                      <a:pt x="597" y="106"/>
                    </a:lnTo>
                    <a:lnTo>
                      <a:pt x="585" y="142"/>
                    </a:lnTo>
                    <a:lnTo>
                      <a:pt x="562" y="170"/>
                    </a:lnTo>
                    <a:lnTo>
                      <a:pt x="545" y="180"/>
                    </a:lnTo>
                    <a:lnTo>
                      <a:pt x="139" y="388"/>
                    </a:lnTo>
                    <a:lnTo>
                      <a:pt x="119" y="397"/>
                    </a:lnTo>
                    <a:lnTo>
                      <a:pt x="96" y="39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4" name="Freeform 91">
                <a:extLst>
                  <a:ext uri="{FF2B5EF4-FFF2-40B4-BE49-F238E27FC236}">
                    <a16:creationId xmlns:a16="http://schemas.microsoft.com/office/drawing/2014/main" xmlns="" id="{E7662F97-B3E6-41B7-8C63-CC4ACF21E8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7" y="3645"/>
                <a:ext cx="202" cy="134"/>
              </a:xfrm>
              <a:custGeom>
                <a:avLst/>
                <a:gdLst>
                  <a:gd name="T0" fmla="*/ 96 w 607"/>
                  <a:gd name="T1" fmla="*/ 403 h 403"/>
                  <a:gd name="T2" fmla="*/ 84 w 607"/>
                  <a:gd name="T3" fmla="*/ 401 h 403"/>
                  <a:gd name="T4" fmla="*/ 59 w 607"/>
                  <a:gd name="T5" fmla="*/ 396 h 403"/>
                  <a:gd name="T6" fmla="*/ 36 w 607"/>
                  <a:gd name="T7" fmla="*/ 381 h 403"/>
                  <a:gd name="T8" fmla="*/ 18 w 607"/>
                  <a:gd name="T9" fmla="*/ 363 h 403"/>
                  <a:gd name="T10" fmla="*/ 12 w 607"/>
                  <a:gd name="T11" fmla="*/ 350 h 403"/>
                  <a:gd name="T12" fmla="*/ 3 w 607"/>
                  <a:gd name="T13" fmla="*/ 333 h 403"/>
                  <a:gd name="T14" fmla="*/ 0 w 607"/>
                  <a:gd name="T15" fmla="*/ 295 h 403"/>
                  <a:gd name="T16" fmla="*/ 12 w 607"/>
                  <a:gd name="T17" fmla="*/ 261 h 403"/>
                  <a:gd name="T18" fmla="*/ 36 w 607"/>
                  <a:gd name="T19" fmla="*/ 232 h 403"/>
                  <a:gd name="T20" fmla="*/ 53 w 607"/>
                  <a:gd name="T21" fmla="*/ 222 h 403"/>
                  <a:gd name="T22" fmla="*/ 468 w 607"/>
                  <a:gd name="T23" fmla="*/ 10 h 403"/>
                  <a:gd name="T24" fmla="*/ 485 w 607"/>
                  <a:gd name="T25" fmla="*/ 3 h 403"/>
                  <a:gd name="T26" fmla="*/ 522 w 607"/>
                  <a:gd name="T27" fmla="*/ 0 h 403"/>
                  <a:gd name="T28" fmla="*/ 558 w 607"/>
                  <a:gd name="T29" fmla="*/ 11 h 403"/>
                  <a:gd name="T30" fmla="*/ 587 w 607"/>
                  <a:gd name="T31" fmla="*/ 34 h 403"/>
                  <a:gd name="T32" fmla="*/ 597 w 607"/>
                  <a:gd name="T33" fmla="*/ 51 h 403"/>
                  <a:gd name="T34" fmla="*/ 604 w 607"/>
                  <a:gd name="T35" fmla="*/ 69 h 403"/>
                  <a:gd name="T36" fmla="*/ 607 w 607"/>
                  <a:gd name="T37" fmla="*/ 106 h 403"/>
                  <a:gd name="T38" fmla="*/ 595 w 607"/>
                  <a:gd name="T39" fmla="*/ 142 h 403"/>
                  <a:gd name="T40" fmla="*/ 571 w 607"/>
                  <a:gd name="T41" fmla="*/ 170 h 403"/>
                  <a:gd name="T42" fmla="*/ 555 w 607"/>
                  <a:gd name="T43" fmla="*/ 181 h 403"/>
                  <a:gd name="T44" fmla="*/ 139 w 607"/>
                  <a:gd name="T45" fmla="*/ 391 h 403"/>
                  <a:gd name="T46" fmla="*/ 118 w 607"/>
                  <a:gd name="T47" fmla="*/ 401 h 403"/>
                  <a:gd name="T48" fmla="*/ 96 w 607"/>
                  <a:gd name="T4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07" h="403">
                    <a:moveTo>
                      <a:pt x="96" y="403"/>
                    </a:moveTo>
                    <a:lnTo>
                      <a:pt x="84" y="401"/>
                    </a:lnTo>
                    <a:lnTo>
                      <a:pt x="59" y="396"/>
                    </a:lnTo>
                    <a:lnTo>
                      <a:pt x="36" y="381"/>
                    </a:lnTo>
                    <a:lnTo>
                      <a:pt x="18" y="363"/>
                    </a:lnTo>
                    <a:lnTo>
                      <a:pt x="12" y="350"/>
                    </a:lnTo>
                    <a:lnTo>
                      <a:pt x="3" y="333"/>
                    </a:lnTo>
                    <a:lnTo>
                      <a:pt x="0" y="295"/>
                    </a:lnTo>
                    <a:lnTo>
                      <a:pt x="12" y="261"/>
                    </a:lnTo>
                    <a:lnTo>
                      <a:pt x="36" y="232"/>
                    </a:lnTo>
                    <a:lnTo>
                      <a:pt x="53" y="222"/>
                    </a:lnTo>
                    <a:lnTo>
                      <a:pt x="468" y="10"/>
                    </a:lnTo>
                    <a:lnTo>
                      <a:pt x="485" y="3"/>
                    </a:lnTo>
                    <a:lnTo>
                      <a:pt x="522" y="0"/>
                    </a:lnTo>
                    <a:lnTo>
                      <a:pt x="558" y="11"/>
                    </a:lnTo>
                    <a:lnTo>
                      <a:pt x="587" y="34"/>
                    </a:lnTo>
                    <a:lnTo>
                      <a:pt x="597" y="51"/>
                    </a:lnTo>
                    <a:lnTo>
                      <a:pt x="604" y="69"/>
                    </a:lnTo>
                    <a:lnTo>
                      <a:pt x="607" y="106"/>
                    </a:lnTo>
                    <a:lnTo>
                      <a:pt x="595" y="142"/>
                    </a:lnTo>
                    <a:lnTo>
                      <a:pt x="571" y="170"/>
                    </a:lnTo>
                    <a:lnTo>
                      <a:pt x="555" y="181"/>
                    </a:lnTo>
                    <a:lnTo>
                      <a:pt x="139" y="391"/>
                    </a:lnTo>
                    <a:lnTo>
                      <a:pt x="118" y="401"/>
                    </a:lnTo>
                    <a:lnTo>
                      <a:pt x="96" y="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5" name="Freeform 92">
                <a:extLst>
                  <a:ext uri="{FF2B5EF4-FFF2-40B4-BE49-F238E27FC236}">
                    <a16:creationId xmlns:a16="http://schemas.microsoft.com/office/drawing/2014/main" xmlns="" id="{3AD5BFED-205C-47DD-8E1C-C4CEF04A3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09" y="3502"/>
                <a:ext cx="209" cy="139"/>
              </a:xfrm>
              <a:custGeom>
                <a:avLst/>
                <a:gdLst>
                  <a:gd name="T0" fmla="*/ 94 w 628"/>
                  <a:gd name="T1" fmla="*/ 417 h 417"/>
                  <a:gd name="T2" fmla="*/ 81 w 628"/>
                  <a:gd name="T3" fmla="*/ 416 h 417"/>
                  <a:gd name="T4" fmla="*/ 57 w 628"/>
                  <a:gd name="T5" fmla="*/ 409 h 417"/>
                  <a:gd name="T6" fmla="*/ 36 w 628"/>
                  <a:gd name="T7" fmla="*/ 396 h 417"/>
                  <a:gd name="T8" fmla="*/ 17 w 628"/>
                  <a:gd name="T9" fmla="*/ 377 h 417"/>
                  <a:gd name="T10" fmla="*/ 10 w 628"/>
                  <a:gd name="T11" fmla="*/ 364 h 417"/>
                  <a:gd name="T12" fmla="*/ 3 w 628"/>
                  <a:gd name="T13" fmla="*/ 347 h 417"/>
                  <a:gd name="T14" fmla="*/ 0 w 628"/>
                  <a:gd name="T15" fmla="*/ 310 h 417"/>
                  <a:gd name="T16" fmla="*/ 11 w 628"/>
                  <a:gd name="T17" fmla="*/ 275 h 417"/>
                  <a:gd name="T18" fmla="*/ 34 w 628"/>
                  <a:gd name="T19" fmla="*/ 247 h 417"/>
                  <a:gd name="T20" fmla="*/ 51 w 628"/>
                  <a:gd name="T21" fmla="*/ 237 h 417"/>
                  <a:gd name="T22" fmla="*/ 489 w 628"/>
                  <a:gd name="T23" fmla="*/ 10 h 417"/>
                  <a:gd name="T24" fmla="*/ 507 w 628"/>
                  <a:gd name="T25" fmla="*/ 3 h 417"/>
                  <a:gd name="T26" fmla="*/ 543 w 628"/>
                  <a:gd name="T27" fmla="*/ 0 h 417"/>
                  <a:gd name="T28" fmla="*/ 579 w 628"/>
                  <a:gd name="T29" fmla="*/ 12 h 417"/>
                  <a:gd name="T30" fmla="*/ 608 w 628"/>
                  <a:gd name="T31" fmla="*/ 34 h 417"/>
                  <a:gd name="T32" fmla="*/ 618 w 628"/>
                  <a:gd name="T33" fmla="*/ 52 h 417"/>
                  <a:gd name="T34" fmla="*/ 625 w 628"/>
                  <a:gd name="T35" fmla="*/ 70 h 417"/>
                  <a:gd name="T36" fmla="*/ 628 w 628"/>
                  <a:gd name="T37" fmla="*/ 108 h 417"/>
                  <a:gd name="T38" fmla="*/ 616 w 628"/>
                  <a:gd name="T39" fmla="*/ 142 h 417"/>
                  <a:gd name="T40" fmla="*/ 593 w 628"/>
                  <a:gd name="T41" fmla="*/ 171 h 417"/>
                  <a:gd name="T42" fmla="*/ 576 w 628"/>
                  <a:gd name="T43" fmla="*/ 181 h 417"/>
                  <a:gd name="T44" fmla="*/ 139 w 628"/>
                  <a:gd name="T45" fmla="*/ 406 h 417"/>
                  <a:gd name="T46" fmla="*/ 117 w 628"/>
                  <a:gd name="T47" fmla="*/ 414 h 417"/>
                  <a:gd name="T48" fmla="*/ 94 w 628"/>
                  <a:gd name="T49" fmla="*/ 417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28" h="417">
                    <a:moveTo>
                      <a:pt x="94" y="417"/>
                    </a:moveTo>
                    <a:lnTo>
                      <a:pt x="81" y="416"/>
                    </a:lnTo>
                    <a:lnTo>
                      <a:pt x="57" y="409"/>
                    </a:lnTo>
                    <a:lnTo>
                      <a:pt x="36" y="396"/>
                    </a:lnTo>
                    <a:lnTo>
                      <a:pt x="17" y="377"/>
                    </a:lnTo>
                    <a:lnTo>
                      <a:pt x="10" y="364"/>
                    </a:lnTo>
                    <a:lnTo>
                      <a:pt x="3" y="347"/>
                    </a:lnTo>
                    <a:lnTo>
                      <a:pt x="0" y="310"/>
                    </a:lnTo>
                    <a:lnTo>
                      <a:pt x="11" y="275"/>
                    </a:lnTo>
                    <a:lnTo>
                      <a:pt x="34" y="247"/>
                    </a:lnTo>
                    <a:lnTo>
                      <a:pt x="51" y="237"/>
                    </a:lnTo>
                    <a:lnTo>
                      <a:pt x="489" y="10"/>
                    </a:lnTo>
                    <a:lnTo>
                      <a:pt x="507" y="3"/>
                    </a:lnTo>
                    <a:lnTo>
                      <a:pt x="543" y="0"/>
                    </a:lnTo>
                    <a:lnTo>
                      <a:pt x="579" y="12"/>
                    </a:lnTo>
                    <a:lnTo>
                      <a:pt x="608" y="34"/>
                    </a:lnTo>
                    <a:lnTo>
                      <a:pt x="618" y="52"/>
                    </a:lnTo>
                    <a:lnTo>
                      <a:pt x="625" y="70"/>
                    </a:lnTo>
                    <a:lnTo>
                      <a:pt x="628" y="108"/>
                    </a:lnTo>
                    <a:lnTo>
                      <a:pt x="616" y="142"/>
                    </a:lnTo>
                    <a:lnTo>
                      <a:pt x="593" y="171"/>
                    </a:lnTo>
                    <a:lnTo>
                      <a:pt x="576" y="181"/>
                    </a:lnTo>
                    <a:lnTo>
                      <a:pt x="139" y="406"/>
                    </a:lnTo>
                    <a:lnTo>
                      <a:pt x="117" y="414"/>
                    </a:lnTo>
                    <a:lnTo>
                      <a:pt x="94" y="417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3" name="Freeform 100">
                <a:extLst>
                  <a:ext uri="{FF2B5EF4-FFF2-40B4-BE49-F238E27FC236}">
                    <a16:creationId xmlns:a16="http://schemas.microsoft.com/office/drawing/2014/main" xmlns="" id="{98C7457D-FD82-40A0-961B-8BCD5A04E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5" y="3112"/>
                <a:ext cx="106" cy="121"/>
              </a:xfrm>
              <a:custGeom>
                <a:avLst/>
                <a:gdLst>
                  <a:gd name="T0" fmla="*/ 96 w 318"/>
                  <a:gd name="T1" fmla="*/ 364 h 364"/>
                  <a:gd name="T2" fmla="*/ 80 w 318"/>
                  <a:gd name="T3" fmla="*/ 363 h 364"/>
                  <a:gd name="T4" fmla="*/ 52 w 318"/>
                  <a:gd name="T5" fmla="*/ 354 h 364"/>
                  <a:gd name="T6" fmla="*/ 39 w 318"/>
                  <a:gd name="T7" fmla="*/ 345 h 364"/>
                  <a:gd name="T8" fmla="*/ 24 w 318"/>
                  <a:gd name="T9" fmla="*/ 333 h 364"/>
                  <a:gd name="T10" fmla="*/ 4 w 318"/>
                  <a:gd name="T11" fmla="*/ 301 h 364"/>
                  <a:gd name="T12" fmla="*/ 0 w 318"/>
                  <a:gd name="T13" fmla="*/ 264 h 364"/>
                  <a:gd name="T14" fmla="*/ 9 w 318"/>
                  <a:gd name="T15" fmla="*/ 228 h 364"/>
                  <a:gd name="T16" fmla="*/ 19 w 318"/>
                  <a:gd name="T17" fmla="*/ 212 h 364"/>
                  <a:gd name="T18" fmla="*/ 145 w 318"/>
                  <a:gd name="T19" fmla="*/ 40 h 364"/>
                  <a:gd name="T20" fmla="*/ 158 w 318"/>
                  <a:gd name="T21" fmla="*/ 24 h 364"/>
                  <a:gd name="T22" fmla="*/ 189 w 318"/>
                  <a:gd name="T23" fmla="*/ 6 h 364"/>
                  <a:gd name="T24" fmla="*/ 225 w 318"/>
                  <a:gd name="T25" fmla="*/ 0 h 364"/>
                  <a:gd name="T26" fmla="*/ 262 w 318"/>
                  <a:gd name="T27" fmla="*/ 8 h 364"/>
                  <a:gd name="T28" fmla="*/ 278 w 318"/>
                  <a:gd name="T29" fmla="*/ 19 h 364"/>
                  <a:gd name="T30" fmla="*/ 293 w 318"/>
                  <a:gd name="T31" fmla="*/ 31 h 364"/>
                  <a:gd name="T32" fmla="*/ 313 w 318"/>
                  <a:gd name="T33" fmla="*/ 63 h 364"/>
                  <a:gd name="T34" fmla="*/ 318 w 318"/>
                  <a:gd name="T35" fmla="*/ 100 h 364"/>
                  <a:gd name="T36" fmla="*/ 310 w 318"/>
                  <a:gd name="T37" fmla="*/ 136 h 364"/>
                  <a:gd name="T38" fmla="*/ 298 w 318"/>
                  <a:gd name="T39" fmla="*/ 152 h 364"/>
                  <a:gd name="T40" fmla="*/ 172 w 318"/>
                  <a:gd name="T41" fmla="*/ 324 h 364"/>
                  <a:gd name="T42" fmla="*/ 158 w 318"/>
                  <a:gd name="T43" fmla="*/ 343 h 364"/>
                  <a:gd name="T44" fmla="*/ 118 w 318"/>
                  <a:gd name="T45" fmla="*/ 361 h 364"/>
                  <a:gd name="T46" fmla="*/ 96 w 318"/>
                  <a:gd name="T47" fmla="*/ 36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8" h="364">
                    <a:moveTo>
                      <a:pt x="96" y="364"/>
                    </a:moveTo>
                    <a:lnTo>
                      <a:pt x="80" y="363"/>
                    </a:lnTo>
                    <a:lnTo>
                      <a:pt x="52" y="354"/>
                    </a:lnTo>
                    <a:lnTo>
                      <a:pt x="39" y="345"/>
                    </a:lnTo>
                    <a:lnTo>
                      <a:pt x="24" y="333"/>
                    </a:lnTo>
                    <a:lnTo>
                      <a:pt x="4" y="301"/>
                    </a:lnTo>
                    <a:lnTo>
                      <a:pt x="0" y="264"/>
                    </a:lnTo>
                    <a:lnTo>
                      <a:pt x="9" y="228"/>
                    </a:lnTo>
                    <a:lnTo>
                      <a:pt x="19" y="212"/>
                    </a:lnTo>
                    <a:lnTo>
                      <a:pt x="145" y="40"/>
                    </a:lnTo>
                    <a:lnTo>
                      <a:pt x="158" y="24"/>
                    </a:lnTo>
                    <a:lnTo>
                      <a:pt x="189" y="6"/>
                    </a:lnTo>
                    <a:lnTo>
                      <a:pt x="225" y="0"/>
                    </a:lnTo>
                    <a:lnTo>
                      <a:pt x="262" y="8"/>
                    </a:lnTo>
                    <a:lnTo>
                      <a:pt x="278" y="19"/>
                    </a:lnTo>
                    <a:lnTo>
                      <a:pt x="293" y="31"/>
                    </a:lnTo>
                    <a:lnTo>
                      <a:pt x="313" y="63"/>
                    </a:lnTo>
                    <a:lnTo>
                      <a:pt x="318" y="100"/>
                    </a:lnTo>
                    <a:lnTo>
                      <a:pt x="310" y="136"/>
                    </a:lnTo>
                    <a:lnTo>
                      <a:pt x="298" y="152"/>
                    </a:lnTo>
                    <a:lnTo>
                      <a:pt x="172" y="324"/>
                    </a:lnTo>
                    <a:lnTo>
                      <a:pt x="158" y="343"/>
                    </a:lnTo>
                    <a:lnTo>
                      <a:pt x="118" y="361"/>
                    </a:lnTo>
                    <a:lnTo>
                      <a:pt x="96" y="36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4" name="Freeform 101">
                <a:extLst>
                  <a:ext uri="{FF2B5EF4-FFF2-40B4-BE49-F238E27FC236}">
                    <a16:creationId xmlns:a16="http://schemas.microsoft.com/office/drawing/2014/main" xmlns="" id="{E4854FCF-6021-421E-A3AE-BAACE32F7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1" y="2597"/>
                <a:ext cx="296" cy="381"/>
              </a:xfrm>
              <a:custGeom>
                <a:avLst/>
                <a:gdLst>
                  <a:gd name="T0" fmla="*/ 96 w 887"/>
                  <a:gd name="T1" fmla="*/ 1144 h 1144"/>
                  <a:gd name="T2" fmla="*/ 82 w 887"/>
                  <a:gd name="T3" fmla="*/ 1144 h 1144"/>
                  <a:gd name="T4" fmla="*/ 53 w 887"/>
                  <a:gd name="T5" fmla="*/ 1136 h 1144"/>
                  <a:gd name="T6" fmla="*/ 40 w 887"/>
                  <a:gd name="T7" fmla="*/ 1127 h 1144"/>
                  <a:gd name="T8" fmla="*/ 26 w 887"/>
                  <a:gd name="T9" fmla="*/ 1114 h 1144"/>
                  <a:gd name="T10" fmla="*/ 6 w 887"/>
                  <a:gd name="T11" fmla="*/ 1083 h 1144"/>
                  <a:gd name="T12" fmla="*/ 0 w 887"/>
                  <a:gd name="T13" fmla="*/ 1045 h 1144"/>
                  <a:gd name="T14" fmla="*/ 9 w 887"/>
                  <a:gd name="T15" fmla="*/ 1010 h 1144"/>
                  <a:gd name="T16" fmla="*/ 20 w 887"/>
                  <a:gd name="T17" fmla="*/ 994 h 1144"/>
                  <a:gd name="T18" fmla="*/ 715 w 887"/>
                  <a:gd name="T19" fmla="*/ 39 h 1144"/>
                  <a:gd name="T20" fmla="*/ 727 w 887"/>
                  <a:gd name="T21" fmla="*/ 24 h 1144"/>
                  <a:gd name="T22" fmla="*/ 760 w 887"/>
                  <a:gd name="T23" fmla="*/ 6 h 1144"/>
                  <a:gd name="T24" fmla="*/ 796 w 887"/>
                  <a:gd name="T25" fmla="*/ 0 h 1144"/>
                  <a:gd name="T26" fmla="*/ 831 w 887"/>
                  <a:gd name="T27" fmla="*/ 9 h 1144"/>
                  <a:gd name="T28" fmla="*/ 849 w 887"/>
                  <a:gd name="T29" fmla="*/ 19 h 1144"/>
                  <a:gd name="T30" fmla="*/ 863 w 887"/>
                  <a:gd name="T31" fmla="*/ 32 h 1144"/>
                  <a:gd name="T32" fmla="*/ 882 w 887"/>
                  <a:gd name="T33" fmla="*/ 63 h 1144"/>
                  <a:gd name="T34" fmla="*/ 887 w 887"/>
                  <a:gd name="T35" fmla="*/ 99 h 1144"/>
                  <a:gd name="T36" fmla="*/ 880 w 887"/>
                  <a:gd name="T37" fmla="*/ 135 h 1144"/>
                  <a:gd name="T38" fmla="*/ 869 w 887"/>
                  <a:gd name="T39" fmla="*/ 152 h 1144"/>
                  <a:gd name="T40" fmla="*/ 173 w 887"/>
                  <a:gd name="T41" fmla="*/ 1106 h 1144"/>
                  <a:gd name="T42" fmla="*/ 158 w 887"/>
                  <a:gd name="T43" fmla="*/ 1123 h 1144"/>
                  <a:gd name="T44" fmla="*/ 119 w 887"/>
                  <a:gd name="T45" fmla="*/ 1143 h 1144"/>
                  <a:gd name="T46" fmla="*/ 96 w 887"/>
                  <a:gd name="T47" fmla="*/ 1144 h 1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87" h="1144">
                    <a:moveTo>
                      <a:pt x="96" y="1144"/>
                    </a:moveTo>
                    <a:lnTo>
                      <a:pt x="82" y="1144"/>
                    </a:lnTo>
                    <a:lnTo>
                      <a:pt x="53" y="1136"/>
                    </a:lnTo>
                    <a:lnTo>
                      <a:pt x="40" y="1127"/>
                    </a:lnTo>
                    <a:lnTo>
                      <a:pt x="26" y="1114"/>
                    </a:lnTo>
                    <a:lnTo>
                      <a:pt x="6" y="1083"/>
                    </a:lnTo>
                    <a:lnTo>
                      <a:pt x="0" y="1045"/>
                    </a:lnTo>
                    <a:lnTo>
                      <a:pt x="9" y="1010"/>
                    </a:lnTo>
                    <a:lnTo>
                      <a:pt x="20" y="994"/>
                    </a:lnTo>
                    <a:lnTo>
                      <a:pt x="715" y="39"/>
                    </a:lnTo>
                    <a:lnTo>
                      <a:pt x="727" y="24"/>
                    </a:lnTo>
                    <a:lnTo>
                      <a:pt x="760" y="6"/>
                    </a:lnTo>
                    <a:lnTo>
                      <a:pt x="796" y="0"/>
                    </a:lnTo>
                    <a:lnTo>
                      <a:pt x="831" y="9"/>
                    </a:lnTo>
                    <a:lnTo>
                      <a:pt x="849" y="19"/>
                    </a:lnTo>
                    <a:lnTo>
                      <a:pt x="863" y="32"/>
                    </a:lnTo>
                    <a:lnTo>
                      <a:pt x="882" y="63"/>
                    </a:lnTo>
                    <a:lnTo>
                      <a:pt x="887" y="99"/>
                    </a:lnTo>
                    <a:lnTo>
                      <a:pt x="880" y="135"/>
                    </a:lnTo>
                    <a:lnTo>
                      <a:pt x="869" y="152"/>
                    </a:lnTo>
                    <a:lnTo>
                      <a:pt x="173" y="1106"/>
                    </a:lnTo>
                    <a:lnTo>
                      <a:pt x="158" y="1123"/>
                    </a:lnTo>
                    <a:lnTo>
                      <a:pt x="119" y="1143"/>
                    </a:lnTo>
                    <a:lnTo>
                      <a:pt x="96" y="114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5" name="Freeform 102">
                <a:extLst>
                  <a:ext uri="{FF2B5EF4-FFF2-40B4-BE49-F238E27FC236}">
                    <a16:creationId xmlns:a16="http://schemas.microsoft.com/office/drawing/2014/main" xmlns="" id="{6FED84F5-D6C1-43F9-BA94-58145493F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04" y="1513"/>
                <a:ext cx="809" cy="1083"/>
              </a:xfrm>
              <a:custGeom>
                <a:avLst/>
                <a:gdLst>
                  <a:gd name="T0" fmla="*/ 96 w 2426"/>
                  <a:gd name="T1" fmla="*/ 3250 h 3250"/>
                  <a:gd name="T2" fmla="*/ 82 w 2426"/>
                  <a:gd name="T3" fmla="*/ 3248 h 3250"/>
                  <a:gd name="T4" fmla="*/ 53 w 2426"/>
                  <a:gd name="T5" fmla="*/ 3240 h 3250"/>
                  <a:gd name="T6" fmla="*/ 41 w 2426"/>
                  <a:gd name="T7" fmla="*/ 3231 h 3250"/>
                  <a:gd name="T8" fmla="*/ 25 w 2426"/>
                  <a:gd name="T9" fmla="*/ 3218 h 3250"/>
                  <a:gd name="T10" fmla="*/ 6 w 2426"/>
                  <a:gd name="T11" fmla="*/ 3186 h 3250"/>
                  <a:gd name="T12" fmla="*/ 0 w 2426"/>
                  <a:gd name="T13" fmla="*/ 3151 h 3250"/>
                  <a:gd name="T14" fmla="*/ 9 w 2426"/>
                  <a:gd name="T15" fmla="*/ 3113 h 3250"/>
                  <a:gd name="T16" fmla="*/ 19 w 2426"/>
                  <a:gd name="T17" fmla="*/ 3098 h 3250"/>
                  <a:gd name="T18" fmla="*/ 2252 w 2426"/>
                  <a:gd name="T19" fmla="*/ 39 h 3250"/>
                  <a:gd name="T20" fmla="*/ 2265 w 2426"/>
                  <a:gd name="T21" fmla="*/ 24 h 3250"/>
                  <a:gd name="T22" fmla="*/ 2297 w 2426"/>
                  <a:gd name="T23" fmla="*/ 6 h 3250"/>
                  <a:gd name="T24" fmla="*/ 2334 w 2426"/>
                  <a:gd name="T25" fmla="*/ 0 h 3250"/>
                  <a:gd name="T26" fmla="*/ 2370 w 2426"/>
                  <a:gd name="T27" fmla="*/ 9 h 3250"/>
                  <a:gd name="T28" fmla="*/ 2386 w 2426"/>
                  <a:gd name="T29" fmla="*/ 19 h 3250"/>
                  <a:gd name="T30" fmla="*/ 2402 w 2426"/>
                  <a:gd name="T31" fmla="*/ 32 h 3250"/>
                  <a:gd name="T32" fmla="*/ 2420 w 2426"/>
                  <a:gd name="T33" fmla="*/ 63 h 3250"/>
                  <a:gd name="T34" fmla="*/ 2426 w 2426"/>
                  <a:gd name="T35" fmla="*/ 99 h 3250"/>
                  <a:gd name="T36" fmla="*/ 2417 w 2426"/>
                  <a:gd name="T37" fmla="*/ 135 h 3250"/>
                  <a:gd name="T38" fmla="*/ 2407 w 2426"/>
                  <a:gd name="T39" fmla="*/ 152 h 3250"/>
                  <a:gd name="T40" fmla="*/ 174 w 2426"/>
                  <a:gd name="T41" fmla="*/ 3209 h 3250"/>
                  <a:gd name="T42" fmla="*/ 158 w 2426"/>
                  <a:gd name="T43" fmla="*/ 3228 h 3250"/>
                  <a:gd name="T44" fmla="*/ 118 w 2426"/>
                  <a:gd name="T45" fmla="*/ 3248 h 3250"/>
                  <a:gd name="T46" fmla="*/ 96 w 2426"/>
                  <a:gd name="T47" fmla="*/ 3250 h 3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26" h="3250">
                    <a:moveTo>
                      <a:pt x="96" y="3250"/>
                    </a:moveTo>
                    <a:lnTo>
                      <a:pt x="82" y="3248"/>
                    </a:lnTo>
                    <a:lnTo>
                      <a:pt x="53" y="3240"/>
                    </a:lnTo>
                    <a:lnTo>
                      <a:pt x="41" y="3231"/>
                    </a:lnTo>
                    <a:lnTo>
                      <a:pt x="25" y="3218"/>
                    </a:lnTo>
                    <a:lnTo>
                      <a:pt x="6" y="3186"/>
                    </a:lnTo>
                    <a:lnTo>
                      <a:pt x="0" y="3151"/>
                    </a:lnTo>
                    <a:lnTo>
                      <a:pt x="9" y="3113"/>
                    </a:lnTo>
                    <a:lnTo>
                      <a:pt x="19" y="3098"/>
                    </a:lnTo>
                    <a:lnTo>
                      <a:pt x="2252" y="39"/>
                    </a:lnTo>
                    <a:lnTo>
                      <a:pt x="2265" y="24"/>
                    </a:lnTo>
                    <a:lnTo>
                      <a:pt x="2297" y="6"/>
                    </a:lnTo>
                    <a:lnTo>
                      <a:pt x="2334" y="0"/>
                    </a:lnTo>
                    <a:lnTo>
                      <a:pt x="2370" y="9"/>
                    </a:lnTo>
                    <a:lnTo>
                      <a:pt x="2386" y="19"/>
                    </a:lnTo>
                    <a:lnTo>
                      <a:pt x="2402" y="32"/>
                    </a:lnTo>
                    <a:lnTo>
                      <a:pt x="2420" y="63"/>
                    </a:lnTo>
                    <a:lnTo>
                      <a:pt x="2426" y="99"/>
                    </a:lnTo>
                    <a:lnTo>
                      <a:pt x="2417" y="135"/>
                    </a:lnTo>
                    <a:lnTo>
                      <a:pt x="2407" y="152"/>
                    </a:lnTo>
                    <a:lnTo>
                      <a:pt x="174" y="3209"/>
                    </a:lnTo>
                    <a:lnTo>
                      <a:pt x="158" y="3228"/>
                    </a:lnTo>
                    <a:lnTo>
                      <a:pt x="118" y="3248"/>
                    </a:lnTo>
                    <a:lnTo>
                      <a:pt x="96" y="325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6" name="Freeform 103">
                <a:extLst>
                  <a:ext uri="{FF2B5EF4-FFF2-40B4-BE49-F238E27FC236}">
                    <a16:creationId xmlns:a16="http://schemas.microsoft.com/office/drawing/2014/main" xmlns="" id="{B032F773-A8EA-43F1-A7A0-0310DD09A2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" y="2150"/>
                <a:ext cx="808" cy="1083"/>
              </a:xfrm>
              <a:custGeom>
                <a:avLst/>
                <a:gdLst>
                  <a:gd name="T0" fmla="*/ 96 w 2426"/>
                  <a:gd name="T1" fmla="*/ 3251 h 3251"/>
                  <a:gd name="T2" fmla="*/ 82 w 2426"/>
                  <a:gd name="T3" fmla="*/ 3250 h 3251"/>
                  <a:gd name="T4" fmla="*/ 53 w 2426"/>
                  <a:gd name="T5" fmla="*/ 3241 h 3251"/>
                  <a:gd name="T6" fmla="*/ 41 w 2426"/>
                  <a:gd name="T7" fmla="*/ 3232 h 3251"/>
                  <a:gd name="T8" fmla="*/ 25 w 2426"/>
                  <a:gd name="T9" fmla="*/ 3220 h 3251"/>
                  <a:gd name="T10" fmla="*/ 6 w 2426"/>
                  <a:gd name="T11" fmla="*/ 3188 h 3251"/>
                  <a:gd name="T12" fmla="*/ 0 w 2426"/>
                  <a:gd name="T13" fmla="*/ 3151 h 3251"/>
                  <a:gd name="T14" fmla="*/ 9 w 2426"/>
                  <a:gd name="T15" fmla="*/ 3115 h 3251"/>
                  <a:gd name="T16" fmla="*/ 19 w 2426"/>
                  <a:gd name="T17" fmla="*/ 3099 h 3251"/>
                  <a:gd name="T18" fmla="*/ 2252 w 2426"/>
                  <a:gd name="T19" fmla="*/ 40 h 3251"/>
                  <a:gd name="T20" fmla="*/ 2265 w 2426"/>
                  <a:gd name="T21" fmla="*/ 26 h 3251"/>
                  <a:gd name="T22" fmla="*/ 2298 w 2426"/>
                  <a:gd name="T23" fmla="*/ 6 h 3251"/>
                  <a:gd name="T24" fmla="*/ 2334 w 2426"/>
                  <a:gd name="T25" fmla="*/ 0 h 3251"/>
                  <a:gd name="T26" fmla="*/ 2370 w 2426"/>
                  <a:gd name="T27" fmla="*/ 9 h 3251"/>
                  <a:gd name="T28" fmla="*/ 2386 w 2426"/>
                  <a:gd name="T29" fmla="*/ 20 h 3251"/>
                  <a:gd name="T30" fmla="*/ 2402 w 2426"/>
                  <a:gd name="T31" fmla="*/ 32 h 3251"/>
                  <a:gd name="T32" fmla="*/ 2420 w 2426"/>
                  <a:gd name="T33" fmla="*/ 65 h 3251"/>
                  <a:gd name="T34" fmla="*/ 2426 w 2426"/>
                  <a:gd name="T35" fmla="*/ 101 h 3251"/>
                  <a:gd name="T36" fmla="*/ 2417 w 2426"/>
                  <a:gd name="T37" fmla="*/ 136 h 3251"/>
                  <a:gd name="T38" fmla="*/ 2407 w 2426"/>
                  <a:gd name="T39" fmla="*/ 154 h 3251"/>
                  <a:gd name="T40" fmla="*/ 174 w 2426"/>
                  <a:gd name="T41" fmla="*/ 3211 h 3251"/>
                  <a:gd name="T42" fmla="*/ 158 w 2426"/>
                  <a:gd name="T43" fmla="*/ 3230 h 3251"/>
                  <a:gd name="T44" fmla="*/ 118 w 2426"/>
                  <a:gd name="T45" fmla="*/ 3248 h 3251"/>
                  <a:gd name="T46" fmla="*/ 96 w 2426"/>
                  <a:gd name="T47" fmla="*/ 3251 h 3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26" h="3251">
                    <a:moveTo>
                      <a:pt x="96" y="3251"/>
                    </a:moveTo>
                    <a:lnTo>
                      <a:pt x="82" y="3250"/>
                    </a:lnTo>
                    <a:lnTo>
                      <a:pt x="53" y="3241"/>
                    </a:lnTo>
                    <a:lnTo>
                      <a:pt x="41" y="3232"/>
                    </a:lnTo>
                    <a:lnTo>
                      <a:pt x="25" y="3220"/>
                    </a:lnTo>
                    <a:lnTo>
                      <a:pt x="6" y="3188"/>
                    </a:lnTo>
                    <a:lnTo>
                      <a:pt x="0" y="3151"/>
                    </a:lnTo>
                    <a:lnTo>
                      <a:pt x="9" y="3115"/>
                    </a:lnTo>
                    <a:lnTo>
                      <a:pt x="19" y="3099"/>
                    </a:lnTo>
                    <a:lnTo>
                      <a:pt x="2252" y="40"/>
                    </a:lnTo>
                    <a:lnTo>
                      <a:pt x="2265" y="26"/>
                    </a:lnTo>
                    <a:lnTo>
                      <a:pt x="2298" y="6"/>
                    </a:lnTo>
                    <a:lnTo>
                      <a:pt x="2334" y="0"/>
                    </a:lnTo>
                    <a:lnTo>
                      <a:pt x="2370" y="9"/>
                    </a:lnTo>
                    <a:lnTo>
                      <a:pt x="2386" y="20"/>
                    </a:lnTo>
                    <a:lnTo>
                      <a:pt x="2402" y="32"/>
                    </a:lnTo>
                    <a:lnTo>
                      <a:pt x="2420" y="65"/>
                    </a:lnTo>
                    <a:lnTo>
                      <a:pt x="2426" y="101"/>
                    </a:lnTo>
                    <a:lnTo>
                      <a:pt x="2417" y="136"/>
                    </a:lnTo>
                    <a:lnTo>
                      <a:pt x="2407" y="154"/>
                    </a:lnTo>
                    <a:lnTo>
                      <a:pt x="174" y="3211"/>
                    </a:lnTo>
                    <a:lnTo>
                      <a:pt x="158" y="3230"/>
                    </a:lnTo>
                    <a:lnTo>
                      <a:pt x="118" y="3248"/>
                    </a:lnTo>
                    <a:lnTo>
                      <a:pt x="96" y="325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" name="Freeform 104">
                <a:extLst>
                  <a:ext uri="{FF2B5EF4-FFF2-40B4-BE49-F238E27FC236}">
                    <a16:creationId xmlns:a16="http://schemas.microsoft.com/office/drawing/2014/main" xmlns="" id="{DE3C4E30-35B5-4402-96E7-549F4B897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04" y="2532"/>
                <a:ext cx="1010" cy="701"/>
              </a:xfrm>
              <a:custGeom>
                <a:avLst/>
                <a:gdLst>
                  <a:gd name="T0" fmla="*/ 2933 w 3029"/>
                  <a:gd name="T1" fmla="*/ 2104 h 2104"/>
                  <a:gd name="T2" fmla="*/ 2919 w 3029"/>
                  <a:gd name="T3" fmla="*/ 2103 h 2104"/>
                  <a:gd name="T4" fmla="*/ 2893 w 3029"/>
                  <a:gd name="T5" fmla="*/ 2096 h 2104"/>
                  <a:gd name="T6" fmla="*/ 2880 w 3029"/>
                  <a:gd name="T7" fmla="*/ 2087 h 2104"/>
                  <a:gd name="T8" fmla="*/ 42 w 3029"/>
                  <a:gd name="T9" fmla="*/ 175 h 2104"/>
                  <a:gd name="T10" fmla="*/ 28 w 3029"/>
                  <a:gd name="T11" fmla="*/ 164 h 2104"/>
                  <a:gd name="T12" fmla="*/ 8 w 3029"/>
                  <a:gd name="T13" fmla="*/ 132 h 2104"/>
                  <a:gd name="T14" fmla="*/ 0 w 3029"/>
                  <a:gd name="T15" fmla="*/ 96 h 2104"/>
                  <a:gd name="T16" fmla="*/ 8 w 3029"/>
                  <a:gd name="T17" fmla="*/ 61 h 2104"/>
                  <a:gd name="T18" fmla="*/ 18 w 3029"/>
                  <a:gd name="T19" fmla="*/ 43 h 2104"/>
                  <a:gd name="T20" fmla="*/ 29 w 3029"/>
                  <a:gd name="T21" fmla="*/ 28 h 2104"/>
                  <a:gd name="T22" fmla="*/ 61 w 3029"/>
                  <a:gd name="T23" fmla="*/ 8 h 2104"/>
                  <a:gd name="T24" fmla="*/ 96 w 3029"/>
                  <a:gd name="T25" fmla="*/ 0 h 2104"/>
                  <a:gd name="T26" fmla="*/ 132 w 3029"/>
                  <a:gd name="T27" fmla="*/ 8 h 2104"/>
                  <a:gd name="T28" fmla="*/ 149 w 3029"/>
                  <a:gd name="T29" fmla="*/ 18 h 2104"/>
                  <a:gd name="T30" fmla="*/ 2986 w 3029"/>
                  <a:gd name="T31" fmla="*/ 1929 h 2104"/>
                  <a:gd name="T32" fmla="*/ 3002 w 3029"/>
                  <a:gd name="T33" fmla="*/ 1941 h 2104"/>
                  <a:gd name="T34" fmla="*/ 3022 w 3029"/>
                  <a:gd name="T35" fmla="*/ 1972 h 2104"/>
                  <a:gd name="T36" fmla="*/ 3029 w 3029"/>
                  <a:gd name="T37" fmla="*/ 2008 h 2104"/>
                  <a:gd name="T38" fmla="*/ 3022 w 3029"/>
                  <a:gd name="T39" fmla="*/ 2044 h 2104"/>
                  <a:gd name="T40" fmla="*/ 3012 w 3029"/>
                  <a:gd name="T41" fmla="*/ 2061 h 2104"/>
                  <a:gd name="T42" fmla="*/ 2998 w 3029"/>
                  <a:gd name="T43" fmla="*/ 2080 h 2104"/>
                  <a:gd name="T44" fmla="*/ 2956 w 3029"/>
                  <a:gd name="T45" fmla="*/ 2101 h 2104"/>
                  <a:gd name="T46" fmla="*/ 2933 w 3029"/>
                  <a:gd name="T47" fmla="*/ 2104 h 2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29" h="2104">
                    <a:moveTo>
                      <a:pt x="2933" y="2104"/>
                    </a:moveTo>
                    <a:lnTo>
                      <a:pt x="2919" y="2103"/>
                    </a:lnTo>
                    <a:lnTo>
                      <a:pt x="2893" y="2096"/>
                    </a:lnTo>
                    <a:lnTo>
                      <a:pt x="2880" y="2087"/>
                    </a:lnTo>
                    <a:lnTo>
                      <a:pt x="42" y="175"/>
                    </a:lnTo>
                    <a:lnTo>
                      <a:pt x="28" y="164"/>
                    </a:lnTo>
                    <a:lnTo>
                      <a:pt x="8" y="132"/>
                    </a:lnTo>
                    <a:lnTo>
                      <a:pt x="0" y="96"/>
                    </a:lnTo>
                    <a:lnTo>
                      <a:pt x="8" y="61"/>
                    </a:lnTo>
                    <a:lnTo>
                      <a:pt x="18" y="43"/>
                    </a:lnTo>
                    <a:lnTo>
                      <a:pt x="29" y="28"/>
                    </a:lnTo>
                    <a:lnTo>
                      <a:pt x="61" y="8"/>
                    </a:lnTo>
                    <a:lnTo>
                      <a:pt x="96" y="0"/>
                    </a:lnTo>
                    <a:lnTo>
                      <a:pt x="132" y="8"/>
                    </a:lnTo>
                    <a:lnTo>
                      <a:pt x="149" y="18"/>
                    </a:lnTo>
                    <a:lnTo>
                      <a:pt x="2986" y="1929"/>
                    </a:lnTo>
                    <a:lnTo>
                      <a:pt x="3002" y="1941"/>
                    </a:lnTo>
                    <a:lnTo>
                      <a:pt x="3022" y="1972"/>
                    </a:lnTo>
                    <a:lnTo>
                      <a:pt x="3029" y="2008"/>
                    </a:lnTo>
                    <a:lnTo>
                      <a:pt x="3022" y="2044"/>
                    </a:lnTo>
                    <a:lnTo>
                      <a:pt x="3012" y="2061"/>
                    </a:lnTo>
                    <a:lnTo>
                      <a:pt x="2998" y="2080"/>
                    </a:lnTo>
                    <a:lnTo>
                      <a:pt x="2956" y="2101"/>
                    </a:lnTo>
                    <a:lnTo>
                      <a:pt x="2933" y="210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6" name="Group 63">
              <a:extLst>
                <a:ext uri="{FF2B5EF4-FFF2-40B4-BE49-F238E27FC236}">
                  <a16:creationId xmlns:a16="http://schemas.microsoft.com/office/drawing/2014/main" xmlns="" id="{7BE372A5-522A-4C08-927C-E604D4CC1E3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448911" y="-46370"/>
              <a:ext cx="1606190" cy="1522616"/>
              <a:chOff x="-3015" y="1063"/>
              <a:chExt cx="4305" cy="4081"/>
            </a:xfrm>
          </p:grpSpPr>
          <p:sp>
            <p:nvSpPr>
              <p:cNvPr id="78" name="Freeform 64">
                <a:extLst>
                  <a:ext uri="{FF2B5EF4-FFF2-40B4-BE49-F238E27FC236}">
                    <a16:creationId xmlns:a16="http://schemas.microsoft.com/office/drawing/2014/main" xmlns="" id="{4F76D58E-3461-4CB7-912E-1C757470EE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27" y="2629"/>
                <a:ext cx="1116" cy="932"/>
              </a:xfrm>
              <a:custGeom>
                <a:avLst/>
                <a:gdLst>
                  <a:gd name="T0" fmla="*/ 2768 w 3348"/>
                  <a:gd name="T1" fmla="*/ 2485 h 2798"/>
                  <a:gd name="T2" fmla="*/ 1020 w 3348"/>
                  <a:gd name="T3" fmla="*/ 2798 h 2798"/>
                  <a:gd name="T4" fmla="*/ 0 w 3348"/>
                  <a:gd name="T5" fmla="*/ 1450 h 2798"/>
                  <a:gd name="T6" fmla="*/ 1050 w 3348"/>
                  <a:gd name="T7" fmla="*/ 0 h 2798"/>
                  <a:gd name="T8" fmla="*/ 3348 w 3348"/>
                  <a:gd name="T9" fmla="*/ 1546 h 2798"/>
                  <a:gd name="T10" fmla="*/ 2768 w 3348"/>
                  <a:gd name="T11" fmla="*/ 2485 h 2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48" h="2798">
                    <a:moveTo>
                      <a:pt x="2768" y="2485"/>
                    </a:moveTo>
                    <a:lnTo>
                      <a:pt x="1020" y="2798"/>
                    </a:lnTo>
                    <a:lnTo>
                      <a:pt x="0" y="1450"/>
                    </a:lnTo>
                    <a:lnTo>
                      <a:pt x="1050" y="0"/>
                    </a:lnTo>
                    <a:lnTo>
                      <a:pt x="3348" y="1546"/>
                    </a:lnTo>
                    <a:lnTo>
                      <a:pt x="2768" y="248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65">
                <a:extLst>
                  <a:ext uri="{FF2B5EF4-FFF2-40B4-BE49-F238E27FC236}">
                    <a16:creationId xmlns:a16="http://schemas.microsoft.com/office/drawing/2014/main" xmlns="" id="{762D580E-05AA-4C0D-80CF-03963094E7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09" y="2700"/>
                <a:ext cx="254" cy="354"/>
              </a:xfrm>
              <a:custGeom>
                <a:avLst/>
                <a:gdLst>
                  <a:gd name="T0" fmla="*/ 99 w 762"/>
                  <a:gd name="T1" fmla="*/ 1061 h 1061"/>
                  <a:gd name="T2" fmla="*/ 762 w 762"/>
                  <a:gd name="T3" fmla="*/ 149 h 1061"/>
                  <a:gd name="T4" fmla="*/ 539 w 762"/>
                  <a:gd name="T5" fmla="*/ 0 h 1061"/>
                  <a:gd name="T6" fmla="*/ 0 w 762"/>
                  <a:gd name="T7" fmla="*/ 743 h 1061"/>
                  <a:gd name="T8" fmla="*/ 99 w 762"/>
                  <a:gd name="T9" fmla="*/ 1061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2" h="1061">
                    <a:moveTo>
                      <a:pt x="99" y="1061"/>
                    </a:moveTo>
                    <a:lnTo>
                      <a:pt x="762" y="149"/>
                    </a:lnTo>
                    <a:lnTo>
                      <a:pt x="539" y="0"/>
                    </a:lnTo>
                    <a:lnTo>
                      <a:pt x="0" y="743"/>
                    </a:lnTo>
                    <a:lnTo>
                      <a:pt x="99" y="10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67">
                <a:extLst>
                  <a:ext uri="{FF2B5EF4-FFF2-40B4-BE49-F238E27FC236}">
                    <a16:creationId xmlns:a16="http://schemas.microsoft.com/office/drawing/2014/main" xmlns="" id="{131A70FA-D4AD-4354-81D4-2C6B8D93B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1" y="3307"/>
                <a:ext cx="427" cy="939"/>
              </a:xfrm>
              <a:custGeom>
                <a:avLst/>
                <a:gdLst>
                  <a:gd name="T0" fmla="*/ 1147 w 1282"/>
                  <a:gd name="T1" fmla="*/ 2483 h 2819"/>
                  <a:gd name="T2" fmla="*/ 1094 w 1282"/>
                  <a:gd name="T3" fmla="*/ 2376 h 2819"/>
                  <a:gd name="T4" fmla="*/ 1000 w 1282"/>
                  <a:gd name="T5" fmla="*/ 2158 h 2819"/>
                  <a:gd name="T6" fmla="*/ 918 w 1282"/>
                  <a:gd name="T7" fmla="*/ 1938 h 2819"/>
                  <a:gd name="T8" fmla="*/ 846 w 1282"/>
                  <a:gd name="T9" fmla="*/ 1720 h 2819"/>
                  <a:gd name="T10" fmla="*/ 786 w 1282"/>
                  <a:gd name="T11" fmla="*/ 1505 h 2819"/>
                  <a:gd name="T12" fmla="*/ 736 w 1282"/>
                  <a:gd name="T13" fmla="*/ 1296 h 2819"/>
                  <a:gd name="T14" fmla="*/ 674 w 1282"/>
                  <a:gd name="T15" fmla="*/ 995 h 2819"/>
                  <a:gd name="T16" fmla="*/ 621 w 1282"/>
                  <a:gd name="T17" fmla="*/ 636 h 2819"/>
                  <a:gd name="T18" fmla="*/ 591 w 1282"/>
                  <a:gd name="T19" fmla="*/ 341 h 2819"/>
                  <a:gd name="T20" fmla="*/ 574 w 1282"/>
                  <a:gd name="T21" fmla="*/ 41 h 2819"/>
                  <a:gd name="T22" fmla="*/ 574 w 1282"/>
                  <a:gd name="T23" fmla="*/ 0 h 2819"/>
                  <a:gd name="T24" fmla="*/ 0 w 1282"/>
                  <a:gd name="T25" fmla="*/ 0 h 2819"/>
                  <a:gd name="T26" fmla="*/ 3 w 1282"/>
                  <a:gd name="T27" fmla="*/ 20 h 2819"/>
                  <a:gd name="T28" fmla="*/ 40 w 1282"/>
                  <a:gd name="T29" fmla="*/ 236 h 2819"/>
                  <a:gd name="T30" fmla="*/ 81 w 1282"/>
                  <a:gd name="T31" fmla="*/ 418 h 2819"/>
                  <a:gd name="T32" fmla="*/ 124 w 1282"/>
                  <a:gd name="T33" fmla="*/ 592 h 2819"/>
                  <a:gd name="T34" fmla="*/ 218 w 1282"/>
                  <a:gd name="T35" fmla="*/ 906 h 2819"/>
                  <a:gd name="T36" fmla="*/ 297 w 1282"/>
                  <a:gd name="T37" fmla="*/ 1137 h 2819"/>
                  <a:gd name="T38" fmla="*/ 395 w 1282"/>
                  <a:gd name="T39" fmla="*/ 1381 h 2819"/>
                  <a:gd name="T40" fmla="*/ 508 w 1282"/>
                  <a:gd name="T41" fmla="*/ 1634 h 2819"/>
                  <a:gd name="T42" fmla="*/ 641 w 1282"/>
                  <a:gd name="T43" fmla="*/ 1897 h 2819"/>
                  <a:gd name="T44" fmla="*/ 793 w 1282"/>
                  <a:gd name="T45" fmla="*/ 2161 h 2819"/>
                  <a:gd name="T46" fmla="*/ 879 w 1282"/>
                  <a:gd name="T47" fmla="*/ 2293 h 2819"/>
                  <a:gd name="T48" fmla="*/ 969 w 1282"/>
                  <a:gd name="T49" fmla="*/ 2426 h 2819"/>
                  <a:gd name="T50" fmla="*/ 1172 w 1282"/>
                  <a:gd name="T51" fmla="*/ 2690 h 2819"/>
                  <a:gd name="T52" fmla="*/ 1282 w 1282"/>
                  <a:gd name="T53" fmla="*/ 2819 h 2819"/>
                  <a:gd name="T54" fmla="*/ 1147 w 1282"/>
                  <a:gd name="T55" fmla="*/ 2483 h 2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82" h="2819">
                    <a:moveTo>
                      <a:pt x="1147" y="2483"/>
                    </a:moveTo>
                    <a:lnTo>
                      <a:pt x="1094" y="2376"/>
                    </a:lnTo>
                    <a:lnTo>
                      <a:pt x="1000" y="2158"/>
                    </a:lnTo>
                    <a:lnTo>
                      <a:pt x="918" y="1938"/>
                    </a:lnTo>
                    <a:lnTo>
                      <a:pt x="846" y="1720"/>
                    </a:lnTo>
                    <a:lnTo>
                      <a:pt x="786" y="1505"/>
                    </a:lnTo>
                    <a:lnTo>
                      <a:pt x="736" y="1296"/>
                    </a:lnTo>
                    <a:lnTo>
                      <a:pt x="674" y="995"/>
                    </a:lnTo>
                    <a:lnTo>
                      <a:pt x="621" y="636"/>
                    </a:lnTo>
                    <a:lnTo>
                      <a:pt x="591" y="341"/>
                    </a:lnTo>
                    <a:lnTo>
                      <a:pt x="574" y="41"/>
                    </a:lnTo>
                    <a:lnTo>
                      <a:pt x="574" y="0"/>
                    </a:lnTo>
                    <a:lnTo>
                      <a:pt x="0" y="0"/>
                    </a:lnTo>
                    <a:lnTo>
                      <a:pt x="3" y="20"/>
                    </a:lnTo>
                    <a:lnTo>
                      <a:pt x="40" y="236"/>
                    </a:lnTo>
                    <a:lnTo>
                      <a:pt x="81" y="418"/>
                    </a:lnTo>
                    <a:lnTo>
                      <a:pt x="124" y="592"/>
                    </a:lnTo>
                    <a:lnTo>
                      <a:pt x="218" y="906"/>
                    </a:lnTo>
                    <a:lnTo>
                      <a:pt x="297" y="1137"/>
                    </a:lnTo>
                    <a:lnTo>
                      <a:pt x="395" y="1381"/>
                    </a:lnTo>
                    <a:lnTo>
                      <a:pt x="508" y="1634"/>
                    </a:lnTo>
                    <a:lnTo>
                      <a:pt x="641" y="1897"/>
                    </a:lnTo>
                    <a:lnTo>
                      <a:pt x="793" y="2161"/>
                    </a:lnTo>
                    <a:lnTo>
                      <a:pt x="879" y="2293"/>
                    </a:lnTo>
                    <a:lnTo>
                      <a:pt x="969" y="2426"/>
                    </a:lnTo>
                    <a:lnTo>
                      <a:pt x="1172" y="2690"/>
                    </a:lnTo>
                    <a:lnTo>
                      <a:pt x="1282" y="2819"/>
                    </a:lnTo>
                    <a:lnTo>
                      <a:pt x="1147" y="2483"/>
                    </a:lnTo>
                    <a:close/>
                  </a:path>
                </a:pathLst>
              </a:custGeom>
              <a:solidFill>
                <a:srgbClr val="05D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68">
                <a:extLst>
                  <a:ext uri="{FF2B5EF4-FFF2-40B4-BE49-F238E27FC236}">
                    <a16:creationId xmlns:a16="http://schemas.microsoft.com/office/drawing/2014/main" xmlns="" id="{561E3B1B-D2AF-4937-9999-01BAADF83D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29" y="2947"/>
                <a:ext cx="2760" cy="2038"/>
              </a:xfrm>
              <a:custGeom>
                <a:avLst/>
                <a:gdLst>
                  <a:gd name="T0" fmla="*/ 5613 w 8280"/>
                  <a:gd name="T1" fmla="*/ 3506 h 6114"/>
                  <a:gd name="T2" fmla="*/ 5926 w 8280"/>
                  <a:gd name="T3" fmla="*/ 3899 h 6114"/>
                  <a:gd name="T4" fmla="*/ 6075 w 8280"/>
                  <a:gd name="T5" fmla="*/ 4061 h 6114"/>
                  <a:gd name="T6" fmla="*/ 6340 w 8280"/>
                  <a:gd name="T7" fmla="*/ 4242 h 6114"/>
                  <a:gd name="T8" fmla="*/ 6658 w 8280"/>
                  <a:gd name="T9" fmla="*/ 4391 h 6114"/>
                  <a:gd name="T10" fmla="*/ 7427 w 8280"/>
                  <a:gd name="T11" fmla="*/ 4639 h 6114"/>
                  <a:gd name="T12" fmla="*/ 8005 w 8280"/>
                  <a:gd name="T13" fmla="*/ 4834 h 6114"/>
                  <a:gd name="T14" fmla="*/ 8105 w 8280"/>
                  <a:gd name="T15" fmla="*/ 4901 h 6114"/>
                  <a:gd name="T16" fmla="*/ 8202 w 8280"/>
                  <a:gd name="T17" fmla="*/ 5043 h 6114"/>
                  <a:gd name="T18" fmla="*/ 8265 w 8280"/>
                  <a:gd name="T19" fmla="*/ 5250 h 6114"/>
                  <a:gd name="T20" fmla="*/ 8276 w 8280"/>
                  <a:gd name="T21" fmla="*/ 5511 h 6114"/>
                  <a:gd name="T22" fmla="*/ 8274 w 8280"/>
                  <a:gd name="T23" fmla="*/ 5714 h 6114"/>
                  <a:gd name="T24" fmla="*/ 7742 w 8280"/>
                  <a:gd name="T25" fmla="*/ 5882 h 6114"/>
                  <a:gd name="T26" fmla="*/ 7090 w 8280"/>
                  <a:gd name="T27" fmla="*/ 6024 h 6114"/>
                  <a:gd name="T28" fmla="*/ 6647 w 8280"/>
                  <a:gd name="T29" fmla="*/ 6084 h 6114"/>
                  <a:gd name="T30" fmla="*/ 6168 w 8280"/>
                  <a:gd name="T31" fmla="*/ 6114 h 6114"/>
                  <a:gd name="T32" fmla="*/ 5665 w 8280"/>
                  <a:gd name="T33" fmla="*/ 6102 h 6114"/>
                  <a:gd name="T34" fmla="*/ 5278 w 8280"/>
                  <a:gd name="T35" fmla="*/ 6054 h 6114"/>
                  <a:gd name="T36" fmla="*/ 5053 w 8280"/>
                  <a:gd name="T37" fmla="*/ 6003 h 6114"/>
                  <a:gd name="T38" fmla="*/ 4723 w 8280"/>
                  <a:gd name="T39" fmla="*/ 5885 h 6114"/>
                  <a:gd name="T40" fmla="*/ 4366 w 8280"/>
                  <a:gd name="T41" fmla="*/ 5719 h 6114"/>
                  <a:gd name="T42" fmla="*/ 3694 w 8280"/>
                  <a:gd name="T43" fmla="*/ 5329 h 6114"/>
                  <a:gd name="T44" fmla="*/ 2888 w 8280"/>
                  <a:gd name="T45" fmla="*/ 4766 h 6114"/>
                  <a:gd name="T46" fmla="*/ 2090 w 8280"/>
                  <a:gd name="T47" fmla="*/ 4134 h 6114"/>
                  <a:gd name="T48" fmla="*/ 1347 w 8280"/>
                  <a:gd name="T49" fmla="*/ 3482 h 6114"/>
                  <a:gd name="T50" fmla="*/ 709 w 8280"/>
                  <a:gd name="T51" fmla="*/ 2863 h 6114"/>
                  <a:gd name="T52" fmla="*/ 228 w 8280"/>
                  <a:gd name="T53" fmla="*/ 2331 h 6114"/>
                  <a:gd name="T54" fmla="*/ 0 w 8280"/>
                  <a:gd name="T55" fmla="*/ 2023 h 6114"/>
                  <a:gd name="T56" fmla="*/ 144 w 8280"/>
                  <a:gd name="T57" fmla="*/ 1708 h 6114"/>
                  <a:gd name="T58" fmla="*/ 476 w 8280"/>
                  <a:gd name="T59" fmla="*/ 1229 h 6114"/>
                  <a:gd name="T60" fmla="*/ 782 w 8280"/>
                  <a:gd name="T61" fmla="*/ 844 h 6114"/>
                  <a:gd name="T62" fmla="*/ 1121 w 8280"/>
                  <a:gd name="T63" fmla="*/ 482 h 6114"/>
                  <a:gd name="T64" fmla="*/ 1531 w 8280"/>
                  <a:gd name="T65" fmla="*/ 134 h 6114"/>
                  <a:gd name="T66" fmla="*/ 1756 w 8280"/>
                  <a:gd name="T67" fmla="*/ 0 h 6114"/>
                  <a:gd name="T68" fmla="*/ 1869 w 8280"/>
                  <a:gd name="T69" fmla="*/ 10 h 6114"/>
                  <a:gd name="T70" fmla="*/ 1934 w 8280"/>
                  <a:gd name="T71" fmla="*/ 96 h 6114"/>
                  <a:gd name="T72" fmla="*/ 2020 w 8280"/>
                  <a:gd name="T73" fmla="*/ 357 h 6114"/>
                  <a:gd name="T74" fmla="*/ 2147 w 8280"/>
                  <a:gd name="T75" fmla="*/ 705 h 6114"/>
                  <a:gd name="T76" fmla="*/ 2263 w 8280"/>
                  <a:gd name="T77" fmla="*/ 906 h 6114"/>
                  <a:gd name="T78" fmla="*/ 2431 w 8280"/>
                  <a:gd name="T79" fmla="*/ 1088 h 6114"/>
                  <a:gd name="T80" fmla="*/ 2663 w 8280"/>
                  <a:gd name="T81" fmla="*/ 1240 h 6114"/>
                  <a:gd name="T82" fmla="*/ 2848 w 8280"/>
                  <a:gd name="T83" fmla="*/ 1315 h 6114"/>
                  <a:gd name="T84" fmla="*/ 3304 w 8280"/>
                  <a:gd name="T85" fmla="*/ 1450 h 6114"/>
                  <a:gd name="T86" fmla="*/ 3750 w 8280"/>
                  <a:gd name="T87" fmla="*/ 1526 h 6114"/>
                  <a:gd name="T88" fmla="*/ 4168 w 8280"/>
                  <a:gd name="T89" fmla="*/ 1556 h 6114"/>
                  <a:gd name="T90" fmla="*/ 4454 w 8280"/>
                  <a:gd name="T91" fmla="*/ 1557 h 6114"/>
                  <a:gd name="T92" fmla="*/ 4768 w 8280"/>
                  <a:gd name="T93" fmla="*/ 1672 h 6114"/>
                  <a:gd name="T94" fmla="*/ 4941 w 8280"/>
                  <a:gd name="T95" fmla="*/ 2215 h 6114"/>
                  <a:gd name="T96" fmla="*/ 5152 w 8280"/>
                  <a:gd name="T97" fmla="*/ 2714 h 6114"/>
                  <a:gd name="T98" fmla="*/ 5437 w 8280"/>
                  <a:gd name="T99" fmla="*/ 3241 h 6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280" h="6114">
                    <a:moveTo>
                      <a:pt x="5523" y="3373"/>
                    </a:moveTo>
                    <a:lnTo>
                      <a:pt x="5613" y="3506"/>
                    </a:lnTo>
                    <a:lnTo>
                      <a:pt x="5816" y="3770"/>
                    </a:lnTo>
                    <a:lnTo>
                      <a:pt x="5926" y="3899"/>
                    </a:lnTo>
                    <a:lnTo>
                      <a:pt x="5969" y="3956"/>
                    </a:lnTo>
                    <a:lnTo>
                      <a:pt x="6075" y="4061"/>
                    </a:lnTo>
                    <a:lnTo>
                      <a:pt x="6200" y="4157"/>
                    </a:lnTo>
                    <a:lnTo>
                      <a:pt x="6340" y="4242"/>
                    </a:lnTo>
                    <a:lnTo>
                      <a:pt x="6494" y="4320"/>
                    </a:lnTo>
                    <a:lnTo>
                      <a:pt x="6658" y="4391"/>
                    </a:lnTo>
                    <a:lnTo>
                      <a:pt x="6914" y="4484"/>
                    </a:lnTo>
                    <a:lnTo>
                      <a:pt x="7427" y="4639"/>
                    </a:lnTo>
                    <a:lnTo>
                      <a:pt x="7851" y="4769"/>
                    </a:lnTo>
                    <a:lnTo>
                      <a:pt x="8005" y="4834"/>
                    </a:lnTo>
                    <a:lnTo>
                      <a:pt x="8079" y="4878"/>
                    </a:lnTo>
                    <a:lnTo>
                      <a:pt x="8105" y="4901"/>
                    </a:lnTo>
                    <a:lnTo>
                      <a:pt x="8144" y="4946"/>
                    </a:lnTo>
                    <a:lnTo>
                      <a:pt x="8202" y="5043"/>
                    </a:lnTo>
                    <a:lnTo>
                      <a:pt x="8243" y="5146"/>
                    </a:lnTo>
                    <a:lnTo>
                      <a:pt x="8265" y="5250"/>
                    </a:lnTo>
                    <a:lnTo>
                      <a:pt x="8280" y="5389"/>
                    </a:lnTo>
                    <a:lnTo>
                      <a:pt x="8276" y="5511"/>
                    </a:lnTo>
                    <a:lnTo>
                      <a:pt x="8274" y="5524"/>
                    </a:lnTo>
                    <a:lnTo>
                      <a:pt x="8274" y="5714"/>
                    </a:lnTo>
                    <a:lnTo>
                      <a:pt x="8141" y="5762"/>
                    </a:lnTo>
                    <a:lnTo>
                      <a:pt x="7742" y="5882"/>
                    </a:lnTo>
                    <a:lnTo>
                      <a:pt x="7392" y="5967"/>
                    </a:lnTo>
                    <a:lnTo>
                      <a:pt x="7090" y="6024"/>
                    </a:lnTo>
                    <a:lnTo>
                      <a:pt x="6875" y="6057"/>
                    </a:lnTo>
                    <a:lnTo>
                      <a:pt x="6647" y="6084"/>
                    </a:lnTo>
                    <a:lnTo>
                      <a:pt x="6412" y="6104"/>
                    </a:lnTo>
                    <a:lnTo>
                      <a:pt x="6168" y="6114"/>
                    </a:lnTo>
                    <a:lnTo>
                      <a:pt x="5919" y="6114"/>
                    </a:lnTo>
                    <a:lnTo>
                      <a:pt x="5665" y="6102"/>
                    </a:lnTo>
                    <a:lnTo>
                      <a:pt x="5407" y="6074"/>
                    </a:lnTo>
                    <a:lnTo>
                      <a:pt x="5278" y="6054"/>
                    </a:lnTo>
                    <a:lnTo>
                      <a:pt x="5206" y="6041"/>
                    </a:lnTo>
                    <a:lnTo>
                      <a:pt x="5053" y="6003"/>
                    </a:lnTo>
                    <a:lnTo>
                      <a:pt x="4892" y="5951"/>
                    </a:lnTo>
                    <a:lnTo>
                      <a:pt x="4723" y="5885"/>
                    </a:lnTo>
                    <a:lnTo>
                      <a:pt x="4548" y="5808"/>
                    </a:lnTo>
                    <a:lnTo>
                      <a:pt x="4366" y="5719"/>
                    </a:lnTo>
                    <a:lnTo>
                      <a:pt x="4084" y="5567"/>
                    </a:lnTo>
                    <a:lnTo>
                      <a:pt x="3694" y="5329"/>
                    </a:lnTo>
                    <a:lnTo>
                      <a:pt x="3293" y="5060"/>
                    </a:lnTo>
                    <a:lnTo>
                      <a:pt x="2888" y="4766"/>
                    </a:lnTo>
                    <a:lnTo>
                      <a:pt x="2484" y="4457"/>
                    </a:lnTo>
                    <a:lnTo>
                      <a:pt x="2090" y="4134"/>
                    </a:lnTo>
                    <a:lnTo>
                      <a:pt x="1708" y="3807"/>
                    </a:lnTo>
                    <a:lnTo>
                      <a:pt x="1347" y="3482"/>
                    </a:lnTo>
                    <a:lnTo>
                      <a:pt x="1012" y="3165"/>
                    </a:lnTo>
                    <a:lnTo>
                      <a:pt x="709" y="2863"/>
                    </a:lnTo>
                    <a:lnTo>
                      <a:pt x="447" y="2584"/>
                    </a:lnTo>
                    <a:lnTo>
                      <a:pt x="228" y="2331"/>
                    </a:lnTo>
                    <a:lnTo>
                      <a:pt x="60" y="2115"/>
                    </a:lnTo>
                    <a:lnTo>
                      <a:pt x="0" y="2023"/>
                    </a:lnTo>
                    <a:lnTo>
                      <a:pt x="58" y="1844"/>
                    </a:lnTo>
                    <a:lnTo>
                      <a:pt x="144" y="1708"/>
                    </a:lnTo>
                    <a:lnTo>
                      <a:pt x="314" y="1455"/>
                    </a:lnTo>
                    <a:lnTo>
                      <a:pt x="476" y="1229"/>
                    </a:lnTo>
                    <a:lnTo>
                      <a:pt x="633" y="1025"/>
                    </a:lnTo>
                    <a:lnTo>
                      <a:pt x="782" y="844"/>
                    </a:lnTo>
                    <a:lnTo>
                      <a:pt x="923" y="685"/>
                    </a:lnTo>
                    <a:lnTo>
                      <a:pt x="1121" y="482"/>
                    </a:lnTo>
                    <a:lnTo>
                      <a:pt x="1347" y="276"/>
                    </a:lnTo>
                    <a:lnTo>
                      <a:pt x="1531" y="134"/>
                    </a:lnTo>
                    <a:lnTo>
                      <a:pt x="1717" y="17"/>
                    </a:lnTo>
                    <a:lnTo>
                      <a:pt x="1756" y="0"/>
                    </a:lnTo>
                    <a:lnTo>
                      <a:pt x="1849" y="0"/>
                    </a:lnTo>
                    <a:lnTo>
                      <a:pt x="1869" y="10"/>
                    </a:lnTo>
                    <a:lnTo>
                      <a:pt x="1903" y="46"/>
                    </a:lnTo>
                    <a:lnTo>
                      <a:pt x="1934" y="96"/>
                    </a:lnTo>
                    <a:lnTo>
                      <a:pt x="1959" y="159"/>
                    </a:lnTo>
                    <a:lnTo>
                      <a:pt x="2020" y="357"/>
                    </a:lnTo>
                    <a:lnTo>
                      <a:pt x="2103" y="603"/>
                    </a:lnTo>
                    <a:lnTo>
                      <a:pt x="2147" y="705"/>
                    </a:lnTo>
                    <a:lnTo>
                      <a:pt x="2200" y="807"/>
                    </a:lnTo>
                    <a:lnTo>
                      <a:pt x="2263" y="906"/>
                    </a:lnTo>
                    <a:lnTo>
                      <a:pt x="2341" y="1001"/>
                    </a:lnTo>
                    <a:lnTo>
                      <a:pt x="2431" y="1088"/>
                    </a:lnTo>
                    <a:lnTo>
                      <a:pt x="2538" y="1170"/>
                    </a:lnTo>
                    <a:lnTo>
                      <a:pt x="2663" y="1240"/>
                    </a:lnTo>
                    <a:lnTo>
                      <a:pt x="2733" y="1270"/>
                    </a:lnTo>
                    <a:lnTo>
                      <a:pt x="2848" y="1315"/>
                    </a:lnTo>
                    <a:lnTo>
                      <a:pt x="3076" y="1389"/>
                    </a:lnTo>
                    <a:lnTo>
                      <a:pt x="3304" y="1450"/>
                    </a:lnTo>
                    <a:lnTo>
                      <a:pt x="3529" y="1494"/>
                    </a:lnTo>
                    <a:lnTo>
                      <a:pt x="3750" y="1526"/>
                    </a:lnTo>
                    <a:lnTo>
                      <a:pt x="3963" y="1546"/>
                    </a:lnTo>
                    <a:lnTo>
                      <a:pt x="4168" y="1556"/>
                    </a:lnTo>
                    <a:lnTo>
                      <a:pt x="4362" y="1559"/>
                    </a:lnTo>
                    <a:lnTo>
                      <a:pt x="4454" y="1557"/>
                    </a:lnTo>
                    <a:lnTo>
                      <a:pt x="4725" y="1498"/>
                    </a:lnTo>
                    <a:lnTo>
                      <a:pt x="4768" y="1672"/>
                    </a:lnTo>
                    <a:lnTo>
                      <a:pt x="4862" y="1986"/>
                    </a:lnTo>
                    <a:lnTo>
                      <a:pt x="4941" y="2215"/>
                    </a:lnTo>
                    <a:lnTo>
                      <a:pt x="5039" y="2461"/>
                    </a:lnTo>
                    <a:lnTo>
                      <a:pt x="5152" y="2714"/>
                    </a:lnTo>
                    <a:lnTo>
                      <a:pt x="5285" y="2977"/>
                    </a:lnTo>
                    <a:lnTo>
                      <a:pt x="5437" y="3241"/>
                    </a:lnTo>
                    <a:lnTo>
                      <a:pt x="5523" y="3373"/>
                    </a:lnTo>
                    <a:close/>
                  </a:path>
                </a:pathLst>
              </a:custGeom>
              <a:solidFill>
                <a:srgbClr val="05D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72">
                <a:extLst>
                  <a:ext uri="{FF2B5EF4-FFF2-40B4-BE49-F238E27FC236}">
                    <a16:creationId xmlns:a16="http://schemas.microsoft.com/office/drawing/2014/main" xmlns="" id="{8B7C5499-06FE-4A78-B51C-91983A0CA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92" y="3621"/>
                <a:ext cx="287" cy="446"/>
              </a:xfrm>
              <a:custGeom>
                <a:avLst/>
                <a:gdLst>
                  <a:gd name="T0" fmla="*/ 191 w 861"/>
                  <a:gd name="T1" fmla="*/ 585 h 1338"/>
                  <a:gd name="T2" fmla="*/ 360 w 861"/>
                  <a:gd name="T3" fmla="*/ 235 h 1338"/>
                  <a:gd name="T4" fmla="*/ 310 w 861"/>
                  <a:gd name="T5" fmla="*/ 171 h 1338"/>
                  <a:gd name="T6" fmla="*/ 224 w 861"/>
                  <a:gd name="T7" fmla="*/ 53 h 1338"/>
                  <a:gd name="T8" fmla="*/ 190 w 861"/>
                  <a:gd name="T9" fmla="*/ 0 h 1338"/>
                  <a:gd name="T10" fmla="*/ 0 w 861"/>
                  <a:gd name="T11" fmla="*/ 394 h 1338"/>
                  <a:gd name="T12" fmla="*/ 76 w 861"/>
                  <a:gd name="T13" fmla="*/ 492 h 1338"/>
                  <a:gd name="T14" fmla="*/ 260 w 861"/>
                  <a:gd name="T15" fmla="*/ 709 h 1338"/>
                  <a:gd name="T16" fmla="*/ 478 w 861"/>
                  <a:gd name="T17" fmla="*/ 947 h 1338"/>
                  <a:gd name="T18" fmla="*/ 726 w 861"/>
                  <a:gd name="T19" fmla="*/ 1203 h 1338"/>
                  <a:gd name="T20" fmla="*/ 861 w 861"/>
                  <a:gd name="T21" fmla="*/ 1338 h 1338"/>
                  <a:gd name="T22" fmla="*/ 757 w 861"/>
                  <a:gd name="T23" fmla="*/ 1232 h 1338"/>
                  <a:gd name="T24" fmla="*/ 567 w 861"/>
                  <a:gd name="T25" fmla="*/ 1028 h 1338"/>
                  <a:gd name="T26" fmla="*/ 398 w 861"/>
                  <a:gd name="T27" fmla="*/ 839 h 1338"/>
                  <a:gd name="T28" fmla="*/ 253 w 861"/>
                  <a:gd name="T29" fmla="*/ 666 h 1338"/>
                  <a:gd name="T30" fmla="*/ 191 w 861"/>
                  <a:gd name="T31" fmla="*/ 585 h 1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61" h="1338">
                    <a:moveTo>
                      <a:pt x="191" y="585"/>
                    </a:moveTo>
                    <a:lnTo>
                      <a:pt x="360" y="235"/>
                    </a:lnTo>
                    <a:lnTo>
                      <a:pt x="310" y="171"/>
                    </a:lnTo>
                    <a:lnTo>
                      <a:pt x="224" y="53"/>
                    </a:lnTo>
                    <a:lnTo>
                      <a:pt x="190" y="0"/>
                    </a:lnTo>
                    <a:lnTo>
                      <a:pt x="0" y="394"/>
                    </a:lnTo>
                    <a:lnTo>
                      <a:pt x="76" y="492"/>
                    </a:lnTo>
                    <a:lnTo>
                      <a:pt x="260" y="709"/>
                    </a:lnTo>
                    <a:lnTo>
                      <a:pt x="478" y="947"/>
                    </a:lnTo>
                    <a:lnTo>
                      <a:pt x="726" y="1203"/>
                    </a:lnTo>
                    <a:lnTo>
                      <a:pt x="861" y="1338"/>
                    </a:lnTo>
                    <a:lnTo>
                      <a:pt x="757" y="1232"/>
                    </a:lnTo>
                    <a:lnTo>
                      <a:pt x="567" y="1028"/>
                    </a:lnTo>
                    <a:lnTo>
                      <a:pt x="398" y="839"/>
                    </a:lnTo>
                    <a:lnTo>
                      <a:pt x="253" y="666"/>
                    </a:lnTo>
                    <a:lnTo>
                      <a:pt x="191" y="5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73">
                <a:extLst>
                  <a:ext uri="{FF2B5EF4-FFF2-40B4-BE49-F238E27FC236}">
                    <a16:creationId xmlns:a16="http://schemas.microsoft.com/office/drawing/2014/main" xmlns="" id="{5FAE602D-CC1F-40B3-8486-3758167EC3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72" y="1258"/>
                <a:ext cx="2162" cy="1943"/>
              </a:xfrm>
              <a:custGeom>
                <a:avLst/>
                <a:gdLst>
                  <a:gd name="T0" fmla="*/ 2837 w 5071"/>
                  <a:gd name="T1" fmla="*/ 4969 h 4969"/>
                  <a:gd name="T2" fmla="*/ 0 w 5071"/>
                  <a:gd name="T3" fmla="*/ 3057 h 4969"/>
                  <a:gd name="T4" fmla="*/ 2234 w 5071"/>
                  <a:gd name="T5" fmla="*/ 0 h 4969"/>
                  <a:gd name="T6" fmla="*/ 5071 w 5071"/>
                  <a:gd name="T7" fmla="*/ 1910 h 4969"/>
                  <a:gd name="T8" fmla="*/ 2837 w 5071"/>
                  <a:gd name="T9" fmla="*/ 4969 h 4969"/>
                  <a:gd name="connsiteX0" fmla="*/ 5595 w 10000"/>
                  <a:gd name="connsiteY0" fmla="*/ 11734 h 11734"/>
                  <a:gd name="connsiteX1" fmla="*/ 0 w 10000"/>
                  <a:gd name="connsiteY1" fmla="*/ 7886 h 11734"/>
                  <a:gd name="connsiteX2" fmla="*/ 5576 w 10000"/>
                  <a:gd name="connsiteY2" fmla="*/ 0 h 11734"/>
                  <a:gd name="connsiteX3" fmla="*/ 10000 w 10000"/>
                  <a:gd name="connsiteY3" fmla="*/ 5578 h 11734"/>
                  <a:gd name="connsiteX4" fmla="*/ 5595 w 10000"/>
                  <a:gd name="connsiteY4" fmla="*/ 11734 h 11734"/>
                  <a:gd name="connsiteX0" fmla="*/ 5595 w 12795"/>
                  <a:gd name="connsiteY0" fmla="*/ 11734 h 11734"/>
                  <a:gd name="connsiteX1" fmla="*/ 0 w 12795"/>
                  <a:gd name="connsiteY1" fmla="*/ 7886 h 11734"/>
                  <a:gd name="connsiteX2" fmla="*/ 5576 w 12795"/>
                  <a:gd name="connsiteY2" fmla="*/ 0 h 11734"/>
                  <a:gd name="connsiteX3" fmla="*/ 12795 w 12795"/>
                  <a:gd name="connsiteY3" fmla="*/ 452 h 11734"/>
                  <a:gd name="connsiteX4" fmla="*/ 5595 w 12795"/>
                  <a:gd name="connsiteY4" fmla="*/ 11734 h 1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95" h="11734">
                    <a:moveTo>
                      <a:pt x="5595" y="11734"/>
                    </a:moveTo>
                    <a:lnTo>
                      <a:pt x="0" y="7886"/>
                    </a:lnTo>
                    <a:lnTo>
                      <a:pt x="5576" y="0"/>
                    </a:lnTo>
                    <a:lnTo>
                      <a:pt x="12795" y="452"/>
                    </a:lnTo>
                    <a:lnTo>
                      <a:pt x="5595" y="11734"/>
                    </a:lnTo>
                    <a:close/>
                  </a:path>
                </a:pathLst>
              </a:custGeom>
              <a:solidFill>
                <a:srgbClr val="05D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78">
                <a:extLst>
                  <a:ext uri="{FF2B5EF4-FFF2-40B4-BE49-F238E27FC236}">
                    <a16:creationId xmlns:a16="http://schemas.microsoft.com/office/drawing/2014/main" xmlns="" id="{9D510838-AA09-4E07-8A2F-1C8319261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61" y="3589"/>
                <a:ext cx="2822" cy="1428"/>
              </a:xfrm>
              <a:custGeom>
                <a:avLst/>
                <a:gdLst>
                  <a:gd name="T0" fmla="*/ 6056 w 8466"/>
                  <a:gd name="T1" fmla="*/ 4284 h 4284"/>
                  <a:gd name="T2" fmla="*/ 5661 w 8466"/>
                  <a:gd name="T3" fmla="*/ 4261 h 4284"/>
                  <a:gd name="T4" fmla="*/ 5360 w 8466"/>
                  <a:gd name="T5" fmla="*/ 4222 h 4284"/>
                  <a:gd name="T6" fmla="*/ 5130 w 8466"/>
                  <a:gd name="T7" fmla="*/ 4170 h 4284"/>
                  <a:gd name="T8" fmla="*/ 4796 w 8466"/>
                  <a:gd name="T9" fmla="*/ 4051 h 4284"/>
                  <a:gd name="T10" fmla="*/ 4435 w 8466"/>
                  <a:gd name="T11" fmla="*/ 3882 h 4284"/>
                  <a:gd name="T12" fmla="*/ 3754 w 8466"/>
                  <a:gd name="T13" fmla="*/ 3488 h 4284"/>
                  <a:gd name="T14" fmla="*/ 2938 w 8466"/>
                  <a:gd name="T15" fmla="*/ 2920 h 4284"/>
                  <a:gd name="T16" fmla="*/ 2128 w 8466"/>
                  <a:gd name="T17" fmla="*/ 2280 h 4284"/>
                  <a:gd name="T18" fmla="*/ 1377 w 8466"/>
                  <a:gd name="T19" fmla="*/ 1621 h 4284"/>
                  <a:gd name="T20" fmla="*/ 734 w 8466"/>
                  <a:gd name="T21" fmla="*/ 997 h 4284"/>
                  <a:gd name="T22" fmla="*/ 246 w 8466"/>
                  <a:gd name="T23" fmla="*/ 459 h 4284"/>
                  <a:gd name="T24" fmla="*/ 15 w 8466"/>
                  <a:gd name="T25" fmla="*/ 148 h 4284"/>
                  <a:gd name="T26" fmla="*/ 0 w 8466"/>
                  <a:gd name="T27" fmla="*/ 93 h 4284"/>
                  <a:gd name="T28" fmla="*/ 28 w 8466"/>
                  <a:gd name="T29" fmla="*/ 27 h 4284"/>
                  <a:gd name="T30" fmla="*/ 61 w 8466"/>
                  <a:gd name="T31" fmla="*/ 6 h 4284"/>
                  <a:gd name="T32" fmla="*/ 134 w 8466"/>
                  <a:gd name="T33" fmla="*/ 9 h 4284"/>
                  <a:gd name="T34" fmla="*/ 176 w 8466"/>
                  <a:gd name="T35" fmla="*/ 46 h 4284"/>
                  <a:gd name="T36" fmla="*/ 402 w 8466"/>
                  <a:gd name="T37" fmla="*/ 350 h 4284"/>
                  <a:gd name="T38" fmla="*/ 878 w 8466"/>
                  <a:gd name="T39" fmla="*/ 876 h 4284"/>
                  <a:gd name="T40" fmla="*/ 1508 w 8466"/>
                  <a:gd name="T41" fmla="*/ 1489 h 4284"/>
                  <a:gd name="T42" fmla="*/ 2242 w 8466"/>
                  <a:gd name="T43" fmla="*/ 2134 h 4284"/>
                  <a:gd name="T44" fmla="*/ 3030 w 8466"/>
                  <a:gd name="T45" fmla="*/ 2761 h 4284"/>
                  <a:gd name="T46" fmla="*/ 3827 w 8466"/>
                  <a:gd name="T47" fmla="*/ 3316 h 4284"/>
                  <a:gd name="T48" fmla="*/ 4489 w 8466"/>
                  <a:gd name="T49" fmla="*/ 3701 h 4284"/>
                  <a:gd name="T50" fmla="*/ 4842 w 8466"/>
                  <a:gd name="T51" fmla="*/ 3866 h 4284"/>
                  <a:gd name="T52" fmla="*/ 5168 w 8466"/>
                  <a:gd name="T53" fmla="*/ 3982 h 4284"/>
                  <a:gd name="T54" fmla="*/ 5390 w 8466"/>
                  <a:gd name="T55" fmla="*/ 4033 h 4284"/>
                  <a:gd name="T56" fmla="*/ 5755 w 8466"/>
                  <a:gd name="T57" fmla="*/ 4078 h 4284"/>
                  <a:gd name="T58" fmla="*/ 6233 w 8466"/>
                  <a:gd name="T59" fmla="*/ 4093 h 4284"/>
                  <a:gd name="T60" fmla="*/ 6691 w 8466"/>
                  <a:gd name="T61" fmla="*/ 4067 h 4284"/>
                  <a:gd name="T62" fmla="*/ 7117 w 8466"/>
                  <a:gd name="T63" fmla="*/ 4013 h 4284"/>
                  <a:gd name="T64" fmla="*/ 7759 w 8466"/>
                  <a:gd name="T65" fmla="*/ 3878 h 4284"/>
                  <a:gd name="T66" fmla="*/ 8263 w 8466"/>
                  <a:gd name="T67" fmla="*/ 3724 h 4284"/>
                  <a:gd name="T68" fmla="*/ 8356 w 8466"/>
                  <a:gd name="T69" fmla="*/ 3693 h 4284"/>
                  <a:gd name="T70" fmla="*/ 8427 w 8466"/>
                  <a:gd name="T71" fmla="*/ 3708 h 4284"/>
                  <a:gd name="T72" fmla="*/ 8460 w 8466"/>
                  <a:gd name="T73" fmla="*/ 3754 h 4284"/>
                  <a:gd name="T74" fmla="*/ 8463 w 8466"/>
                  <a:gd name="T75" fmla="*/ 3810 h 4284"/>
                  <a:gd name="T76" fmla="*/ 8422 w 8466"/>
                  <a:gd name="T77" fmla="*/ 3869 h 4284"/>
                  <a:gd name="T78" fmla="*/ 8273 w 8466"/>
                  <a:gd name="T79" fmla="*/ 3924 h 4284"/>
                  <a:gd name="T80" fmla="*/ 7703 w 8466"/>
                  <a:gd name="T81" fmla="*/ 4089 h 4284"/>
                  <a:gd name="T82" fmla="*/ 7078 w 8466"/>
                  <a:gd name="T83" fmla="*/ 4212 h 4284"/>
                  <a:gd name="T84" fmla="*/ 6347 w 8466"/>
                  <a:gd name="T85" fmla="*/ 4282 h 4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466" h="4284">
                    <a:moveTo>
                      <a:pt x="6154" y="4284"/>
                    </a:moveTo>
                    <a:lnTo>
                      <a:pt x="6056" y="4284"/>
                    </a:lnTo>
                    <a:lnTo>
                      <a:pt x="5859" y="4276"/>
                    </a:lnTo>
                    <a:lnTo>
                      <a:pt x="5661" y="4261"/>
                    </a:lnTo>
                    <a:lnTo>
                      <a:pt x="5460" y="4238"/>
                    </a:lnTo>
                    <a:lnTo>
                      <a:pt x="5360" y="4222"/>
                    </a:lnTo>
                    <a:lnTo>
                      <a:pt x="5285" y="4209"/>
                    </a:lnTo>
                    <a:lnTo>
                      <a:pt x="5130" y="4170"/>
                    </a:lnTo>
                    <a:lnTo>
                      <a:pt x="4967" y="4117"/>
                    </a:lnTo>
                    <a:lnTo>
                      <a:pt x="4796" y="4051"/>
                    </a:lnTo>
                    <a:lnTo>
                      <a:pt x="4619" y="3972"/>
                    </a:lnTo>
                    <a:lnTo>
                      <a:pt x="4435" y="3882"/>
                    </a:lnTo>
                    <a:lnTo>
                      <a:pt x="4150" y="3729"/>
                    </a:lnTo>
                    <a:lnTo>
                      <a:pt x="3754" y="3488"/>
                    </a:lnTo>
                    <a:lnTo>
                      <a:pt x="3348" y="3217"/>
                    </a:lnTo>
                    <a:lnTo>
                      <a:pt x="2938" y="2920"/>
                    </a:lnTo>
                    <a:lnTo>
                      <a:pt x="2530" y="2606"/>
                    </a:lnTo>
                    <a:lnTo>
                      <a:pt x="2128" y="2280"/>
                    </a:lnTo>
                    <a:lnTo>
                      <a:pt x="1743" y="1950"/>
                    </a:lnTo>
                    <a:lnTo>
                      <a:pt x="1377" y="1621"/>
                    </a:lnTo>
                    <a:lnTo>
                      <a:pt x="1039" y="1301"/>
                    </a:lnTo>
                    <a:lnTo>
                      <a:pt x="734" y="997"/>
                    </a:lnTo>
                    <a:lnTo>
                      <a:pt x="467" y="713"/>
                    </a:lnTo>
                    <a:lnTo>
                      <a:pt x="246" y="459"/>
                    </a:lnTo>
                    <a:lnTo>
                      <a:pt x="76" y="240"/>
                    </a:lnTo>
                    <a:lnTo>
                      <a:pt x="15" y="148"/>
                    </a:lnTo>
                    <a:lnTo>
                      <a:pt x="5" y="131"/>
                    </a:lnTo>
                    <a:lnTo>
                      <a:pt x="0" y="93"/>
                    </a:lnTo>
                    <a:lnTo>
                      <a:pt x="8" y="57"/>
                    </a:lnTo>
                    <a:lnTo>
                      <a:pt x="28" y="27"/>
                    </a:lnTo>
                    <a:lnTo>
                      <a:pt x="44" y="16"/>
                    </a:lnTo>
                    <a:lnTo>
                      <a:pt x="61" y="6"/>
                    </a:lnTo>
                    <a:lnTo>
                      <a:pt x="99" y="0"/>
                    </a:lnTo>
                    <a:lnTo>
                      <a:pt x="134" y="9"/>
                    </a:lnTo>
                    <a:lnTo>
                      <a:pt x="164" y="30"/>
                    </a:lnTo>
                    <a:lnTo>
                      <a:pt x="176" y="46"/>
                    </a:lnTo>
                    <a:lnTo>
                      <a:pt x="236" y="136"/>
                    </a:lnTo>
                    <a:lnTo>
                      <a:pt x="402" y="350"/>
                    </a:lnTo>
                    <a:lnTo>
                      <a:pt x="619" y="599"/>
                    </a:lnTo>
                    <a:lnTo>
                      <a:pt x="878" y="876"/>
                    </a:lnTo>
                    <a:lnTo>
                      <a:pt x="1178" y="1175"/>
                    </a:lnTo>
                    <a:lnTo>
                      <a:pt x="1508" y="1489"/>
                    </a:lnTo>
                    <a:lnTo>
                      <a:pt x="1865" y="1810"/>
                    </a:lnTo>
                    <a:lnTo>
                      <a:pt x="2242" y="2134"/>
                    </a:lnTo>
                    <a:lnTo>
                      <a:pt x="2632" y="2452"/>
                    </a:lnTo>
                    <a:lnTo>
                      <a:pt x="3030" y="2761"/>
                    </a:lnTo>
                    <a:lnTo>
                      <a:pt x="3430" y="3050"/>
                    </a:lnTo>
                    <a:lnTo>
                      <a:pt x="3827" y="3316"/>
                    </a:lnTo>
                    <a:lnTo>
                      <a:pt x="4211" y="3551"/>
                    </a:lnTo>
                    <a:lnTo>
                      <a:pt x="4489" y="3701"/>
                    </a:lnTo>
                    <a:lnTo>
                      <a:pt x="4669" y="3789"/>
                    </a:lnTo>
                    <a:lnTo>
                      <a:pt x="4842" y="3866"/>
                    </a:lnTo>
                    <a:lnTo>
                      <a:pt x="5008" y="3931"/>
                    </a:lnTo>
                    <a:lnTo>
                      <a:pt x="5168" y="3982"/>
                    </a:lnTo>
                    <a:lnTo>
                      <a:pt x="5318" y="4020"/>
                    </a:lnTo>
                    <a:lnTo>
                      <a:pt x="5390" y="4033"/>
                    </a:lnTo>
                    <a:lnTo>
                      <a:pt x="5512" y="4051"/>
                    </a:lnTo>
                    <a:lnTo>
                      <a:pt x="5755" y="4078"/>
                    </a:lnTo>
                    <a:lnTo>
                      <a:pt x="5996" y="4091"/>
                    </a:lnTo>
                    <a:lnTo>
                      <a:pt x="6233" y="4093"/>
                    </a:lnTo>
                    <a:lnTo>
                      <a:pt x="6465" y="4084"/>
                    </a:lnTo>
                    <a:lnTo>
                      <a:pt x="6691" y="4067"/>
                    </a:lnTo>
                    <a:lnTo>
                      <a:pt x="6908" y="4043"/>
                    </a:lnTo>
                    <a:lnTo>
                      <a:pt x="7117" y="4013"/>
                    </a:lnTo>
                    <a:lnTo>
                      <a:pt x="7411" y="3958"/>
                    </a:lnTo>
                    <a:lnTo>
                      <a:pt x="7759" y="3878"/>
                    </a:lnTo>
                    <a:lnTo>
                      <a:pt x="8046" y="3796"/>
                    </a:lnTo>
                    <a:lnTo>
                      <a:pt x="8263" y="3724"/>
                    </a:lnTo>
                    <a:lnTo>
                      <a:pt x="8337" y="3697"/>
                    </a:lnTo>
                    <a:lnTo>
                      <a:pt x="8356" y="3693"/>
                    </a:lnTo>
                    <a:lnTo>
                      <a:pt x="8393" y="3694"/>
                    </a:lnTo>
                    <a:lnTo>
                      <a:pt x="8427" y="3708"/>
                    </a:lnTo>
                    <a:lnTo>
                      <a:pt x="8452" y="3736"/>
                    </a:lnTo>
                    <a:lnTo>
                      <a:pt x="8460" y="3754"/>
                    </a:lnTo>
                    <a:lnTo>
                      <a:pt x="8466" y="3773"/>
                    </a:lnTo>
                    <a:lnTo>
                      <a:pt x="8463" y="3810"/>
                    </a:lnTo>
                    <a:lnTo>
                      <a:pt x="8449" y="3843"/>
                    </a:lnTo>
                    <a:lnTo>
                      <a:pt x="8422" y="3869"/>
                    </a:lnTo>
                    <a:lnTo>
                      <a:pt x="8403" y="3876"/>
                    </a:lnTo>
                    <a:lnTo>
                      <a:pt x="8273" y="3924"/>
                    </a:lnTo>
                    <a:lnTo>
                      <a:pt x="7962" y="4020"/>
                    </a:lnTo>
                    <a:lnTo>
                      <a:pt x="7703" y="4089"/>
                    </a:lnTo>
                    <a:lnTo>
                      <a:pt x="7407" y="4154"/>
                    </a:lnTo>
                    <a:lnTo>
                      <a:pt x="7078" y="4212"/>
                    </a:lnTo>
                    <a:lnTo>
                      <a:pt x="6724" y="4256"/>
                    </a:lnTo>
                    <a:lnTo>
                      <a:pt x="6347" y="4282"/>
                    </a:lnTo>
                    <a:lnTo>
                      <a:pt x="6154" y="428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79">
                <a:extLst>
                  <a:ext uri="{FF2B5EF4-FFF2-40B4-BE49-F238E27FC236}">
                    <a16:creationId xmlns:a16="http://schemas.microsoft.com/office/drawing/2014/main" xmlns="" id="{3F168F59-7A0C-4A30-8409-12D7D725E0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24" y="3720"/>
                <a:ext cx="2885" cy="1424"/>
              </a:xfrm>
              <a:custGeom>
                <a:avLst/>
                <a:gdLst>
                  <a:gd name="T0" fmla="*/ 6241 w 8656"/>
                  <a:gd name="T1" fmla="*/ 4271 h 4271"/>
                  <a:gd name="T2" fmla="*/ 5813 w 8656"/>
                  <a:gd name="T3" fmla="*/ 4247 h 4271"/>
                  <a:gd name="T4" fmla="*/ 5488 w 8656"/>
                  <a:gd name="T5" fmla="*/ 4204 h 4271"/>
                  <a:gd name="T6" fmla="*/ 5262 w 8656"/>
                  <a:gd name="T7" fmla="*/ 4153 h 4271"/>
                  <a:gd name="T8" fmla="*/ 4933 w 8656"/>
                  <a:gd name="T9" fmla="*/ 4043 h 4271"/>
                  <a:gd name="T10" fmla="*/ 4581 w 8656"/>
                  <a:gd name="T11" fmla="*/ 3885 h 4271"/>
                  <a:gd name="T12" fmla="*/ 3917 w 8656"/>
                  <a:gd name="T13" fmla="*/ 3520 h 4271"/>
                  <a:gd name="T14" fmla="*/ 3120 w 8656"/>
                  <a:gd name="T15" fmla="*/ 2988 h 4271"/>
                  <a:gd name="T16" fmla="*/ 2320 w 8656"/>
                  <a:gd name="T17" fmla="*/ 2378 h 4271"/>
                  <a:gd name="T18" fmla="*/ 1562 w 8656"/>
                  <a:gd name="T19" fmla="*/ 1736 h 4271"/>
                  <a:gd name="T20" fmla="*/ 883 w 8656"/>
                  <a:gd name="T21" fmla="*/ 1103 h 4271"/>
                  <a:gd name="T22" fmla="*/ 329 w 8656"/>
                  <a:gd name="T23" fmla="*/ 525 h 4271"/>
                  <a:gd name="T24" fmla="*/ 20 w 8656"/>
                  <a:gd name="T25" fmla="*/ 154 h 4271"/>
                  <a:gd name="T26" fmla="*/ 0 w 8656"/>
                  <a:gd name="T27" fmla="*/ 102 h 4271"/>
                  <a:gd name="T28" fmla="*/ 23 w 8656"/>
                  <a:gd name="T29" fmla="*/ 33 h 4271"/>
                  <a:gd name="T30" fmla="*/ 55 w 8656"/>
                  <a:gd name="T31" fmla="*/ 9 h 4271"/>
                  <a:gd name="T32" fmla="*/ 128 w 8656"/>
                  <a:gd name="T33" fmla="*/ 5 h 4271"/>
                  <a:gd name="T34" fmla="*/ 172 w 8656"/>
                  <a:gd name="T35" fmla="*/ 38 h 4271"/>
                  <a:gd name="T36" fmla="*/ 475 w 8656"/>
                  <a:gd name="T37" fmla="*/ 403 h 4271"/>
                  <a:gd name="T38" fmla="*/ 1020 w 8656"/>
                  <a:gd name="T39" fmla="*/ 971 h 4271"/>
                  <a:gd name="T40" fmla="*/ 1683 w 8656"/>
                  <a:gd name="T41" fmla="*/ 1592 h 4271"/>
                  <a:gd name="T42" fmla="*/ 2426 w 8656"/>
                  <a:gd name="T43" fmla="*/ 2225 h 4271"/>
                  <a:gd name="T44" fmla="*/ 3209 w 8656"/>
                  <a:gd name="T45" fmla="*/ 2823 h 4271"/>
                  <a:gd name="T46" fmla="*/ 3987 w 8656"/>
                  <a:gd name="T47" fmla="*/ 3345 h 4271"/>
                  <a:gd name="T48" fmla="*/ 4635 w 8656"/>
                  <a:gd name="T49" fmla="*/ 3703 h 4271"/>
                  <a:gd name="T50" fmla="*/ 4979 w 8656"/>
                  <a:gd name="T51" fmla="*/ 3858 h 4271"/>
                  <a:gd name="T52" fmla="*/ 5299 w 8656"/>
                  <a:gd name="T53" fmla="*/ 3967 h 4271"/>
                  <a:gd name="T54" fmla="*/ 5520 w 8656"/>
                  <a:gd name="T55" fmla="*/ 4016 h 4271"/>
                  <a:gd name="T56" fmla="*/ 5879 w 8656"/>
                  <a:gd name="T57" fmla="*/ 4062 h 4271"/>
                  <a:gd name="T58" fmla="*/ 6350 w 8656"/>
                  <a:gd name="T59" fmla="*/ 4082 h 4271"/>
                  <a:gd name="T60" fmla="*/ 6803 w 8656"/>
                  <a:gd name="T61" fmla="*/ 4063 h 4271"/>
                  <a:gd name="T62" fmla="*/ 7524 w 8656"/>
                  <a:gd name="T63" fmla="*/ 3970 h 4271"/>
                  <a:gd name="T64" fmla="*/ 8187 w 8656"/>
                  <a:gd name="T65" fmla="*/ 3815 h 4271"/>
                  <a:gd name="T66" fmla="*/ 8530 w 8656"/>
                  <a:gd name="T67" fmla="*/ 3707 h 4271"/>
                  <a:gd name="T68" fmla="*/ 8586 w 8656"/>
                  <a:gd name="T69" fmla="*/ 3706 h 4271"/>
                  <a:gd name="T70" fmla="*/ 8643 w 8656"/>
                  <a:gd name="T71" fmla="*/ 3749 h 4271"/>
                  <a:gd name="T72" fmla="*/ 8656 w 8656"/>
                  <a:gd name="T73" fmla="*/ 3786 h 4271"/>
                  <a:gd name="T74" fmla="*/ 8637 w 8656"/>
                  <a:gd name="T75" fmla="*/ 3857 h 4271"/>
                  <a:gd name="T76" fmla="*/ 8592 w 8656"/>
                  <a:gd name="T77" fmla="*/ 3890 h 4271"/>
                  <a:gd name="T78" fmla="*/ 8103 w 8656"/>
                  <a:gd name="T79" fmla="*/ 4036 h 4271"/>
                  <a:gd name="T80" fmla="*/ 7549 w 8656"/>
                  <a:gd name="T81" fmla="*/ 4159 h 4271"/>
                  <a:gd name="T82" fmla="*/ 6890 w 8656"/>
                  <a:gd name="T83" fmla="*/ 4248 h 4271"/>
                  <a:gd name="T84" fmla="*/ 6345 w 8656"/>
                  <a:gd name="T85" fmla="*/ 4271 h 4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656" h="4271">
                    <a:moveTo>
                      <a:pt x="6345" y="4271"/>
                    </a:moveTo>
                    <a:lnTo>
                      <a:pt x="6241" y="4271"/>
                    </a:lnTo>
                    <a:lnTo>
                      <a:pt x="6028" y="4264"/>
                    </a:lnTo>
                    <a:lnTo>
                      <a:pt x="5813" y="4247"/>
                    </a:lnTo>
                    <a:lnTo>
                      <a:pt x="5597" y="4221"/>
                    </a:lnTo>
                    <a:lnTo>
                      <a:pt x="5488" y="4204"/>
                    </a:lnTo>
                    <a:lnTo>
                      <a:pt x="5415" y="4191"/>
                    </a:lnTo>
                    <a:lnTo>
                      <a:pt x="5262" y="4153"/>
                    </a:lnTo>
                    <a:lnTo>
                      <a:pt x="5101" y="4105"/>
                    </a:lnTo>
                    <a:lnTo>
                      <a:pt x="4933" y="4043"/>
                    </a:lnTo>
                    <a:lnTo>
                      <a:pt x="4760" y="3970"/>
                    </a:lnTo>
                    <a:lnTo>
                      <a:pt x="4581" y="3885"/>
                    </a:lnTo>
                    <a:lnTo>
                      <a:pt x="4302" y="3743"/>
                    </a:lnTo>
                    <a:lnTo>
                      <a:pt x="3917" y="3520"/>
                    </a:lnTo>
                    <a:lnTo>
                      <a:pt x="3521" y="3266"/>
                    </a:lnTo>
                    <a:lnTo>
                      <a:pt x="3120" y="2988"/>
                    </a:lnTo>
                    <a:lnTo>
                      <a:pt x="2718" y="2691"/>
                    </a:lnTo>
                    <a:lnTo>
                      <a:pt x="2320" y="2378"/>
                    </a:lnTo>
                    <a:lnTo>
                      <a:pt x="1933" y="2058"/>
                    </a:lnTo>
                    <a:lnTo>
                      <a:pt x="1562" y="1736"/>
                    </a:lnTo>
                    <a:lnTo>
                      <a:pt x="1209" y="1416"/>
                    </a:lnTo>
                    <a:lnTo>
                      <a:pt x="883" y="1103"/>
                    </a:lnTo>
                    <a:lnTo>
                      <a:pt x="588" y="805"/>
                    </a:lnTo>
                    <a:lnTo>
                      <a:pt x="329" y="525"/>
                    </a:lnTo>
                    <a:lnTo>
                      <a:pt x="111" y="270"/>
                    </a:lnTo>
                    <a:lnTo>
                      <a:pt x="20" y="154"/>
                    </a:lnTo>
                    <a:lnTo>
                      <a:pt x="9" y="138"/>
                    </a:lnTo>
                    <a:lnTo>
                      <a:pt x="0" y="102"/>
                    </a:lnTo>
                    <a:lnTo>
                      <a:pt x="5" y="65"/>
                    </a:lnTo>
                    <a:lnTo>
                      <a:pt x="23" y="33"/>
                    </a:lnTo>
                    <a:lnTo>
                      <a:pt x="39" y="20"/>
                    </a:lnTo>
                    <a:lnTo>
                      <a:pt x="55" y="9"/>
                    </a:lnTo>
                    <a:lnTo>
                      <a:pt x="91" y="0"/>
                    </a:lnTo>
                    <a:lnTo>
                      <a:pt x="128" y="5"/>
                    </a:lnTo>
                    <a:lnTo>
                      <a:pt x="160" y="23"/>
                    </a:lnTo>
                    <a:lnTo>
                      <a:pt x="172" y="38"/>
                    </a:lnTo>
                    <a:lnTo>
                      <a:pt x="261" y="152"/>
                    </a:lnTo>
                    <a:lnTo>
                      <a:pt x="475" y="403"/>
                    </a:lnTo>
                    <a:lnTo>
                      <a:pt x="730" y="677"/>
                    </a:lnTo>
                    <a:lnTo>
                      <a:pt x="1020" y="971"/>
                    </a:lnTo>
                    <a:lnTo>
                      <a:pt x="1338" y="1278"/>
                    </a:lnTo>
                    <a:lnTo>
                      <a:pt x="1683" y="1592"/>
                    </a:lnTo>
                    <a:lnTo>
                      <a:pt x="2047" y="1911"/>
                    </a:lnTo>
                    <a:lnTo>
                      <a:pt x="2426" y="2225"/>
                    </a:lnTo>
                    <a:lnTo>
                      <a:pt x="2814" y="2530"/>
                    </a:lnTo>
                    <a:lnTo>
                      <a:pt x="3209" y="2823"/>
                    </a:lnTo>
                    <a:lnTo>
                      <a:pt x="3600" y="3095"/>
                    </a:lnTo>
                    <a:lnTo>
                      <a:pt x="3987" y="3345"/>
                    </a:lnTo>
                    <a:lnTo>
                      <a:pt x="4364" y="3564"/>
                    </a:lnTo>
                    <a:lnTo>
                      <a:pt x="4635" y="3703"/>
                    </a:lnTo>
                    <a:lnTo>
                      <a:pt x="4810" y="3786"/>
                    </a:lnTo>
                    <a:lnTo>
                      <a:pt x="4979" y="3858"/>
                    </a:lnTo>
                    <a:lnTo>
                      <a:pt x="5143" y="3918"/>
                    </a:lnTo>
                    <a:lnTo>
                      <a:pt x="5299" y="3967"/>
                    </a:lnTo>
                    <a:lnTo>
                      <a:pt x="5448" y="4003"/>
                    </a:lnTo>
                    <a:lnTo>
                      <a:pt x="5520" y="4016"/>
                    </a:lnTo>
                    <a:lnTo>
                      <a:pt x="5640" y="4034"/>
                    </a:lnTo>
                    <a:lnTo>
                      <a:pt x="5879" y="4062"/>
                    </a:lnTo>
                    <a:lnTo>
                      <a:pt x="6116" y="4076"/>
                    </a:lnTo>
                    <a:lnTo>
                      <a:pt x="6350" y="4082"/>
                    </a:lnTo>
                    <a:lnTo>
                      <a:pt x="6579" y="4076"/>
                    </a:lnTo>
                    <a:lnTo>
                      <a:pt x="6803" y="4063"/>
                    </a:lnTo>
                    <a:lnTo>
                      <a:pt x="7125" y="4032"/>
                    </a:lnTo>
                    <a:lnTo>
                      <a:pt x="7524" y="3970"/>
                    </a:lnTo>
                    <a:lnTo>
                      <a:pt x="7881" y="3894"/>
                    </a:lnTo>
                    <a:lnTo>
                      <a:pt x="8187" y="3815"/>
                    </a:lnTo>
                    <a:lnTo>
                      <a:pt x="8434" y="3740"/>
                    </a:lnTo>
                    <a:lnTo>
                      <a:pt x="8530" y="3707"/>
                    </a:lnTo>
                    <a:lnTo>
                      <a:pt x="8549" y="3703"/>
                    </a:lnTo>
                    <a:lnTo>
                      <a:pt x="8586" y="3706"/>
                    </a:lnTo>
                    <a:lnTo>
                      <a:pt x="8619" y="3722"/>
                    </a:lnTo>
                    <a:lnTo>
                      <a:pt x="8643" y="3749"/>
                    </a:lnTo>
                    <a:lnTo>
                      <a:pt x="8650" y="3768"/>
                    </a:lnTo>
                    <a:lnTo>
                      <a:pt x="8656" y="3786"/>
                    </a:lnTo>
                    <a:lnTo>
                      <a:pt x="8653" y="3824"/>
                    </a:lnTo>
                    <a:lnTo>
                      <a:pt x="8637" y="3857"/>
                    </a:lnTo>
                    <a:lnTo>
                      <a:pt x="8609" y="3881"/>
                    </a:lnTo>
                    <a:lnTo>
                      <a:pt x="8592" y="3890"/>
                    </a:lnTo>
                    <a:lnTo>
                      <a:pt x="8433" y="3941"/>
                    </a:lnTo>
                    <a:lnTo>
                      <a:pt x="8103" y="4036"/>
                    </a:lnTo>
                    <a:lnTo>
                      <a:pt x="7842" y="4099"/>
                    </a:lnTo>
                    <a:lnTo>
                      <a:pt x="7549" y="4159"/>
                    </a:lnTo>
                    <a:lnTo>
                      <a:pt x="7231" y="4209"/>
                    </a:lnTo>
                    <a:lnTo>
                      <a:pt x="6890" y="4248"/>
                    </a:lnTo>
                    <a:lnTo>
                      <a:pt x="6532" y="4270"/>
                    </a:lnTo>
                    <a:lnTo>
                      <a:pt x="6345" y="427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80">
                <a:extLst>
                  <a:ext uri="{FF2B5EF4-FFF2-40B4-BE49-F238E27FC236}">
                    <a16:creationId xmlns:a16="http://schemas.microsoft.com/office/drawing/2014/main" xmlns="" id="{3BC32348-800E-4266-B819-31F1D62A4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24" y="3589"/>
                <a:ext cx="126" cy="195"/>
              </a:xfrm>
              <a:custGeom>
                <a:avLst/>
                <a:gdLst>
                  <a:gd name="T0" fmla="*/ 94 w 378"/>
                  <a:gd name="T1" fmla="*/ 584 h 584"/>
                  <a:gd name="T2" fmla="*/ 73 w 378"/>
                  <a:gd name="T3" fmla="*/ 583 h 584"/>
                  <a:gd name="T4" fmla="*/ 53 w 378"/>
                  <a:gd name="T5" fmla="*/ 576 h 584"/>
                  <a:gd name="T6" fmla="*/ 36 w 378"/>
                  <a:gd name="T7" fmla="*/ 566 h 584"/>
                  <a:gd name="T8" fmla="*/ 11 w 378"/>
                  <a:gd name="T9" fmla="*/ 538 h 584"/>
                  <a:gd name="T10" fmla="*/ 0 w 378"/>
                  <a:gd name="T11" fmla="*/ 502 h 584"/>
                  <a:gd name="T12" fmla="*/ 1 w 378"/>
                  <a:gd name="T13" fmla="*/ 465 h 584"/>
                  <a:gd name="T14" fmla="*/ 8 w 378"/>
                  <a:gd name="T15" fmla="*/ 448 h 584"/>
                  <a:gd name="T16" fmla="*/ 198 w 378"/>
                  <a:gd name="T17" fmla="*/ 54 h 584"/>
                  <a:gd name="T18" fmla="*/ 208 w 378"/>
                  <a:gd name="T19" fmla="*/ 36 h 584"/>
                  <a:gd name="T20" fmla="*/ 235 w 378"/>
                  <a:gd name="T21" fmla="*/ 12 h 584"/>
                  <a:gd name="T22" fmla="*/ 269 w 378"/>
                  <a:gd name="T23" fmla="*/ 0 h 584"/>
                  <a:gd name="T24" fmla="*/ 307 w 378"/>
                  <a:gd name="T25" fmla="*/ 2 h 584"/>
                  <a:gd name="T26" fmla="*/ 325 w 378"/>
                  <a:gd name="T27" fmla="*/ 9 h 584"/>
                  <a:gd name="T28" fmla="*/ 342 w 378"/>
                  <a:gd name="T29" fmla="*/ 19 h 584"/>
                  <a:gd name="T30" fmla="*/ 367 w 378"/>
                  <a:gd name="T31" fmla="*/ 46 h 584"/>
                  <a:gd name="T32" fmla="*/ 378 w 378"/>
                  <a:gd name="T33" fmla="*/ 82 h 584"/>
                  <a:gd name="T34" fmla="*/ 377 w 378"/>
                  <a:gd name="T35" fmla="*/ 118 h 584"/>
                  <a:gd name="T36" fmla="*/ 370 w 378"/>
                  <a:gd name="T37" fmla="*/ 137 h 584"/>
                  <a:gd name="T38" fmla="*/ 180 w 378"/>
                  <a:gd name="T39" fmla="*/ 531 h 584"/>
                  <a:gd name="T40" fmla="*/ 173 w 378"/>
                  <a:gd name="T41" fmla="*/ 543 h 584"/>
                  <a:gd name="T42" fmla="*/ 156 w 378"/>
                  <a:gd name="T43" fmla="*/ 563 h 584"/>
                  <a:gd name="T44" fmla="*/ 133 w 378"/>
                  <a:gd name="T45" fmla="*/ 577 h 584"/>
                  <a:gd name="T46" fmla="*/ 107 w 378"/>
                  <a:gd name="T47" fmla="*/ 584 h 584"/>
                  <a:gd name="T48" fmla="*/ 94 w 378"/>
                  <a:gd name="T49" fmla="*/ 584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78" h="584">
                    <a:moveTo>
                      <a:pt x="94" y="584"/>
                    </a:moveTo>
                    <a:lnTo>
                      <a:pt x="73" y="583"/>
                    </a:lnTo>
                    <a:lnTo>
                      <a:pt x="53" y="576"/>
                    </a:lnTo>
                    <a:lnTo>
                      <a:pt x="36" y="566"/>
                    </a:lnTo>
                    <a:lnTo>
                      <a:pt x="11" y="538"/>
                    </a:lnTo>
                    <a:lnTo>
                      <a:pt x="0" y="502"/>
                    </a:lnTo>
                    <a:lnTo>
                      <a:pt x="1" y="465"/>
                    </a:lnTo>
                    <a:lnTo>
                      <a:pt x="8" y="448"/>
                    </a:lnTo>
                    <a:lnTo>
                      <a:pt x="198" y="54"/>
                    </a:lnTo>
                    <a:lnTo>
                      <a:pt x="208" y="36"/>
                    </a:lnTo>
                    <a:lnTo>
                      <a:pt x="235" y="12"/>
                    </a:lnTo>
                    <a:lnTo>
                      <a:pt x="269" y="0"/>
                    </a:lnTo>
                    <a:lnTo>
                      <a:pt x="307" y="2"/>
                    </a:lnTo>
                    <a:lnTo>
                      <a:pt x="325" y="9"/>
                    </a:lnTo>
                    <a:lnTo>
                      <a:pt x="342" y="19"/>
                    </a:lnTo>
                    <a:lnTo>
                      <a:pt x="367" y="46"/>
                    </a:lnTo>
                    <a:lnTo>
                      <a:pt x="378" y="82"/>
                    </a:lnTo>
                    <a:lnTo>
                      <a:pt x="377" y="118"/>
                    </a:lnTo>
                    <a:lnTo>
                      <a:pt x="370" y="137"/>
                    </a:lnTo>
                    <a:lnTo>
                      <a:pt x="180" y="531"/>
                    </a:lnTo>
                    <a:lnTo>
                      <a:pt x="173" y="543"/>
                    </a:lnTo>
                    <a:lnTo>
                      <a:pt x="156" y="563"/>
                    </a:lnTo>
                    <a:lnTo>
                      <a:pt x="133" y="577"/>
                    </a:lnTo>
                    <a:lnTo>
                      <a:pt x="107" y="584"/>
                    </a:lnTo>
                    <a:lnTo>
                      <a:pt x="94" y="58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81">
                <a:extLst>
                  <a:ext uri="{FF2B5EF4-FFF2-40B4-BE49-F238E27FC236}">
                    <a16:creationId xmlns:a16="http://schemas.microsoft.com/office/drawing/2014/main" xmlns="" id="{E46B741A-9046-4D5E-958A-42F8893F18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42" y="2911"/>
                <a:ext cx="1529" cy="682"/>
              </a:xfrm>
              <a:custGeom>
                <a:avLst/>
                <a:gdLst>
                  <a:gd name="T0" fmla="*/ 84 w 4586"/>
                  <a:gd name="T1" fmla="*/ 2045 h 2046"/>
                  <a:gd name="T2" fmla="*/ 46 w 4586"/>
                  <a:gd name="T3" fmla="*/ 2032 h 2046"/>
                  <a:gd name="T4" fmla="*/ 9 w 4586"/>
                  <a:gd name="T5" fmla="*/ 1989 h 2046"/>
                  <a:gd name="T6" fmla="*/ 6 w 4586"/>
                  <a:gd name="T7" fmla="*/ 1917 h 2046"/>
                  <a:gd name="T8" fmla="*/ 101 w 4586"/>
                  <a:gd name="T9" fmla="*/ 1765 h 2046"/>
                  <a:gd name="T10" fmla="*/ 426 w 4586"/>
                  <a:gd name="T11" fmla="*/ 1293 h 2046"/>
                  <a:gd name="T12" fmla="*/ 729 w 4586"/>
                  <a:gd name="T13" fmla="*/ 910 h 2046"/>
                  <a:gd name="T14" fmla="*/ 1067 w 4586"/>
                  <a:gd name="T15" fmla="*/ 543 h 2046"/>
                  <a:gd name="T16" fmla="*/ 1487 w 4586"/>
                  <a:gd name="T17" fmla="*/ 182 h 2046"/>
                  <a:gd name="T18" fmla="*/ 1724 w 4586"/>
                  <a:gd name="T19" fmla="*/ 33 h 2046"/>
                  <a:gd name="T20" fmla="*/ 1756 w 4586"/>
                  <a:gd name="T21" fmla="*/ 17 h 2046"/>
                  <a:gd name="T22" fmla="*/ 1792 w 4586"/>
                  <a:gd name="T23" fmla="*/ 5 h 2046"/>
                  <a:gd name="T24" fmla="*/ 1900 w 4586"/>
                  <a:gd name="T25" fmla="*/ 7 h 2046"/>
                  <a:gd name="T26" fmla="*/ 1949 w 4586"/>
                  <a:gd name="T27" fmla="*/ 30 h 2046"/>
                  <a:gd name="T28" fmla="*/ 2016 w 4586"/>
                  <a:gd name="T29" fmla="*/ 93 h 2046"/>
                  <a:gd name="T30" fmla="*/ 2079 w 4586"/>
                  <a:gd name="T31" fmla="*/ 210 h 2046"/>
                  <a:gd name="T32" fmla="*/ 2139 w 4586"/>
                  <a:gd name="T33" fmla="*/ 400 h 2046"/>
                  <a:gd name="T34" fmla="*/ 2240 w 4586"/>
                  <a:gd name="T35" fmla="*/ 699 h 2046"/>
                  <a:gd name="T36" fmla="*/ 2371 w 4586"/>
                  <a:gd name="T37" fmla="*/ 945 h 2046"/>
                  <a:gd name="T38" fmla="*/ 2551 w 4586"/>
                  <a:gd name="T39" fmla="*/ 1137 h 2046"/>
                  <a:gd name="T40" fmla="*/ 2687 w 4586"/>
                  <a:gd name="T41" fmla="*/ 1230 h 2046"/>
                  <a:gd name="T42" fmla="*/ 2807 w 4586"/>
                  <a:gd name="T43" fmla="*/ 1287 h 2046"/>
                  <a:gd name="T44" fmla="*/ 3154 w 4586"/>
                  <a:gd name="T45" fmla="*/ 1408 h 2046"/>
                  <a:gd name="T46" fmla="*/ 3609 w 4586"/>
                  <a:gd name="T47" fmla="*/ 1510 h 2046"/>
                  <a:gd name="T48" fmla="*/ 4033 w 4586"/>
                  <a:gd name="T49" fmla="*/ 1558 h 2046"/>
                  <a:gd name="T50" fmla="*/ 4489 w 4586"/>
                  <a:gd name="T51" fmla="*/ 1567 h 2046"/>
                  <a:gd name="T52" fmla="*/ 4543 w 4586"/>
                  <a:gd name="T53" fmla="*/ 1583 h 2046"/>
                  <a:gd name="T54" fmla="*/ 4585 w 4586"/>
                  <a:gd name="T55" fmla="*/ 1642 h 2046"/>
                  <a:gd name="T56" fmla="*/ 4586 w 4586"/>
                  <a:gd name="T57" fmla="*/ 1680 h 2046"/>
                  <a:gd name="T58" fmla="*/ 4548 w 4586"/>
                  <a:gd name="T59" fmla="*/ 1742 h 2046"/>
                  <a:gd name="T60" fmla="*/ 4493 w 4586"/>
                  <a:gd name="T61" fmla="*/ 1759 h 2046"/>
                  <a:gd name="T62" fmla="*/ 4221 w 4586"/>
                  <a:gd name="T63" fmla="*/ 1758 h 2046"/>
                  <a:gd name="T64" fmla="*/ 3801 w 4586"/>
                  <a:gd name="T65" fmla="*/ 1729 h 2046"/>
                  <a:gd name="T66" fmla="*/ 3339 w 4586"/>
                  <a:gd name="T67" fmla="*/ 1652 h 2046"/>
                  <a:gd name="T68" fmla="*/ 2856 w 4586"/>
                  <a:gd name="T69" fmla="*/ 1512 h 2046"/>
                  <a:gd name="T70" fmla="*/ 2685 w 4586"/>
                  <a:gd name="T71" fmla="*/ 1444 h 2046"/>
                  <a:gd name="T72" fmla="*/ 2508 w 4586"/>
                  <a:gd name="T73" fmla="*/ 1343 h 2046"/>
                  <a:gd name="T74" fmla="*/ 2363 w 4586"/>
                  <a:gd name="T75" fmla="*/ 1227 h 2046"/>
                  <a:gd name="T76" fmla="*/ 2221 w 4586"/>
                  <a:gd name="T77" fmla="*/ 1064 h 2046"/>
                  <a:gd name="T78" fmla="*/ 2068 w 4586"/>
                  <a:gd name="T79" fmla="*/ 783 h 2046"/>
                  <a:gd name="T80" fmla="*/ 1956 w 4586"/>
                  <a:gd name="T81" fmla="*/ 454 h 2046"/>
                  <a:gd name="T82" fmla="*/ 1890 w 4586"/>
                  <a:gd name="T83" fmla="*/ 253 h 2046"/>
                  <a:gd name="T84" fmla="*/ 1848 w 4586"/>
                  <a:gd name="T85" fmla="*/ 193 h 2046"/>
                  <a:gd name="T86" fmla="*/ 1832 w 4586"/>
                  <a:gd name="T87" fmla="*/ 192 h 2046"/>
                  <a:gd name="T88" fmla="*/ 1831 w 4586"/>
                  <a:gd name="T89" fmla="*/ 193 h 2046"/>
                  <a:gd name="T90" fmla="*/ 1633 w 4586"/>
                  <a:gd name="T91" fmla="*/ 314 h 2046"/>
                  <a:gd name="T92" fmla="*/ 1232 w 4586"/>
                  <a:gd name="T93" fmla="*/ 651 h 2046"/>
                  <a:gd name="T94" fmla="*/ 898 w 4586"/>
                  <a:gd name="T95" fmla="*/ 1008 h 2046"/>
                  <a:gd name="T96" fmla="*/ 594 w 4586"/>
                  <a:gd name="T97" fmla="*/ 1388 h 2046"/>
                  <a:gd name="T98" fmla="*/ 264 w 4586"/>
                  <a:gd name="T99" fmla="*/ 1864 h 2046"/>
                  <a:gd name="T100" fmla="*/ 162 w 4586"/>
                  <a:gd name="T101" fmla="*/ 2020 h 2046"/>
                  <a:gd name="T102" fmla="*/ 96 w 4586"/>
                  <a:gd name="T103" fmla="*/ 2046 h 20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586" h="2046">
                    <a:moveTo>
                      <a:pt x="96" y="2046"/>
                    </a:moveTo>
                    <a:lnTo>
                      <a:pt x="84" y="2045"/>
                    </a:lnTo>
                    <a:lnTo>
                      <a:pt x="58" y="2037"/>
                    </a:lnTo>
                    <a:lnTo>
                      <a:pt x="46" y="2032"/>
                    </a:lnTo>
                    <a:lnTo>
                      <a:pt x="31" y="2020"/>
                    </a:lnTo>
                    <a:lnTo>
                      <a:pt x="9" y="1989"/>
                    </a:lnTo>
                    <a:lnTo>
                      <a:pt x="0" y="1953"/>
                    </a:lnTo>
                    <a:lnTo>
                      <a:pt x="6" y="1917"/>
                    </a:lnTo>
                    <a:lnTo>
                      <a:pt x="16" y="1900"/>
                    </a:lnTo>
                    <a:lnTo>
                      <a:pt x="101" y="1765"/>
                    </a:lnTo>
                    <a:lnTo>
                      <a:pt x="266" y="1517"/>
                    </a:lnTo>
                    <a:lnTo>
                      <a:pt x="426" y="1293"/>
                    </a:lnTo>
                    <a:lnTo>
                      <a:pt x="581" y="1091"/>
                    </a:lnTo>
                    <a:lnTo>
                      <a:pt x="729" y="910"/>
                    </a:lnTo>
                    <a:lnTo>
                      <a:pt x="871" y="750"/>
                    </a:lnTo>
                    <a:lnTo>
                      <a:pt x="1067" y="543"/>
                    </a:lnTo>
                    <a:lnTo>
                      <a:pt x="1298" y="332"/>
                    </a:lnTo>
                    <a:lnTo>
                      <a:pt x="1487" y="182"/>
                    </a:lnTo>
                    <a:lnTo>
                      <a:pt x="1632" y="86"/>
                    </a:lnTo>
                    <a:lnTo>
                      <a:pt x="1724" y="33"/>
                    </a:lnTo>
                    <a:lnTo>
                      <a:pt x="1746" y="23"/>
                    </a:lnTo>
                    <a:lnTo>
                      <a:pt x="1756" y="17"/>
                    </a:lnTo>
                    <a:lnTo>
                      <a:pt x="1767" y="12"/>
                    </a:lnTo>
                    <a:lnTo>
                      <a:pt x="1792" y="5"/>
                    </a:lnTo>
                    <a:lnTo>
                      <a:pt x="1841" y="0"/>
                    </a:lnTo>
                    <a:lnTo>
                      <a:pt x="1900" y="7"/>
                    </a:lnTo>
                    <a:lnTo>
                      <a:pt x="1927" y="18"/>
                    </a:lnTo>
                    <a:lnTo>
                      <a:pt x="1949" y="30"/>
                    </a:lnTo>
                    <a:lnTo>
                      <a:pt x="1984" y="57"/>
                    </a:lnTo>
                    <a:lnTo>
                      <a:pt x="2016" y="93"/>
                    </a:lnTo>
                    <a:lnTo>
                      <a:pt x="2045" y="134"/>
                    </a:lnTo>
                    <a:lnTo>
                      <a:pt x="2079" y="210"/>
                    </a:lnTo>
                    <a:lnTo>
                      <a:pt x="2119" y="332"/>
                    </a:lnTo>
                    <a:lnTo>
                      <a:pt x="2139" y="400"/>
                    </a:lnTo>
                    <a:lnTo>
                      <a:pt x="2174" y="514"/>
                    </a:lnTo>
                    <a:lnTo>
                      <a:pt x="2240" y="699"/>
                    </a:lnTo>
                    <a:lnTo>
                      <a:pt x="2297" y="823"/>
                    </a:lnTo>
                    <a:lnTo>
                      <a:pt x="2371" y="945"/>
                    </a:lnTo>
                    <a:lnTo>
                      <a:pt x="2465" y="1059"/>
                    </a:lnTo>
                    <a:lnTo>
                      <a:pt x="2551" y="1137"/>
                    </a:lnTo>
                    <a:lnTo>
                      <a:pt x="2615" y="1186"/>
                    </a:lnTo>
                    <a:lnTo>
                      <a:pt x="2687" y="1230"/>
                    </a:lnTo>
                    <a:lnTo>
                      <a:pt x="2766" y="1270"/>
                    </a:lnTo>
                    <a:lnTo>
                      <a:pt x="2807" y="1287"/>
                    </a:lnTo>
                    <a:lnTo>
                      <a:pt x="2923" y="1333"/>
                    </a:lnTo>
                    <a:lnTo>
                      <a:pt x="3154" y="1408"/>
                    </a:lnTo>
                    <a:lnTo>
                      <a:pt x="3384" y="1467"/>
                    </a:lnTo>
                    <a:lnTo>
                      <a:pt x="3609" y="1510"/>
                    </a:lnTo>
                    <a:lnTo>
                      <a:pt x="3825" y="1540"/>
                    </a:lnTo>
                    <a:lnTo>
                      <a:pt x="4033" y="1558"/>
                    </a:lnTo>
                    <a:lnTo>
                      <a:pt x="4321" y="1570"/>
                    </a:lnTo>
                    <a:lnTo>
                      <a:pt x="4489" y="1567"/>
                    </a:lnTo>
                    <a:lnTo>
                      <a:pt x="4509" y="1570"/>
                    </a:lnTo>
                    <a:lnTo>
                      <a:pt x="4543" y="1583"/>
                    </a:lnTo>
                    <a:lnTo>
                      <a:pt x="4569" y="1609"/>
                    </a:lnTo>
                    <a:lnTo>
                      <a:pt x="4585" y="1642"/>
                    </a:lnTo>
                    <a:lnTo>
                      <a:pt x="4586" y="1660"/>
                    </a:lnTo>
                    <a:lnTo>
                      <a:pt x="4586" y="1680"/>
                    </a:lnTo>
                    <a:lnTo>
                      <a:pt x="4572" y="1715"/>
                    </a:lnTo>
                    <a:lnTo>
                      <a:pt x="4548" y="1742"/>
                    </a:lnTo>
                    <a:lnTo>
                      <a:pt x="4513" y="1756"/>
                    </a:lnTo>
                    <a:lnTo>
                      <a:pt x="4493" y="1759"/>
                    </a:lnTo>
                    <a:lnTo>
                      <a:pt x="4409" y="1761"/>
                    </a:lnTo>
                    <a:lnTo>
                      <a:pt x="4221" y="1758"/>
                    </a:lnTo>
                    <a:lnTo>
                      <a:pt x="4019" y="1749"/>
                    </a:lnTo>
                    <a:lnTo>
                      <a:pt x="3801" y="1729"/>
                    </a:lnTo>
                    <a:lnTo>
                      <a:pt x="3574" y="1697"/>
                    </a:lnTo>
                    <a:lnTo>
                      <a:pt x="3339" y="1652"/>
                    </a:lnTo>
                    <a:lnTo>
                      <a:pt x="3098" y="1591"/>
                    </a:lnTo>
                    <a:lnTo>
                      <a:pt x="2856" y="1512"/>
                    </a:lnTo>
                    <a:lnTo>
                      <a:pt x="2736" y="1465"/>
                    </a:lnTo>
                    <a:lnTo>
                      <a:pt x="2685" y="1444"/>
                    </a:lnTo>
                    <a:lnTo>
                      <a:pt x="2592" y="1396"/>
                    </a:lnTo>
                    <a:lnTo>
                      <a:pt x="2508" y="1343"/>
                    </a:lnTo>
                    <a:lnTo>
                      <a:pt x="2432" y="1287"/>
                    </a:lnTo>
                    <a:lnTo>
                      <a:pt x="2363" y="1227"/>
                    </a:lnTo>
                    <a:lnTo>
                      <a:pt x="2301" y="1163"/>
                    </a:lnTo>
                    <a:lnTo>
                      <a:pt x="2221" y="1064"/>
                    </a:lnTo>
                    <a:lnTo>
                      <a:pt x="2135" y="925"/>
                    </a:lnTo>
                    <a:lnTo>
                      <a:pt x="2068" y="783"/>
                    </a:lnTo>
                    <a:lnTo>
                      <a:pt x="1993" y="576"/>
                    </a:lnTo>
                    <a:lnTo>
                      <a:pt x="1956" y="454"/>
                    </a:lnTo>
                    <a:lnTo>
                      <a:pt x="1931" y="371"/>
                    </a:lnTo>
                    <a:lnTo>
                      <a:pt x="1890" y="253"/>
                    </a:lnTo>
                    <a:lnTo>
                      <a:pt x="1863" y="203"/>
                    </a:lnTo>
                    <a:lnTo>
                      <a:pt x="1848" y="193"/>
                    </a:lnTo>
                    <a:lnTo>
                      <a:pt x="1844" y="192"/>
                    </a:lnTo>
                    <a:lnTo>
                      <a:pt x="1832" y="192"/>
                    </a:lnTo>
                    <a:lnTo>
                      <a:pt x="1832" y="193"/>
                    </a:lnTo>
                    <a:lnTo>
                      <a:pt x="1831" y="193"/>
                    </a:lnTo>
                    <a:lnTo>
                      <a:pt x="1807" y="205"/>
                    </a:lnTo>
                    <a:lnTo>
                      <a:pt x="1633" y="314"/>
                    </a:lnTo>
                    <a:lnTo>
                      <a:pt x="1455" y="450"/>
                    </a:lnTo>
                    <a:lnTo>
                      <a:pt x="1232" y="651"/>
                    </a:lnTo>
                    <a:lnTo>
                      <a:pt x="1038" y="851"/>
                    </a:lnTo>
                    <a:lnTo>
                      <a:pt x="898" y="1008"/>
                    </a:lnTo>
                    <a:lnTo>
                      <a:pt x="749" y="1187"/>
                    </a:lnTo>
                    <a:lnTo>
                      <a:pt x="594" y="1388"/>
                    </a:lnTo>
                    <a:lnTo>
                      <a:pt x="432" y="1614"/>
                    </a:lnTo>
                    <a:lnTo>
                      <a:pt x="264" y="1864"/>
                    </a:lnTo>
                    <a:lnTo>
                      <a:pt x="178" y="2000"/>
                    </a:lnTo>
                    <a:lnTo>
                      <a:pt x="162" y="2020"/>
                    </a:lnTo>
                    <a:lnTo>
                      <a:pt x="121" y="2043"/>
                    </a:lnTo>
                    <a:lnTo>
                      <a:pt x="96" y="204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82">
                <a:extLst>
                  <a:ext uri="{FF2B5EF4-FFF2-40B4-BE49-F238E27FC236}">
                    <a16:creationId xmlns:a16="http://schemas.microsoft.com/office/drawing/2014/main" xmlns="" id="{D185D49A-47F0-44FE-93B2-99052E381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86" y="3035"/>
                <a:ext cx="846" cy="556"/>
              </a:xfrm>
              <a:custGeom>
                <a:avLst/>
                <a:gdLst>
                  <a:gd name="T0" fmla="*/ 2440 w 2537"/>
                  <a:gd name="T1" fmla="*/ 1668 h 1668"/>
                  <a:gd name="T2" fmla="*/ 2335 w 2537"/>
                  <a:gd name="T3" fmla="*/ 1662 h 1668"/>
                  <a:gd name="T4" fmla="*/ 1942 w 2537"/>
                  <a:gd name="T5" fmla="*/ 1619 h 1668"/>
                  <a:gd name="T6" fmla="*/ 1568 w 2537"/>
                  <a:gd name="T7" fmla="*/ 1549 h 1668"/>
                  <a:gd name="T8" fmla="*/ 1212 w 2537"/>
                  <a:gd name="T9" fmla="*/ 1452 h 1668"/>
                  <a:gd name="T10" fmla="*/ 959 w 2537"/>
                  <a:gd name="T11" fmla="*/ 1358 h 1668"/>
                  <a:gd name="T12" fmla="*/ 782 w 2537"/>
                  <a:gd name="T13" fmla="*/ 1275 h 1668"/>
                  <a:gd name="T14" fmla="*/ 584 w 2537"/>
                  <a:gd name="T15" fmla="*/ 1142 h 1668"/>
                  <a:gd name="T16" fmla="*/ 425 w 2537"/>
                  <a:gd name="T17" fmla="*/ 993 h 1668"/>
                  <a:gd name="T18" fmla="*/ 299 w 2537"/>
                  <a:gd name="T19" fmla="*/ 831 h 1668"/>
                  <a:gd name="T20" fmla="*/ 143 w 2537"/>
                  <a:gd name="T21" fmla="*/ 541 h 1668"/>
                  <a:gd name="T22" fmla="*/ 14 w 2537"/>
                  <a:gd name="T23" fmla="*/ 167 h 1668"/>
                  <a:gd name="T24" fmla="*/ 4 w 2537"/>
                  <a:gd name="T25" fmla="*/ 135 h 1668"/>
                  <a:gd name="T26" fmla="*/ 1 w 2537"/>
                  <a:gd name="T27" fmla="*/ 76 h 1668"/>
                  <a:gd name="T28" fmla="*/ 44 w 2537"/>
                  <a:gd name="T29" fmla="*/ 13 h 1668"/>
                  <a:gd name="T30" fmla="*/ 81 w 2537"/>
                  <a:gd name="T31" fmla="*/ 0 h 1668"/>
                  <a:gd name="T32" fmla="*/ 149 w 2537"/>
                  <a:gd name="T33" fmla="*/ 13 h 1668"/>
                  <a:gd name="T34" fmla="*/ 180 w 2537"/>
                  <a:gd name="T35" fmla="*/ 56 h 1668"/>
                  <a:gd name="T36" fmla="*/ 233 w 2537"/>
                  <a:gd name="T37" fmla="*/ 234 h 1668"/>
                  <a:gd name="T38" fmla="*/ 387 w 2537"/>
                  <a:gd name="T39" fmla="*/ 606 h 1668"/>
                  <a:gd name="T40" fmla="*/ 564 w 2537"/>
                  <a:gd name="T41" fmla="*/ 861 h 1668"/>
                  <a:gd name="T42" fmla="*/ 703 w 2537"/>
                  <a:gd name="T43" fmla="*/ 993 h 1668"/>
                  <a:gd name="T44" fmla="*/ 877 w 2537"/>
                  <a:gd name="T45" fmla="*/ 1109 h 1668"/>
                  <a:gd name="T46" fmla="*/ 1030 w 2537"/>
                  <a:gd name="T47" fmla="*/ 1182 h 1668"/>
                  <a:gd name="T48" fmla="*/ 1273 w 2537"/>
                  <a:gd name="T49" fmla="*/ 1270 h 1668"/>
                  <a:gd name="T50" fmla="*/ 1612 w 2537"/>
                  <a:gd name="T51" fmla="*/ 1364 h 1668"/>
                  <a:gd name="T52" fmla="*/ 1972 w 2537"/>
                  <a:gd name="T53" fmla="*/ 1432 h 1668"/>
                  <a:gd name="T54" fmla="*/ 2349 w 2537"/>
                  <a:gd name="T55" fmla="*/ 1472 h 1668"/>
                  <a:gd name="T56" fmla="*/ 2465 w 2537"/>
                  <a:gd name="T57" fmla="*/ 1479 h 1668"/>
                  <a:gd name="T58" fmla="*/ 2523 w 2537"/>
                  <a:gd name="T59" fmla="*/ 1522 h 1668"/>
                  <a:gd name="T60" fmla="*/ 2537 w 2537"/>
                  <a:gd name="T61" fmla="*/ 1576 h 1668"/>
                  <a:gd name="T62" fmla="*/ 2520 w 2537"/>
                  <a:gd name="T63" fmla="*/ 1628 h 1668"/>
                  <a:gd name="T64" fmla="*/ 2460 w 2537"/>
                  <a:gd name="T65" fmla="*/ 1667 h 1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37" h="1668">
                    <a:moveTo>
                      <a:pt x="2441" y="1668"/>
                    </a:moveTo>
                    <a:lnTo>
                      <a:pt x="2440" y="1668"/>
                    </a:lnTo>
                    <a:lnTo>
                      <a:pt x="2437" y="1668"/>
                    </a:lnTo>
                    <a:lnTo>
                      <a:pt x="2335" y="1662"/>
                    </a:lnTo>
                    <a:lnTo>
                      <a:pt x="2137" y="1645"/>
                    </a:lnTo>
                    <a:lnTo>
                      <a:pt x="1942" y="1619"/>
                    </a:lnTo>
                    <a:lnTo>
                      <a:pt x="1753" y="1588"/>
                    </a:lnTo>
                    <a:lnTo>
                      <a:pt x="1568" y="1549"/>
                    </a:lnTo>
                    <a:lnTo>
                      <a:pt x="1387" y="1503"/>
                    </a:lnTo>
                    <a:lnTo>
                      <a:pt x="1212" y="1452"/>
                    </a:lnTo>
                    <a:lnTo>
                      <a:pt x="1042" y="1391"/>
                    </a:lnTo>
                    <a:lnTo>
                      <a:pt x="959" y="1358"/>
                    </a:lnTo>
                    <a:lnTo>
                      <a:pt x="897" y="1333"/>
                    </a:lnTo>
                    <a:lnTo>
                      <a:pt x="782" y="1275"/>
                    </a:lnTo>
                    <a:lnTo>
                      <a:pt x="679" y="1211"/>
                    </a:lnTo>
                    <a:lnTo>
                      <a:pt x="584" y="1142"/>
                    </a:lnTo>
                    <a:lnTo>
                      <a:pt x="501" y="1069"/>
                    </a:lnTo>
                    <a:lnTo>
                      <a:pt x="425" y="993"/>
                    </a:lnTo>
                    <a:lnTo>
                      <a:pt x="359" y="912"/>
                    </a:lnTo>
                    <a:lnTo>
                      <a:pt x="299" y="831"/>
                    </a:lnTo>
                    <a:lnTo>
                      <a:pt x="223" y="706"/>
                    </a:lnTo>
                    <a:lnTo>
                      <a:pt x="143" y="541"/>
                    </a:lnTo>
                    <a:lnTo>
                      <a:pt x="54" y="303"/>
                    </a:lnTo>
                    <a:lnTo>
                      <a:pt x="14" y="167"/>
                    </a:lnTo>
                    <a:lnTo>
                      <a:pt x="10" y="151"/>
                    </a:lnTo>
                    <a:lnTo>
                      <a:pt x="4" y="135"/>
                    </a:lnTo>
                    <a:lnTo>
                      <a:pt x="0" y="115"/>
                    </a:lnTo>
                    <a:lnTo>
                      <a:pt x="1" y="76"/>
                    </a:lnTo>
                    <a:lnTo>
                      <a:pt x="17" y="41"/>
                    </a:lnTo>
                    <a:lnTo>
                      <a:pt x="44" y="13"/>
                    </a:lnTo>
                    <a:lnTo>
                      <a:pt x="61" y="5"/>
                    </a:lnTo>
                    <a:lnTo>
                      <a:pt x="81" y="0"/>
                    </a:lnTo>
                    <a:lnTo>
                      <a:pt x="117" y="0"/>
                    </a:lnTo>
                    <a:lnTo>
                      <a:pt x="149" y="13"/>
                    </a:lnTo>
                    <a:lnTo>
                      <a:pt x="173" y="39"/>
                    </a:lnTo>
                    <a:lnTo>
                      <a:pt x="180" y="56"/>
                    </a:lnTo>
                    <a:lnTo>
                      <a:pt x="195" y="101"/>
                    </a:lnTo>
                    <a:lnTo>
                      <a:pt x="233" y="234"/>
                    </a:lnTo>
                    <a:lnTo>
                      <a:pt x="314" y="455"/>
                    </a:lnTo>
                    <a:lnTo>
                      <a:pt x="387" y="606"/>
                    </a:lnTo>
                    <a:lnTo>
                      <a:pt x="478" y="755"/>
                    </a:lnTo>
                    <a:lnTo>
                      <a:pt x="564" y="861"/>
                    </a:lnTo>
                    <a:lnTo>
                      <a:pt x="630" y="928"/>
                    </a:lnTo>
                    <a:lnTo>
                      <a:pt x="703" y="993"/>
                    </a:lnTo>
                    <a:lnTo>
                      <a:pt x="785" y="1053"/>
                    </a:lnTo>
                    <a:lnTo>
                      <a:pt x="877" y="1109"/>
                    </a:lnTo>
                    <a:lnTo>
                      <a:pt x="976" y="1159"/>
                    </a:lnTo>
                    <a:lnTo>
                      <a:pt x="1030" y="1182"/>
                    </a:lnTo>
                    <a:lnTo>
                      <a:pt x="1109" y="1212"/>
                    </a:lnTo>
                    <a:lnTo>
                      <a:pt x="1273" y="1270"/>
                    </a:lnTo>
                    <a:lnTo>
                      <a:pt x="1440" y="1320"/>
                    </a:lnTo>
                    <a:lnTo>
                      <a:pt x="1612" y="1364"/>
                    </a:lnTo>
                    <a:lnTo>
                      <a:pt x="1790" y="1401"/>
                    </a:lnTo>
                    <a:lnTo>
                      <a:pt x="1972" y="1432"/>
                    </a:lnTo>
                    <a:lnTo>
                      <a:pt x="2159" y="1455"/>
                    </a:lnTo>
                    <a:lnTo>
                      <a:pt x="2349" y="1472"/>
                    </a:lnTo>
                    <a:lnTo>
                      <a:pt x="2445" y="1476"/>
                    </a:lnTo>
                    <a:lnTo>
                      <a:pt x="2465" y="1479"/>
                    </a:lnTo>
                    <a:lnTo>
                      <a:pt x="2498" y="1495"/>
                    </a:lnTo>
                    <a:lnTo>
                      <a:pt x="2523" y="1522"/>
                    </a:lnTo>
                    <a:lnTo>
                      <a:pt x="2536" y="1558"/>
                    </a:lnTo>
                    <a:lnTo>
                      <a:pt x="2537" y="1576"/>
                    </a:lnTo>
                    <a:lnTo>
                      <a:pt x="2534" y="1595"/>
                    </a:lnTo>
                    <a:lnTo>
                      <a:pt x="2520" y="1628"/>
                    </a:lnTo>
                    <a:lnTo>
                      <a:pt x="2494" y="1652"/>
                    </a:lnTo>
                    <a:lnTo>
                      <a:pt x="2460" y="1667"/>
                    </a:lnTo>
                    <a:lnTo>
                      <a:pt x="2441" y="166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83">
                <a:extLst>
                  <a:ext uri="{FF2B5EF4-FFF2-40B4-BE49-F238E27FC236}">
                    <a16:creationId xmlns:a16="http://schemas.microsoft.com/office/drawing/2014/main" xmlns="" id="{DE6136C5-0682-4B3E-89F5-4AAA087D40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" y="4214"/>
                <a:ext cx="849" cy="605"/>
              </a:xfrm>
              <a:custGeom>
                <a:avLst/>
                <a:gdLst>
                  <a:gd name="T0" fmla="*/ 2438 w 2546"/>
                  <a:gd name="T1" fmla="*/ 1815 h 1815"/>
                  <a:gd name="T2" fmla="*/ 2414 w 2546"/>
                  <a:gd name="T3" fmla="*/ 1811 h 1815"/>
                  <a:gd name="T4" fmla="*/ 2360 w 2546"/>
                  <a:gd name="T5" fmla="*/ 1764 h 1815"/>
                  <a:gd name="T6" fmla="*/ 2349 w 2546"/>
                  <a:gd name="T7" fmla="*/ 1708 h 1815"/>
                  <a:gd name="T8" fmla="*/ 2354 w 2546"/>
                  <a:gd name="T9" fmla="*/ 1587 h 1815"/>
                  <a:gd name="T10" fmla="*/ 2322 w 2546"/>
                  <a:gd name="T11" fmla="*/ 1375 h 1815"/>
                  <a:gd name="T12" fmla="*/ 2239 w 2546"/>
                  <a:gd name="T13" fmla="*/ 1203 h 1815"/>
                  <a:gd name="T14" fmla="*/ 2190 w 2546"/>
                  <a:gd name="T15" fmla="*/ 1151 h 1815"/>
                  <a:gd name="T16" fmla="*/ 2044 w 2546"/>
                  <a:gd name="T17" fmla="*/ 1077 h 1815"/>
                  <a:gd name="T18" fmla="*/ 1561 w 2546"/>
                  <a:gd name="T19" fmla="*/ 925 h 1815"/>
                  <a:gd name="T20" fmla="*/ 1015 w 2546"/>
                  <a:gd name="T21" fmla="*/ 758 h 1815"/>
                  <a:gd name="T22" fmla="*/ 586 w 2546"/>
                  <a:gd name="T23" fmla="*/ 586 h 1815"/>
                  <a:gd name="T24" fmla="*/ 262 w 2546"/>
                  <a:gd name="T25" fmla="*/ 394 h 1815"/>
                  <a:gd name="T26" fmla="*/ 110 w 2546"/>
                  <a:gd name="T27" fmla="*/ 262 h 1815"/>
                  <a:gd name="T28" fmla="*/ 19 w 2546"/>
                  <a:gd name="T29" fmla="*/ 150 h 1815"/>
                  <a:gd name="T30" fmla="*/ 0 w 2546"/>
                  <a:gd name="T31" fmla="*/ 97 h 1815"/>
                  <a:gd name="T32" fmla="*/ 26 w 2546"/>
                  <a:gd name="T33" fmla="*/ 30 h 1815"/>
                  <a:gd name="T34" fmla="*/ 59 w 2546"/>
                  <a:gd name="T35" fmla="*/ 7 h 1815"/>
                  <a:gd name="T36" fmla="*/ 130 w 2546"/>
                  <a:gd name="T37" fmla="*/ 6 h 1815"/>
                  <a:gd name="T38" fmla="*/ 175 w 2546"/>
                  <a:gd name="T39" fmla="*/ 40 h 1815"/>
                  <a:gd name="T40" fmla="*/ 255 w 2546"/>
                  <a:gd name="T41" fmla="*/ 137 h 1815"/>
                  <a:gd name="T42" fmla="*/ 393 w 2546"/>
                  <a:gd name="T43" fmla="*/ 254 h 1815"/>
                  <a:gd name="T44" fmla="*/ 694 w 2546"/>
                  <a:gd name="T45" fmla="*/ 426 h 1815"/>
                  <a:gd name="T46" fmla="*/ 1097 w 2546"/>
                  <a:gd name="T47" fmla="*/ 583 h 1815"/>
                  <a:gd name="T48" fmla="*/ 1614 w 2546"/>
                  <a:gd name="T49" fmla="*/ 741 h 1815"/>
                  <a:gd name="T50" fmla="*/ 1968 w 2546"/>
                  <a:gd name="T51" fmla="*/ 847 h 1815"/>
                  <a:gd name="T52" fmla="*/ 2263 w 2546"/>
                  <a:gd name="T53" fmla="*/ 972 h 1815"/>
                  <a:gd name="T54" fmla="*/ 2342 w 2546"/>
                  <a:gd name="T55" fmla="*/ 1032 h 1815"/>
                  <a:gd name="T56" fmla="*/ 2405 w 2546"/>
                  <a:gd name="T57" fmla="*/ 1108 h 1815"/>
                  <a:gd name="T58" fmla="*/ 2500 w 2546"/>
                  <a:gd name="T59" fmla="*/ 1305 h 1815"/>
                  <a:gd name="T60" fmla="*/ 2542 w 2546"/>
                  <a:gd name="T61" fmla="*/ 1524 h 1815"/>
                  <a:gd name="T62" fmla="*/ 2542 w 2546"/>
                  <a:gd name="T63" fmla="*/ 1712 h 1815"/>
                  <a:gd name="T64" fmla="*/ 2536 w 2546"/>
                  <a:gd name="T65" fmla="*/ 1749 h 1815"/>
                  <a:gd name="T66" fmla="*/ 2494 w 2546"/>
                  <a:gd name="T67" fmla="*/ 1802 h 1815"/>
                  <a:gd name="T68" fmla="*/ 2444 w 2546"/>
                  <a:gd name="T69" fmla="*/ 1815 h 1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46" h="1815">
                    <a:moveTo>
                      <a:pt x="2444" y="1815"/>
                    </a:moveTo>
                    <a:lnTo>
                      <a:pt x="2438" y="1815"/>
                    </a:lnTo>
                    <a:lnTo>
                      <a:pt x="2433" y="1815"/>
                    </a:lnTo>
                    <a:lnTo>
                      <a:pt x="2414" y="1811"/>
                    </a:lnTo>
                    <a:lnTo>
                      <a:pt x="2381" y="1792"/>
                    </a:lnTo>
                    <a:lnTo>
                      <a:pt x="2360" y="1764"/>
                    </a:lnTo>
                    <a:lnTo>
                      <a:pt x="2349" y="1728"/>
                    </a:lnTo>
                    <a:lnTo>
                      <a:pt x="2349" y="1708"/>
                    </a:lnTo>
                    <a:lnTo>
                      <a:pt x="2351" y="1696"/>
                    </a:lnTo>
                    <a:lnTo>
                      <a:pt x="2354" y="1587"/>
                    </a:lnTo>
                    <a:lnTo>
                      <a:pt x="2341" y="1464"/>
                    </a:lnTo>
                    <a:lnTo>
                      <a:pt x="2322" y="1375"/>
                    </a:lnTo>
                    <a:lnTo>
                      <a:pt x="2288" y="1286"/>
                    </a:lnTo>
                    <a:lnTo>
                      <a:pt x="2239" y="1203"/>
                    </a:lnTo>
                    <a:lnTo>
                      <a:pt x="2206" y="1166"/>
                    </a:lnTo>
                    <a:lnTo>
                      <a:pt x="2190" y="1151"/>
                    </a:lnTo>
                    <a:lnTo>
                      <a:pt x="2143" y="1121"/>
                    </a:lnTo>
                    <a:lnTo>
                      <a:pt x="2044" y="1077"/>
                    </a:lnTo>
                    <a:lnTo>
                      <a:pt x="1772" y="985"/>
                    </a:lnTo>
                    <a:lnTo>
                      <a:pt x="1561" y="925"/>
                    </a:lnTo>
                    <a:lnTo>
                      <a:pt x="1347" y="863"/>
                    </a:lnTo>
                    <a:lnTo>
                      <a:pt x="1015" y="758"/>
                    </a:lnTo>
                    <a:lnTo>
                      <a:pt x="796" y="678"/>
                    </a:lnTo>
                    <a:lnTo>
                      <a:pt x="586" y="586"/>
                    </a:lnTo>
                    <a:lnTo>
                      <a:pt x="393" y="482"/>
                    </a:lnTo>
                    <a:lnTo>
                      <a:pt x="262" y="394"/>
                    </a:lnTo>
                    <a:lnTo>
                      <a:pt x="182" y="330"/>
                    </a:lnTo>
                    <a:lnTo>
                      <a:pt x="110" y="262"/>
                    </a:lnTo>
                    <a:lnTo>
                      <a:pt x="46" y="189"/>
                    </a:lnTo>
                    <a:lnTo>
                      <a:pt x="19" y="150"/>
                    </a:lnTo>
                    <a:lnTo>
                      <a:pt x="8" y="133"/>
                    </a:lnTo>
                    <a:lnTo>
                      <a:pt x="0" y="97"/>
                    </a:lnTo>
                    <a:lnTo>
                      <a:pt x="7" y="61"/>
                    </a:lnTo>
                    <a:lnTo>
                      <a:pt x="26" y="30"/>
                    </a:lnTo>
                    <a:lnTo>
                      <a:pt x="41" y="17"/>
                    </a:lnTo>
                    <a:lnTo>
                      <a:pt x="59" y="7"/>
                    </a:lnTo>
                    <a:lnTo>
                      <a:pt x="95" y="0"/>
                    </a:lnTo>
                    <a:lnTo>
                      <a:pt x="130" y="6"/>
                    </a:lnTo>
                    <a:lnTo>
                      <a:pt x="162" y="26"/>
                    </a:lnTo>
                    <a:lnTo>
                      <a:pt x="175" y="40"/>
                    </a:lnTo>
                    <a:lnTo>
                      <a:pt x="199" y="74"/>
                    </a:lnTo>
                    <a:lnTo>
                      <a:pt x="255" y="137"/>
                    </a:lnTo>
                    <a:lnTo>
                      <a:pt x="321" y="198"/>
                    </a:lnTo>
                    <a:lnTo>
                      <a:pt x="393" y="254"/>
                    </a:lnTo>
                    <a:lnTo>
                      <a:pt x="513" y="332"/>
                    </a:lnTo>
                    <a:lnTo>
                      <a:pt x="694" y="426"/>
                    </a:lnTo>
                    <a:lnTo>
                      <a:pt x="890" y="510"/>
                    </a:lnTo>
                    <a:lnTo>
                      <a:pt x="1097" y="583"/>
                    </a:lnTo>
                    <a:lnTo>
                      <a:pt x="1412" y="682"/>
                    </a:lnTo>
                    <a:lnTo>
                      <a:pt x="1614" y="741"/>
                    </a:lnTo>
                    <a:lnTo>
                      <a:pt x="1740" y="778"/>
                    </a:lnTo>
                    <a:lnTo>
                      <a:pt x="1968" y="847"/>
                    </a:lnTo>
                    <a:lnTo>
                      <a:pt x="2156" y="916"/>
                    </a:lnTo>
                    <a:lnTo>
                      <a:pt x="2263" y="972"/>
                    </a:lnTo>
                    <a:lnTo>
                      <a:pt x="2321" y="1011"/>
                    </a:lnTo>
                    <a:lnTo>
                      <a:pt x="2342" y="1032"/>
                    </a:lnTo>
                    <a:lnTo>
                      <a:pt x="2365" y="1057"/>
                    </a:lnTo>
                    <a:lnTo>
                      <a:pt x="2405" y="1108"/>
                    </a:lnTo>
                    <a:lnTo>
                      <a:pt x="2454" y="1190"/>
                    </a:lnTo>
                    <a:lnTo>
                      <a:pt x="2500" y="1305"/>
                    </a:lnTo>
                    <a:lnTo>
                      <a:pt x="2527" y="1418"/>
                    </a:lnTo>
                    <a:lnTo>
                      <a:pt x="2542" y="1524"/>
                    </a:lnTo>
                    <a:lnTo>
                      <a:pt x="2546" y="1615"/>
                    </a:lnTo>
                    <a:lnTo>
                      <a:pt x="2542" y="1712"/>
                    </a:lnTo>
                    <a:lnTo>
                      <a:pt x="2539" y="1732"/>
                    </a:lnTo>
                    <a:lnTo>
                      <a:pt x="2536" y="1749"/>
                    </a:lnTo>
                    <a:lnTo>
                      <a:pt x="2520" y="1779"/>
                    </a:lnTo>
                    <a:lnTo>
                      <a:pt x="2494" y="1802"/>
                    </a:lnTo>
                    <a:lnTo>
                      <a:pt x="2463" y="1814"/>
                    </a:lnTo>
                    <a:lnTo>
                      <a:pt x="2444" y="181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84">
                <a:extLst>
                  <a:ext uri="{FF2B5EF4-FFF2-40B4-BE49-F238E27FC236}">
                    <a16:creationId xmlns:a16="http://schemas.microsoft.com/office/drawing/2014/main" xmlns="" id="{2FC573EA-AA68-4423-A5B9-5BE808AA96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7" y="4819"/>
                <a:ext cx="64" cy="199"/>
              </a:xfrm>
              <a:custGeom>
                <a:avLst/>
                <a:gdLst>
                  <a:gd name="T0" fmla="*/ 95 w 191"/>
                  <a:gd name="T1" fmla="*/ 597 h 597"/>
                  <a:gd name="T2" fmla="*/ 76 w 191"/>
                  <a:gd name="T3" fmla="*/ 595 h 597"/>
                  <a:gd name="T4" fmla="*/ 42 w 191"/>
                  <a:gd name="T5" fmla="*/ 581 h 597"/>
                  <a:gd name="T6" fmla="*/ 16 w 191"/>
                  <a:gd name="T7" fmla="*/ 555 h 597"/>
                  <a:gd name="T8" fmla="*/ 2 w 191"/>
                  <a:gd name="T9" fmla="*/ 521 h 597"/>
                  <a:gd name="T10" fmla="*/ 0 w 191"/>
                  <a:gd name="T11" fmla="*/ 501 h 597"/>
                  <a:gd name="T12" fmla="*/ 0 w 191"/>
                  <a:gd name="T13" fmla="*/ 96 h 597"/>
                  <a:gd name="T14" fmla="*/ 2 w 191"/>
                  <a:gd name="T15" fmla="*/ 76 h 597"/>
                  <a:gd name="T16" fmla="*/ 16 w 191"/>
                  <a:gd name="T17" fmla="*/ 42 h 597"/>
                  <a:gd name="T18" fmla="*/ 42 w 191"/>
                  <a:gd name="T19" fmla="*/ 16 h 597"/>
                  <a:gd name="T20" fmla="*/ 76 w 191"/>
                  <a:gd name="T21" fmla="*/ 2 h 597"/>
                  <a:gd name="T22" fmla="*/ 95 w 191"/>
                  <a:gd name="T23" fmla="*/ 0 h 597"/>
                  <a:gd name="T24" fmla="*/ 115 w 191"/>
                  <a:gd name="T25" fmla="*/ 2 h 597"/>
                  <a:gd name="T26" fmla="*/ 150 w 191"/>
                  <a:gd name="T27" fmla="*/ 16 h 597"/>
                  <a:gd name="T28" fmla="*/ 175 w 191"/>
                  <a:gd name="T29" fmla="*/ 42 h 597"/>
                  <a:gd name="T30" fmla="*/ 190 w 191"/>
                  <a:gd name="T31" fmla="*/ 76 h 597"/>
                  <a:gd name="T32" fmla="*/ 191 w 191"/>
                  <a:gd name="T33" fmla="*/ 96 h 597"/>
                  <a:gd name="T34" fmla="*/ 191 w 191"/>
                  <a:gd name="T35" fmla="*/ 501 h 597"/>
                  <a:gd name="T36" fmla="*/ 190 w 191"/>
                  <a:gd name="T37" fmla="*/ 521 h 597"/>
                  <a:gd name="T38" fmla="*/ 175 w 191"/>
                  <a:gd name="T39" fmla="*/ 555 h 597"/>
                  <a:gd name="T40" fmla="*/ 150 w 191"/>
                  <a:gd name="T41" fmla="*/ 581 h 597"/>
                  <a:gd name="T42" fmla="*/ 115 w 191"/>
                  <a:gd name="T43" fmla="*/ 595 h 597"/>
                  <a:gd name="T44" fmla="*/ 95 w 191"/>
                  <a:gd name="T45" fmla="*/ 597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1" h="597">
                    <a:moveTo>
                      <a:pt x="95" y="597"/>
                    </a:moveTo>
                    <a:lnTo>
                      <a:pt x="76" y="595"/>
                    </a:lnTo>
                    <a:lnTo>
                      <a:pt x="42" y="581"/>
                    </a:lnTo>
                    <a:lnTo>
                      <a:pt x="16" y="555"/>
                    </a:lnTo>
                    <a:lnTo>
                      <a:pt x="2" y="521"/>
                    </a:lnTo>
                    <a:lnTo>
                      <a:pt x="0" y="501"/>
                    </a:lnTo>
                    <a:lnTo>
                      <a:pt x="0" y="96"/>
                    </a:lnTo>
                    <a:lnTo>
                      <a:pt x="2" y="76"/>
                    </a:lnTo>
                    <a:lnTo>
                      <a:pt x="16" y="42"/>
                    </a:lnTo>
                    <a:lnTo>
                      <a:pt x="42" y="16"/>
                    </a:lnTo>
                    <a:lnTo>
                      <a:pt x="76" y="2"/>
                    </a:lnTo>
                    <a:lnTo>
                      <a:pt x="95" y="0"/>
                    </a:lnTo>
                    <a:lnTo>
                      <a:pt x="115" y="2"/>
                    </a:lnTo>
                    <a:lnTo>
                      <a:pt x="150" y="16"/>
                    </a:lnTo>
                    <a:lnTo>
                      <a:pt x="175" y="42"/>
                    </a:lnTo>
                    <a:lnTo>
                      <a:pt x="190" y="76"/>
                    </a:lnTo>
                    <a:lnTo>
                      <a:pt x="191" y="96"/>
                    </a:lnTo>
                    <a:lnTo>
                      <a:pt x="191" y="501"/>
                    </a:lnTo>
                    <a:lnTo>
                      <a:pt x="190" y="521"/>
                    </a:lnTo>
                    <a:lnTo>
                      <a:pt x="175" y="555"/>
                    </a:lnTo>
                    <a:lnTo>
                      <a:pt x="150" y="581"/>
                    </a:lnTo>
                    <a:lnTo>
                      <a:pt x="115" y="595"/>
                    </a:lnTo>
                    <a:lnTo>
                      <a:pt x="95" y="597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85">
                <a:extLst>
                  <a:ext uri="{FF2B5EF4-FFF2-40B4-BE49-F238E27FC236}">
                    <a16:creationId xmlns:a16="http://schemas.microsoft.com/office/drawing/2014/main" xmlns="" id="{39084D94-B878-451C-B1D8-E115B3E547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3" y="3274"/>
                <a:ext cx="491" cy="1004"/>
              </a:xfrm>
              <a:custGeom>
                <a:avLst/>
                <a:gdLst>
                  <a:gd name="T0" fmla="*/ 1378 w 1474"/>
                  <a:gd name="T1" fmla="*/ 3011 h 3011"/>
                  <a:gd name="T2" fmla="*/ 1359 w 1474"/>
                  <a:gd name="T3" fmla="*/ 3009 h 3011"/>
                  <a:gd name="T4" fmla="*/ 1322 w 1474"/>
                  <a:gd name="T5" fmla="*/ 2993 h 3011"/>
                  <a:gd name="T6" fmla="*/ 1306 w 1474"/>
                  <a:gd name="T7" fmla="*/ 2979 h 3011"/>
                  <a:gd name="T8" fmla="*/ 1194 w 1474"/>
                  <a:gd name="T9" fmla="*/ 2850 h 3011"/>
                  <a:gd name="T10" fmla="*/ 988 w 1474"/>
                  <a:gd name="T11" fmla="*/ 2580 h 3011"/>
                  <a:gd name="T12" fmla="*/ 895 w 1474"/>
                  <a:gd name="T13" fmla="*/ 2443 h 3011"/>
                  <a:gd name="T14" fmla="*/ 810 w 1474"/>
                  <a:gd name="T15" fmla="*/ 2311 h 3011"/>
                  <a:gd name="T16" fmla="*/ 658 w 1474"/>
                  <a:gd name="T17" fmla="*/ 2048 h 3011"/>
                  <a:gd name="T18" fmla="*/ 525 w 1474"/>
                  <a:gd name="T19" fmla="*/ 1789 h 3011"/>
                  <a:gd name="T20" fmla="*/ 410 w 1474"/>
                  <a:gd name="T21" fmla="*/ 1533 h 3011"/>
                  <a:gd name="T22" fmla="*/ 311 w 1474"/>
                  <a:gd name="T23" fmla="*/ 1287 h 3011"/>
                  <a:gd name="T24" fmla="*/ 230 w 1474"/>
                  <a:gd name="T25" fmla="*/ 1053 h 3011"/>
                  <a:gd name="T26" fmla="*/ 161 w 1474"/>
                  <a:gd name="T27" fmla="*/ 832 h 3011"/>
                  <a:gd name="T28" fmla="*/ 106 w 1474"/>
                  <a:gd name="T29" fmla="*/ 630 h 3011"/>
                  <a:gd name="T30" fmla="*/ 83 w 1474"/>
                  <a:gd name="T31" fmla="*/ 537 h 3011"/>
                  <a:gd name="T32" fmla="*/ 43 w 1474"/>
                  <a:gd name="T33" fmla="*/ 353 h 3011"/>
                  <a:gd name="T34" fmla="*/ 5 w 1474"/>
                  <a:gd name="T35" fmla="*/ 132 h 3011"/>
                  <a:gd name="T36" fmla="*/ 2 w 1474"/>
                  <a:gd name="T37" fmla="*/ 108 h 3011"/>
                  <a:gd name="T38" fmla="*/ 0 w 1474"/>
                  <a:gd name="T39" fmla="*/ 88 h 3011"/>
                  <a:gd name="T40" fmla="*/ 10 w 1474"/>
                  <a:gd name="T41" fmla="*/ 52 h 3011"/>
                  <a:gd name="T42" fmla="*/ 33 w 1474"/>
                  <a:gd name="T43" fmla="*/ 23 h 3011"/>
                  <a:gd name="T44" fmla="*/ 66 w 1474"/>
                  <a:gd name="T45" fmla="*/ 5 h 3011"/>
                  <a:gd name="T46" fmla="*/ 85 w 1474"/>
                  <a:gd name="T47" fmla="*/ 2 h 3011"/>
                  <a:gd name="T48" fmla="*/ 104 w 1474"/>
                  <a:gd name="T49" fmla="*/ 0 h 3011"/>
                  <a:gd name="T50" fmla="*/ 138 w 1474"/>
                  <a:gd name="T51" fmla="*/ 12 h 3011"/>
                  <a:gd name="T52" fmla="*/ 168 w 1474"/>
                  <a:gd name="T53" fmla="*/ 33 h 3011"/>
                  <a:gd name="T54" fmla="*/ 187 w 1474"/>
                  <a:gd name="T55" fmla="*/ 66 h 3011"/>
                  <a:gd name="T56" fmla="*/ 191 w 1474"/>
                  <a:gd name="T57" fmla="*/ 85 h 3011"/>
                  <a:gd name="T58" fmla="*/ 194 w 1474"/>
                  <a:gd name="T59" fmla="*/ 105 h 3011"/>
                  <a:gd name="T60" fmla="*/ 230 w 1474"/>
                  <a:gd name="T61" fmla="*/ 317 h 3011"/>
                  <a:gd name="T62" fmla="*/ 270 w 1474"/>
                  <a:gd name="T63" fmla="*/ 492 h 3011"/>
                  <a:gd name="T64" fmla="*/ 314 w 1474"/>
                  <a:gd name="T65" fmla="*/ 676 h 3011"/>
                  <a:gd name="T66" fmla="*/ 410 w 1474"/>
                  <a:gd name="T67" fmla="*/ 991 h 3011"/>
                  <a:gd name="T68" fmla="*/ 491 w 1474"/>
                  <a:gd name="T69" fmla="*/ 1219 h 3011"/>
                  <a:gd name="T70" fmla="*/ 585 w 1474"/>
                  <a:gd name="T71" fmla="*/ 1457 h 3011"/>
                  <a:gd name="T72" fmla="*/ 697 w 1474"/>
                  <a:gd name="T73" fmla="*/ 1706 h 3011"/>
                  <a:gd name="T74" fmla="*/ 825 w 1474"/>
                  <a:gd name="T75" fmla="*/ 1956 h 3011"/>
                  <a:gd name="T76" fmla="*/ 972 w 1474"/>
                  <a:gd name="T77" fmla="*/ 2210 h 3011"/>
                  <a:gd name="T78" fmla="*/ 1055 w 1474"/>
                  <a:gd name="T79" fmla="*/ 2337 h 3011"/>
                  <a:gd name="T80" fmla="*/ 1144 w 1474"/>
                  <a:gd name="T81" fmla="*/ 2470 h 3011"/>
                  <a:gd name="T82" fmla="*/ 1342 w 1474"/>
                  <a:gd name="T83" fmla="*/ 2728 h 3011"/>
                  <a:gd name="T84" fmla="*/ 1450 w 1474"/>
                  <a:gd name="T85" fmla="*/ 2851 h 3011"/>
                  <a:gd name="T86" fmla="*/ 1461 w 1474"/>
                  <a:gd name="T87" fmla="*/ 2867 h 3011"/>
                  <a:gd name="T88" fmla="*/ 1474 w 1474"/>
                  <a:gd name="T89" fmla="*/ 2903 h 3011"/>
                  <a:gd name="T90" fmla="*/ 1471 w 1474"/>
                  <a:gd name="T91" fmla="*/ 2939 h 3011"/>
                  <a:gd name="T92" fmla="*/ 1455 w 1474"/>
                  <a:gd name="T93" fmla="*/ 2973 h 3011"/>
                  <a:gd name="T94" fmla="*/ 1442 w 1474"/>
                  <a:gd name="T95" fmla="*/ 2988 h 3011"/>
                  <a:gd name="T96" fmla="*/ 1428 w 1474"/>
                  <a:gd name="T97" fmla="*/ 2998 h 3011"/>
                  <a:gd name="T98" fmla="*/ 1395 w 1474"/>
                  <a:gd name="T99" fmla="*/ 3011 h 3011"/>
                  <a:gd name="T100" fmla="*/ 1378 w 1474"/>
                  <a:gd name="T101" fmla="*/ 3011 h 3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74" h="3011">
                    <a:moveTo>
                      <a:pt x="1378" y="3011"/>
                    </a:moveTo>
                    <a:lnTo>
                      <a:pt x="1359" y="3009"/>
                    </a:lnTo>
                    <a:lnTo>
                      <a:pt x="1322" y="2993"/>
                    </a:lnTo>
                    <a:lnTo>
                      <a:pt x="1306" y="2979"/>
                    </a:lnTo>
                    <a:lnTo>
                      <a:pt x="1194" y="2850"/>
                    </a:lnTo>
                    <a:lnTo>
                      <a:pt x="988" y="2580"/>
                    </a:lnTo>
                    <a:lnTo>
                      <a:pt x="895" y="2443"/>
                    </a:lnTo>
                    <a:lnTo>
                      <a:pt x="810" y="2311"/>
                    </a:lnTo>
                    <a:lnTo>
                      <a:pt x="658" y="2048"/>
                    </a:lnTo>
                    <a:lnTo>
                      <a:pt x="525" y="1789"/>
                    </a:lnTo>
                    <a:lnTo>
                      <a:pt x="410" y="1533"/>
                    </a:lnTo>
                    <a:lnTo>
                      <a:pt x="311" y="1287"/>
                    </a:lnTo>
                    <a:lnTo>
                      <a:pt x="230" y="1053"/>
                    </a:lnTo>
                    <a:lnTo>
                      <a:pt x="161" y="832"/>
                    </a:lnTo>
                    <a:lnTo>
                      <a:pt x="106" y="630"/>
                    </a:lnTo>
                    <a:lnTo>
                      <a:pt x="83" y="537"/>
                    </a:lnTo>
                    <a:lnTo>
                      <a:pt x="43" y="353"/>
                    </a:lnTo>
                    <a:lnTo>
                      <a:pt x="5" y="132"/>
                    </a:lnTo>
                    <a:lnTo>
                      <a:pt x="2" y="108"/>
                    </a:lnTo>
                    <a:lnTo>
                      <a:pt x="0" y="88"/>
                    </a:lnTo>
                    <a:lnTo>
                      <a:pt x="10" y="52"/>
                    </a:lnTo>
                    <a:lnTo>
                      <a:pt x="33" y="23"/>
                    </a:lnTo>
                    <a:lnTo>
                      <a:pt x="66" y="5"/>
                    </a:lnTo>
                    <a:lnTo>
                      <a:pt x="85" y="2"/>
                    </a:lnTo>
                    <a:lnTo>
                      <a:pt x="104" y="0"/>
                    </a:lnTo>
                    <a:lnTo>
                      <a:pt x="138" y="12"/>
                    </a:lnTo>
                    <a:lnTo>
                      <a:pt x="168" y="33"/>
                    </a:lnTo>
                    <a:lnTo>
                      <a:pt x="187" y="66"/>
                    </a:lnTo>
                    <a:lnTo>
                      <a:pt x="191" y="85"/>
                    </a:lnTo>
                    <a:lnTo>
                      <a:pt x="194" y="105"/>
                    </a:lnTo>
                    <a:lnTo>
                      <a:pt x="230" y="317"/>
                    </a:lnTo>
                    <a:lnTo>
                      <a:pt x="270" y="492"/>
                    </a:lnTo>
                    <a:lnTo>
                      <a:pt x="314" y="676"/>
                    </a:lnTo>
                    <a:lnTo>
                      <a:pt x="410" y="991"/>
                    </a:lnTo>
                    <a:lnTo>
                      <a:pt x="491" y="1219"/>
                    </a:lnTo>
                    <a:lnTo>
                      <a:pt x="585" y="1457"/>
                    </a:lnTo>
                    <a:lnTo>
                      <a:pt x="697" y="1706"/>
                    </a:lnTo>
                    <a:lnTo>
                      <a:pt x="825" y="1956"/>
                    </a:lnTo>
                    <a:lnTo>
                      <a:pt x="972" y="2210"/>
                    </a:lnTo>
                    <a:lnTo>
                      <a:pt x="1055" y="2337"/>
                    </a:lnTo>
                    <a:lnTo>
                      <a:pt x="1144" y="2470"/>
                    </a:lnTo>
                    <a:lnTo>
                      <a:pt x="1342" y="2728"/>
                    </a:lnTo>
                    <a:lnTo>
                      <a:pt x="1450" y="2851"/>
                    </a:lnTo>
                    <a:lnTo>
                      <a:pt x="1461" y="2867"/>
                    </a:lnTo>
                    <a:lnTo>
                      <a:pt x="1474" y="2903"/>
                    </a:lnTo>
                    <a:lnTo>
                      <a:pt x="1471" y="2939"/>
                    </a:lnTo>
                    <a:lnTo>
                      <a:pt x="1455" y="2973"/>
                    </a:lnTo>
                    <a:lnTo>
                      <a:pt x="1442" y="2988"/>
                    </a:lnTo>
                    <a:lnTo>
                      <a:pt x="1428" y="2998"/>
                    </a:lnTo>
                    <a:lnTo>
                      <a:pt x="1395" y="3011"/>
                    </a:lnTo>
                    <a:lnTo>
                      <a:pt x="1378" y="301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86">
                <a:extLst>
                  <a:ext uri="{FF2B5EF4-FFF2-40B4-BE49-F238E27FC236}">
                    <a16:creationId xmlns:a16="http://schemas.microsoft.com/office/drawing/2014/main" xmlns="" id="{FE482031-AB49-43BB-8051-DC2DBE1DB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3" y="3274"/>
                <a:ext cx="255" cy="64"/>
              </a:xfrm>
              <a:custGeom>
                <a:avLst/>
                <a:gdLst>
                  <a:gd name="T0" fmla="*/ 670 w 764"/>
                  <a:gd name="T1" fmla="*/ 191 h 191"/>
                  <a:gd name="T2" fmla="*/ 96 w 764"/>
                  <a:gd name="T3" fmla="*/ 191 h 191"/>
                  <a:gd name="T4" fmla="*/ 76 w 764"/>
                  <a:gd name="T5" fmla="*/ 190 h 191"/>
                  <a:gd name="T6" fmla="*/ 42 w 764"/>
                  <a:gd name="T7" fmla="*/ 175 h 191"/>
                  <a:gd name="T8" fmla="*/ 16 w 764"/>
                  <a:gd name="T9" fmla="*/ 150 h 191"/>
                  <a:gd name="T10" fmla="*/ 2 w 764"/>
                  <a:gd name="T11" fmla="*/ 115 h 191"/>
                  <a:gd name="T12" fmla="*/ 0 w 764"/>
                  <a:gd name="T13" fmla="*/ 97 h 191"/>
                  <a:gd name="T14" fmla="*/ 2 w 764"/>
                  <a:gd name="T15" fmla="*/ 76 h 191"/>
                  <a:gd name="T16" fmla="*/ 16 w 764"/>
                  <a:gd name="T17" fmla="*/ 42 h 191"/>
                  <a:gd name="T18" fmla="*/ 42 w 764"/>
                  <a:gd name="T19" fmla="*/ 16 h 191"/>
                  <a:gd name="T20" fmla="*/ 76 w 764"/>
                  <a:gd name="T21" fmla="*/ 2 h 191"/>
                  <a:gd name="T22" fmla="*/ 96 w 764"/>
                  <a:gd name="T23" fmla="*/ 0 h 191"/>
                  <a:gd name="T24" fmla="*/ 670 w 764"/>
                  <a:gd name="T25" fmla="*/ 0 h 191"/>
                  <a:gd name="T26" fmla="*/ 688 w 764"/>
                  <a:gd name="T27" fmla="*/ 2 h 191"/>
                  <a:gd name="T28" fmla="*/ 723 w 764"/>
                  <a:gd name="T29" fmla="*/ 16 h 191"/>
                  <a:gd name="T30" fmla="*/ 749 w 764"/>
                  <a:gd name="T31" fmla="*/ 42 h 191"/>
                  <a:gd name="T32" fmla="*/ 764 w 764"/>
                  <a:gd name="T33" fmla="*/ 76 h 191"/>
                  <a:gd name="T34" fmla="*/ 764 w 764"/>
                  <a:gd name="T35" fmla="*/ 97 h 191"/>
                  <a:gd name="T36" fmla="*/ 764 w 764"/>
                  <a:gd name="T37" fmla="*/ 115 h 191"/>
                  <a:gd name="T38" fmla="*/ 749 w 764"/>
                  <a:gd name="T39" fmla="*/ 150 h 191"/>
                  <a:gd name="T40" fmla="*/ 723 w 764"/>
                  <a:gd name="T41" fmla="*/ 175 h 191"/>
                  <a:gd name="T42" fmla="*/ 688 w 764"/>
                  <a:gd name="T43" fmla="*/ 190 h 191"/>
                  <a:gd name="T44" fmla="*/ 670 w 764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64" h="191">
                    <a:moveTo>
                      <a:pt x="670" y="191"/>
                    </a:moveTo>
                    <a:lnTo>
                      <a:pt x="96" y="191"/>
                    </a:lnTo>
                    <a:lnTo>
                      <a:pt x="76" y="190"/>
                    </a:lnTo>
                    <a:lnTo>
                      <a:pt x="42" y="175"/>
                    </a:lnTo>
                    <a:lnTo>
                      <a:pt x="16" y="150"/>
                    </a:lnTo>
                    <a:lnTo>
                      <a:pt x="2" y="115"/>
                    </a:lnTo>
                    <a:lnTo>
                      <a:pt x="0" y="97"/>
                    </a:lnTo>
                    <a:lnTo>
                      <a:pt x="2" y="76"/>
                    </a:lnTo>
                    <a:lnTo>
                      <a:pt x="16" y="42"/>
                    </a:lnTo>
                    <a:lnTo>
                      <a:pt x="42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670" y="0"/>
                    </a:lnTo>
                    <a:lnTo>
                      <a:pt x="688" y="2"/>
                    </a:lnTo>
                    <a:lnTo>
                      <a:pt x="723" y="16"/>
                    </a:lnTo>
                    <a:lnTo>
                      <a:pt x="749" y="42"/>
                    </a:lnTo>
                    <a:lnTo>
                      <a:pt x="764" y="76"/>
                    </a:lnTo>
                    <a:lnTo>
                      <a:pt x="764" y="97"/>
                    </a:lnTo>
                    <a:lnTo>
                      <a:pt x="764" y="115"/>
                    </a:lnTo>
                    <a:lnTo>
                      <a:pt x="749" y="150"/>
                    </a:lnTo>
                    <a:lnTo>
                      <a:pt x="723" y="175"/>
                    </a:lnTo>
                    <a:lnTo>
                      <a:pt x="688" y="190"/>
                    </a:lnTo>
                    <a:lnTo>
                      <a:pt x="670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87">
                <a:extLst>
                  <a:ext uri="{FF2B5EF4-FFF2-40B4-BE49-F238E27FC236}">
                    <a16:creationId xmlns:a16="http://schemas.microsoft.com/office/drawing/2014/main" xmlns="" id="{3327087D-7D4C-457E-9CEE-1A9AB0E5F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" y="3274"/>
                <a:ext cx="255" cy="892"/>
              </a:xfrm>
              <a:custGeom>
                <a:avLst/>
                <a:gdLst>
                  <a:gd name="T0" fmla="*/ 669 w 764"/>
                  <a:gd name="T1" fmla="*/ 2676 h 2676"/>
                  <a:gd name="T2" fmla="*/ 656 w 764"/>
                  <a:gd name="T3" fmla="*/ 2676 h 2676"/>
                  <a:gd name="T4" fmla="*/ 630 w 764"/>
                  <a:gd name="T5" fmla="*/ 2669 h 2676"/>
                  <a:gd name="T6" fmla="*/ 609 w 764"/>
                  <a:gd name="T7" fmla="*/ 2655 h 2676"/>
                  <a:gd name="T8" fmla="*/ 590 w 764"/>
                  <a:gd name="T9" fmla="*/ 2636 h 2676"/>
                  <a:gd name="T10" fmla="*/ 583 w 764"/>
                  <a:gd name="T11" fmla="*/ 2623 h 2676"/>
                  <a:gd name="T12" fmla="*/ 530 w 764"/>
                  <a:gd name="T13" fmla="*/ 2516 h 2676"/>
                  <a:gd name="T14" fmla="*/ 436 w 764"/>
                  <a:gd name="T15" fmla="*/ 2296 h 2676"/>
                  <a:gd name="T16" fmla="*/ 352 w 764"/>
                  <a:gd name="T17" fmla="*/ 2076 h 2676"/>
                  <a:gd name="T18" fmla="*/ 281 w 764"/>
                  <a:gd name="T19" fmla="*/ 1858 h 2676"/>
                  <a:gd name="T20" fmla="*/ 219 w 764"/>
                  <a:gd name="T21" fmla="*/ 1642 h 2676"/>
                  <a:gd name="T22" fmla="*/ 167 w 764"/>
                  <a:gd name="T23" fmla="*/ 1433 h 2676"/>
                  <a:gd name="T24" fmla="*/ 106 w 764"/>
                  <a:gd name="T25" fmla="*/ 1133 h 2676"/>
                  <a:gd name="T26" fmla="*/ 50 w 764"/>
                  <a:gd name="T27" fmla="*/ 772 h 2676"/>
                  <a:gd name="T28" fmla="*/ 18 w 764"/>
                  <a:gd name="T29" fmla="*/ 471 h 2676"/>
                  <a:gd name="T30" fmla="*/ 0 w 764"/>
                  <a:gd name="T31" fmla="*/ 157 h 2676"/>
                  <a:gd name="T32" fmla="*/ 0 w 764"/>
                  <a:gd name="T33" fmla="*/ 97 h 2676"/>
                  <a:gd name="T34" fmla="*/ 1 w 764"/>
                  <a:gd name="T35" fmla="*/ 76 h 2676"/>
                  <a:gd name="T36" fmla="*/ 15 w 764"/>
                  <a:gd name="T37" fmla="*/ 42 h 2676"/>
                  <a:gd name="T38" fmla="*/ 41 w 764"/>
                  <a:gd name="T39" fmla="*/ 16 h 2676"/>
                  <a:gd name="T40" fmla="*/ 76 w 764"/>
                  <a:gd name="T41" fmla="*/ 2 h 2676"/>
                  <a:gd name="T42" fmla="*/ 96 w 764"/>
                  <a:gd name="T43" fmla="*/ 0 h 2676"/>
                  <a:gd name="T44" fmla="*/ 114 w 764"/>
                  <a:gd name="T45" fmla="*/ 2 h 2676"/>
                  <a:gd name="T46" fmla="*/ 149 w 764"/>
                  <a:gd name="T47" fmla="*/ 16 h 2676"/>
                  <a:gd name="T48" fmla="*/ 175 w 764"/>
                  <a:gd name="T49" fmla="*/ 42 h 2676"/>
                  <a:gd name="T50" fmla="*/ 190 w 764"/>
                  <a:gd name="T51" fmla="*/ 76 h 2676"/>
                  <a:gd name="T52" fmla="*/ 190 w 764"/>
                  <a:gd name="T53" fmla="*/ 97 h 2676"/>
                  <a:gd name="T54" fmla="*/ 192 w 764"/>
                  <a:gd name="T55" fmla="*/ 142 h 2676"/>
                  <a:gd name="T56" fmla="*/ 209 w 764"/>
                  <a:gd name="T57" fmla="*/ 441 h 2676"/>
                  <a:gd name="T58" fmla="*/ 239 w 764"/>
                  <a:gd name="T59" fmla="*/ 733 h 2676"/>
                  <a:gd name="T60" fmla="*/ 294 w 764"/>
                  <a:gd name="T61" fmla="*/ 1086 h 2676"/>
                  <a:gd name="T62" fmla="*/ 352 w 764"/>
                  <a:gd name="T63" fmla="*/ 1380 h 2676"/>
                  <a:gd name="T64" fmla="*/ 403 w 764"/>
                  <a:gd name="T65" fmla="*/ 1585 h 2676"/>
                  <a:gd name="T66" fmla="*/ 461 w 764"/>
                  <a:gd name="T67" fmla="*/ 1794 h 2676"/>
                  <a:gd name="T68" fmla="*/ 532 w 764"/>
                  <a:gd name="T69" fmla="*/ 2008 h 2676"/>
                  <a:gd name="T70" fmla="*/ 612 w 764"/>
                  <a:gd name="T71" fmla="*/ 2222 h 2676"/>
                  <a:gd name="T72" fmla="*/ 704 w 764"/>
                  <a:gd name="T73" fmla="*/ 2434 h 2676"/>
                  <a:gd name="T74" fmla="*/ 754 w 764"/>
                  <a:gd name="T75" fmla="*/ 2539 h 2676"/>
                  <a:gd name="T76" fmla="*/ 762 w 764"/>
                  <a:gd name="T77" fmla="*/ 2556 h 2676"/>
                  <a:gd name="T78" fmla="*/ 764 w 764"/>
                  <a:gd name="T79" fmla="*/ 2593 h 2676"/>
                  <a:gd name="T80" fmla="*/ 752 w 764"/>
                  <a:gd name="T81" fmla="*/ 2628 h 2676"/>
                  <a:gd name="T82" fmla="*/ 728 w 764"/>
                  <a:gd name="T83" fmla="*/ 2656 h 2676"/>
                  <a:gd name="T84" fmla="*/ 711 w 764"/>
                  <a:gd name="T85" fmla="*/ 2666 h 2676"/>
                  <a:gd name="T86" fmla="*/ 691 w 764"/>
                  <a:gd name="T87" fmla="*/ 2675 h 2676"/>
                  <a:gd name="T88" fmla="*/ 669 w 764"/>
                  <a:gd name="T89" fmla="*/ 2676 h 2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64" h="2676">
                    <a:moveTo>
                      <a:pt x="669" y="2676"/>
                    </a:moveTo>
                    <a:lnTo>
                      <a:pt x="656" y="2676"/>
                    </a:lnTo>
                    <a:lnTo>
                      <a:pt x="630" y="2669"/>
                    </a:lnTo>
                    <a:lnTo>
                      <a:pt x="609" y="2655"/>
                    </a:lnTo>
                    <a:lnTo>
                      <a:pt x="590" y="2636"/>
                    </a:lnTo>
                    <a:lnTo>
                      <a:pt x="583" y="2623"/>
                    </a:lnTo>
                    <a:lnTo>
                      <a:pt x="530" y="2516"/>
                    </a:lnTo>
                    <a:lnTo>
                      <a:pt x="436" y="2296"/>
                    </a:lnTo>
                    <a:lnTo>
                      <a:pt x="352" y="2076"/>
                    </a:lnTo>
                    <a:lnTo>
                      <a:pt x="281" y="1858"/>
                    </a:lnTo>
                    <a:lnTo>
                      <a:pt x="219" y="1642"/>
                    </a:lnTo>
                    <a:lnTo>
                      <a:pt x="167" y="1433"/>
                    </a:lnTo>
                    <a:lnTo>
                      <a:pt x="106" y="1133"/>
                    </a:lnTo>
                    <a:lnTo>
                      <a:pt x="50" y="772"/>
                    </a:lnTo>
                    <a:lnTo>
                      <a:pt x="18" y="471"/>
                    </a:lnTo>
                    <a:lnTo>
                      <a:pt x="0" y="157"/>
                    </a:lnTo>
                    <a:lnTo>
                      <a:pt x="0" y="97"/>
                    </a:lnTo>
                    <a:lnTo>
                      <a:pt x="1" y="76"/>
                    </a:lnTo>
                    <a:lnTo>
                      <a:pt x="15" y="42"/>
                    </a:lnTo>
                    <a:lnTo>
                      <a:pt x="41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114" y="2"/>
                    </a:lnTo>
                    <a:lnTo>
                      <a:pt x="149" y="16"/>
                    </a:lnTo>
                    <a:lnTo>
                      <a:pt x="175" y="42"/>
                    </a:lnTo>
                    <a:lnTo>
                      <a:pt x="190" y="76"/>
                    </a:lnTo>
                    <a:lnTo>
                      <a:pt x="190" y="97"/>
                    </a:lnTo>
                    <a:lnTo>
                      <a:pt x="192" y="142"/>
                    </a:lnTo>
                    <a:lnTo>
                      <a:pt x="209" y="441"/>
                    </a:lnTo>
                    <a:lnTo>
                      <a:pt x="239" y="733"/>
                    </a:lnTo>
                    <a:lnTo>
                      <a:pt x="294" y="1086"/>
                    </a:lnTo>
                    <a:lnTo>
                      <a:pt x="352" y="1380"/>
                    </a:lnTo>
                    <a:lnTo>
                      <a:pt x="403" y="1585"/>
                    </a:lnTo>
                    <a:lnTo>
                      <a:pt x="461" y="1794"/>
                    </a:lnTo>
                    <a:lnTo>
                      <a:pt x="532" y="2008"/>
                    </a:lnTo>
                    <a:lnTo>
                      <a:pt x="612" y="2222"/>
                    </a:lnTo>
                    <a:lnTo>
                      <a:pt x="704" y="2434"/>
                    </a:lnTo>
                    <a:lnTo>
                      <a:pt x="754" y="2539"/>
                    </a:lnTo>
                    <a:lnTo>
                      <a:pt x="762" y="2556"/>
                    </a:lnTo>
                    <a:lnTo>
                      <a:pt x="764" y="2593"/>
                    </a:lnTo>
                    <a:lnTo>
                      <a:pt x="752" y="2628"/>
                    </a:lnTo>
                    <a:lnTo>
                      <a:pt x="728" y="2656"/>
                    </a:lnTo>
                    <a:lnTo>
                      <a:pt x="711" y="2666"/>
                    </a:lnTo>
                    <a:lnTo>
                      <a:pt x="691" y="2675"/>
                    </a:lnTo>
                    <a:lnTo>
                      <a:pt x="669" y="267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88">
                <a:extLst>
                  <a:ext uri="{FF2B5EF4-FFF2-40B4-BE49-F238E27FC236}">
                    <a16:creationId xmlns:a16="http://schemas.microsoft.com/office/drawing/2014/main" xmlns="" id="{3BE46E88-AA56-4EAA-AFCC-1996721396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5" y="4039"/>
                <a:ext cx="189" cy="127"/>
              </a:xfrm>
              <a:custGeom>
                <a:avLst/>
                <a:gdLst>
                  <a:gd name="T0" fmla="*/ 96 w 566"/>
                  <a:gd name="T1" fmla="*/ 381 h 381"/>
                  <a:gd name="T2" fmla="*/ 83 w 566"/>
                  <a:gd name="T3" fmla="*/ 381 h 381"/>
                  <a:gd name="T4" fmla="*/ 57 w 566"/>
                  <a:gd name="T5" fmla="*/ 374 h 381"/>
                  <a:gd name="T6" fmla="*/ 36 w 566"/>
                  <a:gd name="T7" fmla="*/ 361 h 381"/>
                  <a:gd name="T8" fmla="*/ 17 w 566"/>
                  <a:gd name="T9" fmla="*/ 341 h 381"/>
                  <a:gd name="T10" fmla="*/ 10 w 566"/>
                  <a:gd name="T11" fmla="*/ 330 h 381"/>
                  <a:gd name="T12" fmla="*/ 3 w 566"/>
                  <a:gd name="T13" fmla="*/ 311 h 381"/>
                  <a:gd name="T14" fmla="*/ 0 w 566"/>
                  <a:gd name="T15" fmla="*/ 274 h 381"/>
                  <a:gd name="T16" fmla="*/ 11 w 566"/>
                  <a:gd name="T17" fmla="*/ 239 h 381"/>
                  <a:gd name="T18" fmla="*/ 36 w 566"/>
                  <a:gd name="T19" fmla="*/ 211 h 381"/>
                  <a:gd name="T20" fmla="*/ 52 w 566"/>
                  <a:gd name="T21" fmla="*/ 201 h 381"/>
                  <a:gd name="T22" fmla="*/ 427 w 566"/>
                  <a:gd name="T23" fmla="*/ 10 h 381"/>
                  <a:gd name="T24" fmla="*/ 444 w 566"/>
                  <a:gd name="T25" fmla="*/ 3 h 381"/>
                  <a:gd name="T26" fmla="*/ 482 w 566"/>
                  <a:gd name="T27" fmla="*/ 0 h 381"/>
                  <a:gd name="T28" fmla="*/ 517 w 566"/>
                  <a:gd name="T29" fmla="*/ 11 h 381"/>
                  <a:gd name="T30" fmla="*/ 545 w 566"/>
                  <a:gd name="T31" fmla="*/ 34 h 381"/>
                  <a:gd name="T32" fmla="*/ 555 w 566"/>
                  <a:gd name="T33" fmla="*/ 52 h 381"/>
                  <a:gd name="T34" fmla="*/ 563 w 566"/>
                  <a:gd name="T35" fmla="*/ 69 h 381"/>
                  <a:gd name="T36" fmla="*/ 566 w 566"/>
                  <a:gd name="T37" fmla="*/ 106 h 381"/>
                  <a:gd name="T38" fmla="*/ 555 w 566"/>
                  <a:gd name="T39" fmla="*/ 142 h 381"/>
                  <a:gd name="T40" fmla="*/ 530 w 566"/>
                  <a:gd name="T41" fmla="*/ 169 h 381"/>
                  <a:gd name="T42" fmla="*/ 513 w 566"/>
                  <a:gd name="T43" fmla="*/ 179 h 381"/>
                  <a:gd name="T44" fmla="*/ 139 w 566"/>
                  <a:gd name="T45" fmla="*/ 371 h 381"/>
                  <a:gd name="T46" fmla="*/ 117 w 566"/>
                  <a:gd name="T47" fmla="*/ 380 h 381"/>
                  <a:gd name="T48" fmla="*/ 96 w 566"/>
                  <a:gd name="T49" fmla="*/ 381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6" h="381">
                    <a:moveTo>
                      <a:pt x="96" y="381"/>
                    </a:moveTo>
                    <a:lnTo>
                      <a:pt x="83" y="381"/>
                    </a:lnTo>
                    <a:lnTo>
                      <a:pt x="57" y="374"/>
                    </a:lnTo>
                    <a:lnTo>
                      <a:pt x="36" y="361"/>
                    </a:lnTo>
                    <a:lnTo>
                      <a:pt x="17" y="341"/>
                    </a:lnTo>
                    <a:lnTo>
                      <a:pt x="10" y="330"/>
                    </a:lnTo>
                    <a:lnTo>
                      <a:pt x="3" y="311"/>
                    </a:lnTo>
                    <a:lnTo>
                      <a:pt x="0" y="274"/>
                    </a:lnTo>
                    <a:lnTo>
                      <a:pt x="11" y="239"/>
                    </a:lnTo>
                    <a:lnTo>
                      <a:pt x="36" y="211"/>
                    </a:lnTo>
                    <a:lnTo>
                      <a:pt x="52" y="201"/>
                    </a:lnTo>
                    <a:lnTo>
                      <a:pt x="427" y="10"/>
                    </a:lnTo>
                    <a:lnTo>
                      <a:pt x="444" y="3"/>
                    </a:lnTo>
                    <a:lnTo>
                      <a:pt x="482" y="0"/>
                    </a:lnTo>
                    <a:lnTo>
                      <a:pt x="517" y="11"/>
                    </a:lnTo>
                    <a:lnTo>
                      <a:pt x="545" y="34"/>
                    </a:lnTo>
                    <a:lnTo>
                      <a:pt x="555" y="52"/>
                    </a:lnTo>
                    <a:lnTo>
                      <a:pt x="563" y="69"/>
                    </a:lnTo>
                    <a:lnTo>
                      <a:pt x="566" y="106"/>
                    </a:lnTo>
                    <a:lnTo>
                      <a:pt x="555" y="142"/>
                    </a:lnTo>
                    <a:lnTo>
                      <a:pt x="530" y="169"/>
                    </a:lnTo>
                    <a:lnTo>
                      <a:pt x="513" y="179"/>
                    </a:lnTo>
                    <a:lnTo>
                      <a:pt x="139" y="371"/>
                    </a:lnTo>
                    <a:lnTo>
                      <a:pt x="117" y="380"/>
                    </a:lnTo>
                    <a:lnTo>
                      <a:pt x="96" y="38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89">
                <a:extLst>
                  <a:ext uri="{FF2B5EF4-FFF2-40B4-BE49-F238E27FC236}">
                    <a16:creationId xmlns:a16="http://schemas.microsoft.com/office/drawing/2014/main" xmlns="" id="{4373BD7B-7322-4DFB-9F5B-766E791C1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5" y="3914"/>
                <a:ext cx="189" cy="128"/>
              </a:xfrm>
              <a:custGeom>
                <a:avLst/>
                <a:gdLst>
                  <a:gd name="T0" fmla="*/ 96 w 568"/>
                  <a:gd name="T1" fmla="*/ 385 h 385"/>
                  <a:gd name="T2" fmla="*/ 83 w 568"/>
                  <a:gd name="T3" fmla="*/ 385 h 385"/>
                  <a:gd name="T4" fmla="*/ 59 w 568"/>
                  <a:gd name="T5" fmla="*/ 377 h 385"/>
                  <a:gd name="T6" fmla="*/ 36 w 568"/>
                  <a:gd name="T7" fmla="*/ 364 h 385"/>
                  <a:gd name="T8" fmla="*/ 17 w 568"/>
                  <a:gd name="T9" fmla="*/ 344 h 385"/>
                  <a:gd name="T10" fmla="*/ 12 w 568"/>
                  <a:gd name="T11" fmla="*/ 333 h 385"/>
                  <a:gd name="T12" fmla="*/ 3 w 568"/>
                  <a:gd name="T13" fmla="*/ 314 h 385"/>
                  <a:gd name="T14" fmla="*/ 0 w 568"/>
                  <a:gd name="T15" fmla="*/ 278 h 385"/>
                  <a:gd name="T16" fmla="*/ 12 w 568"/>
                  <a:gd name="T17" fmla="*/ 243 h 385"/>
                  <a:gd name="T18" fmla="*/ 36 w 568"/>
                  <a:gd name="T19" fmla="*/ 214 h 385"/>
                  <a:gd name="T20" fmla="*/ 52 w 568"/>
                  <a:gd name="T21" fmla="*/ 204 h 385"/>
                  <a:gd name="T22" fmla="*/ 429 w 568"/>
                  <a:gd name="T23" fmla="*/ 12 h 385"/>
                  <a:gd name="T24" fmla="*/ 447 w 568"/>
                  <a:gd name="T25" fmla="*/ 3 h 385"/>
                  <a:gd name="T26" fmla="*/ 483 w 568"/>
                  <a:gd name="T27" fmla="*/ 0 h 385"/>
                  <a:gd name="T28" fmla="*/ 519 w 568"/>
                  <a:gd name="T29" fmla="*/ 12 h 385"/>
                  <a:gd name="T30" fmla="*/ 548 w 568"/>
                  <a:gd name="T31" fmla="*/ 36 h 385"/>
                  <a:gd name="T32" fmla="*/ 558 w 568"/>
                  <a:gd name="T33" fmla="*/ 53 h 385"/>
                  <a:gd name="T34" fmla="*/ 565 w 568"/>
                  <a:gd name="T35" fmla="*/ 70 h 385"/>
                  <a:gd name="T36" fmla="*/ 568 w 568"/>
                  <a:gd name="T37" fmla="*/ 108 h 385"/>
                  <a:gd name="T38" fmla="*/ 556 w 568"/>
                  <a:gd name="T39" fmla="*/ 142 h 385"/>
                  <a:gd name="T40" fmla="*/ 533 w 568"/>
                  <a:gd name="T41" fmla="*/ 171 h 385"/>
                  <a:gd name="T42" fmla="*/ 516 w 568"/>
                  <a:gd name="T43" fmla="*/ 181 h 385"/>
                  <a:gd name="T44" fmla="*/ 139 w 568"/>
                  <a:gd name="T45" fmla="*/ 374 h 385"/>
                  <a:gd name="T46" fmla="*/ 118 w 568"/>
                  <a:gd name="T47" fmla="*/ 383 h 385"/>
                  <a:gd name="T48" fmla="*/ 96 w 568"/>
                  <a:gd name="T49" fmla="*/ 385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8" h="385">
                    <a:moveTo>
                      <a:pt x="96" y="385"/>
                    </a:moveTo>
                    <a:lnTo>
                      <a:pt x="83" y="385"/>
                    </a:lnTo>
                    <a:lnTo>
                      <a:pt x="59" y="377"/>
                    </a:lnTo>
                    <a:lnTo>
                      <a:pt x="36" y="364"/>
                    </a:lnTo>
                    <a:lnTo>
                      <a:pt x="17" y="344"/>
                    </a:lnTo>
                    <a:lnTo>
                      <a:pt x="12" y="333"/>
                    </a:lnTo>
                    <a:lnTo>
                      <a:pt x="3" y="314"/>
                    </a:lnTo>
                    <a:lnTo>
                      <a:pt x="0" y="278"/>
                    </a:lnTo>
                    <a:lnTo>
                      <a:pt x="12" y="243"/>
                    </a:lnTo>
                    <a:lnTo>
                      <a:pt x="36" y="214"/>
                    </a:lnTo>
                    <a:lnTo>
                      <a:pt x="52" y="204"/>
                    </a:lnTo>
                    <a:lnTo>
                      <a:pt x="429" y="12"/>
                    </a:lnTo>
                    <a:lnTo>
                      <a:pt x="447" y="3"/>
                    </a:lnTo>
                    <a:lnTo>
                      <a:pt x="483" y="0"/>
                    </a:lnTo>
                    <a:lnTo>
                      <a:pt x="519" y="12"/>
                    </a:lnTo>
                    <a:lnTo>
                      <a:pt x="548" y="36"/>
                    </a:lnTo>
                    <a:lnTo>
                      <a:pt x="558" y="53"/>
                    </a:lnTo>
                    <a:lnTo>
                      <a:pt x="565" y="70"/>
                    </a:lnTo>
                    <a:lnTo>
                      <a:pt x="568" y="108"/>
                    </a:lnTo>
                    <a:lnTo>
                      <a:pt x="556" y="142"/>
                    </a:lnTo>
                    <a:lnTo>
                      <a:pt x="533" y="171"/>
                    </a:lnTo>
                    <a:lnTo>
                      <a:pt x="516" y="181"/>
                    </a:lnTo>
                    <a:lnTo>
                      <a:pt x="139" y="374"/>
                    </a:lnTo>
                    <a:lnTo>
                      <a:pt x="118" y="383"/>
                    </a:lnTo>
                    <a:lnTo>
                      <a:pt x="96" y="38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90">
                <a:extLst>
                  <a:ext uri="{FF2B5EF4-FFF2-40B4-BE49-F238E27FC236}">
                    <a16:creationId xmlns:a16="http://schemas.microsoft.com/office/drawing/2014/main" xmlns="" id="{04831EE0-B38E-4EA6-9E30-672141B864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98" y="3781"/>
                <a:ext cx="199" cy="133"/>
              </a:xfrm>
              <a:custGeom>
                <a:avLst/>
                <a:gdLst>
                  <a:gd name="T0" fmla="*/ 96 w 597"/>
                  <a:gd name="T1" fmla="*/ 398 h 398"/>
                  <a:gd name="T2" fmla="*/ 83 w 597"/>
                  <a:gd name="T3" fmla="*/ 398 h 398"/>
                  <a:gd name="T4" fmla="*/ 59 w 597"/>
                  <a:gd name="T5" fmla="*/ 391 h 398"/>
                  <a:gd name="T6" fmla="*/ 36 w 597"/>
                  <a:gd name="T7" fmla="*/ 378 h 398"/>
                  <a:gd name="T8" fmla="*/ 19 w 597"/>
                  <a:gd name="T9" fmla="*/ 358 h 398"/>
                  <a:gd name="T10" fmla="*/ 12 w 597"/>
                  <a:gd name="T11" fmla="*/ 347 h 398"/>
                  <a:gd name="T12" fmla="*/ 3 w 597"/>
                  <a:gd name="T13" fmla="*/ 329 h 398"/>
                  <a:gd name="T14" fmla="*/ 0 w 597"/>
                  <a:gd name="T15" fmla="*/ 292 h 398"/>
                  <a:gd name="T16" fmla="*/ 12 w 597"/>
                  <a:gd name="T17" fmla="*/ 256 h 398"/>
                  <a:gd name="T18" fmla="*/ 36 w 597"/>
                  <a:gd name="T19" fmla="*/ 228 h 398"/>
                  <a:gd name="T20" fmla="*/ 53 w 597"/>
                  <a:gd name="T21" fmla="*/ 218 h 398"/>
                  <a:gd name="T22" fmla="*/ 457 w 597"/>
                  <a:gd name="T23" fmla="*/ 10 h 398"/>
                  <a:gd name="T24" fmla="*/ 476 w 597"/>
                  <a:gd name="T25" fmla="*/ 2 h 398"/>
                  <a:gd name="T26" fmla="*/ 512 w 597"/>
                  <a:gd name="T27" fmla="*/ 0 h 398"/>
                  <a:gd name="T28" fmla="*/ 548 w 597"/>
                  <a:gd name="T29" fmla="*/ 11 h 398"/>
                  <a:gd name="T30" fmla="*/ 576 w 597"/>
                  <a:gd name="T31" fmla="*/ 34 h 398"/>
                  <a:gd name="T32" fmla="*/ 586 w 597"/>
                  <a:gd name="T33" fmla="*/ 51 h 398"/>
                  <a:gd name="T34" fmla="*/ 594 w 597"/>
                  <a:gd name="T35" fmla="*/ 68 h 398"/>
                  <a:gd name="T36" fmla="*/ 597 w 597"/>
                  <a:gd name="T37" fmla="*/ 106 h 398"/>
                  <a:gd name="T38" fmla="*/ 585 w 597"/>
                  <a:gd name="T39" fmla="*/ 142 h 398"/>
                  <a:gd name="T40" fmla="*/ 562 w 597"/>
                  <a:gd name="T41" fmla="*/ 170 h 398"/>
                  <a:gd name="T42" fmla="*/ 545 w 597"/>
                  <a:gd name="T43" fmla="*/ 180 h 398"/>
                  <a:gd name="T44" fmla="*/ 139 w 597"/>
                  <a:gd name="T45" fmla="*/ 388 h 398"/>
                  <a:gd name="T46" fmla="*/ 119 w 597"/>
                  <a:gd name="T47" fmla="*/ 397 h 398"/>
                  <a:gd name="T48" fmla="*/ 96 w 597"/>
                  <a:gd name="T4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97" h="398">
                    <a:moveTo>
                      <a:pt x="96" y="398"/>
                    </a:moveTo>
                    <a:lnTo>
                      <a:pt x="83" y="398"/>
                    </a:lnTo>
                    <a:lnTo>
                      <a:pt x="59" y="391"/>
                    </a:lnTo>
                    <a:lnTo>
                      <a:pt x="36" y="378"/>
                    </a:lnTo>
                    <a:lnTo>
                      <a:pt x="19" y="358"/>
                    </a:lnTo>
                    <a:lnTo>
                      <a:pt x="12" y="347"/>
                    </a:lnTo>
                    <a:lnTo>
                      <a:pt x="3" y="329"/>
                    </a:lnTo>
                    <a:lnTo>
                      <a:pt x="0" y="292"/>
                    </a:lnTo>
                    <a:lnTo>
                      <a:pt x="12" y="256"/>
                    </a:lnTo>
                    <a:lnTo>
                      <a:pt x="36" y="228"/>
                    </a:lnTo>
                    <a:lnTo>
                      <a:pt x="53" y="218"/>
                    </a:lnTo>
                    <a:lnTo>
                      <a:pt x="457" y="10"/>
                    </a:lnTo>
                    <a:lnTo>
                      <a:pt x="476" y="2"/>
                    </a:lnTo>
                    <a:lnTo>
                      <a:pt x="512" y="0"/>
                    </a:lnTo>
                    <a:lnTo>
                      <a:pt x="548" y="11"/>
                    </a:lnTo>
                    <a:lnTo>
                      <a:pt x="576" y="34"/>
                    </a:lnTo>
                    <a:lnTo>
                      <a:pt x="586" y="51"/>
                    </a:lnTo>
                    <a:lnTo>
                      <a:pt x="594" y="68"/>
                    </a:lnTo>
                    <a:lnTo>
                      <a:pt x="597" y="106"/>
                    </a:lnTo>
                    <a:lnTo>
                      <a:pt x="585" y="142"/>
                    </a:lnTo>
                    <a:lnTo>
                      <a:pt x="562" y="170"/>
                    </a:lnTo>
                    <a:lnTo>
                      <a:pt x="545" y="180"/>
                    </a:lnTo>
                    <a:lnTo>
                      <a:pt x="139" y="388"/>
                    </a:lnTo>
                    <a:lnTo>
                      <a:pt x="119" y="397"/>
                    </a:lnTo>
                    <a:lnTo>
                      <a:pt x="96" y="39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91">
                <a:extLst>
                  <a:ext uri="{FF2B5EF4-FFF2-40B4-BE49-F238E27FC236}">
                    <a16:creationId xmlns:a16="http://schemas.microsoft.com/office/drawing/2014/main" xmlns="" id="{18D298EA-0954-4B4F-BEE7-3E9A10901E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7" y="3645"/>
                <a:ext cx="202" cy="134"/>
              </a:xfrm>
              <a:custGeom>
                <a:avLst/>
                <a:gdLst>
                  <a:gd name="T0" fmla="*/ 96 w 607"/>
                  <a:gd name="T1" fmla="*/ 403 h 403"/>
                  <a:gd name="T2" fmla="*/ 84 w 607"/>
                  <a:gd name="T3" fmla="*/ 401 h 403"/>
                  <a:gd name="T4" fmla="*/ 59 w 607"/>
                  <a:gd name="T5" fmla="*/ 396 h 403"/>
                  <a:gd name="T6" fmla="*/ 36 w 607"/>
                  <a:gd name="T7" fmla="*/ 381 h 403"/>
                  <a:gd name="T8" fmla="*/ 18 w 607"/>
                  <a:gd name="T9" fmla="*/ 363 h 403"/>
                  <a:gd name="T10" fmla="*/ 12 w 607"/>
                  <a:gd name="T11" fmla="*/ 350 h 403"/>
                  <a:gd name="T12" fmla="*/ 3 w 607"/>
                  <a:gd name="T13" fmla="*/ 333 h 403"/>
                  <a:gd name="T14" fmla="*/ 0 w 607"/>
                  <a:gd name="T15" fmla="*/ 295 h 403"/>
                  <a:gd name="T16" fmla="*/ 12 w 607"/>
                  <a:gd name="T17" fmla="*/ 261 h 403"/>
                  <a:gd name="T18" fmla="*/ 36 w 607"/>
                  <a:gd name="T19" fmla="*/ 232 h 403"/>
                  <a:gd name="T20" fmla="*/ 53 w 607"/>
                  <a:gd name="T21" fmla="*/ 222 h 403"/>
                  <a:gd name="T22" fmla="*/ 468 w 607"/>
                  <a:gd name="T23" fmla="*/ 10 h 403"/>
                  <a:gd name="T24" fmla="*/ 485 w 607"/>
                  <a:gd name="T25" fmla="*/ 3 h 403"/>
                  <a:gd name="T26" fmla="*/ 522 w 607"/>
                  <a:gd name="T27" fmla="*/ 0 h 403"/>
                  <a:gd name="T28" fmla="*/ 558 w 607"/>
                  <a:gd name="T29" fmla="*/ 11 h 403"/>
                  <a:gd name="T30" fmla="*/ 587 w 607"/>
                  <a:gd name="T31" fmla="*/ 34 h 403"/>
                  <a:gd name="T32" fmla="*/ 597 w 607"/>
                  <a:gd name="T33" fmla="*/ 51 h 403"/>
                  <a:gd name="T34" fmla="*/ 604 w 607"/>
                  <a:gd name="T35" fmla="*/ 69 h 403"/>
                  <a:gd name="T36" fmla="*/ 607 w 607"/>
                  <a:gd name="T37" fmla="*/ 106 h 403"/>
                  <a:gd name="T38" fmla="*/ 595 w 607"/>
                  <a:gd name="T39" fmla="*/ 142 h 403"/>
                  <a:gd name="T40" fmla="*/ 571 w 607"/>
                  <a:gd name="T41" fmla="*/ 170 h 403"/>
                  <a:gd name="T42" fmla="*/ 555 w 607"/>
                  <a:gd name="T43" fmla="*/ 181 h 403"/>
                  <a:gd name="T44" fmla="*/ 139 w 607"/>
                  <a:gd name="T45" fmla="*/ 391 h 403"/>
                  <a:gd name="T46" fmla="*/ 118 w 607"/>
                  <a:gd name="T47" fmla="*/ 401 h 403"/>
                  <a:gd name="T48" fmla="*/ 96 w 607"/>
                  <a:gd name="T4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07" h="403">
                    <a:moveTo>
                      <a:pt x="96" y="403"/>
                    </a:moveTo>
                    <a:lnTo>
                      <a:pt x="84" y="401"/>
                    </a:lnTo>
                    <a:lnTo>
                      <a:pt x="59" y="396"/>
                    </a:lnTo>
                    <a:lnTo>
                      <a:pt x="36" y="381"/>
                    </a:lnTo>
                    <a:lnTo>
                      <a:pt x="18" y="363"/>
                    </a:lnTo>
                    <a:lnTo>
                      <a:pt x="12" y="350"/>
                    </a:lnTo>
                    <a:lnTo>
                      <a:pt x="3" y="333"/>
                    </a:lnTo>
                    <a:lnTo>
                      <a:pt x="0" y="295"/>
                    </a:lnTo>
                    <a:lnTo>
                      <a:pt x="12" y="261"/>
                    </a:lnTo>
                    <a:lnTo>
                      <a:pt x="36" y="232"/>
                    </a:lnTo>
                    <a:lnTo>
                      <a:pt x="53" y="222"/>
                    </a:lnTo>
                    <a:lnTo>
                      <a:pt x="468" y="10"/>
                    </a:lnTo>
                    <a:lnTo>
                      <a:pt x="485" y="3"/>
                    </a:lnTo>
                    <a:lnTo>
                      <a:pt x="522" y="0"/>
                    </a:lnTo>
                    <a:lnTo>
                      <a:pt x="558" y="11"/>
                    </a:lnTo>
                    <a:lnTo>
                      <a:pt x="587" y="34"/>
                    </a:lnTo>
                    <a:lnTo>
                      <a:pt x="597" y="51"/>
                    </a:lnTo>
                    <a:lnTo>
                      <a:pt x="604" y="69"/>
                    </a:lnTo>
                    <a:lnTo>
                      <a:pt x="607" y="106"/>
                    </a:lnTo>
                    <a:lnTo>
                      <a:pt x="595" y="142"/>
                    </a:lnTo>
                    <a:lnTo>
                      <a:pt x="571" y="170"/>
                    </a:lnTo>
                    <a:lnTo>
                      <a:pt x="555" y="181"/>
                    </a:lnTo>
                    <a:lnTo>
                      <a:pt x="139" y="391"/>
                    </a:lnTo>
                    <a:lnTo>
                      <a:pt x="118" y="401"/>
                    </a:lnTo>
                    <a:lnTo>
                      <a:pt x="96" y="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92">
                <a:extLst>
                  <a:ext uri="{FF2B5EF4-FFF2-40B4-BE49-F238E27FC236}">
                    <a16:creationId xmlns:a16="http://schemas.microsoft.com/office/drawing/2014/main" xmlns="" id="{D037BEE5-AF75-423F-95C3-8B0506BD39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09" y="3502"/>
                <a:ext cx="209" cy="139"/>
              </a:xfrm>
              <a:custGeom>
                <a:avLst/>
                <a:gdLst>
                  <a:gd name="T0" fmla="*/ 94 w 628"/>
                  <a:gd name="T1" fmla="*/ 417 h 417"/>
                  <a:gd name="T2" fmla="*/ 81 w 628"/>
                  <a:gd name="T3" fmla="*/ 416 h 417"/>
                  <a:gd name="T4" fmla="*/ 57 w 628"/>
                  <a:gd name="T5" fmla="*/ 409 h 417"/>
                  <a:gd name="T6" fmla="*/ 36 w 628"/>
                  <a:gd name="T7" fmla="*/ 396 h 417"/>
                  <a:gd name="T8" fmla="*/ 17 w 628"/>
                  <a:gd name="T9" fmla="*/ 377 h 417"/>
                  <a:gd name="T10" fmla="*/ 10 w 628"/>
                  <a:gd name="T11" fmla="*/ 364 h 417"/>
                  <a:gd name="T12" fmla="*/ 3 w 628"/>
                  <a:gd name="T13" fmla="*/ 347 h 417"/>
                  <a:gd name="T14" fmla="*/ 0 w 628"/>
                  <a:gd name="T15" fmla="*/ 310 h 417"/>
                  <a:gd name="T16" fmla="*/ 11 w 628"/>
                  <a:gd name="T17" fmla="*/ 275 h 417"/>
                  <a:gd name="T18" fmla="*/ 34 w 628"/>
                  <a:gd name="T19" fmla="*/ 247 h 417"/>
                  <a:gd name="T20" fmla="*/ 51 w 628"/>
                  <a:gd name="T21" fmla="*/ 237 h 417"/>
                  <a:gd name="T22" fmla="*/ 489 w 628"/>
                  <a:gd name="T23" fmla="*/ 10 h 417"/>
                  <a:gd name="T24" fmla="*/ 507 w 628"/>
                  <a:gd name="T25" fmla="*/ 3 h 417"/>
                  <a:gd name="T26" fmla="*/ 543 w 628"/>
                  <a:gd name="T27" fmla="*/ 0 h 417"/>
                  <a:gd name="T28" fmla="*/ 579 w 628"/>
                  <a:gd name="T29" fmla="*/ 12 h 417"/>
                  <a:gd name="T30" fmla="*/ 608 w 628"/>
                  <a:gd name="T31" fmla="*/ 34 h 417"/>
                  <a:gd name="T32" fmla="*/ 618 w 628"/>
                  <a:gd name="T33" fmla="*/ 52 h 417"/>
                  <a:gd name="T34" fmla="*/ 625 w 628"/>
                  <a:gd name="T35" fmla="*/ 70 h 417"/>
                  <a:gd name="T36" fmla="*/ 628 w 628"/>
                  <a:gd name="T37" fmla="*/ 108 h 417"/>
                  <a:gd name="T38" fmla="*/ 616 w 628"/>
                  <a:gd name="T39" fmla="*/ 142 h 417"/>
                  <a:gd name="T40" fmla="*/ 593 w 628"/>
                  <a:gd name="T41" fmla="*/ 171 h 417"/>
                  <a:gd name="T42" fmla="*/ 576 w 628"/>
                  <a:gd name="T43" fmla="*/ 181 h 417"/>
                  <a:gd name="T44" fmla="*/ 139 w 628"/>
                  <a:gd name="T45" fmla="*/ 406 h 417"/>
                  <a:gd name="T46" fmla="*/ 117 w 628"/>
                  <a:gd name="T47" fmla="*/ 414 h 417"/>
                  <a:gd name="T48" fmla="*/ 94 w 628"/>
                  <a:gd name="T49" fmla="*/ 417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28" h="417">
                    <a:moveTo>
                      <a:pt x="94" y="417"/>
                    </a:moveTo>
                    <a:lnTo>
                      <a:pt x="81" y="416"/>
                    </a:lnTo>
                    <a:lnTo>
                      <a:pt x="57" y="409"/>
                    </a:lnTo>
                    <a:lnTo>
                      <a:pt x="36" y="396"/>
                    </a:lnTo>
                    <a:lnTo>
                      <a:pt x="17" y="377"/>
                    </a:lnTo>
                    <a:lnTo>
                      <a:pt x="10" y="364"/>
                    </a:lnTo>
                    <a:lnTo>
                      <a:pt x="3" y="347"/>
                    </a:lnTo>
                    <a:lnTo>
                      <a:pt x="0" y="310"/>
                    </a:lnTo>
                    <a:lnTo>
                      <a:pt x="11" y="275"/>
                    </a:lnTo>
                    <a:lnTo>
                      <a:pt x="34" y="247"/>
                    </a:lnTo>
                    <a:lnTo>
                      <a:pt x="51" y="237"/>
                    </a:lnTo>
                    <a:lnTo>
                      <a:pt x="489" y="10"/>
                    </a:lnTo>
                    <a:lnTo>
                      <a:pt x="507" y="3"/>
                    </a:lnTo>
                    <a:lnTo>
                      <a:pt x="543" y="0"/>
                    </a:lnTo>
                    <a:lnTo>
                      <a:pt x="579" y="12"/>
                    </a:lnTo>
                    <a:lnTo>
                      <a:pt x="608" y="34"/>
                    </a:lnTo>
                    <a:lnTo>
                      <a:pt x="618" y="52"/>
                    </a:lnTo>
                    <a:lnTo>
                      <a:pt x="625" y="70"/>
                    </a:lnTo>
                    <a:lnTo>
                      <a:pt x="628" y="108"/>
                    </a:lnTo>
                    <a:lnTo>
                      <a:pt x="616" y="142"/>
                    </a:lnTo>
                    <a:lnTo>
                      <a:pt x="593" y="171"/>
                    </a:lnTo>
                    <a:lnTo>
                      <a:pt x="576" y="181"/>
                    </a:lnTo>
                    <a:lnTo>
                      <a:pt x="139" y="406"/>
                    </a:lnTo>
                    <a:lnTo>
                      <a:pt x="117" y="414"/>
                    </a:lnTo>
                    <a:lnTo>
                      <a:pt x="94" y="417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93">
                <a:extLst>
                  <a:ext uri="{FF2B5EF4-FFF2-40B4-BE49-F238E27FC236}">
                    <a16:creationId xmlns:a16="http://schemas.microsoft.com/office/drawing/2014/main" xmlns="" id="{B0828049-9BEB-40F4-B9A1-21BB38892D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015" y="3743"/>
                <a:ext cx="764" cy="64"/>
              </a:xfrm>
              <a:custGeom>
                <a:avLst/>
                <a:gdLst>
                  <a:gd name="T0" fmla="*/ 2198 w 2292"/>
                  <a:gd name="T1" fmla="*/ 191 h 191"/>
                  <a:gd name="T2" fmla="*/ 96 w 2292"/>
                  <a:gd name="T3" fmla="*/ 191 h 191"/>
                  <a:gd name="T4" fmla="*/ 76 w 2292"/>
                  <a:gd name="T5" fmla="*/ 189 h 191"/>
                  <a:gd name="T6" fmla="*/ 42 w 2292"/>
                  <a:gd name="T7" fmla="*/ 175 h 191"/>
                  <a:gd name="T8" fmla="*/ 16 w 2292"/>
                  <a:gd name="T9" fmla="*/ 149 h 191"/>
                  <a:gd name="T10" fmla="*/ 1 w 2292"/>
                  <a:gd name="T11" fmla="*/ 115 h 191"/>
                  <a:gd name="T12" fmla="*/ 0 w 2292"/>
                  <a:gd name="T13" fmla="*/ 94 h 191"/>
                  <a:gd name="T14" fmla="*/ 1 w 2292"/>
                  <a:gd name="T15" fmla="*/ 76 h 191"/>
                  <a:gd name="T16" fmla="*/ 16 w 2292"/>
                  <a:gd name="T17" fmla="*/ 41 h 191"/>
                  <a:gd name="T18" fmla="*/ 42 w 2292"/>
                  <a:gd name="T19" fmla="*/ 16 h 191"/>
                  <a:gd name="T20" fmla="*/ 76 w 2292"/>
                  <a:gd name="T21" fmla="*/ 1 h 191"/>
                  <a:gd name="T22" fmla="*/ 96 w 2292"/>
                  <a:gd name="T23" fmla="*/ 0 h 191"/>
                  <a:gd name="T24" fmla="*/ 2198 w 2292"/>
                  <a:gd name="T25" fmla="*/ 0 h 191"/>
                  <a:gd name="T26" fmla="*/ 2216 w 2292"/>
                  <a:gd name="T27" fmla="*/ 1 h 191"/>
                  <a:gd name="T28" fmla="*/ 2251 w 2292"/>
                  <a:gd name="T29" fmla="*/ 16 h 191"/>
                  <a:gd name="T30" fmla="*/ 2276 w 2292"/>
                  <a:gd name="T31" fmla="*/ 41 h 191"/>
                  <a:gd name="T32" fmla="*/ 2291 w 2292"/>
                  <a:gd name="T33" fmla="*/ 76 h 191"/>
                  <a:gd name="T34" fmla="*/ 2292 w 2292"/>
                  <a:gd name="T35" fmla="*/ 94 h 191"/>
                  <a:gd name="T36" fmla="*/ 2291 w 2292"/>
                  <a:gd name="T37" fmla="*/ 115 h 191"/>
                  <a:gd name="T38" fmla="*/ 2276 w 2292"/>
                  <a:gd name="T39" fmla="*/ 149 h 191"/>
                  <a:gd name="T40" fmla="*/ 2251 w 2292"/>
                  <a:gd name="T41" fmla="*/ 175 h 191"/>
                  <a:gd name="T42" fmla="*/ 2216 w 2292"/>
                  <a:gd name="T43" fmla="*/ 189 h 191"/>
                  <a:gd name="T44" fmla="*/ 2198 w 2292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92" h="191">
                    <a:moveTo>
                      <a:pt x="2198" y="191"/>
                    </a:moveTo>
                    <a:lnTo>
                      <a:pt x="96" y="191"/>
                    </a:lnTo>
                    <a:lnTo>
                      <a:pt x="76" y="189"/>
                    </a:lnTo>
                    <a:lnTo>
                      <a:pt x="42" y="175"/>
                    </a:lnTo>
                    <a:lnTo>
                      <a:pt x="16" y="149"/>
                    </a:lnTo>
                    <a:lnTo>
                      <a:pt x="1" y="115"/>
                    </a:lnTo>
                    <a:lnTo>
                      <a:pt x="0" y="94"/>
                    </a:lnTo>
                    <a:lnTo>
                      <a:pt x="1" y="76"/>
                    </a:lnTo>
                    <a:lnTo>
                      <a:pt x="16" y="41"/>
                    </a:lnTo>
                    <a:lnTo>
                      <a:pt x="42" y="16"/>
                    </a:lnTo>
                    <a:lnTo>
                      <a:pt x="76" y="1"/>
                    </a:lnTo>
                    <a:lnTo>
                      <a:pt x="96" y="0"/>
                    </a:lnTo>
                    <a:lnTo>
                      <a:pt x="2198" y="0"/>
                    </a:lnTo>
                    <a:lnTo>
                      <a:pt x="2216" y="1"/>
                    </a:lnTo>
                    <a:lnTo>
                      <a:pt x="2251" y="16"/>
                    </a:lnTo>
                    <a:lnTo>
                      <a:pt x="2276" y="41"/>
                    </a:lnTo>
                    <a:lnTo>
                      <a:pt x="2291" y="76"/>
                    </a:lnTo>
                    <a:lnTo>
                      <a:pt x="2292" y="94"/>
                    </a:lnTo>
                    <a:lnTo>
                      <a:pt x="2291" y="115"/>
                    </a:lnTo>
                    <a:lnTo>
                      <a:pt x="2276" y="149"/>
                    </a:lnTo>
                    <a:lnTo>
                      <a:pt x="2251" y="175"/>
                    </a:lnTo>
                    <a:lnTo>
                      <a:pt x="2216" y="189"/>
                    </a:lnTo>
                    <a:lnTo>
                      <a:pt x="2198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94">
                <a:extLst>
                  <a:ext uri="{FF2B5EF4-FFF2-40B4-BE49-F238E27FC236}">
                    <a16:creationId xmlns:a16="http://schemas.microsoft.com/office/drawing/2014/main" xmlns="" id="{41ADE31C-59C5-4D00-820B-E743DFAAD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23" y="5081"/>
                <a:ext cx="1847" cy="63"/>
              </a:xfrm>
              <a:custGeom>
                <a:avLst/>
                <a:gdLst>
                  <a:gd name="T0" fmla="*/ 5445 w 5541"/>
                  <a:gd name="T1" fmla="*/ 190 h 190"/>
                  <a:gd name="T2" fmla="*/ 96 w 5541"/>
                  <a:gd name="T3" fmla="*/ 190 h 190"/>
                  <a:gd name="T4" fmla="*/ 76 w 5541"/>
                  <a:gd name="T5" fmla="*/ 189 h 190"/>
                  <a:gd name="T6" fmla="*/ 42 w 5541"/>
                  <a:gd name="T7" fmla="*/ 175 h 190"/>
                  <a:gd name="T8" fmla="*/ 16 w 5541"/>
                  <a:gd name="T9" fmla="*/ 149 h 190"/>
                  <a:gd name="T10" fmla="*/ 1 w 5541"/>
                  <a:gd name="T11" fmla="*/ 114 h 190"/>
                  <a:gd name="T12" fmla="*/ 0 w 5541"/>
                  <a:gd name="T13" fmla="*/ 94 h 190"/>
                  <a:gd name="T14" fmla="*/ 1 w 5541"/>
                  <a:gd name="T15" fmla="*/ 76 h 190"/>
                  <a:gd name="T16" fmla="*/ 16 w 5541"/>
                  <a:gd name="T17" fmla="*/ 41 h 190"/>
                  <a:gd name="T18" fmla="*/ 42 w 5541"/>
                  <a:gd name="T19" fmla="*/ 15 h 190"/>
                  <a:gd name="T20" fmla="*/ 76 w 5541"/>
                  <a:gd name="T21" fmla="*/ 1 h 190"/>
                  <a:gd name="T22" fmla="*/ 96 w 5541"/>
                  <a:gd name="T23" fmla="*/ 0 h 190"/>
                  <a:gd name="T24" fmla="*/ 5445 w 5541"/>
                  <a:gd name="T25" fmla="*/ 0 h 190"/>
                  <a:gd name="T26" fmla="*/ 5465 w 5541"/>
                  <a:gd name="T27" fmla="*/ 1 h 190"/>
                  <a:gd name="T28" fmla="*/ 5499 w 5541"/>
                  <a:gd name="T29" fmla="*/ 15 h 190"/>
                  <a:gd name="T30" fmla="*/ 5525 w 5541"/>
                  <a:gd name="T31" fmla="*/ 41 h 190"/>
                  <a:gd name="T32" fmla="*/ 5539 w 5541"/>
                  <a:gd name="T33" fmla="*/ 76 h 190"/>
                  <a:gd name="T34" fmla="*/ 5541 w 5541"/>
                  <a:gd name="T35" fmla="*/ 94 h 190"/>
                  <a:gd name="T36" fmla="*/ 5539 w 5541"/>
                  <a:gd name="T37" fmla="*/ 114 h 190"/>
                  <a:gd name="T38" fmla="*/ 5525 w 5541"/>
                  <a:gd name="T39" fmla="*/ 149 h 190"/>
                  <a:gd name="T40" fmla="*/ 5499 w 5541"/>
                  <a:gd name="T41" fmla="*/ 175 h 190"/>
                  <a:gd name="T42" fmla="*/ 5465 w 5541"/>
                  <a:gd name="T43" fmla="*/ 189 h 190"/>
                  <a:gd name="T44" fmla="*/ 5445 w 5541"/>
                  <a:gd name="T45" fmla="*/ 19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41" h="190">
                    <a:moveTo>
                      <a:pt x="5445" y="190"/>
                    </a:moveTo>
                    <a:lnTo>
                      <a:pt x="96" y="190"/>
                    </a:lnTo>
                    <a:lnTo>
                      <a:pt x="76" y="189"/>
                    </a:lnTo>
                    <a:lnTo>
                      <a:pt x="42" y="175"/>
                    </a:lnTo>
                    <a:lnTo>
                      <a:pt x="16" y="149"/>
                    </a:lnTo>
                    <a:lnTo>
                      <a:pt x="1" y="114"/>
                    </a:lnTo>
                    <a:lnTo>
                      <a:pt x="0" y="94"/>
                    </a:lnTo>
                    <a:lnTo>
                      <a:pt x="1" y="76"/>
                    </a:lnTo>
                    <a:lnTo>
                      <a:pt x="16" y="41"/>
                    </a:lnTo>
                    <a:lnTo>
                      <a:pt x="42" y="15"/>
                    </a:lnTo>
                    <a:lnTo>
                      <a:pt x="76" y="1"/>
                    </a:lnTo>
                    <a:lnTo>
                      <a:pt x="96" y="0"/>
                    </a:lnTo>
                    <a:lnTo>
                      <a:pt x="5445" y="0"/>
                    </a:lnTo>
                    <a:lnTo>
                      <a:pt x="5465" y="1"/>
                    </a:lnTo>
                    <a:lnTo>
                      <a:pt x="5499" y="15"/>
                    </a:lnTo>
                    <a:lnTo>
                      <a:pt x="5525" y="41"/>
                    </a:lnTo>
                    <a:lnTo>
                      <a:pt x="5539" y="76"/>
                    </a:lnTo>
                    <a:lnTo>
                      <a:pt x="5541" y="94"/>
                    </a:lnTo>
                    <a:lnTo>
                      <a:pt x="5539" y="114"/>
                    </a:lnTo>
                    <a:lnTo>
                      <a:pt x="5525" y="149"/>
                    </a:lnTo>
                    <a:lnTo>
                      <a:pt x="5499" y="175"/>
                    </a:lnTo>
                    <a:lnTo>
                      <a:pt x="5465" y="189"/>
                    </a:lnTo>
                    <a:lnTo>
                      <a:pt x="5445" y="19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95">
                <a:extLst>
                  <a:ext uri="{FF2B5EF4-FFF2-40B4-BE49-F238E27FC236}">
                    <a16:creationId xmlns:a16="http://schemas.microsoft.com/office/drawing/2014/main" xmlns="" id="{818F504A-DCFE-44F4-9C01-36928DB90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51" y="4444"/>
                <a:ext cx="956" cy="63"/>
              </a:xfrm>
              <a:custGeom>
                <a:avLst/>
                <a:gdLst>
                  <a:gd name="T0" fmla="*/ 2771 w 2867"/>
                  <a:gd name="T1" fmla="*/ 191 h 191"/>
                  <a:gd name="T2" fmla="*/ 96 w 2867"/>
                  <a:gd name="T3" fmla="*/ 191 h 191"/>
                  <a:gd name="T4" fmla="*/ 76 w 2867"/>
                  <a:gd name="T5" fmla="*/ 189 h 191"/>
                  <a:gd name="T6" fmla="*/ 43 w 2867"/>
                  <a:gd name="T7" fmla="*/ 175 h 191"/>
                  <a:gd name="T8" fmla="*/ 16 w 2867"/>
                  <a:gd name="T9" fmla="*/ 149 h 191"/>
                  <a:gd name="T10" fmla="*/ 2 w 2867"/>
                  <a:gd name="T11" fmla="*/ 115 h 191"/>
                  <a:gd name="T12" fmla="*/ 0 w 2867"/>
                  <a:gd name="T13" fmla="*/ 96 h 191"/>
                  <a:gd name="T14" fmla="*/ 2 w 2867"/>
                  <a:gd name="T15" fmla="*/ 76 h 191"/>
                  <a:gd name="T16" fmla="*/ 16 w 2867"/>
                  <a:gd name="T17" fmla="*/ 42 h 191"/>
                  <a:gd name="T18" fmla="*/ 43 w 2867"/>
                  <a:gd name="T19" fmla="*/ 16 h 191"/>
                  <a:gd name="T20" fmla="*/ 76 w 2867"/>
                  <a:gd name="T21" fmla="*/ 2 h 191"/>
                  <a:gd name="T22" fmla="*/ 96 w 2867"/>
                  <a:gd name="T23" fmla="*/ 0 h 191"/>
                  <a:gd name="T24" fmla="*/ 2771 w 2867"/>
                  <a:gd name="T25" fmla="*/ 0 h 191"/>
                  <a:gd name="T26" fmla="*/ 2791 w 2867"/>
                  <a:gd name="T27" fmla="*/ 2 h 191"/>
                  <a:gd name="T28" fmla="*/ 2824 w 2867"/>
                  <a:gd name="T29" fmla="*/ 16 h 191"/>
                  <a:gd name="T30" fmla="*/ 2852 w 2867"/>
                  <a:gd name="T31" fmla="*/ 42 h 191"/>
                  <a:gd name="T32" fmla="*/ 2866 w 2867"/>
                  <a:gd name="T33" fmla="*/ 76 h 191"/>
                  <a:gd name="T34" fmla="*/ 2867 w 2867"/>
                  <a:gd name="T35" fmla="*/ 96 h 191"/>
                  <a:gd name="T36" fmla="*/ 2866 w 2867"/>
                  <a:gd name="T37" fmla="*/ 115 h 191"/>
                  <a:gd name="T38" fmla="*/ 2852 w 2867"/>
                  <a:gd name="T39" fmla="*/ 149 h 191"/>
                  <a:gd name="T40" fmla="*/ 2824 w 2867"/>
                  <a:gd name="T41" fmla="*/ 175 h 191"/>
                  <a:gd name="T42" fmla="*/ 2791 w 2867"/>
                  <a:gd name="T43" fmla="*/ 189 h 191"/>
                  <a:gd name="T44" fmla="*/ 2771 w 2867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67" h="191">
                    <a:moveTo>
                      <a:pt x="2771" y="191"/>
                    </a:moveTo>
                    <a:lnTo>
                      <a:pt x="96" y="191"/>
                    </a:lnTo>
                    <a:lnTo>
                      <a:pt x="76" y="189"/>
                    </a:lnTo>
                    <a:lnTo>
                      <a:pt x="43" y="175"/>
                    </a:lnTo>
                    <a:lnTo>
                      <a:pt x="16" y="149"/>
                    </a:lnTo>
                    <a:lnTo>
                      <a:pt x="2" y="115"/>
                    </a:lnTo>
                    <a:lnTo>
                      <a:pt x="0" y="96"/>
                    </a:lnTo>
                    <a:lnTo>
                      <a:pt x="2" y="76"/>
                    </a:lnTo>
                    <a:lnTo>
                      <a:pt x="16" y="42"/>
                    </a:lnTo>
                    <a:lnTo>
                      <a:pt x="43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2771" y="0"/>
                    </a:lnTo>
                    <a:lnTo>
                      <a:pt x="2791" y="2"/>
                    </a:lnTo>
                    <a:lnTo>
                      <a:pt x="2824" y="16"/>
                    </a:lnTo>
                    <a:lnTo>
                      <a:pt x="2852" y="42"/>
                    </a:lnTo>
                    <a:lnTo>
                      <a:pt x="2866" y="76"/>
                    </a:lnTo>
                    <a:lnTo>
                      <a:pt x="2867" y="96"/>
                    </a:lnTo>
                    <a:lnTo>
                      <a:pt x="2866" y="115"/>
                    </a:lnTo>
                    <a:lnTo>
                      <a:pt x="2852" y="149"/>
                    </a:lnTo>
                    <a:lnTo>
                      <a:pt x="2824" y="175"/>
                    </a:lnTo>
                    <a:lnTo>
                      <a:pt x="2791" y="189"/>
                    </a:lnTo>
                    <a:lnTo>
                      <a:pt x="2771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96">
                <a:extLst>
                  <a:ext uri="{FF2B5EF4-FFF2-40B4-BE49-F238E27FC236}">
                    <a16:creationId xmlns:a16="http://schemas.microsoft.com/office/drawing/2014/main" xmlns="" id="{04313F04-F6AC-42F6-9148-6EC1DB7A40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33" y="4444"/>
                <a:ext cx="255" cy="63"/>
              </a:xfrm>
              <a:custGeom>
                <a:avLst/>
                <a:gdLst>
                  <a:gd name="T0" fmla="*/ 668 w 764"/>
                  <a:gd name="T1" fmla="*/ 191 h 191"/>
                  <a:gd name="T2" fmla="*/ 94 w 764"/>
                  <a:gd name="T3" fmla="*/ 191 h 191"/>
                  <a:gd name="T4" fmla="*/ 76 w 764"/>
                  <a:gd name="T5" fmla="*/ 189 h 191"/>
                  <a:gd name="T6" fmla="*/ 41 w 764"/>
                  <a:gd name="T7" fmla="*/ 175 h 191"/>
                  <a:gd name="T8" fmla="*/ 16 w 764"/>
                  <a:gd name="T9" fmla="*/ 149 h 191"/>
                  <a:gd name="T10" fmla="*/ 1 w 764"/>
                  <a:gd name="T11" fmla="*/ 115 h 191"/>
                  <a:gd name="T12" fmla="*/ 0 w 764"/>
                  <a:gd name="T13" fmla="*/ 96 h 191"/>
                  <a:gd name="T14" fmla="*/ 1 w 764"/>
                  <a:gd name="T15" fmla="*/ 76 h 191"/>
                  <a:gd name="T16" fmla="*/ 16 w 764"/>
                  <a:gd name="T17" fmla="*/ 42 h 191"/>
                  <a:gd name="T18" fmla="*/ 41 w 764"/>
                  <a:gd name="T19" fmla="*/ 16 h 191"/>
                  <a:gd name="T20" fmla="*/ 76 w 764"/>
                  <a:gd name="T21" fmla="*/ 2 h 191"/>
                  <a:gd name="T22" fmla="*/ 94 w 764"/>
                  <a:gd name="T23" fmla="*/ 0 h 191"/>
                  <a:gd name="T24" fmla="*/ 668 w 764"/>
                  <a:gd name="T25" fmla="*/ 0 h 191"/>
                  <a:gd name="T26" fmla="*/ 688 w 764"/>
                  <a:gd name="T27" fmla="*/ 2 h 191"/>
                  <a:gd name="T28" fmla="*/ 722 w 764"/>
                  <a:gd name="T29" fmla="*/ 16 h 191"/>
                  <a:gd name="T30" fmla="*/ 748 w 764"/>
                  <a:gd name="T31" fmla="*/ 42 h 191"/>
                  <a:gd name="T32" fmla="*/ 762 w 764"/>
                  <a:gd name="T33" fmla="*/ 76 h 191"/>
                  <a:gd name="T34" fmla="*/ 764 w 764"/>
                  <a:gd name="T35" fmla="*/ 96 h 191"/>
                  <a:gd name="T36" fmla="*/ 762 w 764"/>
                  <a:gd name="T37" fmla="*/ 115 h 191"/>
                  <a:gd name="T38" fmla="*/ 748 w 764"/>
                  <a:gd name="T39" fmla="*/ 149 h 191"/>
                  <a:gd name="T40" fmla="*/ 722 w 764"/>
                  <a:gd name="T41" fmla="*/ 175 h 191"/>
                  <a:gd name="T42" fmla="*/ 688 w 764"/>
                  <a:gd name="T43" fmla="*/ 189 h 191"/>
                  <a:gd name="T44" fmla="*/ 668 w 764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64" h="191">
                    <a:moveTo>
                      <a:pt x="668" y="191"/>
                    </a:moveTo>
                    <a:lnTo>
                      <a:pt x="94" y="191"/>
                    </a:lnTo>
                    <a:lnTo>
                      <a:pt x="76" y="189"/>
                    </a:lnTo>
                    <a:lnTo>
                      <a:pt x="41" y="175"/>
                    </a:lnTo>
                    <a:lnTo>
                      <a:pt x="16" y="149"/>
                    </a:lnTo>
                    <a:lnTo>
                      <a:pt x="1" y="115"/>
                    </a:lnTo>
                    <a:lnTo>
                      <a:pt x="0" y="96"/>
                    </a:lnTo>
                    <a:lnTo>
                      <a:pt x="1" y="76"/>
                    </a:lnTo>
                    <a:lnTo>
                      <a:pt x="16" y="42"/>
                    </a:lnTo>
                    <a:lnTo>
                      <a:pt x="41" y="16"/>
                    </a:lnTo>
                    <a:lnTo>
                      <a:pt x="76" y="2"/>
                    </a:lnTo>
                    <a:lnTo>
                      <a:pt x="94" y="0"/>
                    </a:lnTo>
                    <a:lnTo>
                      <a:pt x="668" y="0"/>
                    </a:lnTo>
                    <a:lnTo>
                      <a:pt x="688" y="2"/>
                    </a:lnTo>
                    <a:lnTo>
                      <a:pt x="722" y="16"/>
                    </a:lnTo>
                    <a:lnTo>
                      <a:pt x="748" y="42"/>
                    </a:lnTo>
                    <a:lnTo>
                      <a:pt x="762" y="76"/>
                    </a:lnTo>
                    <a:lnTo>
                      <a:pt x="764" y="96"/>
                    </a:lnTo>
                    <a:lnTo>
                      <a:pt x="762" y="115"/>
                    </a:lnTo>
                    <a:lnTo>
                      <a:pt x="748" y="149"/>
                    </a:lnTo>
                    <a:lnTo>
                      <a:pt x="722" y="175"/>
                    </a:lnTo>
                    <a:lnTo>
                      <a:pt x="688" y="189"/>
                    </a:lnTo>
                    <a:lnTo>
                      <a:pt x="668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97">
                <a:extLst>
                  <a:ext uri="{FF2B5EF4-FFF2-40B4-BE49-F238E27FC236}">
                    <a16:creationId xmlns:a16="http://schemas.microsoft.com/office/drawing/2014/main" xmlns="" id="{71D95106-7CBD-4C60-A2D1-57D74E8BA1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314" y="4061"/>
                <a:ext cx="636" cy="64"/>
              </a:xfrm>
              <a:custGeom>
                <a:avLst/>
                <a:gdLst>
                  <a:gd name="T0" fmla="*/ 1814 w 1910"/>
                  <a:gd name="T1" fmla="*/ 192 h 192"/>
                  <a:gd name="T2" fmla="*/ 96 w 1910"/>
                  <a:gd name="T3" fmla="*/ 192 h 192"/>
                  <a:gd name="T4" fmla="*/ 76 w 1910"/>
                  <a:gd name="T5" fmla="*/ 191 h 192"/>
                  <a:gd name="T6" fmla="*/ 41 w 1910"/>
                  <a:gd name="T7" fmla="*/ 175 h 192"/>
                  <a:gd name="T8" fmla="*/ 15 w 1910"/>
                  <a:gd name="T9" fmla="*/ 149 h 192"/>
                  <a:gd name="T10" fmla="*/ 1 w 1910"/>
                  <a:gd name="T11" fmla="*/ 115 h 192"/>
                  <a:gd name="T12" fmla="*/ 0 w 1910"/>
                  <a:gd name="T13" fmla="*/ 96 h 192"/>
                  <a:gd name="T14" fmla="*/ 1 w 1910"/>
                  <a:gd name="T15" fmla="*/ 76 h 192"/>
                  <a:gd name="T16" fmla="*/ 15 w 1910"/>
                  <a:gd name="T17" fmla="*/ 41 h 192"/>
                  <a:gd name="T18" fmla="*/ 41 w 1910"/>
                  <a:gd name="T19" fmla="*/ 16 h 192"/>
                  <a:gd name="T20" fmla="*/ 76 w 1910"/>
                  <a:gd name="T21" fmla="*/ 1 h 192"/>
                  <a:gd name="T22" fmla="*/ 96 w 1910"/>
                  <a:gd name="T23" fmla="*/ 0 h 192"/>
                  <a:gd name="T24" fmla="*/ 1814 w 1910"/>
                  <a:gd name="T25" fmla="*/ 0 h 192"/>
                  <a:gd name="T26" fmla="*/ 1835 w 1910"/>
                  <a:gd name="T27" fmla="*/ 1 h 192"/>
                  <a:gd name="T28" fmla="*/ 1869 w 1910"/>
                  <a:gd name="T29" fmla="*/ 16 h 192"/>
                  <a:gd name="T30" fmla="*/ 1895 w 1910"/>
                  <a:gd name="T31" fmla="*/ 41 h 192"/>
                  <a:gd name="T32" fmla="*/ 1909 w 1910"/>
                  <a:gd name="T33" fmla="*/ 76 h 192"/>
                  <a:gd name="T34" fmla="*/ 1910 w 1910"/>
                  <a:gd name="T35" fmla="*/ 96 h 192"/>
                  <a:gd name="T36" fmla="*/ 1909 w 1910"/>
                  <a:gd name="T37" fmla="*/ 115 h 192"/>
                  <a:gd name="T38" fmla="*/ 1895 w 1910"/>
                  <a:gd name="T39" fmla="*/ 149 h 192"/>
                  <a:gd name="T40" fmla="*/ 1869 w 1910"/>
                  <a:gd name="T41" fmla="*/ 175 h 192"/>
                  <a:gd name="T42" fmla="*/ 1835 w 1910"/>
                  <a:gd name="T43" fmla="*/ 191 h 192"/>
                  <a:gd name="T44" fmla="*/ 1814 w 1910"/>
                  <a:gd name="T45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10" h="192">
                    <a:moveTo>
                      <a:pt x="1814" y="192"/>
                    </a:moveTo>
                    <a:lnTo>
                      <a:pt x="96" y="192"/>
                    </a:lnTo>
                    <a:lnTo>
                      <a:pt x="76" y="191"/>
                    </a:lnTo>
                    <a:lnTo>
                      <a:pt x="41" y="175"/>
                    </a:lnTo>
                    <a:lnTo>
                      <a:pt x="15" y="149"/>
                    </a:lnTo>
                    <a:lnTo>
                      <a:pt x="1" y="115"/>
                    </a:lnTo>
                    <a:lnTo>
                      <a:pt x="0" y="96"/>
                    </a:lnTo>
                    <a:lnTo>
                      <a:pt x="1" y="76"/>
                    </a:lnTo>
                    <a:lnTo>
                      <a:pt x="15" y="41"/>
                    </a:lnTo>
                    <a:lnTo>
                      <a:pt x="41" y="16"/>
                    </a:lnTo>
                    <a:lnTo>
                      <a:pt x="76" y="1"/>
                    </a:lnTo>
                    <a:lnTo>
                      <a:pt x="96" y="0"/>
                    </a:lnTo>
                    <a:lnTo>
                      <a:pt x="1814" y="0"/>
                    </a:lnTo>
                    <a:lnTo>
                      <a:pt x="1835" y="1"/>
                    </a:lnTo>
                    <a:lnTo>
                      <a:pt x="1869" y="16"/>
                    </a:lnTo>
                    <a:lnTo>
                      <a:pt x="1895" y="41"/>
                    </a:lnTo>
                    <a:lnTo>
                      <a:pt x="1909" y="76"/>
                    </a:lnTo>
                    <a:lnTo>
                      <a:pt x="1910" y="96"/>
                    </a:lnTo>
                    <a:lnTo>
                      <a:pt x="1909" y="115"/>
                    </a:lnTo>
                    <a:lnTo>
                      <a:pt x="1895" y="149"/>
                    </a:lnTo>
                    <a:lnTo>
                      <a:pt x="1869" y="175"/>
                    </a:lnTo>
                    <a:lnTo>
                      <a:pt x="1835" y="191"/>
                    </a:lnTo>
                    <a:lnTo>
                      <a:pt x="1814" y="192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98">
                <a:extLst>
                  <a:ext uri="{FF2B5EF4-FFF2-40B4-BE49-F238E27FC236}">
                    <a16:creationId xmlns:a16="http://schemas.microsoft.com/office/drawing/2014/main" xmlns="" id="{2D7DF58D-177C-492A-922E-73906AEB02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05" y="4826"/>
                <a:ext cx="510" cy="64"/>
              </a:xfrm>
              <a:custGeom>
                <a:avLst/>
                <a:gdLst>
                  <a:gd name="T0" fmla="*/ 1433 w 1529"/>
                  <a:gd name="T1" fmla="*/ 191 h 191"/>
                  <a:gd name="T2" fmla="*/ 96 w 1529"/>
                  <a:gd name="T3" fmla="*/ 191 h 191"/>
                  <a:gd name="T4" fmla="*/ 76 w 1529"/>
                  <a:gd name="T5" fmla="*/ 190 h 191"/>
                  <a:gd name="T6" fmla="*/ 41 w 1529"/>
                  <a:gd name="T7" fmla="*/ 175 h 191"/>
                  <a:gd name="T8" fmla="*/ 16 w 1529"/>
                  <a:gd name="T9" fmla="*/ 150 h 191"/>
                  <a:gd name="T10" fmla="*/ 1 w 1529"/>
                  <a:gd name="T11" fmla="*/ 115 h 191"/>
                  <a:gd name="T12" fmla="*/ 0 w 1529"/>
                  <a:gd name="T13" fmla="*/ 95 h 191"/>
                  <a:gd name="T14" fmla="*/ 1 w 1529"/>
                  <a:gd name="T15" fmla="*/ 76 h 191"/>
                  <a:gd name="T16" fmla="*/ 16 w 1529"/>
                  <a:gd name="T17" fmla="*/ 42 h 191"/>
                  <a:gd name="T18" fmla="*/ 41 w 1529"/>
                  <a:gd name="T19" fmla="*/ 16 h 191"/>
                  <a:gd name="T20" fmla="*/ 76 w 1529"/>
                  <a:gd name="T21" fmla="*/ 2 h 191"/>
                  <a:gd name="T22" fmla="*/ 96 w 1529"/>
                  <a:gd name="T23" fmla="*/ 0 h 191"/>
                  <a:gd name="T24" fmla="*/ 1433 w 1529"/>
                  <a:gd name="T25" fmla="*/ 0 h 191"/>
                  <a:gd name="T26" fmla="*/ 1453 w 1529"/>
                  <a:gd name="T27" fmla="*/ 2 h 191"/>
                  <a:gd name="T28" fmla="*/ 1486 w 1529"/>
                  <a:gd name="T29" fmla="*/ 16 h 191"/>
                  <a:gd name="T30" fmla="*/ 1514 w 1529"/>
                  <a:gd name="T31" fmla="*/ 42 h 191"/>
                  <a:gd name="T32" fmla="*/ 1528 w 1529"/>
                  <a:gd name="T33" fmla="*/ 76 h 191"/>
                  <a:gd name="T34" fmla="*/ 1529 w 1529"/>
                  <a:gd name="T35" fmla="*/ 95 h 191"/>
                  <a:gd name="T36" fmla="*/ 1528 w 1529"/>
                  <a:gd name="T37" fmla="*/ 115 h 191"/>
                  <a:gd name="T38" fmla="*/ 1514 w 1529"/>
                  <a:gd name="T39" fmla="*/ 150 h 191"/>
                  <a:gd name="T40" fmla="*/ 1486 w 1529"/>
                  <a:gd name="T41" fmla="*/ 175 h 191"/>
                  <a:gd name="T42" fmla="*/ 1453 w 1529"/>
                  <a:gd name="T43" fmla="*/ 190 h 191"/>
                  <a:gd name="T44" fmla="*/ 1433 w 1529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29" h="191">
                    <a:moveTo>
                      <a:pt x="1433" y="191"/>
                    </a:moveTo>
                    <a:lnTo>
                      <a:pt x="96" y="191"/>
                    </a:lnTo>
                    <a:lnTo>
                      <a:pt x="76" y="190"/>
                    </a:lnTo>
                    <a:lnTo>
                      <a:pt x="41" y="175"/>
                    </a:lnTo>
                    <a:lnTo>
                      <a:pt x="16" y="150"/>
                    </a:lnTo>
                    <a:lnTo>
                      <a:pt x="1" y="115"/>
                    </a:lnTo>
                    <a:lnTo>
                      <a:pt x="0" y="95"/>
                    </a:lnTo>
                    <a:lnTo>
                      <a:pt x="1" y="76"/>
                    </a:lnTo>
                    <a:lnTo>
                      <a:pt x="16" y="42"/>
                    </a:lnTo>
                    <a:lnTo>
                      <a:pt x="41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1433" y="0"/>
                    </a:lnTo>
                    <a:lnTo>
                      <a:pt x="1453" y="2"/>
                    </a:lnTo>
                    <a:lnTo>
                      <a:pt x="1486" y="16"/>
                    </a:lnTo>
                    <a:lnTo>
                      <a:pt x="1514" y="42"/>
                    </a:lnTo>
                    <a:lnTo>
                      <a:pt x="1528" y="76"/>
                    </a:lnTo>
                    <a:lnTo>
                      <a:pt x="1529" y="95"/>
                    </a:lnTo>
                    <a:lnTo>
                      <a:pt x="1528" y="115"/>
                    </a:lnTo>
                    <a:lnTo>
                      <a:pt x="1514" y="150"/>
                    </a:lnTo>
                    <a:lnTo>
                      <a:pt x="1486" y="175"/>
                    </a:lnTo>
                    <a:lnTo>
                      <a:pt x="1453" y="190"/>
                    </a:lnTo>
                    <a:lnTo>
                      <a:pt x="1433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99">
                <a:extLst>
                  <a:ext uri="{FF2B5EF4-FFF2-40B4-BE49-F238E27FC236}">
                    <a16:creationId xmlns:a16="http://schemas.microsoft.com/office/drawing/2014/main" xmlns="" id="{A2D02AEC-CCCD-47BA-A9D2-34B6C6B4CA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32" y="4826"/>
                <a:ext cx="255" cy="64"/>
              </a:xfrm>
              <a:custGeom>
                <a:avLst/>
                <a:gdLst>
                  <a:gd name="T0" fmla="*/ 668 w 764"/>
                  <a:gd name="T1" fmla="*/ 191 h 191"/>
                  <a:gd name="T2" fmla="*/ 96 w 764"/>
                  <a:gd name="T3" fmla="*/ 191 h 191"/>
                  <a:gd name="T4" fmla="*/ 76 w 764"/>
                  <a:gd name="T5" fmla="*/ 190 h 191"/>
                  <a:gd name="T6" fmla="*/ 42 w 764"/>
                  <a:gd name="T7" fmla="*/ 175 h 191"/>
                  <a:gd name="T8" fmla="*/ 16 w 764"/>
                  <a:gd name="T9" fmla="*/ 150 h 191"/>
                  <a:gd name="T10" fmla="*/ 1 w 764"/>
                  <a:gd name="T11" fmla="*/ 115 h 191"/>
                  <a:gd name="T12" fmla="*/ 0 w 764"/>
                  <a:gd name="T13" fmla="*/ 95 h 191"/>
                  <a:gd name="T14" fmla="*/ 1 w 764"/>
                  <a:gd name="T15" fmla="*/ 76 h 191"/>
                  <a:gd name="T16" fmla="*/ 16 w 764"/>
                  <a:gd name="T17" fmla="*/ 42 h 191"/>
                  <a:gd name="T18" fmla="*/ 42 w 764"/>
                  <a:gd name="T19" fmla="*/ 16 h 191"/>
                  <a:gd name="T20" fmla="*/ 76 w 764"/>
                  <a:gd name="T21" fmla="*/ 2 h 191"/>
                  <a:gd name="T22" fmla="*/ 96 w 764"/>
                  <a:gd name="T23" fmla="*/ 0 h 191"/>
                  <a:gd name="T24" fmla="*/ 668 w 764"/>
                  <a:gd name="T25" fmla="*/ 0 h 191"/>
                  <a:gd name="T26" fmla="*/ 688 w 764"/>
                  <a:gd name="T27" fmla="*/ 2 h 191"/>
                  <a:gd name="T28" fmla="*/ 722 w 764"/>
                  <a:gd name="T29" fmla="*/ 16 h 191"/>
                  <a:gd name="T30" fmla="*/ 748 w 764"/>
                  <a:gd name="T31" fmla="*/ 42 h 191"/>
                  <a:gd name="T32" fmla="*/ 763 w 764"/>
                  <a:gd name="T33" fmla="*/ 76 h 191"/>
                  <a:gd name="T34" fmla="*/ 764 w 764"/>
                  <a:gd name="T35" fmla="*/ 95 h 191"/>
                  <a:gd name="T36" fmla="*/ 763 w 764"/>
                  <a:gd name="T37" fmla="*/ 115 h 191"/>
                  <a:gd name="T38" fmla="*/ 748 w 764"/>
                  <a:gd name="T39" fmla="*/ 150 h 191"/>
                  <a:gd name="T40" fmla="*/ 722 w 764"/>
                  <a:gd name="T41" fmla="*/ 175 h 191"/>
                  <a:gd name="T42" fmla="*/ 688 w 764"/>
                  <a:gd name="T43" fmla="*/ 190 h 191"/>
                  <a:gd name="T44" fmla="*/ 668 w 764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64" h="191">
                    <a:moveTo>
                      <a:pt x="668" y="191"/>
                    </a:moveTo>
                    <a:lnTo>
                      <a:pt x="96" y="191"/>
                    </a:lnTo>
                    <a:lnTo>
                      <a:pt x="76" y="190"/>
                    </a:lnTo>
                    <a:lnTo>
                      <a:pt x="42" y="175"/>
                    </a:lnTo>
                    <a:lnTo>
                      <a:pt x="16" y="150"/>
                    </a:lnTo>
                    <a:lnTo>
                      <a:pt x="1" y="115"/>
                    </a:lnTo>
                    <a:lnTo>
                      <a:pt x="0" y="95"/>
                    </a:lnTo>
                    <a:lnTo>
                      <a:pt x="1" y="76"/>
                    </a:lnTo>
                    <a:lnTo>
                      <a:pt x="16" y="42"/>
                    </a:lnTo>
                    <a:lnTo>
                      <a:pt x="42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668" y="0"/>
                    </a:lnTo>
                    <a:lnTo>
                      <a:pt x="688" y="2"/>
                    </a:lnTo>
                    <a:lnTo>
                      <a:pt x="722" y="16"/>
                    </a:lnTo>
                    <a:lnTo>
                      <a:pt x="748" y="42"/>
                    </a:lnTo>
                    <a:lnTo>
                      <a:pt x="763" y="76"/>
                    </a:lnTo>
                    <a:lnTo>
                      <a:pt x="764" y="95"/>
                    </a:lnTo>
                    <a:lnTo>
                      <a:pt x="763" y="115"/>
                    </a:lnTo>
                    <a:lnTo>
                      <a:pt x="748" y="150"/>
                    </a:lnTo>
                    <a:lnTo>
                      <a:pt x="722" y="175"/>
                    </a:lnTo>
                    <a:lnTo>
                      <a:pt x="688" y="190"/>
                    </a:lnTo>
                    <a:lnTo>
                      <a:pt x="668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100">
                <a:extLst>
                  <a:ext uri="{FF2B5EF4-FFF2-40B4-BE49-F238E27FC236}">
                    <a16:creationId xmlns:a16="http://schemas.microsoft.com/office/drawing/2014/main" xmlns="" id="{FC5532D1-9F2B-4CA7-837D-77CB533795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5" y="3112"/>
                <a:ext cx="106" cy="121"/>
              </a:xfrm>
              <a:custGeom>
                <a:avLst/>
                <a:gdLst>
                  <a:gd name="T0" fmla="*/ 96 w 318"/>
                  <a:gd name="T1" fmla="*/ 364 h 364"/>
                  <a:gd name="T2" fmla="*/ 80 w 318"/>
                  <a:gd name="T3" fmla="*/ 363 h 364"/>
                  <a:gd name="T4" fmla="*/ 52 w 318"/>
                  <a:gd name="T5" fmla="*/ 354 h 364"/>
                  <a:gd name="T6" fmla="*/ 39 w 318"/>
                  <a:gd name="T7" fmla="*/ 345 h 364"/>
                  <a:gd name="T8" fmla="*/ 24 w 318"/>
                  <a:gd name="T9" fmla="*/ 333 h 364"/>
                  <a:gd name="T10" fmla="*/ 4 w 318"/>
                  <a:gd name="T11" fmla="*/ 301 h 364"/>
                  <a:gd name="T12" fmla="*/ 0 w 318"/>
                  <a:gd name="T13" fmla="*/ 264 h 364"/>
                  <a:gd name="T14" fmla="*/ 9 w 318"/>
                  <a:gd name="T15" fmla="*/ 228 h 364"/>
                  <a:gd name="T16" fmla="*/ 19 w 318"/>
                  <a:gd name="T17" fmla="*/ 212 h 364"/>
                  <a:gd name="T18" fmla="*/ 145 w 318"/>
                  <a:gd name="T19" fmla="*/ 40 h 364"/>
                  <a:gd name="T20" fmla="*/ 158 w 318"/>
                  <a:gd name="T21" fmla="*/ 24 h 364"/>
                  <a:gd name="T22" fmla="*/ 189 w 318"/>
                  <a:gd name="T23" fmla="*/ 6 h 364"/>
                  <a:gd name="T24" fmla="*/ 225 w 318"/>
                  <a:gd name="T25" fmla="*/ 0 h 364"/>
                  <a:gd name="T26" fmla="*/ 262 w 318"/>
                  <a:gd name="T27" fmla="*/ 8 h 364"/>
                  <a:gd name="T28" fmla="*/ 278 w 318"/>
                  <a:gd name="T29" fmla="*/ 19 h 364"/>
                  <a:gd name="T30" fmla="*/ 293 w 318"/>
                  <a:gd name="T31" fmla="*/ 31 h 364"/>
                  <a:gd name="T32" fmla="*/ 313 w 318"/>
                  <a:gd name="T33" fmla="*/ 63 h 364"/>
                  <a:gd name="T34" fmla="*/ 318 w 318"/>
                  <a:gd name="T35" fmla="*/ 100 h 364"/>
                  <a:gd name="T36" fmla="*/ 310 w 318"/>
                  <a:gd name="T37" fmla="*/ 136 h 364"/>
                  <a:gd name="T38" fmla="*/ 298 w 318"/>
                  <a:gd name="T39" fmla="*/ 152 h 364"/>
                  <a:gd name="T40" fmla="*/ 172 w 318"/>
                  <a:gd name="T41" fmla="*/ 324 h 364"/>
                  <a:gd name="T42" fmla="*/ 158 w 318"/>
                  <a:gd name="T43" fmla="*/ 343 h 364"/>
                  <a:gd name="T44" fmla="*/ 118 w 318"/>
                  <a:gd name="T45" fmla="*/ 361 h 364"/>
                  <a:gd name="T46" fmla="*/ 96 w 318"/>
                  <a:gd name="T47" fmla="*/ 36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8" h="364">
                    <a:moveTo>
                      <a:pt x="96" y="364"/>
                    </a:moveTo>
                    <a:lnTo>
                      <a:pt x="80" y="363"/>
                    </a:lnTo>
                    <a:lnTo>
                      <a:pt x="52" y="354"/>
                    </a:lnTo>
                    <a:lnTo>
                      <a:pt x="39" y="345"/>
                    </a:lnTo>
                    <a:lnTo>
                      <a:pt x="24" y="333"/>
                    </a:lnTo>
                    <a:lnTo>
                      <a:pt x="4" y="301"/>
                    </a:lnTo>
                    <a:lnTo>
                      <a:pt x="0" y="264"/>
                    </a:lnTo>
                    <a:lnTo>
                      <a:pt x="9" y="228"/>
                    </a:lnTo>
                    <a:lnTo>
                      <a:pt x="19" y="212"/>
                    </a:lnTo>
                    <a:lnTo>
                      <a:pt x="145" y="40"/>
                    </a:lnTo>
                    <a:lnTo>
                      <a:pt x="158" y="24"/>
                    </a:lnTo>
                    <a:lnTo>
                      <a:pt x="189" y="6"/>
                    </a:lnTo>
                    <a:lnTo>
                      <a:pt x="225" y="0"/>
                    </a:lnTo>
                    <a:lnTo>
                      <a:pt x="262" y="8"/>
                    </a:lnTo>
                    <a:lnTo>
                      <a:pt x="278" y="19"/>
                    </a:lnTo>
                    <a:lnTo>
                      <a:pt x="293" y="31"/>
                    </a:lnTo>
                    <a:lnTo>
                      <a:pt x="313" y="63"/>
                    </a:lnTo>
                    <a:lnTo>
                      <a:pt x="318" y="100"/>
                    </a:lnTo>
                    <a:lnTo>
                      <a:pt x="310" y="136"/>
                    </a:lnTo>
                    <a:lnTo>
                      <a:pt x="298" y="152"/>
                    </a:lnTo>
                    <a:lnTo>
                      <a:pt x="172" y="324"/>
                    </a:lnTo>
                    <a:lnTo>
                      <a:pt x="158" y="343"/>
                    </a:lnTo>
                    <a:lnTo>
                      <a:pt x="118" y="361"/>
                    </a:lnTo>
                    <a:lnTo>
                      <a:pt x="96" y="36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101">
                <a:extLst>
                  <a:ext uri="{FF2B5EF4-FFF2-40B4-BE49-F238E27FC236}">
                    <a16:creationId xmlns:a16="http://schemas.microsoft.com/office/drawing/2014/main" xmlns="" id="{457DF8C8-67F8-4027-8103-41FDF105F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1" y="2597"/>
                <a:ext cx="296" cy="381"/>
              </a:xfrm>
              <a:custGeom>
                <a:avLst/>
                <a:gdLst>
                  <a:gd name="T0" fmla="*/ 96 w 887"/>
                  <a:gd name="T1" fmla="*/ 1144 h 1144"/>
                  <a:gd name="T2" fmla="*/ 82 w 887"/>
                  <a:gd name="T3" fmla="*/ 1144 h 1144"/>
                  <a:gd name="T4" fmla="*/ 53 w 887"/>
                  <a:gd name="T5" fmla="*/ 1136 h 1144"/>
                  <a:gd name="T6" fmla="*/ 40 w 887"/>
                  <a:gd name="T7" fmla="*/ 1127 h 1144"/>
                  <a:gd name="T8" fmla="*/ 26 w 887"/>
                  <a:gd name="T9" fmla="*/ 1114 h 1144"/>
                  <a:gd name="T10" fmla="*/ 6 w 887"/>
                  <a:gd name="T11" fmla="*/ 1083 h 1144"/>
                  <a:gd name="T12" fmla="*/ 0 w 887"/>
                  <a:gd name="T13" fmla="*/ 1045 h 1144"/>
                  <a:gd name="T14" fmla="*/ 9 w 887"/>
                  <a:gd name="T15" fmla="*/ 1010 h 1144"/>
                  <a:gd name="T16" fmla="*/ 20 w 887"/>
                  <a:gd name="T17" fmla="*/ 994 h 1144"/>
                  <a:gd name="T18" fmla="*/ 715 w 887"/>
                  <a:gd name="T19" fmla="*/ 39 h 1144"/>
                  <a:gd name="T20" fmla="*/ 727 w 887"/>
                  <a:gd name="T21" fmla="*/ 24 h 1144"/>
                  <a:gd name="T22" fmla="*/ 760 w 887"/>
                  <a:gd name="T23" fmla="*/ 6 h 1144"/>
                  <a:gd name="T24" fmla="*/ 796 w 887"/>
                  <a:gd name="T25" fmla="*/ 0 h 1144"/>
                  <a:gd name="T26" fmla="*/ 831 w 887"/>
                  <a:gd name="T27" fmla="*/ 9 h 1144"/>
                  <a:gd name="T28" fmla="*/ 849 w 887"/>
                  <a:gd name="T29" fmla="*/ 19 h 1144"/>
                  <a:gd name="T30" fmla="*/ 863 w 887"/>
                  <a:gd name="T31" fmla="*/ 32 h 1144"/>
                  <a:gd name="T32" fmla="*/ 882 w 887"/>
                  <a:gd name="T33" fmla="*/ 63 h 1144"/>
                  <a:gd name="T34" fmla="*/ 887 w 887"/>
                  <a:gd name="T35" fmla="*/ 99 h 1144"/>
                  <a:gd name="T36" fmla="*/ 880 w 887"/>
                  <a:gd name="T37" fmla="*/ 135 h 1144"/>
                  <a:gd name="T38" fmla="*/ 869 w 887"/>
                  <a:gd name="T39" fmla="*/ 152 h 1144"/>
                  <a:gd name="T40" fmla="*/ 173 w 887"/>
                  <a:gd name="T41" fmla="*/ 1106 h 1144"/>
                  <a:gd name="T42" fmla="*/ 158 w 887"/>
                  <a:gd name="T43" fmla="*/ 1123 h 1144"/>
                  <a:gd name="T44" fmla="*/ 119 w 887"/>
                  <a:gd name="T45" fmla="*/ 1143 h 1144"/>
                  <a:gd name="T46" fmla="*/ 96 w 887"/>
                  <a:gd name="T47" fmla="*/ 1144 h 1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87" h="1144">
                    <a:moveTo>
                      <a:pt x="96" y="1144"/>
                    </a:moveTo>
                    <a:lnTo>
                      <a:pt x="82" y="1144"/>
                    </a:lnTo>
                    <a:lnTo>
                      <a:pt x="53" y="1136"/>
                    </a:lnTo>
                    <a:lnTo>
                      <a:pt x="40" y="1127"/>
                    </a:lnTo>
                    <a:lnTo>
                      <a:pt x="26" y="1114"/>
                    </a:lnTo>
                    <a:lnTo>
                      <a:pt x="6" y="1083"/>
                    </a:lnTo>
                    <a:lnTo>
                      <a:pt x="0" y="1045"/>
                    </a:lnTo>
                    <a:lnTo>
                      <a:pt x="9" y="1010"/>
                    </a:lnTo>
                    <a:lnTo>
                      <a:pt x="20" y="994"/>
                    </a:lnTo>
                    <a:lnTo>
                      <a:pt x="715" y="39"/>
                    </a:lnTo>
                    <a:lnTo>
                      <a:pt x="727" y="24"/>
                    </a:lnTo>
                    <a:lnTo>
                      <a:pt x="760" y="6"/>
                    </a:lnTo>
                    <a:lnTo>
                      <a:pt x="796" y="0"/>
                    </a:lnTo>
                    <a:lnTo>
                      <a:pt x="831" y="9"/>
                    </a:lnTo>
                    <a:lnTo>
                      <a:pt x="849" y="19"/>
                    </a:lnTo>
                    <a:lnTo>
                      <a:pt x="863" y="32"/>
                    </a:lnTo>
                    <a:lnTo>
                      <a:pt x="882" y="63"/>
                    </a:lnTo>
                    <a:lnTo>
                      <a:pt x="887" y="99"/>
                    </a:lnTo>
                    <a:lnTo>
                      <a:pt x="880" y="135"/>
                    </a:lnTo>
                    <a:lnTo>
                      <a:pt x="869" y="152"/>
                    </a:lnTo>
                    <a:lnTo>
                      <a:pt x="173" y="1106"/>
                    </a:lnTo>
                    <a:lnTo>
                      <a:pt x="158" y="1123"/>
                    </a:lnTo>
                    <a:lnTo>
                      <a:pt x="119" y="1143"/>
                    </a:lnTo>
                    <a:lnTo>
                      <a:pt x="96" y="114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102">
                <a:extLst>
                  <a:ext uri="{FF2B5EF4-FFF2-40B4-BE49-F238E27FC236}">
                    <a16:creationId xmlns:a16="http://schemas.microsoft.com/office/drawing/2014/main" xmlns="" id="{AE3E33AE-1948-49AE-B5BE-24BD5E3FEE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04" y="1213"/>
                <a:ext cx="1027" cy="1383"/>
              </a:xfrm>
              <a:custGeom>
                <a:avLst/>
                <a:gdLst>
                  <a:gd name="T0" fmla="*/ 96 w 2426"/>
                  <a:gd name="T1" fmla="*/ 3250 h 3250"/>
                  <a:gd name="T2" fmla="*/ 82 w 2426"/>
                  <a:gd name="T3" fmla="*/ 3248 h 3250"/>
                  <a:gd name="T4" fmla="*/ 53 w 2426"/>
                  <a:gd name="T5" fmla="*/ 3240 h 3250"/>
                  <a:gd name="T6" fmla="*/ 41 w 2426"/>
                  <a:gd name="T7" fmla="*/ 3231 h 3250"/>
                  <a:gd name="T8" fmla="*/ 25 w 2426"/>
                  <a:gd name="T9" fmla="*/ 3218 h 3250"/>
                  <a:gd name="T10" fmla="*/ 6 w 2426"/>
                  <a:gd name="T11" fmla="*/ 3186 h 3250"/>
                  <a:gd name="T12" fmla="*/ 0 w 2426"/>
                  <a:gd name="T13" fmla="*/ 3151 h 3250"/>
                  <a:gd name="T14" fmla="*/ 9 w 2426"/>
                  <a:gd name="T15" fmla="*/ 3113 h 3250"/>
                  <a:gd name="T16" fmla="*/ 19 w 2426"/>
                  <a:gd name="T17" fmla="*/ 3098 h 3250"/>
                  <a:gd name="T18" fmla="*/ 2252 w 2426"/>
                  <a:gd name="T19" fmla="*/ 39 h 3250"/>
                  <a:gd name="T20" fmla="*/ 2265 w 2426"/>
                  <a:gd name="T21" fmla="*/ 24 h 3250"/>
                  <a:gd name="T22" fmla="*/ 2297 w 2426"/>
                  <a:gd name="T23" fmla="*/ 6 h 3250"/>
                  <a:gd name="T24" fmla="*/ 2334 w 2426"/>
                  <a:gd name="T25" fmla="*/ 0 h 3250"/>
                  <a:gd name="T26" fmla="*/ 2370 w 2426"/>
                  <a:gd name="T27" fmla="*/ 9 h 3250"/>
                  <a:gd name="T28" fmla="*/ 2386 w 2426"/>
                  <a:gd name="T29" fmla="*/ 19 h 3250"/>
                  <a:gd name="T30" fmla="*/ 2402 w 2426"/>
                  <a:gd name="T31" fmla="*/ 32 h 3250"/>
                  <a:gd name="T32" fmla="*/ 2420 w 2426"/>
                  <a:gd name="T33" fmla="*/ 63 h 3250"/>
                  <a:gd name="T34" fmla="*/ 2426 w 2426"/>
                  <a:gd name="T35" fmla="*/ 99 h 3250"/>
                  <a:gd name="T36" fmla="*/ 2417 w 2426"/>
                  <a:gd name="T37" fmla="*/ 135 h 3250"/>
                  <a:gd name="T38" fmla="*/ 2407 w 2426"/>
                  <a:gd name="T39" fmla="*/ 152 h 3250"/>
                  <a:gd name="T40" fmla="*/ 174 w 2426"/>
                  <a:gd name="T41" fmla="*/ 3209 h 3250"/>
                  <a:gd name="T42" fmla="*/ 158 w 2426"/>
                  <a:gd name="T43" fmla="*/ 3228 h 3250"/>
                  <a:gd name="T44" fmla="*/ 118 w 2426"/>
                  <a:gd name="T45" fmla="*/ 3248 h 3250"/>
                  <a:gd name="T46" fmla="*/ 96 w 2426"/>
                  <a:gd name="T47" fmla="*/ 3250 h 3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26" h="3250">
                    <a:moveTo>
                      <a:pt x="96" y="3250"/>
                    </a:moveTo>
                    <a:lnTo>
                      <a:pt x="82" y="3248"/>
                    </a:lnTo>
                    <a:lnTo>
                      <a:pt x="53" y="3240"/>
                    </a:lnTo>
                    <a:lnTo>
                      <a:pt x="41" y="3231"/>
                    </a:lnTo>
                    <a:lnTo>
                      <a:pt x="25" y="3218"/>
                    </a:lnTo>
                    <a:lnTo>
                      <a:pt x="6" y="3186"/>
                    </a:lnTo>
                    <a:lnTo>
                      <a:pt x="0" y="3151"/>
                    </a:lnTo>
                    <a:lnTo>
                      <a:pt x="9" y="3113"/>
                    </a:lnTo>
                    <a:lnTo>
                      <a:pt x="19" y="3098"/>
                    </a:lnTo>
                    <a:lnTo>
                      <a:pt x="2252" y="39"/>
                    </a:lnTo>
                    <a:lnTo>
                      <a:pt x="2265" y="24"/>
                    </a:lnTo>
                    <a:lnTo>
                      <a:pt x="2297" y="6"/>
                    </a:lnTo>
                    <a:lnTo>
                      <a:pt x="2334" y="0"/>
                    </a:lnTo>
                    <a:lnTo>
                      <a:pt x="2370" y="9"/>
                    </a:lnTo>
                    <a:lnTo>
                      <a:pt x="2386" y="19"/>
                    </a:lnTo>
                    <a:lnTo>
                      <a:pt x="2402" y="32"/>
                    </a:lnTo>
                    <a:lnTo>
                      <a:pt x="2420" y="63"/>
                    </a:lnTo>
                    <a:lnTo>
                      <a:pt x="2426" y="99"/>
                    </a:lnTo>
                    <a:lnTo>
                      <a:pt x="2417" y="135"/>
                    </a:lnTo>
                    <a:lnTo>
                      <a:pt x="2407" y="152"/>
                    </a:lnTo>
                    <a:lnTo>
                      <a:pt x="174" y="3209"/>
                    </a:lnTo>
                    <a:lnTo>
                      <a:pt x="158" y="3228"/>
                    </a:lnTo>
                    <a:lnTo>
                      <a:pt x="118" y="3248"/>
                    </a:lnTo>
                    <a:lnTo>
                      <a:pt x="96" y="325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103">
                <a:extLst>
                  <a:ext uri="{FF2B5EF4-FFF2-40B4-BE49-F238E27FC236}">
                    <a16:creationId xmlns:a16="http://schemas.microsoft.com/office/drawing/2014/main" xmlns="" id="{40ABF040-0052-49AC-A8E6-EE98490E004E}"/>
                  </a:ext>
                </a:extLst>
              </p:cNvPr>
              <p:cNvSpPr>
                <a:spLocks/>
              </p:cNvSpPr>
              <p:nvPr/>
            </p:nvSpPr>
            <p:spPr bwMode="auto">
              <a:xfrm rot="2068502" flipH="1">
                <a:off x="698" y="1063"/>
                <a:ext cx="68" cy="237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104">
                <a:extLst>
                  <a:ext uri="{FF2B5EF4-FFF2-40B4-BE49-F238E27FC236}">
                    <a16:creationId xmlns:a16="http://schemas.microsoft.com/office/drawing/2014/main" xmlns="" id="{9F726BCB-9C54-4E6D-9ED3-B490665788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04" y="2532"/>
                <a:ext cx="1010" cy="701"/>
              </a:xfrm>
              <a:custGeom>
                <a:avLst/>
                <a:gdLst>
                  <a:gd name="T0" fmla="*/ 2933 w 3029"/>
                  <a:gd name="T1" fmla="*/ 2104 h 2104"/>
                  <a:gd name="T2" fmla="*/ 2919 w 3029"/>
                  <a:gd name="T3" fmla="*/ 2103 h 2104"/>
                  <a:gd name="T4" fmla="*/ 2893 w 3029"/>
                  <a:gd name="T5" fmla="*/ 2096 h 2104"/>
                  <a:gd name="T6" fmla="*/ 2880 w 3029"/>
                  <a:gd name="T7" fmla="*/ 2087 h 2104"/>
                  <a:gd name="T8" fmla="*/ 42 w 3029"/>
                  <a:gd name="T9" fmla="*/ 175 h 2104"/>
                  <a:gd name="T10" fmla="*/ 28 w 3029"/>
                  <a:gd name="T11" fmla="*/ 164 h 2104"/>
                  <a:gd name="T12" fmla="*/ 8 w 3029"/>
                  <a:gd name="T13" fmla="*/ 132 h 2104"/>
                  <a:gd name="T14" fmla="*/ 0 w 3029"/>
                  <a:gd name="T15" fmla="*/ 96 h 2104"/>
                  <a:gd name="T16" fmla="*/ 8 w 3029"/>
                  <a:gd name="T17" fmla="*/ 61 h 2104"/>
                  <a:gd name="T18" fmla="*/ 18 w 3029"/>
                  <a:gd name="T19" fmla="*/ 43 h 2104"/>
                  <a:gd name="T20" fmla="*/ 29 w 3029"/>
                  <a:gd name="T21" fmla="*/ 28 h 2104"/>
                  <a:gd name="T22" fmla="*/ 61 w 3029"/>
                  <a:gd name="T23" fmla="*/ 8 h 2104"/>
                  <a:gd name="T24" fmla="*/ 96 w 3029"/>
                  <a:gd name="T25" fmla="*/ 0 h 2104"/>
                  <a:gd name="T26" fmla="*/ 132 w 3029"/>
                  <a:gd name="T27" fmla="*/ 8 h 2104"/>
                  <a:gd name="T28" fmla="*/ 149 w 3029"/>
                  <a:gd name="T29" fmla="*/ 18 h 2104"/>
                  <a:gd name="T30" fmla="*/ 2986 w 3029"/>
                  <a:gd name="T31" fmla="*/ 1929 h 2104"/>
                  <a:gd name="T32" fmla="*/ 3002 w 3029"/>
                  <a:gd name="T33" fmla="*/ 1941 h 2104"/>
                  <a:gd name="T34" fmla="*/ 3022 w 3029"/>
                  <a:gd name="T35" fmla="*/ 1972 h 2104"/>
                  <a:gd name="T36" fmla="*/ 3029 w 3029"/>
                  <a:gd name="T37" fmla="*/ 2008 h 2104"/>
                  <a:gd name="T38" fmla="*/ 3022 w 3029"/>
                  <a:gd name="T39" fmla="*/ 2044 h 2104"/>
                  <a:gd name="T40" fmla="*/ 3012 w 3029"/>
                  <a:gd name="T41" fmla="*/ 2061 h 2104"/>
                  <a:gd name="T42" fmla="*/ 2998 w 3029"/>
                  <a:gd name="T43" fmla="*/ 2080 h 2104"/>
                  <a:gd name="T44" fmla="*/ 2956 w 3029"/>
                  <a:gd name="T45" fmla="*/ 2101 h 2104"/>
                  <a:gd name="T46" fmla="*/ 2933 w 3029"/>
                  <a:gd name="T47" fmla="*/ 2104 h 2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29" h="2104">
                    <a:moveTo>
                      <a:pt x="2933" y="2104"/>
                    </a:moveTo>
                    <a:lnTo>
                      <a:pt x="2919" y="2103"/>
                    </a:lnTo>
                    <a:lnTo>
                      <a:pt x="2893" y="2096"/>
                    </a:lnTo>
                    <a:lnTo>
                      <a:pt x="2880" y="2087"/>
                    </a:lnTo>
                    <a:lnTo>
                      <a:pt x="42" y="175"/>
                    </a:lnTo>
                    <a:lnTo>
                      <a:pt x="28" y="164"/>
                    </a:lnTo>
                    <a:lnTo>
                      <a:pt x="8" y="132"/>
                    </a:lnTo>
                    <a:lnTo>
                      <a:pt x="0" y="96"/>
                    </a:lnTo>
                    <a:lnTo>
                      <a:pt x="8" y="61"/>
                    </a:lnTo>
                    <a:lnTo>
                      <a:pt x="18" y="43"/>
                    </a:lnTo>
                    <a:lnTo>
                      <a:pt x="29" y="28"/>
                    </a:lnTo>
                    <a:lnTo>
                      <a:pt x="61" y="8"/>
                    </a:lnTo>
                    <a:lnTo>
                      <a:pt x="96" y="0"/>
                    </a:lnTo>
                    <a:lnTo>
                      <a:pt x="132" y="8"/>
                    </a:lnTo>
                    <a:lnTo>
                      <a:pt x="149" y="18"/>
                    </a:lnTo>
                    <a:lnTo>
                      <a:pt x="2986" y="1929"/>
                    </a:lnTo>
                    <a:lnTo>
                      <a:pt x="3002" y="1941"/>
                    </a:lnTo>
                    <a:lnTo>
                      <a:pt x="3022" y="1972"/>
                    </a:lnTo>
                    <a:lnTo>
                      <a:pt x="3029" y="2008"/>
                    </a:lnTo>
                    <a:lnTo>
                      <a:pt x="3022" y="2044"/>
                    </a:lnTo>
                    <a:lnTo>
                      <a:pt x="3012" y="2061"/>
                    </a:lnTo>
                    <a:lnTo>
                      <a:pt x="2998" y="2080"/>
                    </a:lnTo>
                    <a:lnTo>
                      <a:pt x="2956" y="2101"/>
                    </a:lnTo>
                    <a:lnTo>
                      <a:pt x="2933" y="210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88" name="모서리가 둥근 직사각형 187"/>
          <p:cNvSpPr/>
          <p:nvPr/>
        </p:nvSpPr>
        <p:spPr>
          <a:xfrm>
            <a:off x="1473784" y="2169744"/>
            <a:ext cx="3600000" cy="377708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b="1" dirty="0">
                <a:solidFill>
                  <a:srgbClr val="05D686"/>
                </a:solidFill>
              </a:rPr>
              <a:t>65%</a:t>
            </a:r>
            <a:endParaRPr lang="ko-KR" altLang="en-US" sz="1100" b="1" dirty="0">
              <a:solidFill>
                <a:srgbClr val="05D686"/>
              </a:solidFill>
            </a:endParaRPr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1482020" y="2179270"/>
            <a:ext cx="2314573" cy="360000"/>
          </a:xfrm>
          <a:prstGeom prst="roundRect">
            <a:avLst/>
          </a:prstGeom>
          <a:solidFill>
            <a:srgbClr val="05D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90" name="모서리가 둥근 직사각형 189"/>
          <p:cNvSpPr/>
          <p:nvPr/>
        </p:nvSpPr>
        <p:spPr>
          <a:xfrm>
            <a:off x="1473784" y="3035013"/>
            <a:ext cx="3600000" cy="377708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b="1" dirty="0">
                <a:solidFill>
                  <a:srgbClr val="05D686"/>
                </a:solidFill>
              </a:rPr>
              <a:t>67%</a:t>
            </a:r>
            <a:endParaRPr lang="ko-KR" altLang="en-US" sz="1100" b="1" dirty="0">
              <a:solidFill>
                <a:srgbClr val="05D686"/>
              </a:solidFill>
            </a:endParaRPr>
          </a:p>
        </p:txBody>
      </p:sp>
      <p:sp>
        <p:nvSpPr>
          <p:cNvPr id="191" name="모서리가 둥근 직사각형 190"/>
          <p:cNvSpPr/>
          <p:nvPr/>
        </p:nvSpPr>
        <p:spPr>
          <a:xfrm>
            <a:off x="1482020" y="3044539"/>
            <a:ext cx="2741879" cy="360000"/>
          </a:xfrm>
          <a:prstGeom prst="roundRect">
            <a:avLst/>
          </a:prstGeom>
          <a:solidFill>
            <a:srgbClr val="05D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1473784" y="3871254"/>
            <a:ext cx="3600000" cy="377708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b="1" dirty="0">
                <a:solidFill>
                  <a:srgbClr val="05D686"/>
                </a:solidFill>
              </a:rPr>
              <a:t>46%</a:t>
            </a:r>
            <a:endParaRPr lang="ko-KR" altLang="en-US" sz="1100" b="1" dirty="0">
              <a:solidFill>
                <a:srgbClr val="05D686"/>
              </a:solidFill>
            </a:endParaRPr>
          </a:p>
        </p:txBody>
      </p:sp>
      <p:sp>
        <p:nvSpPr>
          <p:cNvPr id="193" name="모서리가 둥근 직사각형 192"/>
          <p:cNvSpPr/>
          <p:nvPr/>
        </p:nvSpPr>
        <p:spPr>
          <a:xfrm>
            <a:off x="1482020" y="3880780"/>
            <a:ext cx="1638006" cy="360000"/>
          </a:xfrm>
          <a:prstGeom prst="roundRect">
            <a:avLst/>
          </a:prstGeom>
          <a:solidFill>
            <a:srgbClr val="05D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41065" y="2347790"/>
            <a:ext cx="52482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전년 </a:t>
            </a:r>
            <a:r>
              <a:rPr lang="ko-KR" alt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동월 대비 </a:t>
            </a:r>
            <a:r>
              <a:rPr lang="ko-KR" alt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매매 건수로 매매 </a:t>
            </a:r>
            <a:r>
              <a:rPr lang="ko-KR" altLang="en-US" sz="28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활성도를</a:t>
            </a:r>
            <a:r>
              <a:rPr lang="ko-KR" alt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그래프로 보여주고 높은 활성도의 </a:t>
            </a:r>
            <a:r>
              <a:rPr lang="ko-KR" altLang="en-US" sz="28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매매물을</a:t>
            </a:r>
            <a:r>
              <a:rPr lang="ko-KR" alt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추천해주는 서비스</a:t>
            </a:r>
            <a:endParaRPr lang="en-US" altLang="ko-KR" sz="2800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23825" y="5109590"/>
            <a:ext cx="119919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4000" b="1" i="1" kern="0" dirty="0">
                <a:solidFill>
                  <a:srgbClr val="FFC000"/>
                </a:solidFill>
              </a:rPr>
              <a:t>사람이 많이 모이는 곳은 곧 사람에게 최적의 장소</a:t>
            </a:r>
            <a:endParaRPr lang="en-US" altLang="ko-KR" sz="4000" b="1" i="1" kern="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56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직사각형 154">
            <a:extLst>
              <a:ext uri="{FF2B5EF4-FFF2-40B4-BE49-F238E27FC236}">
                <a16:creationId xmlns:a16="http://schemas.microsoft.com/office/drawing/2014/main" xmlns="" id="{3DCE50AE-09D0-4E18-B518-4EBF4EEF0AE3}"/>
              </a:ext>
            </a:extLst>
          </p:cNvPr>
          <p:cNvSpPr/>
          <p:nvPr/>
        </p:nvSpPr>
        <p:spPr>
          <a:xfrm>
            <a:off x="0" y="-6247"/>
            <a:ext cx="12192000" cy="1081193"/>
          </a:xfrm>
          <a:prstGeom prst="rect">
            <a:avLst/>
          </a:prstGeom>
          <a:solidFill>
            <a:srgbClr val="05D686"/>
          </a:solidFill>
          <a:ln>
            <a:noFill/>
          </a:ln>
          <a:effectLst>
            <a:outerShdw dist="25400" dir="5400000" algn="t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400" b="1" i="1" kern="0" dirty="0" smtClean="0">
                <a:ln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</a:rPr>
              <a:t>2. </a:t>
            </a:r>
            <a:r>
              <a:rPr lang="ko-KR" altLang="en-US" sz="3400" b="1" i="1" kern="0" dirty="0" smtClean="0">
                <a:ln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</a:rPr>
              <a:t>지역치안 </a:t>
            </a:r>
            <a:r>
              <a:rPr lang="ko-KR" altLang="en-US" sz="3400" b="1" i="1" kern="0" dirty="0">
                <a:ln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</a:rPr>
              <a:t>지수가 높은 </a:t>
            </a:r>
            <a:r>
              <a:rPr lang="ko-KR" altLang="en-US" sz="3400" b="1" i="1" kern="0" dirty="0" smtClean="0">
                <a:ln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</a:rPr>
              <a:t>지역</a:t>
            </a:r>
            <a:endParaRPr lang="ko-KR" altLang="en-US" sz="3400" b="1" i="1" kern="0" dirty="0">
              <a:ln>
                <a:solidFill>
                  <a:prstClr val="black">
                    <a:lumMod val="85000"/>
                    <a:lumOff val="15000"/>
                  </a:prstClr>
                </a:solidFill>
              </a:ln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448911" y="-46370"/>
            <a:ext cx="2457229" cy="1522616"/>
            <a:chOff x="9448911" y="-46370"/>
            <a:chExt cx="2457229" cy="1522616"/>
          </a:xfrm>
        </p:grpSpPr>
        <p:grpSp>
          <p:nvGrpSpPr>
            <p:cNvPr id="274" name="Group 63">
              <a:extLst>
                <a:ext uri="{FF2B5EF4-FFF2-40B4-BE49-F238E27FC236}">
                  <a16:creationId xmlns:a16="http://schemas.microsoft.com/office/drawing/2014/main" xmlns="" id="{C4793DAA-23B7-4A90-BE46-D925B4DC68E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8000000">
              <a:off x="10690212" y="-128523"/>
              <a:ext cx="1077136" cy="1354721"/>
              <a:chOff x="-1824" y="1513"/>
              <a:chExt cx="2887" cy="3631"/>
            </a:xfrm>
          </p:grpSpPr>
          <p:sp>
            <p:nvSpPr>
              <p:cNvPr id="275" name="Freeform 64">
                <a:extLst>
                  <a:ext uri="{FF2B5EF4-FFF2-40B4-BE49-F238E27FC236}">
                    <a16:creationId xmlns:a16="http://schemas.microsoft.com/office/drawing/2014/main" xmlns="" id="{1965C8DE-5135-4053-B97C-83CA3F6BA5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27" y="2629"/>
                <a:ext cx="1116" cy="932"/>
              </a:xfrm>
              <a:custGeom>
                <a:avLst/>
                <a:gdLst>
                  <a:gd name="T0" fmla="*/ 2768 w 3348"/>
                  <a:gd name="T1" fmla="*/ 2485 h 2798"/>
                  <a:gd name="T2" fmla="*/ 1020 w 3348"/>
                  <a:gd name="T3" fmla="*/ 2798 h 2798"/>
                  <a:gd name="T4" fmla="*/ 0 w 3348"/>
                  <a:gd name="T5" fmla="*/ 1450 h 2798"/>
                  <a:gd name="T6" fmla="*/ 1050 w 3348"/>
                  <a:gd name="T7" fmla="*/ 0 h 2798"/>
                  <a:gd name="T8" fmla="*/ 3348 w 3348"/>
                  <a:gd name="T9" fmla="*/ 1546 h 2798"/>
                  <a:gd name="T10" fmla="*/ 2768 w 3348"/>
                  <a:gd name="T11" fmla="*/ 2485 h 2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48" h="2798">
                    <a:moveTo>
                      <a:pt x="2768" y="2485"/>
                    </a:moveTo>
                    <a:lnTo>
                      <a:pt x="1020" y="2798"/>
                    </a:lnTo>
                    <a:lnTo>
                      <a:pt x="0" y="1450"/>
                    </a:lnTo>
                    <a:lnTo>
                      <a:pt x="1050" y="0"/>
                    </a:lnTo>
                    <a:lnTo>
                      <a:pt x="3348" y="1546"/>
                    </a:lnTo>
                    <a:lnTo>
                      <a:pt x="2768" y="248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6" name="Freeform 65">
                <a:extLst>
                  <a:ext uri="{FF2B5EF4-FFF2-40B4-BE49-F238E27FC236}">
                    <a16:creationId xmlns:a16="http://schemas.microsoft.com/office/drawing/2014/main" xmlns="" id="{94ECC028-10E5-4C60-8083-2DF415692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09" y="2700"/>
                <a:ext cx="254" cy="354"/>
              </a:xfrm>
              <a:custGeom>
                <a:avLst/>
                <a:gdLst>
                  <a:gd name="T0" fmla="*/ 99 w 762"/>
                  <a:gd name="T1" fmla="*/ 1061 h 1061"/>
                  <a:gd name="T2" fmla="*/ 762 w 762"/>
                  <a:gd name="T3" fmla="*/ 149 h 1061"/>
                  <a:gd name="T4" fmla="*/ 539 w 762"/>
                  <a:gd name="T5" fmla="*/ 0 h 1061"/>
                  <a:gd name="T6" fmla="*/ 0 w 762"/>
                  <a:gd name="T7" fmla="*/ 743 h 1061"/>
                  <a:gd name="T8" fmla="*/ 99 w 762"/>
                  <a:gd name="T9" fmla="*/ 1061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2" h="1061">
                    <a:moveTo>
                      <a:pt x="99" y="1061"/>
                    </a:moveTo>
                    <a:lnTo>
                      <a:pt x="762" y="149"/>
                    </a:lnTo>
                    <a:lnTo>
                      <a:pt x="539" y="0"/>
                    </a:lnTo>
                    <a:lnTo>
                      <a:pt x="0" y="743"/>
                    </a:lnTo>
                    <a:lnTo>
                      <a:pt x="99" y="10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7" name="Freeform 67">
                <a:extLst>
                  <a:ext uri="{FF2B5EF4-FFF2-40B4-BE49-F238E27FC236}">
                    <a16:creationId xmlns:a16="http://schemas.microsoft.com/office/drawing/2014/main" xmlns="" id="{848A03EA-1B6E-41C2-8A10-20ECBB1C43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1" y="3307"/>
                <a:ext cx="427" cy="939"/>
              </a:xfrm>
              <a:custGeom>
                <a:avLst/>
                <a:gdLst>
                  <a:gd name="T0" fmla="*/ 1147 w 1282"/>
                  <a:gd name="T1" fmla="*/ 2483 h 2819"/>
                  <a:gd name="T2" fmla="*/ 1094 w 1282"/>
                  <a:gd name="T3" fmla="*/ 2376 h 2819"/>
                  <a:gd name="T4" fmla="*/ 1000 w 1282"/>
                  <a:gd name="T5" fmla="*/ 2158 h 2819"/>
                  <a:gd name="T6" fmla="*/ 918 w 1282"/>
                  <a:gd name="T7" fmla="*/ 1938 h 2819"/>
                  <a:gd name="T8" fmla="*/ 846 w 1282"/>
                  <a:gd name="T9" fmla="*/ 1720 h 2819"/>
                  <a:gd name="T10" fmla="*/ 786 w 1282"/>
                  <a:gd name="T11" fmla="*/ 1505 h 2819"/>
                  <a:gd name="T12" fmla="*/ 736 w 1282"/>
                  <a:gd name="T13" fmla="*/ 1296 h 2819"/>
                  <a:gd name="T14" fmla="*/ 674 w 1282"/>
                  <a:gd name="T15" fmla="*/ 995 h 2819"/>
                  <a:gd name="T16" fmla="*/ 621 w 1282"/>
                  <a:gd name="T17" fmla="*/ 636 h 2819"/>
                  <a:gd name="T18" fmla="*/ 591 w 1282"/>
                  <a:gd name="T19" fmla="*/ 341 h 2819"/>
                  <a:gd name="T20" fmla="*/ 574 w 1282"/>
                  <a:gd name="T21" fmla="*/ 41 h 2819"/>
                  <a:gd name="T22" fmla="*/ 574 w 1282"/>
                  <a:gd name="T23" fmla="*/ 0 h 2819"/>
                  <a:gd name="T24" fmla="*/ 0 w 1282"/>
                  <a:gd name="T25" fmla="*/ 0 h 2819"/>
                  <a:gd name="T26" fmla="*/ 3 w 1282"/>
                  <a:gd name="T27" fmla="*/ 20 h 2819"/>
                  <a:gd name="T28" fmla="*/ 40 w 1282"/>
                  <a:gd name="T29" fmla="*/ 236 h 2819"/>
                  <a:gd name="T30" fmla="*/ 81 w 1282"/>
                  <a:gd name="T31" fmla="*/ 418 h 2819"/>
                  <a:gd name="T32" fmla="*/ 124 w 1282"/>
                  <a:gd name="T33" fmla="*/ 592 h 2819"/>
                  <a:gd name="T34" fmla="*/ 218 w 1282"/>
                  <a:gd name="T35" fmla="*/ 906 h 2819"/>
                  <a:gd name="T36" fmla="*/ 297 w 1282"/>
                  <a:gd name="T37" fmla="*/ 1137 h 2819"/>
                  <a:gd name="T38" fmla="*/ 395 w 1282"/>
                  <a:gd name="T39" fmla="*/ 1381 h 2819"/>
                  <a:gd name="T40" fmla="*/ 508 w 1282"/>
                  <a:gd name="T41" fmla="*/ 1634 h 2819"/>
                  <a:gd name="T42" fmla="*/ 641 w 1282"/>
                  <a:gd name="T43" fmla="*/ 1897 h 2819"/>
                  <a:gd name="T44" fmla="*/ 793 w 1282"/>
                  <a:gd name="T45" fmla="*/ 2161 h 2819"/>
                  <a:gd name="T46" fmla="*/ 879 w 1282"/>
                  <a:gd name="T47" fmla="*/ 2293 h 2819"/>
                  <a:gd name="T48" fmla="*/ 969 w 1282"/>
                  <a:gd name="T49" fmla="*/ 2426 h 2819"/>
                  <a:gd name="T50" fmla="*/ 1172 w 1282"/>
                  <a:gd name="T51" fmla="*/ 2690 h 2819"/>
                  <a:gd name="T52" fmla="*/ 1282 w 1282"/>
                  <a:gd name="T53" fmla="*/ 2819 h 2819"/>
                  <a:gd name="T54" fmla="*/ 1147 w 1282"/>
                  <a:gd name="T55" fmla="*/ 2483 h 2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82" h="2819">
                    <a:moveTo>
                      <a:pt x="1147" y="2483"/>
                    </a:moveTo>
                    <a:lnTo>
                      <a:pt x="1094" y="2376"/>
                    </a:lnTo>
                    <a:lnTo>
                      <a:pt x="1000" y="2158"/>
                    </a:lnTo>
                    <a:lnTo>
                      <a:pt x="918" y="1938"/>
                    </a:lnTo>
                    <a:lnTo>
                      <a:pt x="846" y="1720"/>
                    </a:lnTo>
                    <a:lnTo>
                      <a:pt x="786" y="1505"/>
                    </a:lnTo>
                    <a:lnTo>
                      <a:pt x="736" y="1296"/>
                    </a:lnTo>
                    <a:lnTo>
                      <a:pt x="674" y="995"/>
                    </a:lnTo>
                    <a:lnTo>
                      <a:pt x="621" y="636"/>
                    </a:lnTo>
                    <a:lnTo>
                      <a:pt x="591" y="341"/>
                    </a:lnTo>
                    <a:lnTo>
                      <a:pt x="574" y="41"/>
                    </a:lnTo>
                    <a:lnTo>
                      <a:pt x="574" y="0"/>
                    </a:lnTo>
                    <a:lnTo>
                      <a:pt x="0" y="0"/>
                    </a:lnTo>
                    <a:lnTo>
                      <a:pt x="3" y="20"/>
                    </a:lnTo>
                    <a:lnTo>
                      <a:pt x="40" y="236"/>
                    </a:lnTo>
                    <a:lnTo>
                      <a:pt x="81" y="418"/>
                    </a:lnTo>
                    <a:lnTo>
                      <a:pt x="124" y="592"/>
                    </a:lnTo>
                    <a:lnTo>
                      <a:pt x="218" y="906"/>
                    </a:lnTo>
                    <a:lnTo>
                      <a:pt x="297" y="1137"/>
                    </a:lnTo>
                    <a:lnTo>
                      <a:pt x="395" y="1381"/>
                    </a:lnTo>
                    <a:lnTo>
                      <a:pt x="508" y="1634"/>
                    </a:lnTo>
                    <a:lnTo>
                      <a:pt x="641" y="1897"/>
                    </a:lnTo>
                    <a:lnTo>
                      <a:pt x="793" y="2161"/>
                    </a:lnTo>
                    <a:lnTo>
                      <a:pt x="879" y="2293"/>
                    </a:lnTo>
                    <a:lnTo>
                      <a:pt x="969" y="2426"/>
                    </a:lnTo>
                    <a:lnTo>
                      <a:pt x="1172" y="2690"/>
                    </a:lnTo>
                    <a:lnTo>
                      <a:pt x="1282" y="2819"/>
                    </a:lnTo>
                    <a:lnTo>
                      <a:pt x="1147" y="2483"/>
                    </a:lnTo>
                    <a:close/>
                  </a:path>
                </a:pathLst>
              </a:custGeom>
              <a:solidFill>
                <a:srgbClr val="05D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8" name="Freeform 68">
                <a:extLst>
                  <a:ext uri="{FF2B5EF4-FFF2-40B4-BE49-F238E27FC236}">
                    <a16:creationId xmlns:a16="http://schemas.microsoft.com/office/drawing/2014/main" xmlns="" id="{5AC8D8CC-8F03-41E3-A600-DFA6472611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29" y="2947"/>
                <a:ext cx="2760" cy="2038"/>
              </a:xfrm>
              <a:custGeom>
                <a:avLst/>
                <a:gdLst>
                  <a:gd name="T0" fmla="*/ 5613 w 8280"/>
                  <a:gd name="T1" fmla="*/ 3506 h 6114"/>
                  <a:gd name="T2" fmla="*/ 5926 w 8280"/>
                  <a:gd name="T3" fmla="*/ 3899 h 6114"/>
                  <a:gd name="T4" fmla="*/ 6075 w 8280"/>
                  <a:gd name="T5" fmla="*/ 4061 h 6114"/>
                  <a:gd name="T6" fmla="*/ 6340 w 8280"/>
                  <a:gd name="T7" fmla="*/ 4242 h 6114"/>
                  <a:gd name="T8" fmla="*/ 6658 w 8280"/>
                  <a:gd name="T9" fmla="*/ 4391 h 6114"/>
                  <a:gd name="T10" fmla="*/ 7427 w 8280"/>
                  <a:gd name="T11" fmla="*/ 4639 h 6114"/>
                  <a:gd name="T12" fmla="*/ 8005 w 8280"/>
                  <a:gd name="T13" fmla="*/ 4834 h 6114"/>
                  <a:gd name="T14" fmla="*/ 8105 w 8280"/>
                  <a:gd name="T15" fmla="*/ 4901 h 6114"/>
                  <a:gd name="T16" fmla="*/ 8202 w 8280"/>
                  <a:gd name="T17" fmla="*/ 5043 h 6114"/>
                  <a:gd name="T18" fmla="*/ 8265 w 8280"/>
                  <a:gd name="T19" fmla="*/ 5250 h 6114"/>
                  <a:gd name="T20" fmla="*/ 8276 w 8280"/>
                  <a:gd name="T21" fmla="*/ 5511 h 6114"/>
                  <a:gd name="T22" fmla="*/ 8274 w 8280"/>
                  <a:gd name="T23" fmla="*/ 5714 h 6114"/>
                  <a:gd name="T24" fmla="*/ 7742 w 8280"/>
                  <a:gd name="T25" fmla="*/ 5882 h 6114"/>
                  <a:gd name="T26" fmla="*/ 7090 w 8280"/>
                  <a:gd name="T27" fmla="*/ 6024 h 6114"/>
                  <a:gd name="T28" fmla="*/ 6647 w 8280"/>
                  <a:gd name="T29" fmla="*/ 6084 h 6114"/>
                  <a:gd name="T30" fmla="*/ 6168 w 8280"/>
                  <a:gd name="T31" fmla="*/ 6114 h 6114"/>
                  <a:gd name="T32" fmla="*/ 5665 w 8280"/>
                  <a:gd name="T33" fmla="*/ 6102 h 6114"/>
                  <a:gd name="T34" fmla="*/ 5278 w 8280"/>
                  <a:gd name="T35" fmla="*/ 6054 h 6114"/>
                  <a:gd name="T36" fmla="*/ 5053 w 8280"/>
                  <a:gd name="T37" fmla="*/ 6003 h 6114"/>
                  <a:gd name="T38" fmla="*/ 4723 w 8280"/>
                  <a:gd name="T39" fmla="*/ 5885 h 6114"/>
                  <a:gd name="T40" fmla="*/ 4366 w 8280"/>
                  <a:gd name="T41" fmla="*/ 5719 h 6114"/>
                  <a:gd name="T42" fmla="*/ 3694 w 8280"/>
                  <a:gd name="T43" fmla="*/ 5329 h 6114"/>
                  <a:gd name="T44" fmla="*/ 2888 w 8280"/>
                  <a:gd name="T45" fmla="*/ 4766 h 6114"/>
                  <a:gd name="T46" fmla="*/ 2090 w 8280"/>
                  <a:gd name="T47" fmla="*/ 4134 h 6114"/>
                  <a:gd name="T48" fmla="*/ 1347 w 8280"/>
                  <a:gd name="T49" fmla="*/ 3482 h 6114"/>
                  <a:gd name="T50" fmla="*/ 709 w 8280"/>
                  <a:gd name="T51" fmla="*/ 2863 h 6114"/>
                  <a:gd name="T52" fmla="*/ 228 w 8280"/>
                  <a:gd name="T53" fmla="*/ 2331 h 6114"/>
                  <a:gd name="T54" fmla="*/ 0 w 8280"/>
                  <a:gd name="T55" fmla="*/ 2023 h 6114"/>
                  <a:gd name="T56" fmla="*/ 144 w 8280"/>
                  <a:gd name="T57" fmla="*/ 1708 h 6114"/>
                  <a:gd name="T58" fmla="*/ 476 w 8280"/>
                  <a:gd name="T59" fmla="*/ 1229 h 6114"/>
                  <a:gd name="T60" fmla="*/ 782 w 8280"/>
                  <a:gd name="T61" fmla="*/ 844 h 6114"/>
                  <a:gd name="T62" fmla="*/ 1121 w 8280"/>
                  <a:gd name="T63" fmla="*/ 482 h 6114"/>
                  <a:gd name="T64" fmla="*/ 1531 w 8280"/>
                  <a:gd name="T65" fmla="*/ 134 h 6114"/>
                  <a:gd name="T66" fmla="*/ 1756 w 8280"/>
                  <a:gd name="T67" fmla="*/ 0 h 6114"/>
                  <a:gd name="T68" fmla="*/ 1869 w 8280"/>
                  <a:gd name="T69" fmla="*/ 10 h 6114"/>
                  <a:gd name="T70" fmla="*/ 1934 w 8280"/>
                  <a:gd name="T71" fmla="*/ 96 h 6114"/>
                  <a:gd name="T72" fmla="*/ 2020 w 8280"/>
                  <a:gd name="T73" fmla="*/ 357 h 6114"/>
                  <a:gd name="T74" fmla="*/ 2147 w 8280"/>
                  <a:gd name="T75" fmla="*/ 705 h 6114"/>
                  <a:gd name="T76" fmla="*/ 2263 w 8280"/>
                  <a:gd name="T77" fmla="*/ 906 h 6114"/>
                  <a:gd name="T78" fmla="*/ 2431 w 8280"/>
                  <a:gd name="T79" fmla="*/ 1088 h 6114"/>
                  <a:gd name="T80" fmla="*/ 2663 w 8280"/>
                  <a:gd name="T81" fmla="*/ 1240 h 6114"/>
                  <a:gd name="T82" fmla="*/ 2848 w 8280"/>
                  <a:gd name="T83" fmla="*/ 1315 h 6114"/>
                  <a:gd name="T84" fmla="*/ 3304 w 8280"/>
                  <a:gd name="T85" fmla="*/ 1450 h 6114"/>
                  <a:gd name="T86" fmla="*/ 3750 w 8280"/>
                  <a:gd name="T87" fmla="*/ 1526 h 6114"/>
                  <a:gd name="T88" fmla="*/ 4168 w 8280"/>
                  <a:gd name="T89" fmla="*/ 1556 h 6114"/>
                  <a:gd name="T90" fmla="*/ 4454 w 8280"/>
                  <a:gd name="T91" fmla="*/ 1557 h 6114"/>
                  <a:gd name="T92" fmla="*/ 4768 w 8280"/>
                  <a:gd name="T93" fmla="*/ 1672 h 6114"/>
                  <a:gd name="T94" fmla="*/ 4941 w 8280"/>
                  <a:gd name="T95" fmla="*/ 2215 h 6114"/>
                  <a:gd name="T96" fmla="*/ 5152 w 8280"/>
                  <a:gd name="T97" fmla="*/ 2714 h 6114"/>
                  <a:gd name="T98" fmla="*/ 5437 w 8280"/>
                  <a:gd name="T99" fmla="*/ 3241 h 6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280" h="6114">
                    <a:moveTo>
                      <a:pt x="5523" y="3373"/>
                    </a:moveTo>
                    <a:lnTo>
                      <a:pt x="5613" y="3506"/>
                    </a:lnTo>
                    <a:lnTo>
                      <a:pt x="5816" y="3770"/>
                    </a:lnTo>
                    <a:lnTo>
                      <a:pt x="5926" y="3899"/>
                    </a:lnTo>
                    <a:lnTo>
                      <a:pt x="5969" y="3956"/>
                    </a:lnTo>
                    <a:lnTo>
                      <a:pt x="6075" y="4061"/>
                    </a:lnTo>
                    <a:lnTo>
                      <a:pt x="6200" y="4157"/>
                    </a:lnTo>
                    <a:lnTo>
                      <a:pt x="6340" y="4242"/>
                    </a:lnTo>
                    <a:lnTo>
                      <a:pt x="6494" y="4320"/>
                    </a:lnTo>
                    <a:lnTo>
                      <a:pt x="6658" y="4391"/>
                    </a:lnTo>
                    <a:lnTo>
                      <a:pt x="6914" y="4484"/>
                    </a:lnTo>
                    <a:lnTo>
                      <a:pt x="7427" y="4639"/>
                    </a:lnTo>
                    <a:lnTo>
                      <a:pt x="7851" y="4769"/>
                    </a:lnTo>
                    <a:lnTo>
                      <a:pt x="8005" y="4834"/>
                    </a:lnTo>
                    <a:lnTo>
                      <a:pt x="8079" y="4878"/>
                    </a:lnTo>
                    <a:lnTo>
                      <a:pt x="8105" y="4901"/>
                    </a:lnTo>
                    <a:lnTo>
                      <a:pt x="8144" y="4946"/>
                    </a:lnTo>
                    <a:lnTo>
                      <a:pt x="8202" y="5043"/>
                    </a:lnTo>
                    <a:lnTo>
                      <a:pt x="8243" y="5146"/>
                    </a:lnTo>
                    <a:lnTo>
                      <a:pt x="8265" y="5250"/>
                    </a:lnTo>
                    <a:lnTo>
                      <a:pt x="8280" y="5389"/>
                    </a:lnTo>
                    <a:lnTo>
                      <a:pt x="8276" y="5511"/>
                    </a:lnTo>
                    <a:lnTo>
                      <a:pt x="8274" y="5524"/>
                    </a:lnTo>
                    <a:lnTo>
                      <a:pt x="8274" y="5714"/>
                    </a:lnTo>
                    <a:lnTo>
                      <a:pt x="8141" y="5762"/>
                    </a:lnTo>
                    <a:lnTo>
                      <a:pt x="7742" y="5882"/>
                    </a:lnTo>
                    <a:lnTo>
                      <a:pt x="7392" y="5967"/>
                    </a:lnTo>
                    <a:lnTo>
                      <a:pt x="7090" y="6024"/>
                    </a:lnTo>
                    <a:lnTo>
                      <a:pt x="6875" y="6057"/>
                    </a:lnTo>
                    <a:lnTo>
                      <a:pt x="6647" y="6084"/>
                    </a:lnTo>
                    <a:lnTo>
                      <a:pt x="6412" y="6104"/>
                    </a:lnTo>
                    <a:lnTo>
                      <a:pt x="6168" y="6114"/>
                    </a:lnTo>
                    <a:lnTo>
                      <a:pt x="5919" y="6114"/>
                    </a:lnTo>
                    <a:lnTo>
                      <a:pt x="5665" y="6102"/>
                    </a:lnTo>
                    <a:lnTo>
                      <a:pt x="5407" y="6074"/>
                    </a:lnTo>
                    <a:lnTo>
                      <a:pt x="5278" y="6054"/>
                    </a:lnTo>
                    <a:lnTo>
                      <a:pt x="5206" y="6041"/>
                    </a:lnTo>
                    <a:lnTo>
                      <a:pt x="5053" y="6003"/>
                    </a:lnTo>
                    <a:lnTo>
                      <a:pt x="4892" y="5951"/>
                    </a:lnTo>
                    <a:lnTo>
                      <a:pt x="4723" y="5885"/>
                    </a:lnTo>
                    <a:lnTo>
                      <a:pt x="4548" y="5808"/>
                    </a:lnTo>
                    <a:lnTo>
                      <a:pt x="4366" y="5719"/>
                    </a:lnTo>
                    <a:lnTo>
                      <a:pt x="4084" y="5567"/>
                    </a:lnTo>
                    <a:lnTo>
                      <a:pt x="3694" y="5329"/>
                    </a:lnTo>
                    <a:lnTo>
                      <a:pt x="3293" y="5060"/>
                    </a:lnTo>
                    <a:lnTo>
                      <a:pt x="2888" y="4766"/>
                    </a:lnTo>
                    <a:lnTo>
                      <a:pt x="2484" y="4457"/>
                    </a:lnTo>
                    <a:lnTo>
                      <a:pt x="2090" y="4134"/>
                    </a:lnTo>
                    <a:lnTo>
                      <a:pt x="1708" y="3807"/>
                    </a:lnTo>
                    <a:lnTo>
                      <a:pt x="1347" y="3482"/>
                    </a:lnTo>
                    <a:lnTo>
                      <a:pt x="1012" y="3165"/>
                    </a:lnTo>
                    <a:lnTo>
                      <a:pt x="709" y="2863"/>
                    </a:lnTo>
                    <a:lnTo>
                      <a:pt x="447" y="2584"/>
                    </a:lnTo>
                    <a:lnTo>
                      <a:pt x="228" y="2331"/>
                    </a:lnTo>
                    <a:lnTo>
                      <a:pt x="60" y="2115"/>
                    </a:lnTo>
                    <a:lnTo>
                      <a:pt x="0" y="2023"/>
                    </a:lnTo>
                    <a:lnTo>
                      <a:pt x="58" y="1844"/>
                    </a:lnTo>
                    <a:lnTo>
                      <a:pt x="144" y="1708"/>
                    </a:lnTo>
                    <a:lnTo>
                      <a:pt x="314" y="1455"/>
                    </a:lnTo>
                    <a:lnTo>
                      <a:pt x="476" y="1229"/>
                    </a:lnTo>
                    <a:lnTo>
                      <a:pt x="633" y="1025"/>
                    </a:lnTo>
                    <a:lnTo>
                      <a:pt x="782" y="844"/>
                    </a:lnTo>
                    <a:lnTo>
                      <a:pt x="923" y="685"/>
                    </a:lnTo>
                    <a:lnTo>
                      <a:pt x="1121" y="482"/>
                    </a:lnTo>
                    <a:lnTo>
                      <a:pt x="1347" y="276"/>
                    </a:lnTo>
                    <a:lnTo>
                      <a:pt x="1531" y="134"/>
                    </a:lnTo>
                    <a:lnTo>
                      <a:pt x="1717" y="17"/>
                    </a:lnTo>
                    <a:lnTo>
                      <a:pt x="1756" y="0"/>
                    </a:lnTo>
                    <a:lnTo>
                      <a:pt x="1849" y="0"/>
                    </a:lnTo>
                    <a:lnTo>
                      <a:pt x="1869" y="10"/>
                    </a:lnTo>
                    <a:lnTo>
                      <a:pt x="1903" y="46"/>
                    </a:lnTo>
                    <a:lnTo>
                      <a:pt x="1934" y="96"/>
                    </a:lnTo>
                    <a:lnTo>
                      <a:pt x="1959" y="159"/>
                    </a:lnTo>
                    <a:lnTo>
                      <a:pt x="2020" y="357"/>
                    </a:lnTo>
                    <a:lnTo>
                      <a:pt x="2103" y="603"/>
                    </a:lnTo>
                    <a:lnTo>
                      <a:pt x="2147" y="705"/>
                    </a:lnTo>
                    <a:lnTo>
                      <a:pt x="2200" y="807"/>
                    </a:lnTo>
                    <a:lnTo>
                      <a:pt x="2263" y="906"/>
                    </a:lnTo>
                    <a:lnTo>
                      <a:pt x="2341" y="1001"/>
                    </a:lnTo>
                    <a:lnTo>
                      <a:pt x="2431" y="1088"/>
                    </a:lnTo>
                    <a:lnTo>
                      <a:pt x="2538" y="1170"/>
                    </a:lnTo>
                    <a:lnTo>
                      <a:pt x="2663" y="1240"/>
                    </a:lnTo>
                    <a:lnTo>
                      <a:pt x="2733" y="1270"/>
                    </a:lnTo>
                    <a:lnTo>
                      <a:pt x="2848" y="1315"/>
                    </a:lnTo>
                    <a:lnTo>
                      <a:pt x="3076" y="1389"/>
                    </a:lnTo>
                    <a:lnTo>
                      <a:pt x="3304" y="1450"/>
                    </a:lnTo>
                    <a:lnTo>
                      <a:pt x="3529" y="1494"/>
                    </a:lnTo>
                    <a:lnTo>
                      <a:pt x="3750" y="1526"/>
                    </a:lnTo>
                    <a:lnTo>
                      <a:pt x="3963" y="1546"/>
                    </a:lnTo>
                    <a:lnTo>
                      <a:pt x="4168" y="1556"/>
                    </a:lnTo>
                    <a:lnTo>
                      <a:pt x="4362" y="1559"/>
                    </a:lnTo>
                    <a:lnTo>
                      <a:pt x="4454" y="1557"/>
                    </a:lnTo>
                    <a:lnTo>
                      <a:pt x="4725" y="1498"/>
                    </a:lnTo>
                    <a:lnTo>
                      <a:pt x="4768" y="1672"/>
                    </a:lnTo>
                    <a:lnTo>
                      <a:pt x="4862" y="1986"/>
                    </a:lnTo>
                    <a:lnTo>
                      <a:pt x="4941" y="2215"/>
                    </a:lnTo>
                    <a:lnTo>
                      <a:pt x="5039" y="2461"/>
                    </a:lnTo>
                    <a:lnTo>
                      <a:pt x="5152" y="2714"/>
                    </a:lnTo>
                    <a:lnTo>
                      <a:pt x="5285" y="2977"/>
                    </a:lnTo>
                    <a:lnTo>
                      <a:pt x="5437" y="3241"/>
                    </a:lnTo>
                    <a:lnTo>
                      <a:pt x="5523" y="3373"/>
                    </a:lnTo>
                    <a:close/>
                  </a:path>
                </a:pathLst>
              </a:custGeom>
              <a:solidFill>
                <a:srgbClr val="05D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9" name="Freeform 72">
                <a:extLst>
                  <a:ext uri="{FF2B5EF4-FFF2-40B4-BE49-F238E27FC236}">
                    <a16:creationId xmlns:a16="http://schemas.microsoft.com/office/drawing/2014/main" xmlns="" id="{50870A10-7EF5-4F38-84D3-3787B6853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92" y="3621"/>
                <a:ext cx="287" cy="446"/>
              </a:xfrm>
              <a:custGeom>
                <a:avLst/>
                <a:gdLst>
                  <a:gd name="T0" fmla="*/ 191 w 861"/>
                  <a:gd name="T1" fmla="*/ 585 h 1338"/>
                  <a:gd name="T2" fmla="*/ 360 w 861"/>
                  <a:gd name="T3" fmla="*/ 235 h 1338"/>
                  <a:gd name="T4" fmla="*/ 310 w 861"/>
                  <a:gd name="T5" fmla="*/ 171 h 1338"/>
                  <a:gd name="T6" fmla="*/ 224 w 861"/>
                  <a:gd name="T7" fmla="*/ 53 h 1338"/>
                  <a:gd name="T8" fmla="*/ 190 w 861"/>
                  <a:gd name="T9" fmla="*/ 0 h 1338"/>
                  <a:gd name="T10" fmla="*/ 0 w 861"/>
                  <a:gd name="T11" fmla="*/ 394 h 1338"/>
                  <a:gd name="T12" fmla="*/ 76 w 861"/>
                  <a:gd name="T13" fmla="*/ 492 h 1338"/>
                  <a:gd name="T14" fmla="*/ 260 w 861"/>
                  <a:gd name="T15" fmla="*/ 709 h 1338"/>
                  <a:gd name="T16" fmla="*/ 478 w 861"/>
                  <a:gd name="T17" fmla="*/ 947 h 1338"/>
                  <a:gd name="T18" fmla="*/ 726 w 861"/>
                  <a:gd name="T19" fmla="*/ 1203 h 1338"/>
                  <a:gd name="T20" fmla="*/ 861 w 861"/>
                  <a:gd name="T21" fmla="*/ 1338 h 1338"/>
                  <a:gd name="T22" fmla="*/ 757 w 861"/>
                  <a:gd name="T23" fmla="*/ 1232 h 1338"/>
                  <a:gd name="T24" fmla="*/ 567 w 861"/>
                  <a:gd name="T25" fmla="*/ 1028 h 1338"/>
                  <a:gd name="T26" fmla="*/ 398 w 861"/>
                  <a:gd name="T27" fmla="*/ 839 h 1338"/>
                  <a:gd name="T28" fmla="*/ 253 w 861"/>
                  <a:gd name="T29" fmla="*/ 666 h 1338"/>
                  <a:gd name="T30" fmla="*/ 191 w 861"/>
                  <a:gd name="T31" fmla="*/ 585 h 1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61" h="1338">
                    <a:moveTo>
                      <a:pt x="191" y="585"/>
                    </a:moveTo>
                    <a:lnTo>
                      <a:pt x="360" y="235"/>
                    </a:lnTo>
                    <a:lnTo>
                      <a:pt x="310" y="171"/>
                    </a:lnTo>
                    <a:lnTo>
                      <a:pt x="224" y="53"/>
                    </a:lnTo>
                    <a:lnTo>
                      <a:pt x="190" y="0"/>
                    </a:lnTo>
                    <a:lnTo>
                      <a:pt x="0" y="394"/>
                    </a:lnTo>
                    <a:lnTo>
                      <a:pt x="76" y="492"/>
                    </a:lnTo>
                    <a:lnTo>
                      <a:pt x="260" y="709"/>
                    </a:lnTo>
                    <a:lnTo>
                      <a:pt x="478" y="947"/>
                    </a:lnTo>
                    <a:lnTo>
                      <a:pt x="726" y="1203"/>
                    </a:lnTo>
                    <a:lnTo>
                      <a:pt x="861" y="1338"/>
                    </a:lnTo>
                    <a:lnTo>
                      <a:pt x="757" y="1232"/>
                    </a:lnTo>
                    <a:lnTo>
                      <a:pt x="567" y="1028"/>
                    </a:lnTo>
                    <a:lnTo>
                      <a:pt x="398" y="839"/>
                    </a:lnTo>
                    <a:lnTo>
                      <a:pt x="253" y="666"/>
                    </a:lnTo>
                    <a:lnTo>
                      <a:pt x="191" y="5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0" name="Freeform 73">
                <a:extLst>
                  <a:ext uri="{FF2B5EF4-FFF2-40B4-BE49-F238E27FC236}">
                    <a16:creationId xmlns:a16="http://schemas.microsoft.com/office/drawing/2014/main" xmlns="" id="{91DFA46A-A665-4216-A20D-5456062BB0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72" y="1545"/>
                <a:ext cx="1690" cy="1656"/>
              </a:xfrm>
              <a:custGeom>
                <a:avLst/>
                <a:gdLst>
                  <a:gd name="T0" fmla="*/ 2837 w 5071"/>
                  <a:gd name="T1" fmla="*/ 4969 h 4969"/>
                  <a:gd name="T2" fmla="*/ 0 w 5071"/>
                  <a:gd name="T3" fmla="*/ 3057 h 4969"/>
                  <a:gd name="T4" fmla="*/ 2234 w 5071"/>
                  <a:gd name="T5" fmla="*/ 0 h 4969"/>
                  <a:gd name="T6" fmla="*/ 5071 w 5071"/>
                  <a:gd name="T7" fmla="*/ 1910 h 4969"/>
                  <a:gd name="T8" fmla="*/ 2837 w 5071"/>
                  <a:gd name="T9" fmla="*/ 4969 h 4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71" h="4969">
                    <a:moveTo>
                      <a:pt x="2837" y="4969"/>
                    </a:moveTo>
                    <a:lnTo>
                      <a:pt x="0" y="3057"/>
                    </a:lnTo>
                    <a:lnTo>
                      <a:pt x="2234" y="0"/>
                    </a:lnTo>
                    <a:lnTo>
                      <a:pt x="5071" y="1910"/>
                    </a:lnTo>
                    <a:lnTo>
                      <a:pt x="2837" y="4969"/>
                    </a:lnTo>
                    <a:close/>
                  </a:path>
                </a:pathLst>
              </a:custGeom>
              <a:solidFill>
                <a:srgbClr val="05D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1" name="Freeform 78">
                <a:extLst>
                  <a:ext uri="{FF2B5EF4-FFF2-40B4-BE49-F238E27FC236}">
                    <a16:creationId xmlns:a16="http://schemas.microsoft.com/office/drawing/2014/main" xmlns="" id="{0DEA9D71-3251-45DE-9E37-73C6A6700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61" y="3589"/>
                <a:ext cx="2822" cy="1428"/>
              </a:xfrm>
              <a:custGeom>
                <a:avLst/>
                <a:gdLst>
                  <a:gd name="T0" fmla="*/ 6056 w 8466"/>
                  <a:gd name="T1" fmla="*/ 4284 h 4284"/>
                  <a:gd name="T2" fmla="*/ 5661 w 8466"/>
                  <a:gd name="T3" fmla="*/ 4261 h 4284"/>
                  <a:gd name="T4" fmla="*/ 5360 w 8466"/>
                  <a:gd name="T5" fmla="*/ 4222 h 4284"/>
                  <a:gd name="T6" fmla="*/ 5130 w 8466"/>
                  <a:gd name="T7" fmla="*/ 4170 h 4284"/>
                  <a:gd name="T8" fmla="*/ 4796 w 8466"/>
                  <a:gd name="T9" fmla="*/ 4051 h 4284"/>
                  <a:gd name="T10" fmla="*/ 4435 w 8466"/>
                  <a:gd name="T11" fmla="*/ 3882 h 4284"/>
                  <a:gd name="T12" fmla="*/ 3754 w 8466"/>
                  <a:gd name="T13" fmla="*/ 3488 h 4284"/>
                  <a:gd name="T14" fmla="*/ 2938 w 8466"/>
                  <a:gd name="T15" fmla="*/ 2920 h 4284"/>
                  <a:gd name="T16" fmla="*/ 2128 w 8466"/>
                  <a:gd name="T17" fmla="*/ 2280 h 4284"/>
                  <a:gd name="T18" fmla="*/ 1377 w 8466"/>
                  <a:gd name="T19" fmla="*/ 1621 h 4284"/>
                  <a:gd name="T20" fmla="*/ 734 w 8466"/>
                  <a:gd name="T21" fmla="*/ 997 h 4284"/>
                  <a:gd name="T22" fmla="*/ 246 w 8466"/>
                  <a:gd name="T23" fmla="*/ 459 h 4284"/>
                  <a:gd name="T24" fmla="*/ 15 w 8466"/>
                  <a:gd name="T25" fmla="*/ 148 h 4284"/>
                  <a:gd name="T26" fmla="*/ 0 w 8466"/>
                  <a:gd name="T27" fmla="*/ 93 h 4284"/>
                  <a:gd name="T28" fmla="*/ 28 w 8466"/>
                  <a:gd name="T29" fmla="*/ 27 h 4284"/>
                  <a:gd name="T30" fmla="*/ 61 w 8466"/>
                  <a:gd name="T31" fmla="*/ 6 h 4284"/>
                  <a:gd name="T32" fmla="*/ 134 w 8466"/>
                  <a:gd name="T33" fmla="*/ 9 h 4284"/>
                  <a:gd name="T34" fmla="*/ 176 w 8466"/>
                  <a:gd name="T35" fmla="*/ 46 h 4284"/>
                  <a:gd name="T36" fmla="*/ 402 w 8466"/>
                  <a:gd name="T37" fmla="*/ 350 h 4284"/>
                  <a:gd name="T38" fmla="*/ 878 w 8466"/>
                  <a:gd name="T39" fmla="*/ 876 h 4284"/>
                  <a:gd name="T40" fmla="*/ 1508 w 8466"/>
                  <a:gd name="T41" fmla="*/ 1489 h 4284"/>
                  <a:gd name="T42" fmla="*/ 2242 w 8466"/>
                  <a:gd name="T43" fmla="*/ 2134 h 4284"/>
                  <a:gd name="T44" fmla="*/ 3030 w 8466"/>
                  <a:gd name="T45" fmla="*/ 2761 h 4284"/>
                  <a:gd name="T46" fmla="*/ 3827 w 8466"/>
                  <a:gd name="T47" fmla="*/ 3316 h 4284"/>
                  <a:gd name="T48" fmla="*/ 4489 w 8466"/>
                  <a:gd name="T49" fmla="*/ 3701 h 4284"/>
                  <a:gd name="T50" fmla="*/ 4842 w 8466"/>
                  <a:gd name="T51" fmla="*/ 3866 h 4284"/>
                  <a:gd name="T52" fmla="*/ 5168 w 8466"/>
                  <a:gd name="T53" fmla="*/ 3982 h 4284"/>
                  <a:gd name="T54" fmla="*/ 5390 w 8466"/>
                  <a:gd name="T55" fmla="*/ 4033 h 4284"/>
                  <a:gd name="T56" fmla="*/ 5755 w 8466"/>
                  <a:gd name="T57" fmla="*/ 4078 h 4284"/>
                  <a:gd name="T58" fmla="*/ 6233 w 8466"/>
                  <a:gd name="T59" fmla="*/ 4093 h 4284"/>
                  <a:gd name="T60" fmla="*/ 6691 w 8466"/>
                  <a:gd name="T61" fmla="*/ 4067 h 4284"/>
                  <a:gd name="T62" fmla="*/ 7117 w 8466"/>
                  <a:gd name="T63" fmla="*/ 4013 h 4284"/>
                  <a:gd name="T64" fmla="*/ 7759 w 8466"/>
                  <a:gd name="T65" fmla="*/ 3878 h 4284"/>
                  <a:gd name="T66" fmla="*/ 8263 w 8466"/>
                  <a:gd name="T67" fmla="*/ 3724 h 4284"/>
                  <a:gd name="T68" fmla="*/ 8356 w 8466"/>
                  <a:gd name="T69" fmla="*/ 3693 h 4284"/>
                  <a:gd name="T70" fmla="*/ 8427 w 8466"/>
                  <a:gd name="T71" fmla="*/ 3708 h 4284"/>
                  <a:gd name="T72" fmla="*/ 8460 w 8466"/>
                  <a:gd name="T73" fmla="*/ 3754 h 4284"/>
                  <a:gd name="T74" fmla="*/ 8463 w 8466"/>
                  <a:gd name="T75" fmla="*/ 3810 h 4284"/>
                  <a:gd name="T76" fmla="*/ 8422 w 8466"/>
                  <a:gd name="T77" fmla="*/ 3869 h 4284"/>
                  <a:gd name="T78" fmla="*/ 8273 w 8466"/>
                  <a:gd name="T79" fmla="*/ 3924 h 4284"/>
                  <a:gd name="T80" fmla="*/ 7703 w 8466"/>
                  <a:gd name="T81" fmla="*/ 4089 h 4284"/>
                  <a:gd name="T82" fmla="*/ 7078 w 8466"/>
                  <a:gd name="T83" fmla="*/ 4212 h 4284"/>
                  <a:gd name="T84" fmla="*/ 6347 w 8466"/>
                  <a:gd name="T85" fmla="*/ 4282 h 4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466" h="4284">
                    <a:moveTo>
                      <a:pt x="6154" y="4284"/>
                    </a:moveTo>
                    <a:lnTo>
                      <a:pt x="6056" y="4284"/>
                    </a:lnTo>
                    <a:lnTo>
                      <a:pt x="5859" y="4276"/>
                    </a:lnTo>
                    <a:lnTo>
                      <a:pt x="5661" y="4261"/>
                    </a:lnTo>
                    <a:lnTo>
                      <a:pt x="5460" y="4238"/>
                    </a:lnTo>
                    <a:lnTo>
                      <a:pt x="5360" y="4222"/>
                    </a:lnTo>
                    <a:lnTo>
                      <a:pt x="5285" y="4209"/>
                    </a:lnTo>
                    <a:lnTo>
                      <a:pt x="5130" y="4170"/>
                    </a:lnTo>
                    <a:lnTo>
                      <a:pt x="4967" y="4117"/>
                    </a:lnTo>
                    <a:lnTo>
                      <a:pt x="4796" y="4051"/>
                    </a:lnTo>
                    <a:lnTo>
                      <a:pt x="4619" y="3972"/>
                    </a:lnTo>
                    <a:lnTo>
                      <a:pt x="4435" y="3882"/>
                    </a:lnTo>
                    <a:lnTo>
                      <a:pt x="4150" y="3729"/>
                    </a:lnTo>
                    <a:lnTo>
                      <a:pt x="3754" y="3488"/>
                    </a:lnTo>
                    <a:lnTo>
                      <a:pt x="3348" y="3217"/>
                    </a:lnTo>
                    <a:lnTo>
                      <a:pt x="2938" y="2920"/>
                    </a:lnTo>
                    <a:lnTo>
                      <a:pt x="2530" y="2606"/>
                    </a:lnTo>
                    <a:lnTo>
                      <a:pt x="2128" y="2280"/>
                    </a:lnTo>
                    <a:lnTo>
                      <a:pt x="1743" y="1950"/>
                    </a:lnTo>
                    <a:lnTo>
                      <a:pt x="1377" y="1621"/>
                    </a:lnTo>
                    <a:lnTo>
                      <a:pt x="1039" y="1301"/>
                    </a:lnTo>
                    <a:lnTo>
                      <a:pt x="734" y="997"/>
                    </a:lnTo>
                    <a:lnTo>
                      <a:pt x="467" y="713"/>
                    </a:lnTo>
                    <a:lnTo>
                      <a:pt x="246" y="459"/>
                    </a:lnTo>
                    <a:lnTo>
                      <a:pt x="76" y="240"/>
                    </a:lnTo>
                    <a:lnTo>
                      <a:pt x="15" y="148"/>
                    </a:lnTo>
                    <a:lnTo>
                      <a:pt x="5" y="131"/>
                    </a:lnTo>
                    <a:lnTo>
                      <a:pt x="0" y="93"/>
                    </a:lnTo>
                    <a:lnTo>
                      <a:pt x="8" y="57"/>
                    </a:lnTo>
                    <a:lnTo>
                      <a:pt x="28" y="27"/>
                    </a:lnTo>
                    <a:lnTo>
                      <a:pt x="44" y="16"/>
                    </a:lnTo>
                    <a:lnTo>
                      <a:pt x="61" y="6"/>
                    </a:lnTo>
                    <a:lnTo>
                      <a:pt x="99" y="0"/>
                    </a:lnTo>
                    <a:lnTo>
                      <a:pt x="134" y="9"/>
                    </a:lnTo>
                    <a:lnTo>
                      <a:pt x="164" y="30"/>
                    </a:lnTo>
                    <a:lnTo>
                      <a:pt x="176" y="46"/>
                    </a:lnTo>
                    <a:lnTo>
                      <a:pt x="236" y="136"/>
                    </a:lnTo>
                    <a:lnTo>
                      <a:pt x="402" y="350"/>
                    </a:lnTo>
                    <a:lnTo>
                      <a:pt x="619" y="599"/>
                    </a:lnTo>
                    <a:lnTo>
                      <a:pt x="878" y="876"/>
                    </a:lnTo>
                    <a:lnTo>
                      <a:pt x="1178" y="1175"/>
                    </a:lnTo>
                    <a:lnTo>
                      <a:pt x="1508" y="1489"/>
                    </a:lnTo>
                    <a:lnTo>
                      <a:pt x="1865" y="1810"/>
                    </a:lnTo>
                    <a:lnTo>
                      <a:pt x="2242" y="2134"/>
                    </a:lnTo>
                    <a:lnTo>
                      <a:pt x="2632" y="2452"/>
                    </a:lnTo>
                    <a:lnTo>
                      <a:pt x="3030" y="2761"/>
                    </a:lnTo>
                    <a:lnTo>
                      <a:pt x="3430" y="3050"/>
                    </a:lnTo>
                    <a:lnTo>
                      <a:pt x="3827" y="3316"/>
                    </a:lnTo>
                    <a:lnTo>
                      <a:pt x="4211" y="3551"/>
                    </a:lnTo>
                    <a:lnTo>
                      <a:pt x="4489" y="3701"/>
                    </a:lnTo>
                    <a:lnTo>
                      <a:pt x="4669" y="3789"/>
                    </a:lnTo>
                    <a:lnTo>
                      <a:pt x="4842" y="3866"/>
                    </a:lnTo>
                    <a:lnTo>
                      <a:pt x="5008" y="3931"/>
                    </a:lnTo>
                    <a:lnTo>
                      <a:pt x="5168" y="3982"/>
                    </a:lnTo>
                    <a:lnTo>
                      <a:pt x="5318" y="4020"/>
                    </a:lnTo>
                    <a:lnTo>
                      <a:pt x="5390" y="4033"/>
                    </a:lnTo>
                    <a:lnTo>
                      <a:pt x="5512" y="4051"/>
                    </a:lnTo>
                    <a:lnTo>
                      <a:pt x="5755" y="4078"/>
                    </a:lnTo>
                    <a:lnTo>
                      <a:pt x="5996" y="4091"/>
                    </a:lnTo>
                    <a:lnTo>
                      <a:pt x="6233" y="4093"/>
                    </a:lnTo>
                    <a:lnTo>
                      <a:pt x="6465" y="4084"/>
                    </a:lnTo>
                    <a:lnTo>
                      <a:pt x="6691" y="4067"/>
                    </a:lnTo>
                    <a:lnTo>
                      <a:pt x="6908" y="4043"/>
                    </a:lnTo>
                    <a:lnTo>
                      <a:pt x="7117" y="4013"/>
                    </a:lnTo>
                    <a:lnTo>
                      <a:pt x="7411" y="3958"/>
                    </a:lnTo>
                    <a:lnTo>
                      <a:pt x="7759" y="3878"/>
                    </a:lnTo>
                    <a:lnTo>
                      <a:pt x="8046" y="3796"/>
                    </a:lnTo>
                    <a:lnTo>
                      <a:pt x="8263" y="3724"/>
                    </a:lnTo>
                    <a:lnTo>
                      <a:pt x="8337" y="3697"/>
                    </a:lnTo>
                    <a:lnTo>
                      <a:pt x="8356" y="3693"/>
                    </a:lnTo>
                    <a:lnTo>
                      <a:pt x="8393" y="3694"/>
                    </a:lnTo>
                    <a:lnTo>
                      <a:pt x="8427" y="3708"/>
                    </a:lnTo>
                    <a:lnTo>
                      <a:pt x="8452" y="3736"/>
                    </a:lnTo>
                    <a:lnTo>
                      <a:pt x="8460" y="3754"/>
                    </a:lnTo>
                    <a:lnTo>
                      <a:pt x="8466" y="3773"/>
                    </a:lnTo>
                    <a:lnTo>
                      <a:pt x="8463" y="3810"/>
                    </a:lnTo>
                    <a:lnTo>
                      <a:pt x="8449" y="3843"/>
                    </a:lnTo>
                    <a:lnTo>
                      <a:pt x="8422" y="3869"/>
                    </a:lnTo>
                    <a:lnTo>
                      <a:pt x="8403" y="3876"/>
                    </a:lnTo>
                    <a:lnTo>
                      <a:pt x="8273" y="3924"/>
                    </a:lnTo>
                    <a:lnTo>
                      <a:pt x="7962" y="4020"/>
                    </a:lnTo>
                    <a:lnTo>
                      <a:pt x="7703" y="4089"/>
                    </a:lnTo>
                    <a:lnTo>
                      <a:pt x="7407" y="4154"/>
                    </a:lnTo>
                    <a:lnTo>
                      <a:pt x="7078" y="4212"/>
                    </a:lnTo>
                    <a:lnTo>
                      <a:pt x="6724" y="4256"/>
                    </a:lnTo>
                    <a:lnTo>
                      <a:pt x="6347" y="4282"/>
                    </a:lnTo>
                    <a:lnTo>
                      <a:pt x="6154" y="428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Freeform 79">
                <a:extLst>
                  <a:ext uri="{FF2B5EF4-FFF2-40B4-BE49-F238E27FC236}">
                    <a16:creationId xmlns:a16="http://schemas.microsoft.com/office/drawing/2014/main" xmlns="" id="{5A8D8D8F-4784-4AF1-80F8-D5B67B7F6F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24" y="3720"/>
                <a:ext cx="2885" cy="1424"/>
              </a:xfrm>
              <a:custGeom>
                <a:avLst/>
                <a:gdLst>
                  <a:gd name="T0" fmla="*/ 6241 w 8656"/>
                  <a:gd name="T1" fmla="*/ 4271 h 4271"/>
                  <a:gd name="T2" fmla="*/ 5813 w 8656"/>
                  <a:gd name="T3" fmla="*/ 4247 h 4271"/>
                  <a:gd name="T4" fmla="*/ 5488 w 8656"/>
                  <a:gd name="T5" fmla="*/ 4204 h 4271"/>
                  <a:gd name="T6" fmla="*/ 5262 w 8656"/>
                  <a:gd name="T7" fmla="*/ 4153 h 4271"/>
                  <a:gd name="T8" fmla="*/ 4933 w 8656"/>
                  <a:gd name="T9" fmla="*/ 4043 h 4271"/>
                  <a:gd name="T10" fmla="*/ 4581 w 8656"/>
                  <a:gd name="T11" fmla="*/ 3885 h 4271"/>
                  <a:gd name="T12" fmla="*/ 3917 w 8656"/>
                  <a:gd name="T13" fmla="*/ 3520 h 4271"/>
                  <a:gd name="T14" fmla="*/ 3120 w 8656"/>
                  <a:gd name="T15" fmla="*/ 2988 h 4271"/>
                  <a:gd name="T16" fmla="*/ 2320 w 8656"/>
                  <a:gd name="T17" fmla="*/ 2378 h 4271"/>
                  <a:gd name="T18" fmla="*/ 1562 w 8656"/>
                  <a:gd name="T19" fmla="*/ 1736 h 4271"/>
                  <a:gd name="T20" fmla="*/ 883 w 8656"/>
                  <a:gd name="T21" fmla="*/ 1103 h 4271"/>
                  <a:gd name="T22" fmla="*/ 329 w 8656"/>
                  <a:gd name="T23" fmla="*/ 525 h 4271"/>
                  <a:gd name="T24" fmla="*/ 20 w 8656"/>
                  <a:gd name="T25" fmla="*/ 154 h 4271"/>
                  <a:gd name="T26" fmla="*/ 0 w 8656"/>
                  <a:gd name="T27" fmla="*/ 102 h 4271"/>
                  <a:gd name="T28" fmla="*/ 23 w 8656"/>
                  <a:gd name="T29" fmla="*/ 33 h 4271"/>
                  <a:gd name="T30" fmla="*/ 55 w 8656"/>
                  <a:gd name="T31" fmla="*/ 9 h 4271"/>
                  <a:gd name="T32" fmla="*/ 128 w 8656"/>
                  <a:gd name="T33" fmla="*/ 5 h 4271"/>
                  <a:gd name="T34" fmla="*/ 172 w 8656"/>
                  <a:gd name="T35" fmla="*/ 38 h 4271"/>
                  <a:gd name="T36" fmla="*/ 475 w 8656"/>
                  <a:gd name="T37" fmla="*/ 403 h 4271"/>
                  <a:gd name="T38" fmla="*/ 1020 w 8656"/>
                  <a:gd name="T39" fmla="*/ 971 h 4271"/>
                  <a:gd name="T40" fmla="*/ 1683 w 8656"/>
                  <a:gd name="T41" fmla="*/ 1592 h 4271"/>
                  <a:gd name="T42" fmla="*/ 2426 w 8656"/>
                  <a:gd name="T43" fmla="*/ 2225 h 4271"/>
                  <a:gd name="T44" fmla="*/ 3209 w 8656"/>
                  <a:gd name="T45" fmla="*/ 2823 h 4271"/>
                  <a:gd name="T46" fmla="*/ 3987 w 8656"/>
                  <a:gd name="T47" fmla="*/ 3345 h 4271"/>
                  <a:gd name="T48" fmla="*/ 4635 w 8656"/>
                  <a:gd name="T49" fmla="*/ 3703 h 4271"/>
                  <a:gd name="T50" fmla="*/ 4979 w 8656"/>
                  <a:gd name="T51" fmla="*/ 3858 h 4271"/>
                  <a:gd name="T52" fmla="*/ 5299 w 8656"/>
                  <a:gd name="T53" fmla="*/ 3967 h 4271"/>
                  <a:gd name="T54" fmla="*/ 5520 w 8656"/>
                  <a:gd name="T55" fmla="*/ 4016 h 4271"/>
                  <a:gd name="T56" fmla="*/ 5879 w 8656"/>
                  <a:gd name="T57" fmla="*/ 4062 h 4271"/>
                  <a:gd name="T58" fmla="*/ 6350 w 8656"/>
                  <a:gd name="T59" fmla="*/ 4082 h 4271"/>
                  <a:gd name="T60" fmla="*/ 6803 w 8656"/>
                  <a:gd name="T61" fmla="*/ 4063 h 4271"/>
                  <a:gd name="T62" fmla="*/ 7524 w 8656"/>
                  <a:gd name="T63" fmla="*/ 3970 h 4271"/>
                  <a:gd name="T64" fmla="*/ 8187 w 8656"/>
                  <a:gd name="T65" fmla="*/ 3815 h 4271"/>
                  <a:gd name="T66" fmla="*/ 8530 w 8656"/>
                  <a:gd name="T67" fmla="*/ 3707 h 4271"/>
                  <a:gd name="T68" fmla="*/ 8586 w 8656"/>
                  <a:gd name="T69" fmla="*/ 3706 h 4271"/>
                  <a:gd name="T70" fmla="*/ 8643 w 8656"/>
                  <a:gd name="T71" fmla="*/ 3749 h 4271"/>
                  <a:gd name="T72" fmla="*/ 8656 w 8656"/>
                  <a:gd name="T73" fmla="*/ 3786 h 4271"/>
                  <a:gd name="T74" fmla="*/ 8637 w 8656"/>
                  <a:gd name="T75" fmla="*/ 3857 h 4271"/>
                  <a:gd name="T76" fmla="*/ 8592 w 8656"/>
                  <a:gd name="T77" fmla="*/ 3890 h 4271"/>
                  <a:gd name="T78" fmla="*/ 8103 w 8656"/>
                  <a:gd name="T79" fmla="*/ 4036 h 4271"/>
                  <a:gd name="T80" fmla="*/ 7549 w 8656"/>
                  <a:gd name="T81" fmla="*/ 4159 h 4271"/>
                  <a:gd name="T82" fmla="*/ 6890 w 8656"/>
                  <a:gd name="T83" fmla="*/ 4248 h 4271"/>
                  <a:gd name="T84" fmla="*/ 6345 w 8656"/>
                  <a:gd name="T85" fmla="*/ 4271 h 4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656" h="4271">
                    <a:moveTo>
                      <a:pt x="6345" y="4271"/>
                    </a:moveTo>
                    <a:lnTo>
                      <a:pt x="6241" y="4271"/>
                    </a:lnTo>
                    <a:lnTo>
                      <a:pt x="6028" y="4264"/>
                    </a:lnTo>
                    <a:lnTo>
                      <a:pt x="5813" y="4247"/>
                    </a:lnTo>
                    <a:lnTo>
                      <a:pt x="5597" y="4221"/>
                    </a:lnTo>
                    <a:lnTo>
                      <a:pt x="5488" y="4204"/>
                    </a:lnTo>
                    <a:lnTo>
                      <a:pt x="5415" y="4191"/>
                    </a:lnTo>
                    <a:lnTo>
                      <a:pt x="5262" y="4153"/>
                    </a:lnTo>
                    <a:lnTo>
                      <a:pt x="5101" y="4105"/>
                    </a:lnTo>
                    <a:lnTo>
                      <a:pt x="4933" y="4043"/>
                    </a:lnTo>
                    <a:lnTo>
                      <a:pt x="4760" y="3970"/>
                    </a:lnTo>
                    <a:lnTo>
                      <a:pt x="4581" y="3885"/>
                    </a:lnTo>
                    <a:lnTo>
                      <a:pt x="4302" y="3743"/>
                    </a:lnTo>
                    <a:lnTo>
                      <a:pt x="3917" y="3520"/>
                    </a:lnTo>
                    <a:lnTo>
                      <a:pt x="3521" y="3266"/>
                    </a:lnTo>
                    <a:lnTo>
                      <a:pt x="3120" y="2988"/>
                    </a:lnTo>
                    <a:lnTo>
                      <a:pt x="2718" y="2691"/>
                    </a:lnTo>
                    <a:lnTo>
                      <a:pt x="2320" y="2378"/>
                    </a:lnTo>
                    <a:lnTo>
                      <a:pt x="1933" y="2058"/>
                    </a:lnTo>
                    <a:lnTo>
                      <a:pt x="1562" y="1736"/>
                    </a:lnTo>
                    <a:lnTo>
                      <a:pt x="1209" y="1416"/>
                    </a:lnTo>
                    <a:lnTo>
                      <a:pt x="883" y="1103"/>
                    </a:lnTo>
                    <a:lnTo>
                      <a:pt x="588" y="805"/>
                    </a:lnTo>
                    <a:lnTo>
                      <a:pt x="329" y="525"/>
                    </a:lnTo>
                    <a:lnTo>
                      <a:pt x="111" y="270"/>
                    </a:lnTo>
                    <a:lnTo>
                      <a:pt x="20" y="154"/>
                    </a:lnTo>
                    <a:lnTo>
                      <a:pt x="9" y="138"/>
                    </a:lnTo>
                    <a:lnTo>
                      <a:pt x="0" y="102"/>
                    </a:lnTo>
                    <a:lnTo>
                      <a:pt x="5" y="65"/>
                    </a:lnTo>
                    <a:lnTo>
                      <a:pt x="23" y="33"/>
                    </a:lnTo>
                    <a:lnTo>
                      <a:pt x="39" y="20"/>
                    </a:lnTo>
                    <a:lnTo>
                      <a:pt x="55" y="9"/>
                    </a:lnTo>
                    <a:lnTo>
                      <a:pt x="91" y="0"/>
                    </a:lnTo>
                    <a:lnTo>
                      <a:pt x="128" y="5"/>
                    </a:lnTo>
                    <a:lnTo>
                      <a:pt x="160" y="23"/>
                    </a:lnTo>
                    <a:lnTo>
                      <a:pt x="172" y="38"/>
                    </a:lnTo>
                    <a:lnTo>
                      <a:pt x="261" y="152"/>
                    </a:lnTo>
                    <a:lnTo>
                      <a:pt x="475" y="403"/>
                    </a:lnTo>
                    <a:lnTo>
                      <a:pt x="730" y="677"/>
                    </a:lnTo>
                    <a:lnTo>
                      <a:pt x="1020" y="971"/>
                    </a:lnTo>
                    <a:lnTo>
                      <a:pt x="1338" y="1278"/>
                    </a:lnTo>
                    <a:lnTo>
                      <a:pt x="1683" y="1592"/>
                    </a:lnTo>
                    <a:lnTo>
                      <a:pt x="2047" y="1911"/>
                    </a:lnTo>
                    <a:lnTo>
                      <a:pt x="2426" y="2225"/>
                    </a:lnTo>
                    <a:lnTo>
                      <a:pt x="2814" y="2530"/>
                    </a:lnTo>
                    <a:lnTo>
                      <a:pt x="3209" y="2823"/>
                    </a:lnTo>
                    <a:lnTo>
                      <a:pt x="3600" y="3095"/>
                    </a:lnTo>
                    <a:lnTo>
                      <a:pt x="3987" y="3345"/>
                    </a:lnTo>
                    <a:lnTo>
                      <a:pt x="4364" y="3564"/>
                    </a:lnTo>
                    <a:lnTo>
                      <a:pt x="4635" y="3703"/>
                    </a:lnTo>
                    <a:lnTo>
                      <a:pt x="4810" y="3786"/>
                    </a:lnTo>
                    <a:lnTo>
                      <a:pt x="4979" y="3858"/>
                    </a:lnTo>
                    <a:lnTo>
                      <a:pt x="5143" y="3918"/>
                    </a:lnTo>
                    <a:lnTo>
                      <a:pt x="5299" y="3967"/>
                    </a:lnTo>
                    <a:lnTo>
                      <a:pt x="5448" y="4003"/>
                    </a:lnTo>
                    <a:lnTo>
                      <a:pt x="5520" y="4016"/>
                    </a:lnTo>
                    <a:lnTo>
                      <a:pt x="5640" y="4034"/>
                    </a:lnTo>
                    <a:lnTo>
                      <a:pt x="5879" y="4062"/>
                    </a:lnTo>
                    <a:lnTo>
                      <a:pt x="6116" y="4076"/>
                    </a:lnTo>
                    <a:lnTo>
                      <a:pt x="6350" y="4082"/>
                    </a:lnTo>
                    <a:lnTo>
                      <a:pt x="6579" y="4076"/>
                    </a:lnTo>
                    <a:lnTo>
                      <a:pt x="6803" y="4063"/>
                    </a:lnTo>
                    <a:lnTo>
                      <a:pt x="7125" y="4032"/>
                    </a:lnTo>
                    <a:lnTo>
                      <a:pt x="7524" y="3970"/>
                    </a:lnTo>
                    <a:lnTo>
                      <a:pt x="7881" y="3894"/>
                    </a:lnTo>
                    <a:lnTo>
                      <a:pt x="8187" y="3815"/>
                    </a:lnTo>
                    <a:lnTo>
                      <a:pt x="8434" y="3740"/>
                    </a:lnTo>
                    <a:lnTo>
                      <a:pt x="8530" y="3707"/>
                    </a:lnTo>
                    <a:lnTo>
                      <a:pt x="8549" y="3703"/>
                    </a:lnTo>
                    <a:lnTo>
                      <a:pt x="8586" y="3706"/>
                    </a:lnTo>
                    <a:lnTo>
                      <a:pt x="8619" y="3722"/>
                    </a:lnTo>
                    <a:lnTo>
                      <a:pt x="8643" y="3749"/>
                    </a:lnTo>
                    <a:lnTo>
                      <a:pt x="8650" y="3768"/>
                    </a:lnTo>
                    <a:lnTo>
                      <a:pt x="8656" y="3786"/>
                    </a:lnTo>
                    <a:lnTo>
                      <a:pt x="8653" y="3824"/>
                    </a:lnTo>
                    <a:lnTo>
                      <a:pt x="8637" y="3857"/>
                    </a:lnTo>
                    <a:lnTo>
                      <a:pt x="8609" y="3881"/>
                    </a:lnTo>
                    <a:lnTo>
                      <a:pt x="8592" y="3890"/>
                    </a:lnTo>
                    <a:lnTo>
                      <a:pt x="8433" y="3941"/>
                    </a:lnTo>
                    <a:lnTo>
                      <a:pt x="8103" y="4036"/>
                    </a:lnTo>
                    <a:lnTo>
                      <a:pt x="7842" y="4099"/>
                    </a:lnTo>
                    <a:lnTo>
                      <a:pt x="7549" y="4159"/>
                    </a:lnTo>
                    <a:lnTo>
                      <a:pt x="7231" y="4209"/>
                    </a:lnTo>
                    <a:lnTo>
                      <a:pt x="6890" y="4248"/>
                    </a:lnTo>
                    <a:lnTo>
                      <a:pt x="6532" y="4270"/>
                    </a:lnTo>
                    <a:lnTo>
                      <a:pt x="6345" y="427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3" name="Freeform 80">
                <a:extLst>
                  <a:ext uri="{FF2B5EF4-FFF2-40B4-BE49-F238E27FC236}">
                    <a16:creationId xmlns:a16="http://schemas.microsoft.com/office/drawing/2014/main" xmlns="" id="{3DF71382-675F-4CA9-A937-AA99CCF099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24" y="3589"/>
                <a:ext cx="126" cy="195"/>
              </a:xfrm>
              <a:custGeom>
                <a:avLst/>
                <a:gdLst>
                  <a:gd name="T0" fmla="*/ 94 w 378"/>
                  <a:gd name="T1" fmla="*/ 584 h 584"/>
                  <a:gd name="T2" fmla="*/ 73 w 378"/>
                  <a:gd name="T3" fmla="*/ 583 h 584"/>
                  <a:gd name="T4" fmla="*/ 53 w 378"/>
                  <a:gd name="T5" fmla="*/ 576 h 584"/>
                  <a:gd name="T6" fmla="*/ 36 w 378"/>
                  <a:gd name="T7" fmla="*/ 566 h 584"/>
                  <a:gd name="T8" fmla="*/ 11 w 378"/>
                  <a:gd name="T9" fmla="*/ 538 h 584"/>
                  <a:gd name="T10" fmla="*/ 0 w 378"/>
                  <a:gd name="T11" fmla="*/ 502 h 584"/>
                  <a:gd name="T12" fmla="*/ 1 w 378"/>
                  <a:gd name="T13" fmla="*/ 465 h 584"/>
                  <a:gd name="T14" fmla="*/ 8 w 378"/>
                  <a:gd name="T15" fmla="*/ 448 h 584"/>
                  <a:gd name="T16" fmla="*/ 198 w 378"/>
                  <a:gd name="T17" fmla="*/ 54 h 584"/>
                  <a:gd name="T18" fmla="*/ 208 w 378"/>
                  <a:gd name="T19" fmla="*/ 36 h 584"/>
                  <a:gd name="T20" fmla="*/ 235 w 378"/>
                  <a:gd name="T21" fmla="*/ 12 h 584"/>
                  <a:gd name="T22" fmla="*/ 269 w 378"/>
                  <a:gd name="T23" fmla="*/ 0 h 584"/>
                  <a:gd name="T24" fmla="*/ 307 w 378"/>
                  <a:gd name="T25" fmla="*/ 2 h 584"/>
                  <a:gd name="T26" fmla="*/ 325 w 378"/>
                  <a:gd name="T27" fmla="*/ 9 h 584"/>
                  <a:gd name="T28" fmla="*/ 342 w 378"/>
                  <a:gd name="T29" fmla="*/ 19 h 584"/>
                  <a:gd name="T30" fmla="*/ 367 w 378"/>
                  <a:gd name="T31" fmla="*/ 46 h 584"/>
                  <a:gd name="T32" fmla="*/ 378 w 378"/>
                  <a:gd name="T33" fmla="*/ 82 h 584"/>
                  <a:gd name="T34" fmla="*/ 377 w 378"/>
                  <a:gd name="T35" fmla="*/ 118 h 584"/>
                  <a:gd name="T36" fmla="*/ 370 w 378"/>
                  <a:gd name="T37" fmla="*/ 137 h 584"/>
                  <a:gd name="T38" fmla="*/ 180 w 378"/>
                  <a:gd name="T39" fmla="*/ 531 h 584"/>
                  <a:gd name="T40" fmla="*/ 173 w 378"/>
                  <a:gd name="T41" fmla="*/ 543 h 584"/>
                  <a:gd name="T42" fmla="*/ 156 w 378"/>
                  <a:gd name="T43" fmla="*/ 563 h 584"/>
                  <a:gd name="T44" fmla="*/ 133 w 378"/>
                  <a:gd name="T45" fmla="*/ 577 h 584"/>
                  <a:gd name="T46" fmla="*/ 107 w 378"/>
                  <a:gd name="T47" fmla="*/ 584 h 584"/>
                  <a:gd name="T48" fmla="*/ 94 w 378"/>
                  <a:gd name="T49" fmla="*/ 584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78" h="584">
                    <a:moveTo>
                      <a:pt x="94" y="584"/>
                    </a:moveTo>
                    <a:lnTo>
                      <a:pt x="73" y="583"/>
                    </a:lnTo>
                    <a:lnTo>
                      <a:pt x="53" y="576"/>
                    </a:lnTo>
                    <a:lnTo>
                      <a:pt x="36" y="566"/>
                    </a:lnTo>
                    <a:lnTo>
                      <a:pt x="11" y="538"/>
                    </a:lnTo>
                    <a:lnTo>
                      <a:pt x="0" y="502"/>
                    </a:lnTo>
                    <a:lnTo>
                      <a:pt x="1" y="465"/>
                    </a:lnTo>
                    <a:lnTo>
                      <a:pt x="8" y="448"/>
                    </a:lnTo>
                    <a:lnTo>
                      <a:pt x="198" y="54"/>
                    </a:lnTo>
                    <a:lnTo>
                      <a:pt x="208" y="36"/>
                    </a:lnTo>
                    <a:lnTo>
                      <a:pt x="235" y="12"/>
                    </a:lnTo>
                    <a:lnTo>
                      <a:pt x="269" y="0"/>
                    </a:lnTo>
                    <a:lnTo>
                      <a:pt x="307" y="2"/>
                    </a:lnTo>
                    <a:lnTo>
                      <a:pt x="325" y="9"/>
                    </a:lnTo>
                    <a:lnTo>
                      <a:pt x="342" y="19"/>
                    </a:lnTo>
                    <a:lnTo>
                      <a:pt x="367" y="46"/>
                    </a:lnTo>
                    <a:lnTo>
                      <a:pt x="378" y="82"/>
                    </a:lnTo>
                    <a:lnTo>
                      <a:pt x="377" y="118"/>
                    </a:lnTo>
                    <a:lnTo>
                      <a:pt x="370" y="137"/>
                    </a:lnTo>
                    <a:lnTo>
                      <a:pt x="180" y="531"/>
                    </a:lnTo>
                    <a:lnTo>
                      <a:pt x="173" y="543"/>
                    </a:lnTo>
                    <a:lnTo>
                      <a:pt x="156" y="563"/>
                    </a:lnTo>
                    <a:lnTo>
                      <a:pt x="133" y="577"/>
                    </a:lnTo>
                    <a:lnTo>
                      <a:pt x="107" y="584"/>
                    </a:lnTo>
                    <a:lnTo>
                      <a:pt x="94" y="58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4" name="Freeform 81">
                <a:extLst>
                  <a:ext uri="{FF2B5EF4-FFF2-40B4-BE49-F238E27FC236}">
                    <a16:creationId xmlns:a16="http://schemas.microsoft.com/office/drawing/2014/main" xmlns="" id="{FD71753C-AC8D-4327-B9BF-1151AE80BA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42" y="2911"/>
                <a:ext cx="1529" cy="682"/>
              </a:xfrm>
              <a:custGeom>
                <a:avLst/>
                <a:gdLst>
                  <a:gd name="T0" fmla="*/ 84 w 4586"/>
                  <a:gd name="T1" fmla="*/ 2045 h 2046"/>
                  <a:gd name="T2" fmla="*/ 46 w 4586"/>
                  <a:gd name="T3" fmla="*/ 2032 h 2046"/>
                  <a:gd name="T4" fmla="*/ 9 w 4586"/>
                  <a:gd name="T5" fmla="*/ 1989 h 2046"/>
                  <a:gd name="T6" fmla="*/ 6 w 4586"/>
                  <a:gd name="T7" fmla="*/ 1917 h 2046"/>
                  <a:gd name="T8" fmla="*/ 101 w 4586"/>
                  <a:gd name="T9" fmla="*/ 1765 h 2046"/>
                  <a:gd name="T10" fmla="*/ 426 w 4586"/>
                  <a:gd name="T11" fmla="*/ 1293 h 2046"/>
                  <a:gd name="T12" fmla="*/ 729 w 4586"/>
                  <a:gd name="T13" fmla="*/ 910 h 2046"/>
                  <a:gd name="T14" fmla="*/ 1067 w 4586"/>
                  <a:gd name="T15" fmla="*/ 543 h 2046"/>
                  <a:gd name="T16" fmla="*/ 1487 w 4586"/>
                  <a:gd name="T17" fmla="*/ 182 h 2046"/>
                  <a:gd name="T18" fmla="*/ 1724 w 4586"/>
                  <a:gd name="T19" fmla="*/ 33 h 2046"/>
                  <a:gd name="T20" fmla="*/ 1756 w 4586"/>
                  <a:gd name="T21" fmla="*/ 17 h 2046"/>
                  <a:gd name="T22" fmla="*/ 1792 w 4586"/>
                  <a:gd name="T23" fmla="*/ 5 h 2046"/>
                  <a:gd name="T24" fmla="*/ 1900 w 4586"/>
                  <a:gd name="T25" fmla="*/ 7 h 2046"/>
                  <a:gd name="T26" fmla="*/ 1949 w 4586"/>
                  <a:gd name="T27" fmla="*/ 30 h 2046"/>
                  <a:gd name="T28" fmla="*/ 2016 w 4586"/>
                  <a:gd name="T29" fmla="*/ 93 h 2046"/>
                  <a:gd name="T30" fmla="*/ 2079 w 4586"/>
                  <a:gd name="T31" fmla="*/ 210 h 2046"/>
                  <a:gd name="T32" fmla="*/ 2139 w 4586"/>
                  <a:gd name="T33" fmla="*/ 400 h 2046"/>
                  <a:gd name="T34" fmla="*/ 2240 w 4586"/>
                  <a:gd name="T35" fmla="*/ 699 h 2046"/>
                  <a:gd name="T36" fmla="*/ 2371 w 4586"/>
                  <a:gd name="T37" fmla="*/ 945 h 2046"/>
                  <a:gd name="T38" fmla="*/ 2551 w 4586"/>
                  <a:gd name="T39" fmla="*/ 1137 h 2046"/>
                  <a:gd name="T40" fmla="*/ 2687 w 4586"/>
                  <a:gd name="T41" fmla="*/ 1230 h 2046"/>
                  <a:gd name="T42" fmla="*/ 2807 w 4586"/>
                  <a:gd name="T43" fmla="*/ 1287 h 2046"/>
                  <a:gd name="T44" fmla="*/ 3154 w 4586"/>
                  <a:gd name="T45" fmla="*/ 1408 h 2046"/>
                  <a:gd name="T46" fmla="*/ 3609 w 4586"/>
                  <a:gd name="T47" fmla="*/ 1510 h 2046"/>
                  <a:gd name="T48" fmla="*/ 4033 w 4586"/>
                  <a:gd name="T49" fmla="*/ 1558 h 2046"/>
                  <a:gd name="T50" fmla="*/ 4489 w 4586"/>
                  <a:gd name="T51" fmla="*/ 1567 h 2046"/>
                  <a:gd name="T52" fmla="*/ 4543 w 4586"/>
                  <a:gd name="T53" fmla="*/ 1583 h 2046"/>
                  <a:gd name="T54" fmla="*/ 4585 w 4586"/>
                  <a:gd name="T55" fmla="*/ 1642 h 2046"/>
                  <a:gd name="T56" fmla="*/ 4586 w 4586"/>
                  <a:gd name="T57" fmla="*/ 1680 h 2046"/>
                  <a:gd name="T58" fmla="*/ 4548 w 4586"/>
                  <a:gd name="T59" fmla="*/ 1742 h 2046"/>
                  <a:gd name="T60" fmla="*/ 4493 w 4586"/>
                  <a:gd name="T61" fmla="*/ 1759 h 2046"/>
                  <a:gd name="T62" fmla="*/ 4221 w 4586"/>
                  <a:gd name="T63" fmla="*/ 1758 h 2046"/>
                  <a:gd name="T64" fmla="*/ 3801 w 4586"/>
                  <a:gd name="T65" fmla="*/ 1729 h 2046"/>
                  <a:gd name="T66" fmla="*/ 3339 w 4586"/>
                  <a:gd name="T67" fmla="*/ 1652 h 2046"/>
                  <a:gd name="T68" fmla="*/ 2856 w 4586"/>
                  <a:gd name="T69" fmla="*/ 1512 h 2046"/>
                  <a:gd name="T70" fmla="*/ 2685 w 4586"/>
                  <a:gd name="T71" fmla="*/ 1444 h 2046"/>
                  <a:gd name="T72" fmla="*/ 2508 w 4586"/>
                  <a:gd name="T73" fmla="*/ 1343 h 2046"/>
                  <a:gd name="T74" fmla="*/ 2363 w 4586"/>
                  <a:gd name="T75" fmla="*/ 1227 h 2046"/>
                  <a:gd name="T76" fmla="*/ 2221 w 4586"/>
                  <a:gd name="T77" fmla="*/ 1064 h 2046"/>
                  <a:gd name="T78" fmla="*/ 2068 w 4586"/>
                  <a:gd name="T79" fmla="*/ 783 h 2046"/>
                  <a:gd name="T80" fmla="*/ 1956 w 4586"/>
                  <a:gd name="T81" fmla="*/ 454 h 2046"/>
                  <a:gd name="T82" fmla="*/ 1890 w 4586"/>
                  <a:gd name="T83" fmla="*/ 253 h 2046"/>
                  <a:gd name="T84" fmla="*/ 1848 w 4586"/>
                  <a:gd name="T85" fmla="*/ 193 h 2046"/>
                  <a:gd name="T86" fmla="*/ 1832 w 4586"/>
                  <a:gd name="T87" fmla="*/ 192 h 2046"/>
                  <a:gd name="T88" fmla="*/ 1831 w 4586"/>
                  <a:gd name="T89" fmla="*/ 193 h 2046"/>
                  <a:gd name="T90" fmla="*/ 1633 w 4586"/>
                  <a:gd name="T91" fmla="*/ 314 h 2046"/>
                  <a:gd name="T92" fmla="*/ 1232 w 4586"/>
                  <a:gd name="T93" fmla="*/ 651 h 2046"/>
                  <a:gd name="T94" fmla="*/ 898 w 4586"/>
                  <a:gd name="T95" fmla="*/ 1008 h 2046"/>
                  <a:gd name="T96" fmla="*/ 594 w 4586"/>
                  <a:gd name="T97" fmla="*/ 1388 h 2046"/>
                  <a:gd name="T98" fmla="*/ 264 w 4586"/>
                  <a:gd name="T99" fmla="*/ 1864 h 2046"/>
                  <a:gd name="T100" fmla="*/ 162 w 4586"/>
                  <a:gd name="T101" fmla="*/ 2020 h 2046"/>
                  <a:gd name="T102" fmla="*/ 96 w 4586"/>
                  <a:gd name="T103" fmla="*/ 2046 h 20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586" h="2046">
                    <a:moveTo>
                      <a:pt x="96" y="2046"/>
                    </a:moveTo>
                    <a:lnTo>
                      <a:pt x="84" y="2045"/>
                    </a:lnTo>
                    <a:lnTo>
                      <a:pt x="58" y="2037"/>
                    </a:lnTo>
                    <a:lnTo>
                      <a:pt x="46" y="2032"/>
                    </a:lnTo>
                    <a:lnTo>
                      <a:pt x="31" y="2020"/>
                    </a:lnTo>
                    <a:lnTo>
                      <a:pt x="9" y="1989"/>
                    </a:lnTo>
                    <a:lnTo>
                      <a:pt x="0" y="1953"/>
                    </a:lnTo>
                    <a:lnTo>
                      <a:pt x="6" y="1917"/>
                    </a:lnTo>
                    <a:lnTo>
                      <a:pt x="16" y="1900"/>
                    </a:lnTo>
                    <a:lnTo>
                      <a:pt x="101" y="1765"/>
                    </a:lnTo>
                    <a:lnTo>
                      <a:pt x="266" y="1517"/>
                    </a:lnTo>
                    <a:lnTo>
                      <a:pt x="426" y="1293"/>
                    </a:lnTo>
                    <a:lnTo>
                      <a:pt x="581" y="1091"/>
                    </a:lnTo>
                    <a:lnTo>
                      <a:pt x="729" y="910"/>
                    </a:lnTo>
                    <a:lnTo>
                      <a:pt x="871" y="750"/>
                    </a:lnTo>
                    <a:lnTo>
                      <a:pt x="1067" y="543"/>
                    </a:lnTo>
                    <a:lnTo>
                      <a:pt x="1298" y="332"/>
                    </a:lnTo>
                    <a:lnTo>
                      <a:pt x="1487" y="182"/>
                    </a:lnTo>
                    <a:lnTo>
                      <a:pt x="1632" y="86"/>
                    </a:lnTo>
                    <a:lnTo>
                      <a:pt x="1724" y="33"/>
                    </a:lnTo>
                    <a:lnTo>
                      <a:pt x="1746" y="23"/>
                    </a:lnTo>
                    <a:lnTo>
                      <a:pt x="1756" y="17"/>
                    </a:lnTo>
                    <a:lnTo>
                      <a:pt x="1767" y="12"/>
                    </a:lnTo>
                    <a:lnTo>
                      <a:pt x="1792" y="5"/>
                    </a:lnTo>
                    <a:lnTo>
                      <a:pt x="1841" y="0"/>
                    </a:lnTo>
                    <a:lnTo>
                      <a:pt x="1900" y="7"/>
                    </a:lnTo>
                    <a:lnTo>
                      <a:pt x="1927" y="18"/>
                    </a:lnTo>
                    <a:lnTo>
                      <a:pt x="1949" y="30"/>
                    </a:lnTo>
                    <a:lnTo>
                      <a:pt x="1984" y="57"/>
                    </a:lnTo>
                    <a:lnTo>
                      <a:pt x="2016" y="93"/>
                    </a:lnTo>
                    <a:lnTo>
                      <a:pt x="2045" y="134"/>
                    </a:lnTo>
                    <a:lnTo>
                      <a:pt x="2079" y="210"/>
                    </a:lnTo>
                    <a:lnTo>
                      <a:pt x="2119" y="332"/>
                    </a:lnTo>
                    <a:lnTo>
                      <a:pt x="2139" y="400"/>
                    </a:lnTo>
                    <a:lnTo>
                      <a:pt x="2174" y="514"/>
                    </a:lnTo>
                    <a:lnTo>
                      <a:pt x="2240" y="699"/>
                    </a:lnTo>
                    <a:lnTo>
                      <a:pt x="2297" y="823"/>
                    </a:lnTo>
                    <a:lnTo>
                      <a:pt x="2371" y="945"/>
                    </a:lnTo>
                    <a:lnTo>
                      <a:pt x="2465" y="1059"/>
                    </a:lnTo>
                    <a:lnTo>
                      <a:pt x="2551" y="1137"/>
                    </a:lnTo>
                    <a:lnTo>
                      <a:pt x="2615" y="1186"/>
                    </a:lnTo>
                    <a:lnTo>
                      <a:pt x="2687" y="1230"/>
                    </a:lnTo>
                    <a:lnTo>
                      <a:pt x="2766" y="1270"/>
                    </a:lnTo>
                    <a:lnTo>
                      <a:pt x="2807" y="1287"/>
                    </a:lnTo>
                    <a:lnTo>
                      <a:pt x="2923" y="1333"/>
                    </a:lnTo>
                    <a:lnTo>
                      <a:pt x="3154" y="1408"/>
                    </a:lnTo>
                    <a:lnTo>
                      <a:pt x="3384" y="1467"/>
                    </a:lnTo>
                    <a:lnTo>
                      <a:pt x="3609" y="1510"/>
                    </a:lnTo>
                    <a:lnTo>
                      <a:pt x="3825" y="1540"/>
                    </a:lnTo>
                    <a:lnTo>
                      <a:pt x="4033" y="1558"/>
                    </a:lnTo>
                    <a:lnTo>
                      <a:pt x="4321" y="1570"/>
                    </a:lnTo>
                    <a:lnTo>
                      <a:pt x="4489" y="1567"/>
                    </a:lnTo>
                    <a:lnTo>
                      <a:pt x="4509" y="1570"/>
                    </a:lnTo>
                    <a:lnTo>
                      <a:pt x="4543" y="1583"/>
                    </a:lnTo>
                    <a:lnTo>
                      <a:pt x="4569" y="1609"/>
                    </a:lnTo>
                    <a:lnTo>
                      <a:pt x="4585" y="1642"/>
                    </a:lnTo>
                    <a:lnTo>
                      <a:pt x="4586" y="1660"/>
                    </a:lnTo>
                    <a:lnTo>
                      <a:pt x="4586" y="1680"/>
                    </a:lnTo>
                    <a:lnTo>
                      <a:pt x="4572" y="1715"/>
                    </a:lnTo>
                    <a:lnTo>
                      <a:pt x="4548" y="1742"/>
                    </a:lnTo>
                    <a:lnTo>
                      <a:pt x="4513" y="1756"/>
                    </a:lnTo>
                    <a:lnTo>
                      <a:pt x="4493" y="1759"/>
                    </a:lnTo>
                    <a:lnTo>
                      <a:pt x="4409" y="1761"/>
                    </a:lnTo>
                    <a:lnTo>
                      <a:pt x="4221" y="1758"/>
                    </a:lnTo>
                    <a:lnTo>
                      <a:pt x="4019" y="1749"/>
                    </a:lnTo>
                    <a:lnTo>
                      <a:pt x="3801" y="1729"/>
                    </a:lnTo>
                    <a:lnTo>
                      <a:pt x="3574" y="1697"/>
                    </a:lnTo>
                    <a:lnTo>
                      <a:pt x="3339" y="1652"/>
                    </a:lnTo>
                    <a:lnTo>
                      <a:pt x="3098" y="1591"/>
                    </a:lnTo>
                    <a:lnTo>
                      <a:pt x="2856" y="1512"/>
                    </a:lnTo>
                    <a:lnTo>
                      <a:pt x="2736" y="1465"/>
                    </a:lnTo>
                    <a:lnTo>
                      <a:pt x="2685" y="1444"/>
                    </a:lnTo>
                    <a:lnTo>
                      <a:pt x="2592" y="1396"/>
                    </a:lnTo>
                    <a:lnTo>
                      <a:pt x="2508" y="1343"/>
                    </a:lnTo>
                    <a:lnTo>
                      <a:pt x="2432" y="1287"/>
                    </a:lnTo>
                    <a:lnTo>
                      <a:pt x="2363" y="1227"/>
                    </a:lnTo>
                    <a:lnTo>
                      <a:pt x="2301" y="1163"/>
                    </a:lnTo>
                    <a:lnTo>
                      <a:pt x="2221" y="1064"/>
                    </a:lnTo>
                    <a:lnTo>
                      <a:pt x="2135" y="925"/>
                    </a:lnTo>
                    <a:lnTo>
                      <a:pt x="2068" y="783"/>
                    </a:lnTo>
                    <a:lnTo>
                      <a:pt x="1993" y="576"/>
                    </a:lnTo>
                    <a:lnTo>
                      <a:pt x="1956" y="454"/>
                    </a:lnTo>
                    <a:lnTo>
                      <a:pt x="1931" y="371"/>
                    </a:lnTo>
                    <a:lnTo>
                      <a:pt x="1890" y="253"/>
                    </a:lnTo>
                    <a:lnTo>
                      <a:pt x="1863" y="203"/>
                    </a:lnTo>
                    <a:lnTo>
                      <a:pt x="1848" y="193"/>
                    </a:lnTo>
                    <a:lnTo>
                      <a:pt x="1844" y="192"/>
                    </a:lnTo>
                    <a:lnTo>
                      <a:pt x="1832" y="192"/>
                    </a:lnTo>
                    <a:lnTo>
                      <a:pt x="1832" y="193"/>
                    </a:lnTo>
                    <a:lnTo>
                      <a:pt x="1831" y="193"/>
                    </a:lnTo>
                    <a:lnTo>
                      <a:pt x="1807" y="205"/>
                    </a:lnTo>
                    <a:lnTo>
                      <a:pt x="1633" y="314"/>
                    </a:lnTo>
                    <a:lnTo>
                      <a:pt x="1455" y="450"/>
                    </a:lnTo>
                    <a:lnTo>
                      <a:pt x="1232" y="651"/>
                    </a:lnTo>
                    <a:lnTo>
                      <a:pt x="1038" y="851"/>
                    </a:lnTo>
                    <a:lnTo>
                      <a:pt x="898" y="1008"/>
                    </a:lnTo>
                    <a:lnTo>
                      <a:pt x="749" y="1187"/>
                    </a:lnTo>
                    <a:lnTo>
                      <a:pt x="594" y="1388"/>
                    </a:lnTo>
                    <a:lnTo>
                      <a:pt x="432" y="1614"/>
                    </a:lnTo>
                    <a:lnTo>
                      <a:pt x="264" y="1864"/>
                    </a:lnTo>
                    <a:lnTo>
                      <a:pt x="178" y="2000"/>
                    </a:lnTo>
                    <a:lnTo>
                      <a:pt x="162" y="2020"/>
                    </a:lnTo>
                    <a:lnTo>
                      <a:pt x="121" y="2043"/>
                    </a:lnTo>
                    <a:lnTo>
                      <a:pt x="96" y="204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5" name="Freeform 82">
                <a:extLst>
                  <a:ext uri="{FF2B5EF4-FFF2-40B4-BE49-F238E27FC236}">
                    <a16:creationId xmlns:a16="http://schemas.microsoft.com/office/drawing/2014/main" xmlns="" id="{BF2EFC1A-4E37-4945-8B64-AB218B391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86" y="3035"/>
                <a:ext cx="846" cy="556"/>
              </a:xfrm>
              <a:custGeom>
                <a:avLst/>
                <a:gdLst>
                  <a:gd name="T0" fmla="*/ 2440 w 2537"/>
                  <a:gd name="T1" fmla="*/ 1668 h 1668"/>
                  <a:gd name="T2" fmla="*/ 2335 w 2537"/>
                  <a:gd name="T3" fmla="*/ 1662 h 1668"/>
                  <a:gd name="T4" fmla="*/ 1942 w 2537"/>
                  <a:gd name="T5" fmla="*/ 1619 h 1668"/>
                  <a:gd name="T6" fmla="*/ 1568 w 2537"/>
                  <a:gd name="T7" fmla="*/ 1549 h 1668"/>
                  <a:gd name="T8" fmla="*/ 1212 w 2537"/>
                  <a:gd name="T9" fmla="*/ 1452 h 1668"/>
                  <a:gd name="T10" fmla="*/ 959 w 2537"/>
                  <a:gd name="T11" fmla="*/ 1358 h 1668"/>
                  <a:gd name="T12" fmla="*/ 782 w 2537"/>
                  <a:gd name="T13" fmla="*/ 1275 h 1668"/>
                  <a:gd name="T14" fmla="*/ 584 w 2537"/>
                  <a:gd name="T15" fmla="*/ 1142 h 1668"/>
                  <a:gd name="T16" fmla="*/ 425 w 2537"/>
                  <a:gd name="T17" fmla="*/ 993 h 1668"/>
                  <a:gd name="T18" fmla="*/ 299 w 2537"/>
                  <a:gd name="T19" fmla="*/ 831 h 1668"/>
                  <a:gd name="T20" fmla="*/ 143 w 2537"/>
                  <a:gd name="T21" fmla="*/ 541 h 1668"/>
                  <a:gd name="T22" fmla="*/ 14 w 2537"/>
                  <a:gd name="T23" fmla="*/ 167 h 1668"/>
                  <a:gd name="T24" fmla="*/ 4 w 2537"/>
                  <a:gd name="T25" fmla="*/ 135 h 1668"/>
                  <a:gd name="T26" fmla="*/ 1 w 2537"/>
                  <a:gd name="T27" fmla="*/ 76 h 1668"/>
                  <a:gd name="T28" fmla="*/ 44 w 2537"/>
                  <a:gd name="T29" fmla="*/ 13 h 1668"/>
                  <a:gd name="T30" fmla="*/ 81 w 2537"/>
                  <a:gd name="T31" fmla="*/ 0 h 1668"/>
                  <a:gd name="T32" fmla="*/ 149 w 2537"/>
                  <a:gd name="T33" fmla="*/ 13 h 1668"/>
                  <a:gd name="T34" fmla="*/ 180 w 2537"/>
                  <a:gd name="T35" fmla="*/ 56 h 1668"/>
                  <a:gd name="T36" fmla="*/ 233 w 2537"/>
                  <a:gd name="T37" fmla="*/ 234 h 1668"/>
                  <a:gd name="T38" fmla="*/ 387 w 2537"/>
                  <a:gd name="T39" fmla="*/ 606 h 1668"/>
                  <a:gd name="T40" fmla="*/ 564 w 2537"/>
                  <a:gd name="T41" fmla="*/ 861 h 1668"/>
                  <a:gd name="T42" fmla="*/ 703 w 2537"/>
                  <a:gd name="T43" fmla="*/ 993 h 1668"/>
                  <a:gd name="T44" fmla="*/ 877 w 2537"/>
                  <a:gd name="T45" fmla="*/ 1109 h 1668"/>
                  <a:gd name="T46" fmla="*/ 1030 w 2537"/>
                  <a:gd name="T47" fmla="*/ 1182 h 1668"/>
                  <a:gd name="T48" fmla="*/ 1273 w 2537"/>
                  <a:gd name="T49" fmla="*/ 1270 h 1668"/>
                  <a:gd name="T50" fmla="*/ 1612 w 2537"/>
                  <a:gd name="T51" fmla="*/ 1364 h 1668"/>
                  <a:gd name="T52" fmla="*/ 1972 w 2537"/>
                  <a:gd name="T53" fmla="*/ 1432 h 1668"/>
                  <a:gd name="T54" fmla="*/ 2349 w 2537"/>
                  <a:gd name="T55" fmla="*/ 1472 h 1668"/>
                  <a:gd name="T56" fmla="*/ 2465 w 2537"/>
                  <a:gd name="T57" fmla="*/ 1479 h 1668"/>
                  <a:gd name="T58" fmla="*/ 2523 w 2537"/>
                  <a:gd name="T59" fmla="*/ 1522 h 1668"/>
                  <a:gd name="T60" fmla="*/ 2537 w 2537"/>
                  <a:gd name="T61" fmla="*/ 1576 h 1668"/>
                  <a:gd name="T62" fmla="*/ 2520 w 2537"/>
                  <a:gd name="T63" fmla="*/ 1628 h 1668"/>
                  <a:gd name="T64" fmla="*/ 2460 w 2537"/>
                  <a:gd name="T65" fmla="*/ 1667 h 1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37" h="1668">
                    <a:moveTo>
                      <a:pt x="2441" y="1668"/>
                    </a:moveTo>
                    <a:lnTo>
                      <a:pt x="2440" y="1668"/>
                    </a:lnTo>
                    <a:lnTo>
                      <a:pt x="2437" y="1668"/>
                    </a:lnTo>
                    <a:lnTo>
                      <a:pt x="2335" y="1662"/>
                    </a:lnTo>
                    <a:lnTo>
                      <a:pt x="2137" y="1645"/>
                    </a:lnTo>
                    <a:lnTo>
                      <a:pt x="1942" y="1619"/>
                    </a:lnTo>
                    <a:lnTo>
                      <a:pt x="1753" y="1588"/>
                    </a:lnTo>
                    <a:lnTo>
                      <a:pt x="1568" y="1549"/>
                    </a:lnTo>
                    <a:lnTo>
                      <a:pt x="1387" y="1503"/>
                    </a:lnTo>
                    <a:lnTo>
                      <a:pt x="1212" y="1452"/>
                    </a:lnTo>
                    <a:lnTo>
                      <a:pt x="1042" y="1391"/>
                    </a:lnTo>
                    <a:lnTo>
                      <a:pt x="959" y="1358"/>
                    </a:lnTo>
                    <a:lnTo>
                      <a:pt x="897" y="1333"/>
                    </a:lnTo>
                    <a:lnTo>
                      <a:pt x="782" y="1275"/>
                    </a:lnTo>
                    <a:lnTo>
                      <a:pt x="679" y="1211"/>
                    </a:lnTo>
                    <a:lnTo>
                      <a:pt x="584" y="1142"/>
                    </a:lnTo>
                    <a:lnTo>
                      <a:pt x="501" y="1069"/>
                    </a:lnTo>
                    <a:lnTo>
                      <a:pt x="425" y="993"/>
                    </a:lnTo>
                    <a:lnTo>
                      <a:pt x="359" y="912"/>
                    </a:lnTo>
                    <a:lnTo>
                      <a:pt x="299" y="831"/>
                    </a:lnTo>
                    <a:lnTo>
                      <a:pt x="223" y="706"/>
                    </a:lnTo>
                    <a:lnTo>
                      <a:pt x="143" y="541"/>
                    </a:lnTo>
                    <a:lnTo>
                      <a:pt x="54" y="303"/>
                    </a:lnTo>
                    <a:lnTo>
                      <a:pt x="14" y="167"/>
                    </a:lnTo>
                    <a:lnTo>
                      <a:pt x="10" y="151"/>
                    </a:lnTo>
                    <a:lnTo>
                      <a:pt x="4" y="135"/>
                    </a:lnTo>
                    <a:lnTo>
                      <a:pt x="0" y="115"/>
                    </a:lnTo>
                    <a:lnTo>
                      <a:pt x="1" y="76"/>
                    </a:lnTo>
                    <a:lnTo>
                      <a:pt x="17" y="41"/>
                    </a:lnTo>
                    <a:lnTo>
                      <a:pt x="44" y="13"/>
                    </a:lnTo>
                    <a:lnTo>
                      <a:pt x="61" y="5"/>
                    </a:lnTo>
                    <a:lnTo>
                      <a:pt x="81" y="0"/>
                    </a:lnTo>
                    <a:lnTo>
                      <a:pt x="117" y="0"/>
                    </a:lnTo>
                    <a:lnTo>
                      <a:pt x="149" y="13"/>
                    </a:lnTo>
                    <a:lnTo>
                      <a:pt x="173" y="39"/>
                    </a:lnTo>
                    <a:lnTo>
                      <a:pt x="180" y="56"/>
                    </a:lnTo>
                    <a:lnTo>
                      <a:pt x="195" y="101"/>
                    </a:lnTo>
                    <a:lnTo>
                      <a:pt x="233" y="234"/>
                    </a:lnTo>
                    <a:lnTo>
                      <a:pt x="314" y="455"/>
                    </a:lnTo>
                    <a:lnTo>
                      <a:pt x="387" y="606"/>
                    </a:lnTo>
                    <a:lnTo>
                      <a:pt x="478" y="755"/>
                    </a:lnTo>
                    <a:lnTo>
                      <a:pt x="564" y="861"/>
                    </a:lnTo>
                    <a:lnTo>
                      <a:pt x="630" y="928"/>
                    </a:lnTo>
                    <a:lnTo>
                      <a:pt x="703" y="993"/>
                    </a:lnTo>
                    <a:lnTo>
                      <a:pt x="785" y="1053"/>
                    </a:lnTo>
                    <a:lnTo>
                      <a:pt x="877" y="1109"/>
                    </a:lnTo>
                    <a:lnTo>
                      <a:pt x="976" y="1159"/>
                    </a:lnTo>
                    <a:lnTo>
                      <a:pt x="1030" y="1182"/>
                    </a:lnTo>
                    <a:lnTo>
                      <a:pt x="1109" y="1212"/>
                    </a:lnTo>
                    <a:lnTo>
                      <a:pt x="1273" y="1270"/>
                    </a:lnTo>
                    <a:lnTo>
                      <a:pt x="1440" y="1320"/>
                    </a:lnTo>
                    <a:lnTo>
                      <a:pt x="1612" y="1364"/>
                    </a:lnTo>
                    <a:lnTo>
                      <a:pt x="1790" y="1401"/>
                    </a:lnTo>
                    <a:lnTo>
                      <a:pt x="1972" y="1432"/>
                    </a:lnTo>
                    <a:lnTo>
                      <a:pt x="2159" y="1455"/>
                    </a:lnTo>
                    <a:lnTo>
                      <a:pt x="2349" y="1472"/>
                    </a:lnTo>
                    <a:lnTo>
                      <a:pt x="2445" y="1476"/>
                    </a:lnTo>
                    <a:lnTo>
                      <a:pt x="2465" y="1479"/>
                    </a:lnTo>
                    <a:lnTo>
                      <a:pt x="2498" y="1495"/>
                    </a:lnTo>
                    <a:lnTo>
                      <a:pt x="2523" y="1522"/>
                    </a:lnTo>
                    <a:lnTo>
                      <a:pt x="2536" y="1558"/>
                    </a:lnTo>
                    <a:lnTo>
                      <a:pt x="2537" y="1576"/>
                    </a:lnTo>
                    <a:lnTo>
                      <a:pt x="2534" y="1595"/>
                    </a:lnTo>
                    <a:lnTo>
                      <a:pt x="2520" y="1628"/>
                    </a:lnTo>
                    <a:lnTo>
                      <a:pt x="2494" y="1652"/>
                    </a:lnTo>
                    <a:lnTo>
                      <a:pt x="2460" y="1667"/>
                    </a:lnTo>
                    <a:lnTo>
                      <a:pt x="2441" y="166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6" name="Freeform 83">
                <a:extLst>
                  <a:ext uri="{FF2B5EF4-FFF2-40B4-BE49-F238E27FC236}">
                    <a16:creationId xmlns:a16="http://schemas.microsoft.com/office/drawing/2014/main" xmlns="" id="{1C0AB70D-D49A-4C7C-9058-F60C862E93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" y="4214"/>
                <a:ext cx="849" cy="605"/>
              </a:xfrm>
              <a:custGeom>
                <a:avLst/>
                <a:gdLst>
                  <a:gd name="T0" fmla="*/ 2438 w 2546"/>
                  <a:gd name="T1" fmla="*/ 1815 h 1815"/>
                  <a:gd name="T2" fmla="*/ 2414 w 2546"/>
                  <a:gd name="T3" fmla="*/ 1811 h 1815"/>
                  <a:gd name="T4" fmla="*/ 2360 w 2546"/>
                  <a:gd name="T5" fmla="*/ 1764 h 1815"/>
                  <a:gd name="T6" fmla="*/ 2349 w 2546"/>
                  <a:gd name="T7" fmla="*/ 1708 h 1815"/>
                  <a:gd name="T8" fmla="*/ 2354 w 2546"/>
                  <a:gd name="T9" fmla="*/ 1587 h 1815"/>
                  <a:gd name="T10" fmla="*/ 2322 w 2546"/>
                  <a:gd name="T11" fmla="*/ 1375 h 1815"/>
                  <a:gd name="T12" fmla="*/ 2239 w 2546"/>
                  <a:gd name="T13" fmla="*/ 1203 h 1815"/>
                  <a:gd name="T14" fmla="*/ 2190 w 2546"/>
                  <a:gd name="T15" fmla="*/ 1151 h 1815"/>
                  <a:gd name="T16" fmla="*/ 2044 w 2546"/>
                  <a:gd name="T17" fmla="*/ 1077 h 1815"/>
                  <a:gd name="T18" fmla="*/ 1561 w 2546"/>
                  <a:gd name="T19" fmla="*/ 925 h 1815"/>
                  <a:gd name="T20" fmla="*/ 1015 w 2546"/>
                  <a:gd name="T21" fmla="*/ 758 h 1815"/>
                  <a:gd name="T22" fmla="*/ 586 w 2546"/>
                  <a:gd name="T23" fmla="*/ 586 h 1815"/>
                  <a:gd name="T24" fmla="*/ 262 w 2546"/>
                  <a:gd name="T25" fmla="*/ 394 h 1815"/>
                  <a:gd name="T26" fmla="*/ 110 w 2546"/>
                  <a:gd name="T27" fmla="*/ 262 h 1815"/>
                  <a:gd name="T28" fmla="*/ 19 w 2546"/>
                  <a:gd name="T29" fmla="*/ 150 h 1815"/>
                  <a:gd name="T30" fmla="*/ 0 w 2546"/>
                  <a:gd name="T31" fmla="*/ 97 h 1815"/>
                  <a:gd name="T32" fmla="*/ 26 w 2546"/>
                  <a:gd name="T33" fmla="*/ 30 h 1815"/>
                  <a:gd name="T34" fmla="*/ 59 w 2546"/>
                  <a:gd name="T35" fmla="*/ 7 h 1815"/>
                  <a:gd name="T36" fmla="*/ 130 w 2546"/>
                  <a:gd name="T37" fmla="*/ 6 h 1815"/>
                  <a:gd name="T38" fmla="*/ 175 w 2546"/>
                  <a:gd name="T39" fmla="*/ 40 h 1815"/>
                  <a:gd name="T40" fmla="*/ 255 w 2546"/>
                  <a:gd name="T41" fmla="*/ 137 h 1815"/>
                  <a:gd name="T42" fmla="*/ 393 w 2546"/>
                  <a:gd name="T43" fmla="*/ 254 h 1815"/>
                  <a:gd name="T44" fmla="*/ 694 w 2546"/>
                  <a:gd name="T45" fmla="*/ 426 h 1815"/>
                  <a:gd name="T46" fmla="*/ 1097 w 2546"/>
                  <a:gd name="T47" fmla="*/ 583 h 1815"/>
                  <a:gd name="T48" fmla="*/ 1614 w 2546"/>
                  <a:gd name="T49" fmla="*/ 741 h 1815"/>
                  <a:gd name="T50" fmla="*/ 1968 w 2546"/>
                  <a:gd name="T51" fmla="*/ 847 h 1815"/>
                  <a:gd name="T52" fmla="*/ 2263 w 2546"/>
                  <a:gd name="T53" fmla="*/ 972 h 1815"/>
                  <a:gd name="T54" fmla="*/ 2342 w 2546"/>
                  <a:gd name="T55" fmla="*/ 1032 h 1815"/>
                  <a:gd name="T56" fmla="*/ 2405 w 2546"/>
                  <a:gd name="T57" fmla="*/ 1108 h 1815"/>
                  <a:gd name="T58" fmla="*/ 2500 w 2546"/>
                  <a:gd name="T59" fmla="*/ 1305 h 1815"/>
                  <a:gd name="T60" fmla="*/ 2542 w 2546"/>
                  <a:gd name="T61" fmla="*/ 1524 h 1815"/>
                  <a:gd name="T62" fmla="*/ 2542 w 2546"/>
                  <a:gd name="T63" fmla="*/ 1712 h 1815"/>
                  <a:gd name="T64" fmla="*/ 2536 w 2546"/>
                  <a:gd name="T65" fmla="*/ 1749 h 1815"/>
                  <a:gd name="T66" fmla="*/ 2494 w 2546"/>
                  <a:gd name="T67" fmla="*/ 1802 h 1815"/>
                  <a:gd name="T68" fmla="*/ 2444 w 2546"/>
                  <a:gd name="T69" fmla="*/ 1815 h 1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46" h="1815">
                    <a:moveTo>
                      <a:pt x="2444" y="1815"/>
                    </a:moveTo>
                    <a:lnTo>
                      <a:pt x="2438" y="1815"/>
                    </a:lnTo>
                    <a:lnTo>
                      <a:pt x="2433" y="1815"/>
                    </a:lnTo>
                    <a:lnTo>
                      <a:pt x="2414" y="1811"/>
                    </a:lnTo>
                    <a:lnTo>
                      <a:pt x="2381" y="1792"/>
                    </a:lnTo>
                    <a:lnTo>
                      <a:pt x="2360" y="1764"/>
                    </a:lnTo>
                    <a:lnTo>
                      <a:pt x="2349" y="1728"/>
                    </a:lnTo>
                    <a:lnTo>
                      <a:pt x="2349" y="1708"/>
                    </a:lnTo>
                    <a:lnTo>
                      <a:pt x="2351" y="1696"/>
                    </a:lnTo>
                    <a:lnTo>
                      <a:pt x="2354" y="1587"/>
                    </a:lnTo>
                    <a:lnTo>
                      <a:pt x="2341" y="1464"/>
                    </a:lnTo>
                    <a:lnTo>
                      <a:pt x="2322" y="1375"/>
                    </a:lnTo>
                    <a:lnTo>
                      <a:pt x="2288" y="1286"/>
                    </a:lnTo>
                    <a:lnTo>
                      <a:pt x="2239" y="1203"/>
                    </a:lnTo>
                    <a:lnTo>
                      <a:pt x="2206" y="1166"/>
                    </a:lnTo>
                    <a:lnTo>
                      <a:pt x="2190" y="1151"/>
                    </a:lnTo>
                    <a:lnTo>
                      <a:pt x="2143" y="1121"/>
                    </a:lnTo>
                    <a:lnTo>
                      <a:pt x="2044" y="1077"/>
                    </a:lnTo>
                    <a:lnTo>
                      <a:pt x="1772" y="985"/>
                    </a:lnTo>
                    <a:lnTo>
                      <a:pt x="1561" y="925"/>
                    </a:lnTo>
                    <a:lnTo>
                      <a:pt x="1347" y="863"/>
                    </a:lnTo>
                    <a:lnTo>
                      <a:pt x="1015" y="758"/>
                    </a:lnTo>
                    <a:lnTo>
                      <a:pt x="796" y="678"/>
                    </a:lnTo>
                    <a:lnTo>
                      <a:pt x="586" y="586"/>
                    </a:lnTo>
                    <a:lnTo>
                      <a:pt x="393" y="482"/>
                    </a:lnTo>
                    <a:lnTo>
                      <a:pt x="262" y="394"/>
                    </a:lnTo>
                    <a:lnTo>
                      <a:pt x="182" y="330"/>
                    </a:lnTo>
                    <a:lnTo>
                      <a:pt x="110" y="262"/>
                    </a:lnTo>
                    <a:lnTo>
                      <a:pt x="46" y="189"/>
                    </a:lnTo>
                    <a:lnTo>
                      <a:pt x="19" y="150"/>
                    </a:lnTo>
                    <a:lnTo>
                      <a:pt x="8" y="133"/>
                    </a:lnTo>
                    <a:lnTo>
                      <a:pt x="0" y="97"/>
                    </a:lnTo>
                    <a:lnTo>
                      <a:pt x="7" y="61"/>
                    </a:lnTo>
                    <a:lnTo>
                      <a:pt x="26" y="30"/>
                    </a:lnTo>
                    <a:lnTo>
                      <a:pt x="41" y="17"/>
                    </a:lnTo>
                    <a:lnTo>
                      <a:pt x="59" y="7"/>
                    </a:lnTo>
                    <a:lnTo>
                      <a:pt x="95" y="0"/>
                    </a:lnTo>
                    <a:lnTo>
                      <a:pt x="130" y="6"/>
                    </a:lnTo>
                    <a:lnTo>
                      <a:pt x="162" y="26"/>
                    </a:lnTo>
                    <a:lnTo>
                      <a:pt x="175" y="40"/>
                    </a:lnTo>
                    <a:lnTo>
                      <a:pt x="199" y="74"/>
                    </a:lnTo>
                    <a:lnTo>
                      <a:pt x="255" y="137"/>
                    </a:lnTo>
                    <a:lnTo>
                      <a:pt x="321" y="198"/>
                    </a:lnTo>
                    <a:lnTo>
                      <a:pt x="393" y="254"/>
                    </a:lnTo>
                    <a:lnTo>
                      <a:pt x="513" y="332"/>
                    </a:lnTo>
                    <a:lnTo>
                      <a:pt x="694" y="426"/>
                    </a:lnTo>
                    <a:lnTo>
                      <a:pt x="890" y="510"/>
                    </a:lnTo>
                    <a:lnTo>
                      <a:pt x="1097" y="583"/>
                    </a:lnTo>
                    <a:lnTo>
                      <a:pt x="1412" y="682"/>
                    </a:lnTo>
                    <a:lnTo>
                      <a:pt x="1614" y="741"/>
                    </a:lnTo>
                    <a:lnTo>
                      <a:pt x="1740" y="778"/>
                    </a:lnTo>
                    <a:lnTo>
                      <a:pt x="1968" y="847"/>
                    </a:lnTo>
                    <a:lnTo>
                      <a:pt x="2156" y="916"/>
                    </a:lnTo>
                    <a:lnTo>
                      <a:pt x="2263" y="972"/>
                    </a:lnTo>
                    <a:lnTo>
                      <a:pt x="2321" y="1011"/>
                    </a:lnTo>
                    <a:lnTo>
                      <a:pt x="2342" y="1032"/>
                    </a:lnTo>
                    <a:lnTo>
                      <a:pt x="2365" y="1057"/>
                    </a:lnTo>
                    <a:lnTo>
                      <a:pt x="2405" y="1108"/>
                    </a:lnTo>
                    <a:lnTo>
                      <a:pt x="2454" y="1190"/>
                    </a:lnTo>
                    <a:lnTo>
                      <a:pt x="2500" y="1305"/>
                    </a:lnTo>
                    <a:lnTo>
                      <a:pt x="2527" y="1418"/>
                    </a:lnTo>
                    <a:lnTo>
                      <a:pt x="2542" y="1524"/>
                    </a:lnTo>
                    <a:lnTo>
                      <a:pt x="2546" y="1615"/>
                    </a:lnTo>
                    <a:lnTo>
                      <a:pt x="2542" y="1712"/>
                    </a:lnTo>
                    <a:lnTo>
                      <a:pt x="2539" y="1732"/>
                    </a:lnTo>
                    <a:lnTo>
                      <a:pt x="2536" y="1749"/>
                    </a:lnTo>
                    <a:lnTo>
                      <a:pt x="2520" y="1779"/>
                    </a:lnTo>
                    <a:lnTo>
                      <a:pt x="2494" y="1802"/>
                    </a:lnTo>
                    <a:lnTo>
                      <a:pt x="2463" y="1814"/>
                    </a:lnTo>
                    <a:lnTo>
                      <a:pt x="2444" y="181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Freeform 84">
                <a:extLst>
                  <a:ext uri="{FF2B5EF4-FFF2-40B4-BE49-F238E27FC236}">
                    <a16:creationId xmlns:a16="http://schemas.microsoft.com/office/drawing/2014/main" xmlns="" id="{89096B60-B959-46B0-BF02-7EFD858CBF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7" y="4819"/>
                <a:ext cx="64" cy="199"/>
              </a:xfrm>
              <a:custGeom>
                <a:avLst/>
                <a:gdLst>
                  <a:gd name="T0" fmla="*/ 95 w 191"/>
                  <a:gd name="T1" fmla="*/ 597 h 597"/>
                  <a:gd name="T2" fmla="*/ 76 w 191"/>
                  <a:gd name="T3" fmla="*/ 595 h 597"/>
                  <a:gd name="T4" fmla="*/ 42 w 191"/>
                  <a:gd name="T5" fmla="*/ 581 h 597"/>
                  <a:gd name="T6" fmla="*/ 16 w 191"/>
                  <a:gd name="T7" fmla="*/ 555 h 597"/>
                  <a:gd name="T8" fmla="*/ 2 w 191"/>
                  <a:gd name="T9" fmla="*/ 521 h 597"/>
                  <a:gd name="T10" fmla="*/ 0 w 191"/>
                  <a:gd name="T11" fmla="*/ 501 h 597"/>
                  <a:gd name="T12" fmla="*/ 0 w 191"/>
                  <a:gd name="T13" fmla="*/ 96 h 597"/>
                  <a:gd name="T14" fmla="*/ 2 w 191"/>
                  <a:gd name="T15" fmla="*/ 76 h 597"/>
                  <a:gd name="T16" fmla="*/ 16 w 191"/>
                  <a:gd name="T17" fmla="*/ 42 h 597"/>
                  <a:gd name="T18" fmla="*/ 42 w 191"/>
                  <a:gd name="T19" fmla="*/ 16 h 597"/>
                  <a:gd name="T20" fmla="*/ 76 w 191"/>
                  <a:gd name="T21" fmla="*/ 2 h 597"/>
                  <a:gd name="T22" fmla="*/ 95 w 191"/>
                  <a:gd name="T23" fmla="*/ 0 h 597"/>
                  <a:gd name="T24" fmla="*/ 115 w 191"/>
                  <a:gd name="T25" fmla="*/ 2 h 597"/>
                  <a:gd name="T26" fmla="*/ 150 w 191"/>
                  <a:gd name="T27" fmla="*/ 16 h 597"/>
                  <a:gd name="T28" fmla="*/ 175 w 191"/>
                  <a:gd name="T29" fmla="*/ 42 h 597"/>
                  <a:gd name="T30" fmla="*/ 190 w 191"/>
                  <a:gd name="T31" fmla="*/ 76 h 597"/>
                  <a:gd name="T32" fmla="*/ 191 w 191"/>
                  <a:gd name="T33" fmla="*/ 96 h 597"/>
                  <a:gd name="T34" fmla="*/ 191 w 191"/>
                  <a:gd name="T35" fmla="*/ 501 h 597"/>
                  <a:gd name="T36" fmla="*/ 190 w 191"/>
                  <a:gd name="T37" fmla="*/ 521 h 597"/>
                  <a:gd name="T38" fmla="*/ 175 w 191"/>
                  <a:gd name="T39" fmla="*/ 555 h 597"/>
                  <a:gd name="T40" fmla="*/ 150 w 191"/>
                  <a:gd name="T41" fmla="*/ 581 h 597"/>
                  <a:gd name="T42" fmla="*/ 115 w 191"/>
                  <a:gd name="T43" fmla="*/ 595 h 597"/>
                  <a:gd name="T44" fmla="*/ 95 w 191"/>
                  <a:gd name="T45" fmla="*/ 597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1" h="597">
                    <a:moveTo>
                      <a:pt x="95" y="597"/>
                    </a:moveTo>
                    <a:lnTo>
                      <a:pt x="76" y="595"/>
                    </a:lnTo>
                    <a:lnTo>
                      <a:pt x="42" y="581"/>
                    </a:lnTo>
                    <a:lnTo>
                      <a:pt x="16" y="555"/>
                    </a:lnTo>
                    <a:lnTo>
                      <a:pt x="2" y="521"/>
                    </a:lnTo>
                    <a:lnTo>
                      <a:pt x="0" y="501"/>
                    </a:lnTo>
                    <a:lnTo>
                      <a:pt x="0" y="96"/>
                    </a:lnTo>
                    <a:lnTo>
                      <a:pt x="2" y="76"/>
                    </a:lnTo>
                    <a:lnTo>
                      <a:pt x="16" y="42"/>
                    </a:lnTo>
                    <a:lnTo>
                      <a:pt x="42" y="16"/>
                    </a:lnTo>
                    <a:lnTo>
                      <a:pt x="76" y="2"/>
                    </a:lnTo>
                    <a:lnTo>
                      <a:pt x="95" y="0"/>
                    </a:lnTo>
                    <a:lnTo>
                      <a:pt x="115" y="2"/>
                    </a:lnTo>
                    <a:lnTo>
                      <a:pt x="150" y="16"/>
                    </a:lnTo>
                    <a:lnTo>
                      <a:pt x="175" y="42"/>
                    </a:lnTo>
                    <a:lnTo>
                      <a:pt x="190" y="76"/>
                    </a:lnTo>
                    <a:lnTo>
                      <a:pt x="191" y="96"/>
                    </a:lnTo>
                    <a:lnTo>
                      <a:pt x="191" y="501"/>
                    </a:lnTo>
                    <a:lnTo>
                      <a:pt x="190" y="521"/>
                    </a:lnTo>
                    <a:lnTo>
                      <a:pt x="175" y="555"/>
                    </a:lnTo>
                    <a:lnTo>
                      <a:pt x="150" y="581"/>
                    </a:lnTo>
                    <a:lnTo>
                      <a:pt x="115" y="595"/>
                    </a:lnTo>
                    <a:lnTo>
                      <a:pt x="95" y="597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8" name="Freeform 85">
                <a:extLst>
                  <a:ext uri="{FF2B5EF4-FFF2-40B4-BE49-F238E27FC236}">
                    <a16:creationId xmlns:a16="http://schemas.microsoft.com/office/drawing/2014/main" xmlns="" id="{56F9BC60-48A4-4F57-B2AE-53ABB0CF96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3" y="3274"/>
                <a:ext cx="491" cy="1004"/>
              </a:xfrm>
              <a:custGeom>
                <a:avLst/>
                <a:gdLst>
                  <a:gd name="T0" fmla="*/ 1378 w 1474"/>
                  <a:gd name="T1" fmla="*/ 3011 h 3011"/>
                  <a:gd name="T2" fmla="*/ 1359 w 1474"/>
                  <a:gd name="T3" fmla="*/ 3009 h 3011"/>
                  <a:gd name="T4" fmla="*/ 1322 w 1474"/>
                  <a:gd name="T5" fmla="*/ 2993 h 3011"/>
                  <a:gd name="T6" fmla="*/ 1306 w 1474"/>
                  <a:gd name="T7" fmla="*/ 2979 h 3011"/>
                  <a:gd name="T8" fmla="*/ 1194 w 1474"/>
                  <a:gd name="T9" fmla="*/ 2850 h 3011"/>
                  <a:gd name="T10" fmla="*/ 988 w 1474"/>
                  <a:gd name="T11" fmla="*/ 2580 h 3011"/>
                  <a:gd name="T12" fmla="*/ 895 w 1474"/>
                  <a:gd name="T13" fmla="*/ 2443 h 3011"/>
                  <a:gd name="T14" fmla="*/ 810 w 1474"/>
                  <a:gd name="T15" fmla="*/ 2311 h 3011"/>
                  <a:gd name="T16" fmla="*/ 658 w 1474"/>
                  <a:gd name="T17" fmla="*/ 2048 h 3011"/>
                  <a:gd name="T18" fmla="*/ 525 w 1474"/>
                  <a:gd name="T19" fmla="*/ 1789 h 3011"/>
                  <a:gd name="T20" fmla="*/ 410 w 1474"/>
                  <a:gd name="T21" fmla="*/ 1533 h 3011"/>
                  <a:gd name="T22" fmla="*/ 311 w 1474"/>
                  <a:gd name="T23" fmla="*/ 1287 h 3011"/>
                  <a:gd name="T24" fmla="*/ 230 w 1474"/>
                  <a:gd name="T25" fmla="*/ 1053 h 3011"/>
                  <a:gd name="T26" fmla="*/ 161 w 1474"/>
                  <a:gd name="T27" fmla="*/ 832 h 3011"/>
                  <a:gd name="T28" fmla="*/ 106 w 1474"/>
                  <a:gd name="T29" fmla="*/ 630 h 3011"/>
                  <a:gd name="T30" fmla="*/ 83 w 1474"/>
                  <a:gd name="T31" fmla="*/ 537 h 3011"/>
                  <a:gd name="T32" fmla="*/ 43 w 1474"/>
                  <a:gd name="T33" fmla="*/ 353 h 3011"/>
                  <a:gd name="T34" fmla="*/ 5 w 1474"/>
                  <a:gd name="T35" fmla="*/ 132 h 3011"/>
                  <a:gd name="T36" fmla="*/ 2 w 1474"/>
                  <a:gd name="T37" fmla="*/ 108 h 3011"/>
                  <a:gd name="T38" fmla="*/ 0 w 1474"/>
                  <a:gd name="T39" fmla="*/ 88 h 3011"/>
                  <a:gd name="T40" fmla="*/ 10 w 1474"/>
                  <a:gd name="T41" fmla="*/ 52 h 3011"/>
                  <a:gd name="T42" fmla="*/ 33 w 1474"/>
                  <a:gd name="T43" fmla="*/ 23 h 3011"/>
                  <a:gd name="T44" fmla="*/ 66 w 1474"/>
                  <a:gd name="T45" fmla="*/ 5 h 3011"/>
                  <a:gd name="T46" fmla="*/ 85 w 1474"/>
                  <a:gd name="T47" fmla="*/ 2 h 3011"/>
                  <a:gd name="T48" fmla="*/ 104 w 1474"/>
                  <a:gd name="T49" fmla="*/ 0 h 3011"/>
                  <a:gd name="T50" fmla="*/ 138 w 1474"/>
                  <a:gd name="T51" fmla="*/ 12 h 3011"/>
                  <a:gd name="T52" fmla="*/ 168 w 1474"/>
                  <a:gd name="T53" fmla="*/ 33 h 3011"/>
                  <a:gd name="T54" fmla="*/ 187 w 1474"/>
                  <a:gd name="T55" fmla="*/ 66 h 3011"/>
                  <a:gd name="T56" fmla="*/ 191 w 1474"/>
                  <a:gd name="T57" fmla="*/ 85 h 3011"/>
                  <a:gd name="T58" fmla="*/ 194 w 1474"/>
                  <a:gd name="T59" fmla="*/ 105 h 3011"/>
                  <a:gd name="T60" fmla="*/ 230 w 1474"/>
                  <a:gd name="T61" fmla="*/ 317 h 3011"/>
                  <a:gd name="T62" fmla="*/ 270 w 1474"/>
                  <a:gd name="T63" fmla="*/ 492 h 3011"/>
                  <a:gd name="T64" fmla="*/ 314 w 1474"/>
                  <a:gd name="T65" fmla="*/ 676 h 3011"/>
                  <a:gd name="T66" fmla="*/ 410 w 1474"/>
                  <a:gd name="T67" fmla="*/ 991 h 3011"/>
                  <a:gd name="T68" fmla="*/ 491 w 1474"/>
                  <a:gd name="T69" fmla="*/ 1219 h 3011"/>
                  <a:gd name="T70" fmla="*/ 585 w 1474"/>
                  <a:gd name="T71" fmla="*/ 1457 h 3011"/>
                  <a:gd name="T72" fmla="*/ 697 w 1474"/>
                  <a:gd name="T73" fmla="*/ 1706 h 3011"/>
                  <a:gd name="T74" fmla="*/ 825 w 1474"/>
                  <a:gd name="T75" fmla="*/ 1956 h 3011"/>
                  <a:gd name="T76" fmla="*/ 972 w 1474"/>
                  <a:gd name="T77" fmla="*/ 2210 h 3011"/>
                  <a:gd name="T78" fmla="*/ 1055 w 1474"/>
                  <a:gd name="T79" fmla="*/ 2337 h 3011"/>
                  <a:gd name="T80" fmla="*/ 1144 w 1474"/>
                  <a:gd name="T81" fmla="*/ 2470 h 3011"/>
                  <a:gd name="T82" fmla="*/ 1342 w 1474"/>
                  <a:gd name="T83" fmla="*/ 2728 h 3011"/>
                  <a:gd name="T84" fmla="*/ 1450 w 1474"/>
                  <a:gd name="T85" fmla="*/ 2851 h 3011"/>
                  <a:gd name="T86" fmla="*/ 1461 w 1474"/>
                  <a:gd name="T87" fmla="*/ 2867 h 3011"/>
                  <a:gd name="T88" fmla="*/ 1474 w 1474"/>
                  <a:gd name="T89" fmla="*/ 2903 h 3011"/>
                  <a:gd name="T90" fmla="*/ 1471 w 1474"/>
                  <a:gd name="T91" fmla="*/ 2939 h 3011"/>
                  <a:gd name="T92" fmla="*/ 1455 w 1474"/>
                  <a:gd name="T93" fmla="*/ 2973 h 3011"/>
                  <a:gd name="T94" fmla="*/ 1442 w 1474"/>
                  <a:gd name="T95" fmla="*/ 2988 h 3011"/>
                  <a:gd name="T96" fmla="*/ 1428 w 1474"/>
                  <a:gd name="T97" fmla="*/ 2998 h 3011"/>
                  <a:gd name="T98" fmla="*/ 1395 w 1474"/>
                  <a:gd name="T99" fmla="*/ 3011 h 3011"/>
                  <a:gd name="T100" fmla="*/ 1378 w 1474"/>
                  <a:gd name="T101" fmla="*/ 3011 h 3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74" h="3011">
                    <a:moveTo>
                      <a:pt x="1378" y="3011"/>
                    </a:moveTo>
                    <a:lnTo>
                      <a:pt x="1359" y="3009"/>
                    </a:lnTo>
                    <a:lnTo>
                      <a:pt x="1322" y="2993"/>
                    </a:lnTo>
                    <a:lnTo>
                      <a:pt x="1306" y="2979"/>
                    </a:lnTo>
                    <a:lnTo>
                      <a:pt x="1194" y="2850"/>
                    </a:lnTo>
                    <a:lnTo>
                      <a:pt x="988" y="2580"/>
                    </a:lnTo>
                    <a:lnTo>
                      <a:pt x="895" y="2443"/>
                    </a:lnTo>
                    <a:lnTo>
                      <a:pt x="810" y="2311"/>
                    </a:lnTo>
                    <a:lnTo>
                      <a:pt x="658" y="2048"/>
                    </a:lnTo>
                    <a:lnTo>
                      <a:pt x="525" y="1789"/>
                    </a:lnTo>
                    <a:lnTo>
                      <a:pt x="410" y="1533"/>
                    </a:lnTo>
                    <a:lnTo>
                      <a:pt x="311" y="1287"/>
                    </a:lnTo>
                    <a:lnTo>
                      <a:pt x="230" y="1053"/>
                    </a:lnTo>
                    <a:lnTo>
                      <a:pt x="161" y="832"/>
                    </a:lnTo>
                    <a:lnTo>
                      <a:pt x="106" y="630"/>
                    </a:lnTo>
                    <a:lnTo>
                      <a:pt x="83" y="537"/>
                    </a:lnTo>
                    <a:lnTo>
                      <a:pt x="43" y="353"/>
                    </a:lnTo>
                    <a:lnTo>
                      <a:pt x="5" y="132"/>
                    </a:lnTo>
                    <a:lnTo>
                      <a:pt x="2" y="108"/>
                    </a:lnTo>
                    <a:lnTo>
                      <a:pt x="0" y="88"/>
                    </a:lnTo>
                    <a:lnTo>
                      <a:pt x="10" y="52"/>
                    </a:lnTo>
                    <a:lnTo>
                      <a:pt x="33" y="23"/>
                    </a:lnTo>
                    <a:lnTo>
                      <a:pt x="66" y="5"/>
                    </a:lnTo>
                    <a:lnTo>
                      <a:pt x="85" y="2"/>
                    </a:lnTo>
                    <a:lnTo>
                      <a:pt x="104" y="0"/>
                    </a:lnTo>
                    <a:lnTo>
                      <a:pt x="138" y="12"/>
                    </a:lnTo>
                    <a:lnTo>
                      <a:pt x="168" y="33"/>
                    </a:lnTo>
                    <a:lnTo>
                      <a:pt x="187" y="66"/>
                    </a:lnTo>
                    <a:lnTo>
                      <a:pt x="191" y="85"/>
                    </a:lnTo>
                    <a:lnTo>
                      <a:pt x="194" y="105"/>
                    </a:lnTo>
                    <a:lnTo>
                      <a:pt x="230" y="317"/>
                    </a:lnTo>
                    <a:lnTo>
                      <a:pt x="270" y="492"/>
                    </a:lnTo>
                    <a:lnTo>
                      <a:pt x="314" y="676"/>
                    </a:lnTo>
                    <a:lnTo>
                      <a:pt x="410" y="991"/>
                    </a:lnTo>
                    <a:lnTo>
                      <a:pt x="491" y="1219"/>
                    </a:lnTo>
                    <a:lnTo>
                      <a:pt x="585" y="1457"/>
                    </a:lnTo>
                    <a:lnTo>
                      <a:pt x="697" y="1706"/>
                    </a:lnTo>
                    <a:lnTo>
                      <a:pt x="825" y="1956"/>
                    </a:lnTo>
                    <a:lnTo>
                      <a:pt x="972" y="2210"/>
                    </a:lnTo>
                    <a:lnTo>
                      <a:pt x="1055" y="2337"/>
                    </a:lnTo>
                    <a:lnTo>
                      <a:pt x="1144" y="2470"/>
                    </a:lnTo>
                    <a:lnTo>
                      <a:pt x="1342" y="2728"/>
                    </a:lnTo>
                    <a:lnTo>
                      <a:pt x="1450" y="2851"/>
                    </a:lnTo>
                    <a:lnTo>
                      <a:pt x="1461" y="2867"/>
                    </a:lnTo>
                    <a:lnTo>
                      <a:pt x="1474" y="2903"/>
                    </a:lnTo>
                    <a:lnTo>
                      <a:pt x="1471" y="2939"/>
                    </a:lnTo>
                    <a:lnTo>
                      <a:pt x="1455" y="2973"/>
                    </a:lnTo>
                    <a:lnTo>
                      <a:pt x="1442" y="2988"/>
                    </a:lnTo>
                    <a:lnTo>
                      <a:pt x="1428" y="2998"/>
                    </a:lnTo>
                    <a:lnTo>
                      <a:pt x="1395" y="3011"/>
                    </a:lnTo>
                    <a:lnTo>
                      <a:pt x="1378" y="301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9" name="Freeform 86">
                <a:extLst>
                  <a:ext uri="{FF2B5EF4-FFF2-40B4-BE49-F238E27FC236}">
                    <a16:creationId xmlns:a16="http://schemas.microsoft.com/office/drawing/2014/main" xmlns="" id="{FC3D2468-CF51-41A2-91F5-EBE660B3B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3" y="3274"/>
                <a:ext cx="255" cy="64"/>
              </a:xfrm>
              <a:custGeom>
                <a:avLst/>
                <a:gdLst>
                  <a:gd name="T0" fmla="*/ 670 w 764"/>
                  <a:gd name="T1" fmla="*/ 191 h 191"/>
                  <a:gd name="T2" fmla="*/ 96 w 764"/>
                  <a:gd name="T3" fmla="*/ 191 h 191"/>
                  <a:gd name="T4" fmla="*/ 76 w 764"/>
                  <a:gd name="T5" fmla="*/ 190 h 191"/>
                  <a:gd name="T6" fmla="*/ 42 w 764"/>
                  <a:gd name="T7" fmla="*/ 175 h 191"/>
                  <a:gd name="T8" fmla="*/ 16 w 764"/>
                  <a:gd name="T9" fmla="*/ 150 h 191"/>
                  <a:gd name="T10" fmla="*/ 2 w 764"/>
                  <a:gd name="T11" fmla="*/ 115 h 191"/>
                  <a:gd name="T12" fmla="*/ 0 w 764"/>
                  <a:gd name="T13" fmla="*/ 97 h 191"/>
                  <a:gd name="T14" fmla="*/ 2 w 764"/>
                  <a:gd name="T15" fmla="*/ 76 h 191"/>
                  <a:gd name="T16" fmla="*/ 16 w 764"/>
                  <a:gd name="T17" fmla="*/ 42 h 191"/>
                  <a:gd name="T18" fmla="*/ 42 w 764"/>
                  <a:gd name="T19" fmla="*/ 16 h 191"/>
                  <a:gd name="T20" fmla="*/ 76 w 764"/>
                  <a:gd name="T21" fmla="*/ 2 h 191"/>
                  <a:gd name="T22" fmla="*/ 96 w 764"/>
                  <a:gd name="T23" fmla="*/ 0 h 191"/>
                  <a:gd name="T24" fmla="*/ 670 w 764"/>
                  <a:gd name="T25" fmla="*/ 0 h 191"/>
                  <a:gd name="T26" fmla="*/ 688 w 764"/>
                  <a:gd name="T27" fmla="*/ 2 h 191"/>
                  <a:gd name="T28" fmla="*/ 723 w 764"/>
                  <a:gd name="T29" fmla="*/ 16 h 191"/>
                  <a:gd name="T30" fmla="*/ 749 w 764"/>
                  <a:gd name="T31" fmla="*/ 42 h 191"/>
                  <a:gd name="T32" fmla="*/ 764 w 764"/>
                  <a:gd name="T33" fmla="*/ 76 h 191"/>
                  <a:gd name="T34" fmla="*/ 764 w 764"/>
                  <a:gd name="T35" fmla="*/ 97 h 191"/>
                  <a:gd name="T36" fmla="*/ 764 w 764"/>
                  <a:gd name="T37" fmla="*/ 115 h 191"/>
                  <a:gd name="T38" fmla="*/ 749 w 764"/>
                  <a:gd name="T39" fmla="*/ 150 h 191"/>
                  <a:gd name="T40" fmla="*/ 723 w 764"/>
                  <a:gd name="T41" fmla="*/ 175 h 191"/>
                  <a:gd name="T42" fmla="*/ 688 w 764"/>
                  <a:gd name="T43" fmla="*/ 190 h 191"/>
                  <a:gd name="T44" fmla="*/ 670 w 764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64" h="191">
                    <a:moveTo>
                      <a:pt x="670" y="191"/>
                    </a:moveTo>
                    <a:lnTo>
                      <a:pt x="96" y="191"/>
                    </a:lnTo>
                    <a:lnTo>
                      <a:pt x="76" y="190"/>
                    </a:lnTo>
                    <a:lnTo>
                      <a:pt x="42" y="175"/>
                    </a:lnTo>
                    <a:lnTo>
                      <a:pt x="16" y="150"/>
                    </a:lnTo>
                    <a:lnTo>
                      <a:pt x="2" y="115"/>
                    </a:lnTo>
                    <a:lnTo>
                      <a:pt x="0" y="97"/>
                    </a:lnTo>
                    <a:lnTo>
                      <a:pt x="2" y="76"/>
                    </a:lnTo>
                    <a:lnTo>
                      <a:pt x="16" y="42"/>
                    </a:lnTo>
                    <a:lnTo>
                      <a:pt x="42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670" y="0"/>
                    </a:lnTo>
                    <a:lnTo>
                      <a:pt x="688" y="2"/>
                    </a:lnTo>
                    <a:lnTo>
                      <a:pt x="723" y="16"/>
                    </a:lnTo>
                    <a:lnTo>
                      <a:pt x="749" y="42"/>
                    </a:lnTo>
                    <a:lnTo>
                      <a:pt x="764" y="76"/>
                    </a:lnTo>
                    <a:lnTo>
                      <a:pt x="764" y="97"/>
                    </a:lnTo>
                    <a:lnTo>
                      <a:pt x="764" y="115"/>
                    </a:lnTo>
                    <a:lnTo>
                      <a:pt x="749" y="150"/>
                    </a:lnTo>
                    <a:lnTo>
                      <a:pt x="723" y="175"/>
                    </a:lnTo>
                    <a:lnTo>
                      <a:pt x="688" y="190"/>
                    </a:lnTo>
                    <a:lnTo>
                      <a:pt x="670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0" name="Freeform 87">
                <a:extLst>
                  <a:ext uri="{FF2B5EF4-FFF2-40B4-BE49-F238E27FC236}">
                    <a16:creationId xmlns:a16="http://schemas.microsoft.com/office/drawing/2014/main" xmlns="" id="{535ED7C2-342A-4C6F-880A-BACBB60EBA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" y="3274"/>
                <a:ext cx="255" cy="892"/>
              </a:xfrm>
              <a:custGeom>
                <a:avLst/>
                <a:gdLst>
                  <a:gd name="T0" fmla="*/ 669 w 764"/>
                  <a:gd name="T1" fmla="*/ 2676 h 2676"/>
                  <a:gd name="T2" fmla="*/ 656 w 764"/>
                  <a:gd name="T3" fmla="*/ 2676 h 2676"/>
                  <a:gd name="T4" fmla="*/ 630 w 764"/>
                  <a:gd name="T5" fmla="*/ 2669 h 2676"/>
                  <a:gd name="T6" fmla="*/ 609 w 764"/>
                  <a:gd name="T7" fmla="*/ 2655 h 2676"/>
                  <a:gd name="T8" fmla="*/ 590 w 764"/>
                  <a:gd name="T9" fmla="*/ 2636 h 2676"/>
                  <a:gd name="T10" fmla="*/ 583 w 764"/>
                  <a:gd name="T11" fmla="*/ 2623 h 2676"/>
                  <a:gd name="T12" fmla="*/ 530 w 764"/>
                  <a:gd name="T13" fmla="*/ 2516 h 2676"/>
                  <a:gd name="T14" fmla="*/ 436 w 764"/>
                  <a:gd name="T15" fmla="*/ 2296 h 2676"/>
                  <a:gd name="T16" fmla="*/ 352 w 764"/>
                  <a:gd name="T17" fmla="*/ 2076 h 2676"/>
                  <a:gd name="T18" fmla="*/ 281 w 764"/>
                  <a:gd name="T19" fmla="*/ 1858 h 2676"/>
                  <a:gd name="T20" fmla="*/ 219 w 764"/>
                  <a:gd name="T21" fmla="*/ 1642 h 2676"/>
                  <a:gd name="T22" fmla="*/ 167 w 764"/>
                  <a:gd name="T23" fmla="*/ 1433 h 2676"/>
                  <a:gd name="T24" fmla="*/ 106 w 764"/>
                  <a:gd name="T25" fmla="*/ 1133 h 2676"/>
                  <a:gd name="T26" fmla="*/ 50 w 764"/>
                  <a:gd name="T27" fmla="*/ 772 h 2676"/>
                  <a:gd name="T28" fmla="*/ 18 w 764"/>
                  <a:gd name="T29" fmla="*/ 471 h 2676"/>
                  <a:gd name="T30" fmla="*/ 0 w 764"/>
                  <a:gd name="T31" fmla="*/ 157 h 2676"/>
                  <a:gd name="T32" fmla="*/ 0 w 764"/>
                  <a:gd name="T33" fmla="*/ 97 h 2676"/>
                  <a:gd name="T34" fmla="*/ 1 w 764"/>
                  <a:gd name="T35" fmla="*/ 76 h 2676"/>
                  <a:gd name="T36" fmla="*/ 15 w 764"/>
                  <a:gd name="T37" fmla="*/ 42 h 2676"/>
                  <a:gd name="T38" fmla="*/ 41 w 764"/>
                  <a:gd name="T39" fmla="*/ 16 h 2676"/>
                  <a:gd name="T40" fmla="*/ 76 w 764"/>
                  <a:gd name="T41" fmla="*/ 2 h 2676"/>
                  <a:gd name="T42" fmla="*/ 96 w 764"/>
                  <a:gd name="T43" fmla="*/ 0 h 2676"/>
                  <a:gd name="T44" fmla="*/ 114 w 764"/>
                  <a:gd name="T45" fmla="*/ 2 h 2676"/>
                  <a:gd name="T46" fmla="*/ 149 w 764"/>
                  <a:gd name="T47" fmla="*/ 16 h 2676"/>
                  <a:gd name="T48" fmla="*/ 175 w 764"/>
                  <a:gd name="T49" fmla="*/ 42 h 2676"/>
                  <a:gd name="T50" fmla="*/ 190 w 764"/>
                  <a:gd name="T51" fmla="*/ 76 h 2676"/>
                  <a:gd name="T52" fmla="*/ 190 w 764"/>
                  <a:gd name="T53" fmla="*/ 97 h 2676"/>
                  <a:gd name="T54" fmla="*/ 192 w 764"/>
                  <a:gd name="T55" fmla="*/ 142 h 2676"/>
                  <a:gd name="T56" fmla="*/ 209 w 764"/>
                  <a:gd name="T57" fmla="*/ 441 h 2676"/>
                  <a:gd name="T58" fmla="*/ 239 w 764"/>
                  <a:gd name="T59" fmla="*/ 733 h 2676"/>
                  <a:gd name="T60" fmla="*/ 294 w 764"/>
                  <a:gd name="T61" fmla="*/ 1086 h 2676"/>
                  <a:gd name="T62" fmla="*/ 352 w 764"/>
                  <a:gd name="T63" fmla="*/ 1380 h 2676"/>
                  <a:gd name="T64" fmla="*/ 403 w 764"/>
                  <a:gd name="T65" fmla="*/ 1585 h 2676"/>
                  <a:gd name="T66" fmla="*/ 461 w 764"/>
                  <a:gd name="T67" fmla="*/ 1794 h 2676"/>
                  <a:gd name="T68" fmla="*/ 532 w 764"/>
                  <a:gd name="T69" fmla="*/ 2008 h 2676"/>
                  <a:gd name="T70" fmla="*/ 612 w 764"/>
                  <a:gd name="T71" fmla="*/ 2222 h 2676"/>
                  <a:gd name="T72" fmla="*/ 704 w 764"/>
                  <a:gd name="T73" fmla="*/ 2434 h 2676"/>
                  <a:gd name="T74" fmla="*/ 754 w 764"/>
                  <a:gd name="T75" fmla="*/ 2539 h 2676"/>
                  <a:gd name="T76" fmla="*/ 762 w 764"/>
                  <a:gd name="T77" fmla="*/ 2556 h 2676"/>
                  <a:gd name="T78" fmla="*/ 764 w 764"/>
                  <a:gd name="T79" fmla="*/ 2593 h 2676"/>
                  <a:gd name="T80" fmla="*/ 752 w 764"/>
                  <a:gd name="T81" fmla="*/ 2628 h 2676"/>
                  <a:gd name="T82" fmla="*/ 728 w 764"/>
                  <a:gd name="T83" fmla="*/ 2656 h 2676"/>
                  <a:gd name="T84" fmla="*/ 711 w 764"/>
                  <a:gd name="T85" fmla="*/ 2666 h 2676"/>
                  <a:gd name="T86" fmla="*/ 691 w 764"/>
                  <a:gd name="T87" fmla="*/ 2675 h 2676"/>
                  <a:gd name="T88" fmla="*/ 669 w 764"/>
                  <a:gd name="T89" fmla="*/ 2676 h 2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64" h="2676">
                    <a:moveTo>
                      <a:pt x="669" y="2676"/>
                    </a:moveTo>
                    <a:lnTo>
                      <a:pt x="656" y="2676"/>
                    </a:lnTo>
                    <a:lnTo>
                      <a:pt x="630" y="2669"/>
                    </a:lnTo>
                    <a:lnTo>
                      <a:pt x="609" y="2655"/>
                    </a:lnTo>
                    <a:lnTo>
                      <a:pt x="590" y="2636"/>
                    </a:lnTo>
                    <a:lnTo>
                      <a:pt x="583" y="2623"/>
                    </a:lnTo>
                    <a:lnTo>
                      <a:pt x="530" y="2516"/>
                    </a:lnTo>
                    <a:lnTo>
                      <a:pt x="436" y="2296"/>
                    </a:lnTo>
                    <a:lnTo>
                      <a:pt x="352" y="2076"/>
                    </a:lnTo>
                    <a:lnTo>
                      <a:pt x="281" y="1858"/>
                    </a:lnTo>
                    <a:lnTo>
                      <a:pt x="219" y="1642"/>
                    </a:lnTo>
                    <a:lnTo>
                      <a:pt x="167" y="1433"/>
                    </a:lnTo>
                    <a:lnTo>
                      <a:pt x="106" y="1133"/>
                    </a:lnTo>
                    <a:lnTo>
                      <a:pt x="50" y="772"/>
                    </a:lnTo>
                    <a:lnTo>
                      <a:pt x="18" y="471"/>
                    </a:lnTo>
                    <a:lnTo>
                      <a:pt x="0" y="157"/>
                    </a:lnTo>
                    <a:lnTo>
                      <a:pt x="0" y="97"/>
                    </a:lnTo>
                    <a:lnTo>
                      <a:pt x="1" y="76"/>
                    </a:lnTo>
                    <a:lnTo>
                      <a:pt x="15" y="42"/>
                    </a:lnTo>
                    <a:lnTo>
                      <a:pt x="41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114" y="2"/>
                    </a:lnTo>
                    <a:lnTo>
                      <a:pt x="149" y="16"/>
                    </a:lnTo>
                    <a:lnTo>
                      <a:pt x="175" y="42"/>
                    </a:lnTo>
                    <a:lnTo>
                      <a:pt x="190" y="76"/>
                    </a:lnTo>
                    <a:lnTo>
                      <a:pt x="190" y="97"/>
                    </a:lnTo>
                    <a:lnTo>
                      <a:pt x="192" y="142"/>
                    </a:lnTo>
                    <a:lnTo>
                      <a:pt x="209" y="441"/>
                    </a:lnTo>
                    <a:lnTo>
                      <a:pt x="239" y="733"/>
                    </a:lnTo>
                    <a:lnTo>
                      <a:pt x="294" y="1086"/>
                    </a:lnTo>
                    <a:lnTo>
                      <a:pt x="352" y="1380"/>
                    </a:lnTo>
                    <a:lnTo>
                      <a:pt x="403" y="1585"/>
                    </a:lnTo>
                    <a:lnTo>
                      <a:pt x="461" y="1794"/>
                    </a:lnTo>
                    <a:lnTo>
                      <a:pt x="532" y="2008"/>
                    </a:lnTo>
                    <a:lnTo>
                      <a:pt x="612" y="2222"/>
                    </a:lnTo>
                    <a:lnTo>
                      <a:pt x="704" y="2434"/>
                    </a:lnTo>
                    <a:lnTo>
                      <a:pt x="754" y="2539"/>
                    </a:lnTo>
                    <a:lnTo>
                      <a:pt x="762" y="2556"/>
                    </a:lnTo>
                    <a:lnTo>
                      <a:pt x="764" y="2593"/>
                    </a:lnTo>
                    <a:lnTo>
                      <a:pt x="752" y="2628"/>
                    </a:lnTo>
                    <a:lnTo>
                      <a:pt x="728" y="2656"/>
                    </a:lnTo>
                    <a:lnTo>
                      <a:pt x="711" y="2666"/>
                    </a:lnTo>
                    <a:lnTo>
                      <a:pt x="691" y="2675"/>
                    </a:lnTo>
                    <a:lnTo>
                      <a:pt x="669" y="267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1" name="Freeform 88">
                <a:extLst>
                  <a:ext uri="{FF2B5EF4-FFF2-40B4-BE49-F238E27FC236}">
                    <a16:creationId xmlns:a16="http://schemas.microsoft.com/office/drawing/2014/main" xmlns="" id="{A2B21BC7-F11C-45B1-B89E-775BE71AC5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5" y="4039"/>
                <a:ext cx="189" cy="127"/>
              </a:xfrm>
              <a:custGeom>
                <a:avLst/>
                <a:gdLst>
                  <a:gd name="T0" fmla="*/ 96 w 566"/>
                  <a:gd name="T1" fmla="*/ 381 h 381"/>
                  <a:gd name="T2" fmla="*/ 83 w 566"/>
                  <a:gd name="T3" fmla="*/ 381 h 381"/>
                  <a:gd name="T4" fmla="*/ 57 w 566"/>
                  <a:gd name="T5" fmla="*/ 374 h 381"/>
                  <a:gd name="T6" fmla="*/ 36 w 566"/>
                  <a:gd name="T7" fmla="*/ 361 h 381"/>
                  <a:gd name="T8" fmla="*/ 17 w 566"/>
                  <a:gd name="T9" fmla="*/ 341 h 381"/>
                  <a:gd name="T10" fmla="*/ 10 w 566"/>
                  <a:gd name="T11" fmla="*/ 330 h 381"/>
                  <a:gd name="T12" fmla="*/ 3 w 566"/>
                  <a:gd name="T13" fmla="*/ 311 h 381"/>
                  <a:gd name="T14" fmla="*/ 0 w 566"/>
                  <a:gd name="T15" fmla="*/ 274 h 381"/>
                  <a:gd name="T16" fmla="*/ 11 w 566"/>
                  <a:gd name="T17" fmla="*/ 239 h 381"/>
                  <a:gd name="T18" fmla="*/ 36 w 566"/>
                  <a:gd name="T19" fmla="*/ 211 h 381"/>
                  <a:gd name="T20" fmla="*/ 52 w 566"/>
                  <a:gd name="T21" fmla="*/ 201 h 381"/>
                  <a:gd name="T22" fmla="*/ 427 w 566"/>
                  <a:gd name="T23" fmla="*/ 10 h 381"/>
                  <a:gd name="T24" fmla="*/ 444 w 566"/>
                  <a:gd name="T25" fmla="*/ 3 h 381"/>
                  <a:gd name="T26" fmla="*/ 482 w 566"/>
                  <a:gd name="T27" fmla="*/ 0 h 381"/>
                  <a:gd name="T28" fmla="*/ 517 w 566"/>
                  <a:gd name="T29" fmla="*/ 11 h 381"/>
                  <a:gd name="T30" fmla="*/ 545 w 566"/>
                  <a:gd name="T31" fmla="*/ 34 h 381"/>
                  <a:gd name="T32" fmla="*/ 555 w 566"/>
                  <a:gd name="T33" fmla="*/ 52 h 381"/>
                  <a:gd name="T34" fmla="*/ 563 w 566"/>
                  <a:gd name="T35" fmla="*/ 69 h 381"/>
                  <a:gd name="T36" fmla="*/ 566 w 566"/>
                  <a:gd name="T37" fmla="*/ 106 h 381"/>
                  <a:gd name="T38" fmla="*/ 555 w 566"/>
                  <a:gd name="T39" fmla="*/ 142 h 381"/>
                  <a:gd name="T40" fmla="*/ 530 w 566"/>
                  <a:gd name="T41" fmla="*/ 169 h 381"/>
                  <a:gd name="T42" fmla="*/ 513 w 566"/>
                  <a:gd name="T43" fmla="*/ 179 h 381"/>
                  <a:gd name="T44" fmla="*/ 139 w 566"/>
                  <a:gd name="T45" fmla="*/ 371 h 381"/>
                  <a:gd name="T46" fmla="*/ 117 w 566"/>
                  <a:gd name="T47" fmla="*/ 380 h 381"/>
                  <a:gd name="T48" fmla="*/ 96 w 566"/>
                  <a:gd name="T49" fmla="*/ 381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6" h="381">
                    <a:moveTo>
                      <a:pt x="96" y="381"/>
                    </a:moveTo>
                    <a:lnTo>
                      <a:pt x="83" y="381"/>
                    </a:lnTo>
                    <a:lnTo>
                      <a:pt x="57" y="374"/>
                    </a:lnTo>
                    <a:lnTo>
                      <a:pt x="36" y="361"/>
                    </a:lnTo>
                    <a:lnTo>
                      <a:pt x="17" y="341"/>
                    </a:lnTo>
                    <a:lnTo>
                      <a:pt x="10" y="330"/>
                    </a:lnTo>
                    <a:lnTo>
                      <a:pt x="3" y="311"/>
                    </a:lnTo>
                    <a:lnTo>
                      <a:pt x="0" y="274"/>
                    </a:lnTo>
                    <a:lnTo>
                      <a:pt x="11" y="239"/>
                    </a:lnTo>
                    <a:lnTo>
                      <a:pt x="36" y="211"/>
                    </a:lnTo>
                    <a:lnTo>
                      <a:pt x="52" y="201"/>
                    </a:lnTo>
                    <a:lnTo>
                      <a:pt x="427" y="10"/>
                    </a:lnTo>
                    <a:lnTo>
                      <a:pt x="444" y="3"/>
                    </a:lnTo>
                    <a:lnTo>
                      <a:pt x="482" y="0"/>
                    </a:lnTo>
                    <a:lnTo>
                      <a:pt x="517" y="11"/>
                    </a:lnTo>
                    <a:lnTo>
                      <a:pt x="545" y="34"/>
                    </a:lnTo>
                    <a:lnTo>
                      <a:pt x="555" y="52"/>
                    </a:lnTo>
                    <a:lnTo>
                      <a:pt x="563" y="69"/>
                    </a:lnTo>
                    <a:lnTo>
                      <a:pt x="566" y="106"/>
                    </a:lnTo>
                    <a:lnTo>
                      <a:pt x="555" y="142"/>
                    </a:lnTo>
                    <a:lnTo>
                      <a:pt x="530" y="169"/>
                    </a:lnTo>
                    <a:lnTo>
                      <a:pt x="513" y="179"/>
                    </a:lnTo>
                    <a:lnTo>
                      <a:pt x="139" y="371"/>
                    </a:lnTo>
                    <a:lnTo>
                      <a:pt x="117" y="380"/>
                    </a:lnTo>
                    <a:lnTo>
                      <a:pt x="96" y="38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Freeform 89">
                <a:extLst>
                  <a:ext uri="{FF2B5EF4-FFF2-40B4-BE49-F238E27FC236}">
                    <a16:creationId xmlns:a16="http://schemas.microsoft.com/office/drawing/2014/main" xmlns="" id="{43344C32-D533-44CF-BE37-5B47B7A874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5" y="3914"/>
                <a:ext cx="189" cy="128"/>
              </a:xfrm>
              <a:custGeom>
                <a:avLst/>
                <a:gdLst>
                  <a:gd name="T0" fmla="*/ 96 w 568"/>
                  <a:gd name="T1" fmla="*/ 385 h 385"/>
                  <a:gd name="T2" fmla="*/ 83 w 568"/>
                  <a:gd name="T3" fmla="*/ 385 h 385"/>
                  <a:gd name="T4" fmla="*/ 59 w 568"/>
                  <a:gd name="T5" fmla="*/ 377 h 385"/>
                  <a:gd name="T6" fmla="*/ 36 w 568"/>
                  <a:gd name="T7" fmla="*/ 364 h 385"/>
                  <a:gd name="T8" fmla="*/ 17 w 568"/>
                  <a:gd name="T9" fmla="*/ 344 h 385"/>
                  <a:gd name="T10" fmla="*/ 12 w 568"/>
                  <a:gd name="T11" fmla="*/ 333 h 385"/>
                  <a:gd name="T12" fmla="*/ 3 w 568"/>
                  <a:gd name="T13" fmla="*/ 314 h 385"/>
                  <a:gd name="T14" fmla="*/ 0 w 568"/>
                  <a:gd name="T15" fmla="*/ 278 h 385"/>
                  <a:gd name="T16" fmla="*/ 12 w 568"/>
                  <a:gd name="T17" fmla="*/ 243 h 385"/>
                  <a:gd name="T18" fmla="*/ 36 w 568"/>
                  <a:gd name="T19" fmla="*/ 214 h 385"/>
                  <a:gd name="T20" fmla="*/ 52 w 568"/>
                  <a:gd name="T21" fmla="*/ 204 h 385"/>
                  <a:gd name="T22" fmla="*/ 429 w 568"/>
                  <a:gd name="T23" fmla="*/ 12 h 385"/>
                  <a:gd name="T24" fmla="*/ 447 w 568"/>
                  <a:gd name="T25" fmla="*/ 3 h 385"/>
                  <a:gd name="T26" fmla="*/ 483 w 568"/>
                  <a:gd name="T27" fmla="*/ 0 h 385"/>
                  <a:gd name="T28" fmla="*/ 519 w 568"/>
                  <a:gd name="T29" fmla="*/ 12 h 385"/>
                  <a:gd name="T30" fmla="*/ 548 w 568"/>
                  <a:gd name="T31" fmla="*/ 36 h 385"/>
                  <a:gd name="T32" fmla="*/ 558 w 568"/>
                  <a:gd name="T33" fmla="*/ 53 h 385"/>
                  <a:gd name="T34" fmla="*/ 565 w 568"/>
                  <a:gd name="T35" fmla="*/ 70 h 385"/>
                  <a:gd name="T36" fmla="*/ 568 w 568"/>
                  <a:gd name="T37" fmla="*/ 108 h 385"/>
                  <a:gd name="T38" fmla="*/ 556 w 568"/>
                  <a:gd name="T39" fmla="*/ 142 h 385"/>
                  <a:gd name="T40" fmla="*/ 533 w 568"/>
                  <a:gd name="T41" fmla="*/ 171 h 385"/>
                  <a:gd name="T42" fmla="*/ 516 w 568"/>
                  <a:gd name="T43" fmla="*/ 181 h 385"/>
                  <a:gd name="T44" fmla="*/ 139 w 568"/>
                  <a:gd name="T45" fmla="*/ 374 h 385"/>
                  <a:gd name="T46" fmla="*/ 118 w 568"/>
                  <a:gd name="T47" fmla="*/ 383 h 385"/>
                  <a:gd name="T48" fmla="*/ 96 w 568"/>
                  <a:gd name="T49" fmla="*/ 385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8" h="385">
                    <a:moveTo>
                      <a:pt x="96" y="385"/>
                    </a:moveTo>
                    <a:lnTo>
                      <a:pt x="83" y="385"/>
                    </a:lnTo>
                    <a:lnTo>
                      <a:pt x="59" y="377"/>
                    </a:lnTo>
                    <a:lnTo>
                      <a:pt x="36" y="364"/>
                    </a:lnTo>
                    <a:lnTo>
                      <a:pt x="17" y="344"/>
                    </a:lnTo>
                    <a:lnTo>
                      <a:pt x="12" y="333"/>
                    </a:lnTo>
                    <a:lnTo>
                      <a:pt x="3" y="314"/>
                    </a:lnTo>
                    <a:lnTo>
                      <a:pt x="0" y="278"/>
                    </a:lnTo>
                    <a:lnTo>
                      <a:pt x="12" y="243"/>
                    </a:lnTo>
                    <a:lnTo>
                      <a:pt x="36" y="214"/>
                    </a:lnTo>
                    <a:lnTo>
                      <a:pt x="52" y="204"/>
                    </a:lnTo>
                    <a:lnTo>
                      <a:pt x="429" y="12"/>
                    </a:lnTo>
                    <a:lnTo>
                      <a:pt x="447" y="3"/>
                    </a:lnTo>
                    <a:lnTo>
                      <a:pt x="483" y="0"/>
                    </a:lnTo>
                    <a:lnTo>
                      <a:pt x="519" y="12"/>
                    </a:lnTo>
                    <a:lnTo>
                      <a:pt x="548" y="36"/>
                    </a:lnTo>
                    <a:lnTo>
                      <a:pt x="558" y="53"/>
                    </a:lnTo>
                    <a:lnTo>
                      <a:pt x="565" y="70"/>
                    </a:lnTo>
                    <a:lnTo>
                      <a:pt x="568" y="108"/>
                    </a:lnTo>
                    <a:lnTo>
                      <a:pt x="556" y="142"/>
                    </a:lnTo>
                    <a:lnTo>
                      <a:pt x="533" y="171"/>
                    </a:lnTo>
                    <a:lnTo>
                      <a:pt x="516" y="181"/>
                    </a:lnTo>
                    <a:lnTo>
                      <a:pt x="139" y="374"/>
                    </a:lnTo>
                    <a:lnTo>
                      <a:pt x="118" y="383"/>
                    </a:lnTo>
                    <a:lnTo>
                      <a:pt x="96" y="38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3" name="Freeform 90">
                <a:extLst>
                  <a:ext uri="{FF2B5EF4-FFF2-40B4-BE49-F238E27FC236}">
                    <a16:creationId xmlns:a16="http://schemas.microsoft.com/office/drawing/2014/main" xmlns="" id="{F75B898C-D310-41AD-BD72-6BB44DFAF9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98" y="3781"/>
                <a:ext cx="199" cy="133"/>
              </a:xfrm>
              <a:custGeom>
                <a:avLst/>
                <a:gdLst>
                  <a:gd name="T0" fmla="*/ 96 w 597"/>
                  <a:gd name="T1" fmla="*/ 398 h 398"/>
                  <a:gd name="T2" fmla="*/ 83 w 597"/>
                  <a:gd name="T3" fmla="*/ 398 h 398"/>
                  <a:gd name="T4" fmla="*/ 59 w 597"/>
                  <a:gd name="T5" fmla="*/ 391 h 398"/>
                  <a:gd name="T6" fmla="*/ 36 w 597"/>
                  <a:gd name="T7" fmla="*/ 378 h 398"/>
                  <a:gd name="T8" fmla="*/ 19 w 597"/>
                  <a:gd name="T9" fmla="*/ 358 h 398"/>
                  <a:gd name="T10" fmla="*/ 12 w 597"/>
                  <a:gd name="T11" fmla="*/ 347 h 398"/>
                  <a:gd name="T12" fmla="*/ 3 w 597"/>
                  <a:gd name="T13" fmla="*/ 329 h 398"/>
                  <a:gd name="T14" fmla="*/ 0 w 597"/>
                  <a:gd name="T15" fmla="*/ 292 h 398"/>
                  <a:gd name="T16" fmla="*/ 12 w 597"/>
                  <a:gd name="T17" fmla="*/ 256 h 398"/>
                  <a:gd name="T18" fmla="*/ 36 w 597"/>
                  <a:gd name="T19" fmla="*/ 228 h 398"/>
                  <a:gd name="T20" fmla="*/ 53 w 597"/>
                  <a:gd name="T21" fmla="*/ 218 h 398"/>
                  <a:gd name="T22" fmla="*/ 457 w 597"/>
                  <a:gd name="T23" fmla="*/ 10 h 398"/>
                  <a:gd name="T24" fmla="*/ 476 w 597"/>
                  <a:gd name="T25" fmla="*/ 2 h 398"/>
                  <a:gd name="T26" fmla="*/ 512 w 597"/>
                  <a:gd name="T27" fmla="*/ 0 h 398"/>
                  <a:gd name="T28" fmla="*/ 548 w 597"/>
                  <a:gd name="T29" fmla="*/ 11 h 398"/>
                  <a:gd name="T30" fmla="*/ 576 w 597"/>
                  <a:gd name="T31" fmla="*/ 34 h 398"/>
                  <a:gd name="T32" fmla="*/ 586 w 597"/>
                  <a:gd name="T33" fmla="*/ 51 h 398"/>
                  <a:gd name="T34" fmla="*/ 594 w 597"/>
                  <a:gd name="T35" fmla="*/ 68 h 398"/>
                  <a:gd name="T36" fmla="*/ 597 w 597"/>
                  <a:gd name="T37" fmla="*/ 106 h 398"/>
                  <a:gd name="T38" fmla="*/ 585 w 597"/>
                  <a:gd name="T39" fmla="*/ 142 h 398"/>
                  <a:gd name="T40" fmla="*/ 562 w 597"/>
                  <a:gd name="T41" fmla="*/ 170 h 398"/>
                  <a:gd name="T42" fmla="*/ 545 w 597"/>
                  <a:gd name="T43" fmla="*/ 180 h 398"/>
                  <a:gd name="T44" fmla="*/ 139 w 597"/>
                  <a:gd name="T45" fmla="*/ 388 h 398"/>
                  <a:gd name="T46" fmla="*/ 119 w 597"/>
                  <a:gd name="T47" fmla="*/ 397 h 398"/>
                  <a:gd name="T48" fmla="*/ 96 w 597"/>
                  <a:gd name="T4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97" h="398">
                    <a:moveTo>
                      <a:pt x="96" y="398"/>
                    </a:moveTo>
                    <a:lnTo>
                      <a:pt x="83" y="398"/>
                    </a:lnTo>
                    <a:lnTo>
                      <a:pt x="59" y="391"/>
                    </a:lnTo>
                    <a:lnTo>
                      <a:pt x="36" y="378"/>
                    </a:lnTo>
                    <a:lnTo>
                      <a:pt x="19" y="358"/>
                    </a:lnTo>
                    <a:lnTo>
                      <a:pt x="12" y="347"/>
                    </a:lnTo>
                    <a:lnTo>
                      <a:pt x="3" y="329"/>
                    </a:lnTo>
                    <a:lnTo>
                      <a:pt x="0" y="292"/>
                    </a:lnTo>
                    <a:lnTo>
                      <a:pt x="12" y="256"/>
                    </a:lnTo>
                    <a:lnTo>
                      <a:pt x="36" y="228"/>
                    </a:lnTo>
                    <a:lnTo>
                      <a:pt x="53" y="218"/>
                    </a:lnTo>
                    <a:lnTo>
                      <a:pt x="457" y="10"/>
                    </a:lnTo>
                    <a:lnTo>
                      <a:pt x="476" y="2"/>
                    </a:lnTo>
                    <a:lnTo>
                      <a:pt x="512" y="0"/>
                    </a:lnTo>
                    <a:lnTo>
                      <a:pt x="548" y="11"/>
                    </a:lnTo>
                    <a:lnTo>
                      <a:pt x="576" y="34"/>
                    </a:lnTo>
                    <a:lnTo>
                      <a:pt x="586" y="51"/>
                    </a:lnTo>
                    <a:lnTo>
                      <a:pt x="594" y="68"/>
                    </a:lnTo>
                    <a:lnTo>
                      <a:pt x="597" y="106"/>
                    </a:lnTo>
                    <a:lnTo>
                      <a:pt x="585" y="142"/>
                    </a:lnTo>
                    <a:lnTo>
                      <a:pt x="562" y="170"/>
                    </a:lnTo>
                    <a:lnTo>
                      <a:pt x="545" y="180"/>
                    </a:lnTo>
                    <a:lnTo>
                      <a:pt x="139" y="388"/>
                    </a:lnTo>
                    <a:lnTo>
                      <a:pt x="119" y="397"/>
                    </a:lnTo>
                    <a:lnTo>
                      <a:pt x="96" y="39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4" name="Freeform 91">
                <a:extLst>
                  <a:ext uri="{FF2B5EF4-FFF2-40B4-BE49-F238E27FC236}">
                    <a16:creationId xmlns:a16="http://schemas.microsoft.com/office/drawing/2014/main" xmlns="" id="{E7662F97-B3E6-41B7-8C63-CC4ACF21E8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7" y="3645"/>
                <a:ext cx="202" cy="134"/>
              </a:xfrm>
              <a:custGeom>
                <a:avLst/>
                <a:gdLst>
                  <a:gd name="T0" fmla="*/ 96 w 607"/>
                  <a:gd name="T1" fmla="*/ 403 h 403"/>
                  <a:gd name="T2" fmla="*/ 84 w 607"/>
                  <a:gd name="T3" fmla="*/ 401 h 403"/>
                  <a:gd name="T4" fmla="*/ 59 w 607"/>
                  <a:gd name="T5" fmla="*/ 396 h 403"/>
                  <a:gd name="T6" fmla="*/ 36 w 607"/>
                  <a:gd name="T7" fmla="*/ 381 h 403"/>
                  <a:gd name="T8" fmla="*/ 18 w 607"/>
                  <a:gd name="T9" fmla="*/ 363 h 403"/>
                  <a:gd name="T10" fmla="*/ 12 w 607"/>
                  <a:gd name="T11" fmla="*/ 350 h 403"/>
                  <a:gd name="T12" fmla="*/ 3 w 607"/>
                  <a:gd name="T13" fmla="*/ 333 h 403"/>
                  <a:gd name="T14" fmla="*/ 0 w 607"/>
                  <a:gd name="T15" fmla="*/ 295 h 403"/>
                  <a:gd name="T16" fmla="*/ 12 w 607"/>
                  <a:gd name="T17" fmla="*/ 261 h 403"/>
                  <a:gd name="T18" fmla="*/ 36 w 607"/>
                  <a:gd name="T19" fmla="*/ 232 h 403"/>
                  <a:gd name="T20" fmla="*/ 53 w 607"/>
                  <a:gd name="T21" fmla="*/ 222 h 403"/>
                  <a:gd name="T22" fmla="*/ 468 w 607"/>
                  <a:gd name="T23" fmla="*/ 10 h 403"/>
                  <a:gd name="T24" fmla="*/ 485 w 607"/>
                  <a:gd name="T25" fmla="*/ 3 h 403"/>
                  <a:gd name="T26" fmla="*/ 522 w 607"/>
                  <a:gd name="T27" fmla="*/ 0 h 403"/>
                  <a:gd name="T28" fmla="*/ 558 w 607"/>
                  <a:gd name="T29" fmla="*/ 11 h 403"/>
                  <a:gd name="T30" fmla="*/ 587 w 607"/>
                  <a:gd name="T31" fmla="*/ 34 h 403"/>
                  <a:gd name="T32" fmla="*/ 597 w 607"/>
                  <a:gd name="T33" fmla="*/ 51 h 403"/>
                  <a:gd name="T34" fmla="*/ 604 w 607"/>
                  <a:gd name="T35" fmla="*/ 69 h 403"/>
                  <a:gd name="T36" fmla="*/ 607 w 607"/>
                  <a:gd name="T37" fmla="*/ 106 h 403"/>
                  <a:gd name="T38" fmla="*/ 595 w 607"/>
                  <a:gd name="T39" fmla="*/ 142 h 403"/>
                  <a:gd name="T40" fmla="*/ 571 w 607"/>
                  <a:gd name="T41" fmla="*/ 170 h 403"/>
                  <a:gd name="T42" fmla="*/ 555 w 607"/>
                  <a:gd name="T43" fmla="*/ 181 h 403"/>
                  <a:gd name="T44" fmla="*/ 139 w 607"/>
                  <a:gd name="T45" fmla="*/ 391 h 403"/>
                  <a:gd name="T46" fmla="*/ 118 w 607"/>
                  <a:gd name="T47" fmla="*/ 401 h 403"/>
                  <a:gd name="T48" fmla="*/ 96 w 607"/>
                  <a:gd name="T4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07" h="403">
                    <a:moveTo>
                      <a:pt x="96" y="403"/>
                    </a:moveTo>
                    <a:lnTo>
                      <a:pt x="84" y="401"/>
                    </a:lnTo>
                    <a:lnTo>
                      <a:pt x="59" y="396"/>
                    </a:lnTo>
                    <a:lnTo>
                      <a:pt x="36" y="381"/>
                    </a:lnTo>
                    <a:lnTo>
                      <a:pt x="18" y="363"/>
                    </a:lnTo>
                    <a:lnTo>
                      <a:pt x="12" y="350"/>
                    </a:lnTo>
                    <a:lnTo>
                      <a:pt x="3" y="333"/>
                    </a:lnTo>
                    <a:lnTo>
                      <a:pt x="0" y="295"/>
                    </a:lnTo>
                    <a:lnTo>
                      <a:pt x="12" y="261"/>
                    </a:lnTo>
                    <a:lnTo>
                      <a:pt x="36" y="232"/>
                    </a:lnTo>
                    <a:lnTo>
                      <a:pt x="53" y="222"/>
                    </a:lnTo>
                    <a:lnTo>
                      <a:pt x="468" y="10"/>
                    </a:lnTo>
                    <a:lnTo>
                      <a:pt x="485" y="3"/>
                    </a:lnTo>
                    <a:lnTo>
                      <a:pt x="522" y="0"/>
                    </a:lnTo>
                    <a:lnTo>
                      <a:pt x="558" y="11"/>
                    </a:lnTo>
                    <a:lnTo>
                      <a:pt x="587" y="34"/>
                    </a:lnTo>
                    <a:lnTo>
                      <a:pt x="597" y="51"/>
                    </a:lnTo>
                    <a:lnTo>
                      <a:pt x="604" y="69"/>
                    </a:lnTo>
                    <a:lnTo>
                      <a:pt x="607" y="106"/>
                    </a:lnTo>
                    <a:lnTo>
                      <a:pt x="595" y="142"/>
                    </a:lnTo>
                    <a:lnTo>
                      <a:pt x="571" y="170"/>
                    </a:lnTo>
                    <a:lnTo>
                      <a:pt x="555" y="181"/>
                    </a:lnTo>
                    <a:lnTo>
                      <a:pt x="139" y="391"/>
                    </a:lnTo>
                    <a:lnTo>
                      <a:pt x="118" y="401"/>
                    </a:lnTo>
                    <a:lnTo>
                      <a:pt x="96" y="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5" name="Freeform 92">
                <a:extLst>
                  <a:ext uri="{FF2B5EF4-FFF2-40B4-BE49-F238E27FC236}">
                    <a16:creationId xmlns:a16="http://schemas.microsoft.com/office/drawing/2014/main" xmlns="" id="{3AD5BFED-205C-47DD-8E1C-C4CEF04A3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09" y="3502"/>
                <a:ext cx="209" cy="139"/>
              </a:xfrm>
              <a:custGeom>
                <a:avLst/>
                <a:gdLst>
                  <a:gd name="T0" fmla="*/ 94 w 628"/>
                  <a:gd name="T1" fmla="*/ 417 h 417"/>
                  <a:gd name="T2" fmla="*/ 81 w 628"/>
                  <a:gd name="T3" fmla="*/ 416 h 417"/>
                  <a:gd name="T4" fmla="*/ 57 w 628"/>
                  <a:gd name="T5" fmla="*/ 409 h 417"/>
                  <a:gd name="T6" fmla="*/ 36 w 628"/>
                  <a:gd name="T7" fmla="*/ 396 h 417"/>
                  <a:gd name="T8" fmla="*/ 17 w 628"/>
                  <a:gd name="T9" fmla="*/ 377 h 417"/>
                  <a:gd name="T10" fmla="*/ 10 w 628"/>
                  <a:gd name="T11" fmla="*/ 364 h 417"/>
                  <a:gd name="T12" fmla="*/ 3 w 628"/>
                  <a:gd name="T13" fmla="*/ 347 h 417"/>
                  <a:gd name="T14" fmla="*/ 0 w 628"/>
                  <a:gd name="T15" fmla="*/ 310 h 417"/>
                  <a:gd name="T16" fmla="*/ 11 w 628"/>
                  <a:gd name="T17" fmla="*/ 275 h 417"/>
                  <a:gd name="T18" fmla="*/ 34 w 628"/>
                  <a:gd name="T19" fmla="*/ 247 h 417"/>
                  <a:gd name="T20" fmla="*/ 51 w 628"/>
                  <a:gd name="T21" fmla="*/ 237 h 417"/>
                  <a:gd name="T22" fmla="*/ 489 w 628"/>
                  <a:gd name="T23" fmla="*/ 10 h 417"/>
                  <a:gd name="T24" fmla="*/ 507 w 628"/>
                  <a:gd name="T25" fmla="*/ 3 h 417"/>
                  <a:gd name="T26" fmla="*/ 543 w 628"/>
                  <a:gd name="T27" fmla="*/ 0 h 417"/>
                  <a:gd name="T28" fmla="*/ 579 w 628"/>
                  <a:gd name="T29" fmla="*/ 12 h 417"/>
                  <a:gd name="T30" fmla="*/ 608 w 628"/>
                  <a:gd name="T31" fmla="*/ 34 h 417"/>
                  <a:gd name="T32" fmla="*/ 618 w 628"/>
                  <a:gd name="T33" fmla="*/ 52 h 417"/>
                  <a:gd name="T34" fmla="*/ 625 w 628"/>
                  <a:gd name="T35" fmla="*/ 70 h 417"/>
                  <a:gd name="T36" fmla="*/ 628 w 628"/>
                  <a:gd name="T37" fmla="*/ 108 h 417"/>
                  <a:gd name="T38" fmla="*/ 616 w 628"/>
                  <a:gd name="T39" fmla="*/ 142 h 417"/>
                  <a:gd name="T40" fmla="*/ 593 w 628"/>
                  <a:gd name="T41" fmla="*/ 171 h 417"/>
                  <a:gd name="T42" fmla="*/ 576 w 628"/>
                  <a:gd name="T43" fmla="*/ 181 h 417"/>
                  <a:gd name="T44" fmla="*/ 139 w 628"/>
                  <a:gd name="T45" fmla="*/ 406 h 417"/>
                  <a:gd name="T46" fmla="*/ 117 w 628"/>
                  <a:gd name="T47" fmla="*/ 414 h 417"/>
                  <a:gd name="T48" fmla="*/ 94 w 628"/>
                  <a:gd name="T49" fmla="*/ 417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28" h="417">
                    <a:moveTo>
                      <a:pt x="94" y="417"/>
                    </a:moveTo>
                    <a:lnTo>
                      <a:pt x="81" y="416"/>
                    </a:lnTo>
                    <a:lnTo>
                      <a:pt x="57" y="409"/>
                    </a:lnTo>
                    <a:lnTo>
                      <a:pt x="36" y="396"/>
                    </a:lnTo>
                    <a:lnTo>
                      <a:pt x="17" y="377"/>
                    </a:lnTo>
                    <a:lnTo>
                      <a:pt x="10" y="364"/>
                    </a:lnTo>
                    <a:lnTo>
                      <a:pt x="3" y="347"/>
                    </a:lnTo>
                    <a:lnTo>
                      <a:pt x="0" y="310"/>
                    </a:lnTo>
                    <a:lnTo>
                      <a:pt x="11" y="275"/>
                    </a:lnTo>
                    <a:lnTo>
                      <a:pt x="34" y="247"/>
                    </a:lnTo>
                    <a:lnTo>
                      <a:pt x="51" y="237"/>
                    </a:lnTo>
                    <a:lnTo>
                      <a:pt x="489" y="10"/>
                    </a:lnTo>
                    <a:lnTo>
                      <a:pt x="507" y="3"/>
                    </a:lnTo>
                    <a:lnTo>
                      <a:pt x="543" y="0"/>
                    </a:lnTo>
                    <a:lnTo>
                      <a:pt x="579" y="12"/>
                    </a:lnTo>
                    <a:lnTo>
                      <a:pt x="608" y="34"/>
                    </a:lnTo>
                    <a:lnTo>
                      <a:pt x="618" y="52"/>
                    </a:lnTo>
                    <a:lnTo>
                      <a:pt x="625" y="70"/>
                    </a:lnTo>
                    <a:lnTo>
                      <a:pt x="628" y="108"/>
                    </a:lnTo>
                    <a:lnTo>
                      <a:pt x="616" y="142"/>
                    </a:lnTo>
                    <a:lnTo>
                      <a:pt x="593" y="171"/>
                    </a:lnTo>
                    <a:lnTo>
                      <a:pt x="576" y="181"/>
                    </a:lnTo>
                    <a:lnTo>
                      <a:pt x="139" y="406"/>
                    </a:lnTo>
                    <a:lnTo>
                      <a:pt x="117" y="414"/>
                    </a:lnTo>
                    <a:lnTo>
                      <a:pt x="94" y="417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3" name="Freeform 100">
                <a:extLst>
                  <a:ext uri="{FF2B5EF4-FFF2-40B4-BE49-F238E27FC236}">
                    <a16:creationId xmlns:a16="http://schemas.microsoft.com/office/drawing/2014/main" xmlns="" id="{98C7457D-FD82-40A0-961B-8BCD5A04E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5" y="3112"/>
                <a:ext cx="106" cy="121"/>
              </a:xfrm>
              <a:custGeom>
                <a:avLst/>
                <a:gdLst>
                  <a:gd name="T0" fmla="*/ 96 w 318"/>
                  <a:gd name="T1" fmla="*/ 364 h 364"/>
                  <a:gd name="T2" fmla="*/ 80 w 318"/>
                  <a:gd name="T3" fmla="*/ 363 h 364"/>
                  <a:gd name="T4" fmla="*/ 52 w 318"/>
                  <a:gd name="T5" fmla="*/ 354 h 364"/>
                  <a:gd name="T6" fmla="*/ 39 w 318"/>
                  <a:gd name="T7" fmla="*/ 345 h 364"/>
                  <a:gd name="T8" fmla="*/ 24 w 318"/>
                  <a:gd name="T9" fmla="*/ 333 h 364"/>
                  <a:gd name="T10" fmla="*/ 4 w 318"/>
                  <a:gd name="T11" fmla="*/ 301 h 364"/>
                  <a:gd name="T12" fmla="*/ 0 w 318"/>
                  <a:gd name="T13" fmla="*/ 264 h 364"/>
                  <a:gd name="T14" fmla="*/ 9 w 318"/>
                  <a:gd name="T15" fmla="*/ 228 h 364"/>
                  <a:gd name="T16" fmla="*/ 19 w 318"/>
                  <a:gd name="T17" fmla="*/ 212 h 364"/>
                  <a:gd name="T18" fmla="*/ 145 w 318"/>
                  <a:gd name="T19" fmla="*/ 40 h 364"/>
                  <a:gd name="T20" fmla="*/ 158 w 318"/>
                  <a:gd name="T21" fmla="*/ 24 h 364"/>
                  <a:gd name="T22" fmla="*/ 189 w 318"/>
                  <a:gd name="T23" fmla="*/ 6 h 364"/>
                  <a:gd name="T24" fmla="*/ 225 w 318"/>
                  <a:gd name="T25" fmla="*/ 0 h 364"/>
                  <a:gd name="T26" fmla="*/ 262 w 318"/>
                  <a:gd name="T27" fmla="*/ 8 h 364"/>
                  <a:gd name="T28" fmla="*/ 278 w 318"/>
                  <a:gd name="T29" fmla="*/ 19 h 364"/>
                  <a:gd name="T30" fmla="*/ 293 w 318"/>
                  <a:gd name="T31" fmla="*/ 31 h 364"/>
                  <a:gd name="T32" fmla="*/ 313 w 318"/>
                  <a:gd name="T33" fmla="*/ 63 h 364"/>
                  <a:gd name="T34" fmla="*/ 318 w 318"/>
                  <a:gd name="T35" fmla="*/ 100 h 364"/>
                  <a:gd name="T36" fmla="*/ 310 w 318"/>
                  <a:gd name="T37" fmla="*/ 136 h 364"/>
                  <a:gd name="T38" fmla="*/ 298 w 318"/>
                  <a:gd name="T39" fmla="*/ 152 h 364"/>
                  <a:gd name="T40" fmla="*/ 172 w 318"/>
                  <a:gd name="T41" fmla="*/ 324 h 364"/>
                  <a:gd name="T42" fmla="*/ 158 w 318"/>
                  <a:gd name="T43" fmla="*/ 343 h 364"/>
                  <a:gd name="T44" fmla="*/ 118 w 318"/>
                  <a:gd name="T45" fmla="*/ 361 h 364"/>
                  <a:gd name="T46" fmla="*/ 96 w 318"/>
                  <a:gd name="T47" fmla="*/ 36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8" h="364">
                    <a:moveTo>
                      <a:pt x="96" y="364"/>
                    </a:moveTo>
                    <a:lnTo>
                      <a:pt x="80" y="363"/>
                    </a:lnTo>
                    <a:lnTo>
                      <a:pt x="52" y="354"/>
                    </a:lnTo>
                    <a:lnTo>
                      <a:pt x="39" y="345"/>
                    </a:lnTo>
                    <a:lnTo>
                      <a:pt x="24" y="333"/>
                    </a:lnTo>
                    <a:lnTo>
                      <a:pt x="4" y="301"/>
                    </a:lnTo>
                    <a:lnTo>
                      <a:pt x="0" y="264"/>
                    </a:lnTo>
                    <a:lnTo>
                      <a:pt x="9" y="228"/>
                    </a:lnTo>
                    <a:lnTo>
                      <a:pt x="19" y="212"/>
                    </a:lnTo>
                    <a:lnTo>
                      <a:pt x="145" y="40"/>
                    </a:lnTo>
                    <a:lnTo>
                      <a:pt x="158" y="24"/>
                    </a:lnTo>
                    <a:lnTo>
                      <a:pt x="189" y="6"/>
                    </a:lnTo>
                    <a:lnTo>
                      <a:pt x="225" y="0"/>
                    </a:lnTo>
                    <a:lnTo>
                      <a:pt x="262" y="8"/>
                    </a:lnTo>
                    <a:lnTo>
                      <a:pt x="278" y="19"/>
                    </a:lnTo>
                    <a:lnTo>
                      <a:pt x="293" y="31"/>
                    </a:lnTo>
                    <a:lnTo>
                      <a:pt x="313" y="63"/>
                    </a:lnTo>
                    <a:lnTo>
                      <a:pt x="318" y="100"/>
                    </a:lnTo>
                    <a:lnTo>
                      <a:pt x="310" y="136"/>
                    </a:lnTo>
                    <a:lnTo>
                      <a:pt x="298" y="152"/>
                    </a:lnTo>
                    <a:lnTo>
                      <a:pt x="172" y="324"/>
                    </a:lnTo>
                    <a:lnTo>
                      <a:pt x="158" y="343"/>
                    </a:lnTo>
                    <a:lnTo>
                      <a:pt x="118" y="361"/>
                    </a:lnTo>
                    <a:lnTo>
                      <a:pt x="96" y="36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4" name="Freeform 101">
                <a:extLst>
                  <a:ext uri="{FF2B5EF4-FFF2-40B4-BE49-F238E27FC236}">
                    <a16:creationId xmlns:a16="http://schemas.microsoft.com/office/drawing/2014/main" xmlns="" id="{E4854FCF-6021-421E-A3AE-BAACE32F7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1" y="2597"/>
                <a:ext cx="296" cy="381"/>
              </a:xfrm>
              <a:custGeom>
                <a:avLst/>
                <a:gdLst>
                  <a:gd name="T0" fmla="*/ 96 w 887"/>
                  <a:gd name="T1" fmla="*/ 1144 h 1144"/>
                  <a:gd name="T2" fmla="*/ 82 w 887"/>
                  <a:gd name="T3" fmla="*/ 1144 h 1144"/>
                  <a:gd name="T4" fmla="*/ 53 w 887"/>
                  <a:gd name="T5" fmla="*/ 1136 h 1144"/>
                  <a:gd name="T6" fmla="*/ 40 w 887"/>
                  <a:gd name="T7" fmla="*/ 1127 h 1144"/>
                  <a:gd name="T8" fmla="*/ 26 w 887"/>
                  <a:gd name="T9" fmla="*/ 1114 h 1144"/>
                  <a:gd name="T10" fmla="*/ 6 w 887"/>
                  <a:gd name="T11" fmla="*/ 1083 h 1144"/>
                  <a:gd name="T12" fmla="*/ 0 w 887"/>
                  <a:gd name="T13" fmla="*/ 1045 h 1144"/>
                  <a:gd name="T14" fmla="*/ 9 w 887"/>
                  <a:gd name="T15" fmla="*/ 1010 h 1144"/>
                  <a:gd name="T16" fmla="*/ 20 w 887"/>
                  <a:gd name="T17" fmla="*/ 994 h 1144"/>
                  <a:gd name="T18" fmla="*/ 715 w 887"/>
                  <a:gd name="T19" fmla="*/ 39 h 1144"/>
                  <a:gd name="T20" fmla="*/ 727 w 887"/>
                  <a:gd name="T21" fmla="*/ 24 h 1144"/>
                  <a:gd name="T22" fmla="*/ 760 w 887"/>
                  <a:gd name="T23" fmla="*/ 6 h 1144"/>
                  <a:gd name="T24" fmla="*/ 796 w 887"/>
                  <a:gd name="T25" fmla="*/ 0 h 1144"/>
                  <a:gd name="T26" fmla="*/ 831 w 887"/>
                  <a:gd name="T27" fmla="*/ 9 h 1144"/>
                  <a:gd name="T28" fmla="*/ 849 w 887"/>
                  <a:gd name="T29" fmla="*/ 19 h 1144"/>
                  <a:gd name="T30" fmla="*/ 863 w 887"/>
                  <a:gd name="T31" fmla="*/ 32 h 1144"/>
                  <a:gd name="T32" fmla="*/ 882 w 887"/>
                  <a:gd name="T33" fmla="*/ 63 h 1144"/>
                  <a:gd name="T34" fmla="*/ 887 w 887"/>
                  <a:gd name="T35" fmla="*/ 99 h 1144"/>
                  <a:gd name="T36" fmla="*/ 880 w 887"/>
                  <a:gd name="T37" fmla="*/ 135 h 1144"/>
                  <a:gd name="T38" fmla="*/ 869 w 887"/>
                  <a:gd name="T39" fmla="*/ 152 h 1144"/>
                  <a:gd name="T40" fmla="*/ 173 w 887"/>
                  <a:gd name="T41" fmla="*/ 1106 h 1144"/>
                  <a:gd name="T42" fmla="*/ 158 w 887"/>
                  <a:gd name="T43" fmla="*/ 1123 h 1144"/>
                  <a:gd name="T44" fmla="*/ 119 w 887"/>
                  <a:gd name="T45" fmla="*/ 1143 h 1144"/>
                  <a:gd name="T46" fmla="*/ 96 w 887"/>
                  <a:gd name="T47" fmla="*/ 1144 h 1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87" h="1144">
                    <a:moveTo>
                      <a:pt x="96" y="1144"/>
                    </a:moveTo>
                    <a:lnTo>
                      <a:pt x="82" y="1144"/>
                    </a:lnTo>
                    <a:lnTo>
                      <a:pt x="53" y="1136"/>
                    </a:lnTo>
                    <a:lnTo>
                      <a:pt x="40" y="1127"/>
                    </a:lnTo>
                    <a:lnTo>
                      <a:pt x="26" y="1114"/>
                    </a:lnTo>
                    <a:lnTo>
                      <a:pt x="6" y="1083"/>
                    </a:lnTo>
                    <a:lnTo>
                      <a:pt x="0" y="1045"/>
                    </a:lnTo>
                    <a:lnTo>
                      <a:pt x="9" y="1010"/>
                    </a:lnTo>
                    <a:lnTo>
                      <a:pt x="20" y="994"/>
                    </a:lnTo>
                    <a:lnTo>
                      <a:pt x="715" y="39"/>
                    </a:lnTo>
                    <a:lnTo>
                      <a:pt x="727" y="24"/>
                    </a:lnTo>
                    <a:lnTo>
                      <a:pt x="760" y="6"/>
                    </a:lnTo>
                    <a:lnTo>
                      <a:pt x="796" y="0"/>
                    </a:lnTo>
                    <a:lnTo>
                      <a:pt x="831" y="9"/>
                    </a:lnTo>
                    <a:lnTo>
                      <a:pt x="849" y="19"/>
                    </a:lnTo>
                    <a:lnTo>
                      <a:pt x="863" y="32"/>
                    </a:lnTo>
                    <a:lnTo>
                      <a:pt x="882" y="63"/>
                    </a:lnTo>
                    <a:lnTo>
                      <a:pt x="887" y="99"/>
                    </a:lnTo>
                    <a:lnTo>
                      <a:pt x="880" y="135"/>
                    </a:lnTo>
                    <a:lnTo>
                      <a:pt x="869" y="152"/>
                    </a:lnTo>
                    <a:lnTo>
                      <a:pt x="173" y="1106"/>
                    </a:lnTo>
                    <a:lnTo>
                      <a:pt x="158" y="1123"/>
                    </a:lnTo>
                    <a:lnTo>
                      <a:pt x="119" y="1143"/>
                    </a:lnTo>
                    <a:lnTo>
                      <a:pt x="96" y="114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5" name="Freeform 102">
                <a:extLst>
                  <a:ext uri="{FF2B5EF4-FFF2-40B4-BE49-F238E27FC236}">
                    <a16:creationId xmlns:a16="http://schemas.microsoft.com/office/drawing/2014/main" xmlns="" id="{6FED84F5-D6C1-43F9-BA94-58145493F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04" y="1513"/>
                <a:ext cx="809" cy="1083"/>
              </a:xfrm>
              <a:custGeom>
                <a:avLst/>
                <a:gdLst>
                  <a:gd name="T0" fmla="*/ 96 w 2426"/>
                  <a:gd name="T1" fmla="*/ 3250 h 3250"/>
                  <a:gd name="T2" fmla="*/ 82 w 2426"/>
                  <a:gd name="T3" fmla="*/ 3248 h 3250"/>
                  <a:gd name="T4" fmla="*/ 53 w 2426"/>
                  <a:gd name="T5" fmla="*/ 3240 h 3250"/>
                  <a:gd name="T6" fmla="*/ 41 w 2426"/>
                  <a:gd name="T7" fmla="*/ 3231 h 3250"/>
                  <a:gd name="T8" fmla="*/ 25 w 2426"/>
                  <a:gd name="T9" fmla="*/ 3218 h 3250"/>
                  <a:gd name="T10" fmla="*/ 6 w 2426"/>
                  <a:gd name="T11" fmla="*/ 3186 h 3250"/>
                  <a:gd name="T12" fmla="*/ 0 w 2426"/>
                  <a:gd name="T13" fmla="*/ 3151 h 3250"/>
                  <a:gd name="T14" fmla="*/ 9 w 2426"/>
                  <a:gd name="T15" fmla="*/ 3113 h 3250"/>
                  <a:gd name="T16" fmla="*/ 19 w 2426"/>
                  <a:gd name="T17" fmla="*/ 3098 h 3250"/>
                  <a:gd name="T18" fmla="*/ 2252 w 2426"/>
                  <a:gd name="T19" fmla="*/ 39 h 3250"/>
                  <a:gd name="T20" fmla="*/ 2265 w 2426"/>
                  <a:gd name="T21" fmla="*/ 24 h 3250"/>
                  <a:gd name="T22" fmla="*/ 2297 w 2426"/>
                  <a:gd name="T23" fmla="*/ 6 h 3250"/>
                  <a:gd name="T24" fmla="*/ 2334 w 2426"/>
                  <a:gd name="T25" fmla="*/ 0 h 3250"/>
                  <a:gd name="T26" fmla="*/ 2370 w 2426"/>
                  <a:gd name="T27" fmla="*/ 9 h 3250"/>
                  <a:gd name="T28" fmla="*/ 2386 w 2426"/>
                  <a:gd name="T29" fmla="*/ 19 h 3250"/>
                  <a:gd name="T30" fmla="*/ 2402 w 2426"/>
                  <a:gd name="T31" fmla="*/ 32 h 3250"/>
                  <a:gd name="T32" fmla="*/ 2420 w 2426"/>
                  <a:gd name="T33" fmla="*/ 63 h 3250"/>
                  <a:gd name="T34" fmla="*/ 2426 w 2426"/>
                  <a:gd name="T35" fmla="*/ 99 h 3250"/>
                  <a:gd name="T36" fmla="*/ 2417 w 2426"/>
                  <a:gd name="T37" fmla="*/ 135 h 3250"/>
                  <a:gd name="T38" fmla="*/ 2407 w 2426"/>
                  <a:gd name="T39" fmla="*/ 152 h 3250"/>
                  <a:gd name="T40" fmla="*/ 174 w 2426"/>
                  <a:gd name="T41" fmla="*/ 3209 h 3250"/>
                  <a:gd name="T42" fmla="*/ 158 w 2426"/>
                  <a:gd name="T43" fmla="*/ 3228 h 3250"/>
                  <a:gd name="T44" fmla="*/ 118 w 2426"/>
                  <a:gd name="T45" fmla="*/ 3248 h 3250"/>
                  <a:gd name="T46" fmla="*/ 96 w 2426"/>
                  <a:gd name="T47" fmla="*/ 3250 h 3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26" h="3250">
                    <a:moveTo>
                      <a:pt x="96" y="3250"/>
                    </a:moveTo>
                    <a:lnTo>
                      <a:pt x="82" y="3248"/>
                    </a:lnTo>
                    <a:lnTo>
                      <a:pt x="53" y="3240"/>
                    </a:lnTo>
                    <a:lnTo>
                      <a:pt x="41" y="3231"/>
                    </a:lnTo>
                    <a:lnTo>
                      <a:pt x="25" y="3218"/>
                    </a:lnTo>
                    <a:lnTo>
                      <a:pt x="6" y="3186"/>
                    </a:lnTo>
                    <a:lnTo>
                      <a:pt x="0" y="3151"/>
                    </a:lnTo>
                    <a:lnTo>
                      <a:pt x="9" y="3113"/>
                    </a:lnTo>
                    <a:lnTo>
                      <a:pt x="19" y="3098"/>
                    </a:lnTo>
                    <a:lnTo>
                      <a:pt x="2252" y="39"/>
                    </a:lnTo>
                    <a:lnTo>
                      <a:pt x="2265" y="24"/>
                    </a:lnTo>
                    <a:lnTo>
                      <a:pt x="2297" y="6"/>
                    </a:lnTo>
                    <a:lnTo>
                      <a:pt x="2334" y="0"/>
                    </a:lnTo>
                    <a:lnTo>
                      <a:pt x="2370" y="9"/>
                    </a:lnTo>
                    <a:lnTo>
                      <a:pt x="2386" y="19"/>
                    </a:lnTo>
                    <a:lnTo>
                      <a:pt x="2402" y="32"/>
                    </a:lnTo>
                    <a:lnTo>
                      <a:pt x="2420" y="63"/>
                    </a:lnTo>
                    <a:lnTo>
                      <a:pt x="2426" y="99"/>
                    </a:lnTo>
                    <a:lnTo>
                      <a:pt x="2417" y="135"/>
                    </a:lnTo>
                    <a:lnTo>
                      <a:pt x="2407" y="152"/>
                    </a:lnTo>
                    <a:lnTo>
                      <a:pt x="174" y="3209"/>
                    </a:lnTo>
                    <a:lnTo>
                      <a:pt x="158" y="3228"/>
                    </a:lnTo>
                    <a:lnTo>
                      <a:pt x="118" y="3248"/>
                    </a:lnTo>
                    <a:lnTo>
                      <a:pt x="96" y="325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6" name="Freeform 103">
                <a:extLst>
                  <a:ext uri="{FF2B5EF4-FFF2-40B4-BE49-F238E27FC236}">
                    <a16:creationId xmlns:a16="http://schemas.microsoft.com/office/drawing/2014/main" xmlns="" id="{B032F773-A8EA-43F1-A7A0-0310DD09A2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" y="2150"/>
                <a:ext cx="808" cy="1083"/>
              </a:xfrm>
              <a:custGeom>
                <a:avLst/>
                <a:gdLst>
                  <a:gd name="T0" fmla="*/ 96 w 2426"/>
                  <a:gd name="T1" fmla="*/ 3251 h 3251"/>
                  <a:gd name="T2" fmla="*/ 82 w 2426"/>
                  <a:gd name="T3" fmla="*/ 3250 h 3251"/>
                  <a:gd name="T4" fmla="*/ 53 w 2426"/>
                  <a:gd name="T5" fmla="*/ 3241 h 3251"/>
                  <a:gd name="T6" fmla="*/ 41 w 2426"/>
                  <a:gd name="T7" fmla="*/ 3232 h 3251"/>
                  <a:gd name="T8" fmla="*/ 25 w 2426"/>
                  <a:gd name="T9" fmla="*/ 3220 h 3251"/>
                  <a:gd name="T10" fmla="*/ 6 w 2426"/>
                  <a:gd name="T11" fmla="*/ 3188 h 3251"/>
                  <a:gd name="T12" fmla="*/ 0 w 2426"/>
                  <a:gd name="T13" fmla="*/ 3151 h 3251"/>
                  <a:gd name="T14" fmla="*/ 9 w 2426"/>
                  <a:gd name="T15" fmla="*/ 3115 h 3251"/>
                  <a:gd name="T16" fmla="*/ 19 w 2426"/>
                  <a:gd name="T17" fmla="*/ 3099 h 3251"/>
                  <a:gd name="T18" fmla="*/ 2252 w 2426"/>
                  <a:gd name="T19" fmla="*/ 40 h 3251"/>
                  <a:gd name="T20" fmla="*/ 2265 w 2426"/>
                  <a:gd name="T21" fmla="*/ 26 h 3251"/>
                  <a:gd name="T22" fmla="*/ 2298 w 2426"/>
                  <a:gd name="T23" fmla="*/ 6 h 3251"/>
                  <a:gd name="T24" fmla="*/ 2334 w 2426"/>
                  <a:gd name="T25" fmla="*/ 0 h 3251"/>
                  <a:gd name="T26" fmla="*/ 2370 w 2426"/>
                  <a:gd name="T27" fmla="*/ 9 h 3251"/>
                  <a:gd name="T28" fmla="*/ 2386 w 2426"/>
                  <a:gd name="T29" fmla="*/ 20 h 3251"/>
                  <a:gd name="T30" fmla="*/ 2402 w 2426"/>
                  <a:gd name="T31" fmla="*/ 32 h 3251"/>
                  <a:gd name="T32" fmla="*/ 2420 w 2426"/>
                  <a:gd name="T33" fmla="*/ 65 h 3251"/>
                  <a:gd name="T34" fmla="*/ 2426 w 2426"/>
                  <a:gd name="T35" fmla="*/ 101 h 3251"/>
                  <a:gd name="T36" fmla="*/ 2417 w 2426"/>
                  <a:gd name="T37" fmla="*/ 136 h 3251"/>
                  <a:gd name="T38" fmla="*/ 2407 w 2426"/>
                  <a:gd name="T39" fmla="*/ 154 h 3251"/>
                  <a:gd name="T40" fmla="*/ 174 w 2426"/>
                  <a:gd name="T41" fmla="*/ 3211 h 3251"/>
                  <a:gd name="T42" fmla="*/ 158 w 2426"/>
                  <a:gd name="T43" fmla="*/ 3230 h 3251"/>
                  <a:gd name="T44" fmla="*/ 118 w 2426"/>
                  <a:gd name="T45" fmla="*/ 3248 h 3251"/>
                  <a:gd name="T46" fmla="*/ 96 w 2426"/>
                  <a:gd name="T47" fmla="*/ 3251 h 3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26" h="3251">
                    <a:moveTo>
                      <a:pt x="96" y="3251"/>
                    </a:moveTo>
                    <a:lnTo>
                      <a:pt x="82" y="3250"/>
                    </a:lnTo>
                    <a:lnTo>
                      <a:pt x="53" y="3241"/>
                    </a:lnTo>
                    <a:lnTo>
                      <a:pt x="41" y="3232"/>
                    </a:lnTo>
                    <a:lnTo>
                      <a:pt x="25" y="3220"/>
                    </a:lnTo>
                    <a:lnTo>
                      <a:pt x="6" y="3188"/>
                    </a:lnTo>
                    <a:lnTo>
                      <a:pt x="0" y="3151"/>
                    </a:lnTo>
                    <a:lnTo>
                      <a:pt x="9" y="3115"/>
                    </a:lnTo>
                    <a:lnTo>
                      <a:pt x="19" y="3099"/>
                    </a:lnTo>
                    <a:lnTo>
                      <a:pt x="2252" y="40"/>
                    </a:lnTo>
                    <a:lnTo>
                      <a:pt x="2265" y="26"/>
                    </a:lnTo>
                    <a:lnTo>
                      <a:pt x="2298" y="6"/>
                    </a:lnTo>
                    <a:lnTo>
                      <a:pt x="2334" y="0"/>
                    </a:lnTo>
                    <a:lnTo>
                      <a:pt x="2370" y="9"/>
                    </a:lnTo>
                    <a:lnTo>
                      <a:pt x="2386" y="20"/>
                    </a:lnTo>
                    <a:lnTo>
                      <a:pt x="2402" y="32"/>
                    </a:lnTo>
                    <a:lnTo>
                      <a:pt x="2420" y="65"/>
                    </a:lnTo>
                    <a:lnTo>
                      <a:pt x="2426" y="101"/>
                    </a:lnTo>
                    <a:lnTo>
                      <a:pt x="2417" y="136"/>
                    </a:lnTo>
                    <a:lnTo>
                      <a:pt x="2407" y="154"/>
                    </a:lnTo>
                    <a:lnTo>
                      <a:pt x="174" y="3211"/>
                    </a:lnTo>
                    <a:lnTo>
                      <a:pt x="158" y="3230"/>
                    </a:lnTo>
                    <a:lnTo>
                      <a:pt x="118" y="3248"/>
                    </a:lnTo>
                    <a:lnTo>
                      <a:pt x="96" y="325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" name="Freeform 104">
                <a:extLst>
                  <a:ext uri="{FF2B5EF4-FFF2-40B4-BE49-F238E27FC236}">
                    <a16:creationId xmlns:a16="http://schemas.microsoft.com/office/drawing/2014/main" xmlns="" id="{DE3C4E30-35B5-4402-96E7-549F4B897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04" y="2532"/>
                <a:ext cx="1010" cy="701"/>
              </a:xfrm>
              <a:custGeom>
                <a:avLst/>
                <a:gdLst>
                  <a:gd name="T0" fmla="*/ 2933 w 3029"/>
                  <a:gd name="T1" fmla="*/ 2104 h 2104"/>
                  <a:gd name="T2" fmla="*/ 2919 w 3029"/>
                  <a:gd name="T3" fmla="*/ 2103 h 2104"/>
                  <a:gd name="T4" fmla="*/ 2893 w 3029"/>
                  <a:gd name="T5" fmla="*/ 2096 h 2104"/>
                  <a:gd name="T6" fmla="*/ 2880 w 3029"/>
                  <a:gd name="T7" fmla="*/ 2087 h 2104"/>
                  <a:gd name="T8" fmla="*/ 42 w 3029"/>
                  <a:gd name="T9" fmla="*/ 175 h 2104"/>
                  <a:gd name="T10" fmla="*/ 28 w 3029"/>
                  <a:gd name="T11" fmla="*/ 164 h 2104"/>
                  <a:gd name="T12" fmla="*/ 8 w 3029"/>
                  <a:gd name="T13" fmla="*/ 132 h 2104"/>
                  <a:gd name="T14" fmla="*/ 0 w 3029"/>
                  <a:gd name="T15" fmla="*/ 96 h 2104"/>
                  <a:gd name="T16" fmla="*/ 8 w 3029"/>
                  <a:gd name="T17" fmla="*/ 61 h 2104"/>
                  <a:gd name="T18" fmla="*/ 18 w 3029"/>
                  <a:gd name="T19" fmla="*/ 43 h 2104"/>
                  <a:gd name="T20" fmla="*/ 29 w 3029"/>
                  <a:gd name="T21" fmla="*/ 28 h 2104"/>
                  <a:gd name="T22" fmla="*/ 61 w 3029"/>
                  <a:gd name="T23" fmla="*/ 8 h 2104"/>
                  <a:gd name="T24" fmla="*/ 96 w 3029"/>
                  <a:gd name="T25" fmla="*/ 0 h 2104"/>
                  <a:gd name="T26" fmla="*/ 132 w 3029"/>
                  <a:gd name="T27" fmla="*/ 8 h 2104"/>
                  <a:gd name="T28" fmla="*/ 149 w 3029"/>
                  <a:gd name="T29" fmla="*/ 18 h 2104"/>
                  <a:gd name="T30" fmla="*/ 2986 w 3029"/>
                  <a:gd name="T31" fmla="*/ 1929 h 2104"/>
                  <a:gd name="T32" fmla="*/ 3002 w 3029"/>
                  <a:gd name="T33" fmla="*/ 1941 h 2104"/>
                  <a:gd name="T34" fmla="*/ 3022 w 3029"/>
                  <a:gd name="T35" fmla="*/ 1972 h 2104"/>
                  <a:gd name="T36" fmla="*/ 3029 w 3029"/>
                  <a:gd name="T37" fmla="*/ 2008 h 2104"/>
                  <a:gd name="T38" fmla="*/ 3022 w 3029"/>
                  <a:gd name="T39" fmla="*/ 2044 h 2104"/>
                  <a:gd name="T40" fmla="*/ 3012 w 3029"/>
                  <a:gd name="T41" fmla="*/ 2061 h 2104"/>
                  <a:gd name="T42" fmla="*/ 2998 w 3029"/>
                  <a:gd name="T43" fmla="*/ 2080 h 2104"/>
                  <a:gd name="T44" fmla="*/ 2956 w 3029"/>
                  <a:gd name="T45" fmla="*/ 2101 h 2104"/>
                  <a:gd name="T46" fmla="*/ 2933 w 3029"/>
                  <a:gd name="T47" fmla="*/ 2104 h 2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29" h="2104">
                    <a:moveTo>
                      <a:pt x="2933" y="2104"/>
                    </a:moveTo>
                    <a:lnTo>
                      <a:pt x="2919" y="2103"/>
                    </a:lnTo>
                    <a:lnTo>
                      <a:pt x="2893" y="2096"/>
                    </a:lnTo>
                    <a:lnTo>
                      <a:pt x="2880" y="2087"/>
                    </a:lnTo>
                    <a:lnTo>
                      <a:pt x="42" y="175"/>
                    </a:lnTo>
                    <a:lnTo>
                      <a:pt x="28" y="164"/>
                    </a:lnTo>
                    <a:lnTo>
                      <a:pt x="8" y="132"/>
                    </a:lnTo>
                    <a:lnTo>
                      <a:pt x="0" y="96"/>
                    </a:lnTo>
                    <a:lnTo>
                      <a:pt x="8" y="61"/>
                    </a:lnTo>
                    <a:lnTo>
                      <a:pt x="18" y="43"/>
                    </a:lnTo>
                    <a:lnTo>
                      <a:pt x="29" y="28"/>
                    </a:lnTo>
                    <a:lnTo>
                      <a:pt x="61" y="8"/>
                    </a:lnTo>
                    <a:lnTo>
                      <a:pt x="96" y="0"/>
                    </a:lnTo>
                    <a:lnTo>
                      <a:pt x="132" y="8"/>
                    </a:lnTo>
                    <a:lnTo>
                      <a:pt x="149" y="18"/>
                    </a:lnTo>
                    <a:lnTo>
                      <a:pt x="2986" y="1929"/>
                    </a:lnTo>
                    <a:lnTo>
                      <a:pt x="3002" y="1941"/>
                    </a:lnTo>
                    <a:lnTo>
                      <a:pt x="3022" y="1972"/>
                    </a:lnTo>
                    <a:lnTo>
                      <a:pt x="3029" y="2008"/>
                    </a:lnTo>
                    <a:lnTo>
                      <a:pt x="3022" y="2044"/>
                    </a:lnTo>
                    <a:lnTo>
                      <a:pt x="3012" y="2061"/>
                    </a:lnTo>
                    <a:lnTo>
                      <a:pt x="2998" y="2080"/>
                    </a:lnTo>
                    <a:lnTo>
                      <a:pt x="2956" y="2101"/>
                    </a:lnTo>
                    <a:lnTo>
                      <a:pt x="2933" y="210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6" name="Group 63">
              <a:extLst>
                <a:ext uri="{FF2B5EF4-FFF2-40B4-BE49-F238E27FC236}">
                  <a16:creationId xmlns:a16="http://schemas.microsoft.com/office/drawing/2014/main" xmlns="" id="{7BE372A5-522A-4C08-927C-E604D4CC1E3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448911" y="-46370"/>
              <a:ext cx="1606190" cy="1522616"/>
              <a:chOff x="-3015" y="1063"/>
              <a:chExt cx="4305" cy="4081"/>
            </a:xfrm>
          </p:grpSpPr>
          <p:sp>
            <p:nvSpPr>
              <p:cNvPr id="78" name="Freeform 64">
                <a:extLst>
                  <a:ext uri="{FF2B5EF4-FFF2-40B4-BE49-F238E27FC236}">
                    <a16:creationId xmlns:a16="http://schemas.microsoft.com/office/drawing/2014/main" xmlns="" id="{4F76D58E-3461-4CB7-912E-1C757470EE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27" y="2629"/>
                <a:ext cx="1116" cy="932"/>
              </a:xfrm>
              <a:custGeom>
                <a:avLst/>
                <a:gdLst>
                  <a:gd name="T0" fmla="*/ 2768 w 3348"/>
                  <a:gd name="T1" fmla="*/ 2485 h 2798"/>
                  <a:gd name="T2" fmla="*/ 1020 w 3348"/>
                  <a:gd name="T3" fmla="*/ 2798 h 2798"/>
                  <a:gd name="T4" fmla="*/ 0 w 3348"/>
                  <a:gd name="T5" fmla="*/ 1450 h 2798"/>
                  <a:gd name="T6" fmla="*/ 1050 w 3348"/>
                  <a:gd name="T7" fmla="*/ 0 h 2798"/>
                  <a:gd name="T8" fmla="*/ 3348 w 3348"/>
                  <a:gd name="T9" fmla="*/ 1546 h 2798"/>
                  <a:gd name="T10" fmla="*/ 2768 w 3348"/>
                  <a:gd name="T11" fmla="*/ 2485 h 2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48" h="2798">
                    <a:moveTo>
                      <a:pt x="2768" y="2485"/>
                    </a:moveTo>
                    <a:lnTo>
                      <a:pt x="1020" y="2798"/>
                    </a:lnTo>
                    <a:lnTo>
                      <a:pt x="0" y="1450"/>
                    </a:lnTo>
                    <a:lnTo>
                      <a:pt x="1050" y="0"/>
                    </a:lnTo>
                    <a:lnTo>
                      <a:pt x="3348" y="1546"/>
                    </a:lnTo>
                    <a:lnTo>
                      <a:pt x="2768" y="248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65">
                <a:extLst>
                  <a:ext uri="{FF2B5EF4-FFF2-40B4-BE49-F238E27FC236}">
                    <a16:creationId xmlns:a16="http://schemas.microsoft.com/office/drawing/2014/main" xmlns="" id="{762D580E-05AA-4C0D-80CF-03963094E7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09" y="2700"/>
                <a:ext cx="254" cy="354"/>
              </a:xfrm>
              <a:custGeom>
                <a:avLst/>
                <a:gdLst>
                  <a:gd name="T0" fmla="*/ 99 w 762"/>
                  <a:gd name="T1" fmla="*/ 1061 h 1061"/>
                  <a:gd name="T2" fmla="*/ 762 w 762"/>
                  <a:gd name="T3" fmla="*/ 149 h 1061"/>
                  <a:gd name="T4" fmla="*/ 539 w 762"/>
                  <a:gd name="T5" fmla="*/ 0 h 1061"/>
                  <a:gd name="T6" fmla="*/ 0 w 762"/>
                  <a:gd name="T7" fmla="*/ 743 h 1061"/>
                  <a:gd name="T8" fmla="*/ 99 w 762"/>
                  <a:gd name="T9" fmla="*/ 1061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2" h="1061">
                    <a:moveTo>
                      <a:pt x="99" y="1061"/>
                    </a:moveTo>
                    <a:lnTo>
                      <a:pt x="762" y="149"/>
                    </a:lnTo>
                    <a:lnTo>
                      <a:pt x="539" y="0"/>
                    </a:lnTo>
                    <a:lnTo>
                      <a:pt x="0" y="743"/>
                    </a:lnTo>
                    <a:lnTo>
                      <a:pt x="99" y="10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67">
                <a:extLst>
                  <a:ext uri="{FF2B5EF4-FFF2-40B4-BE49-F238E27FC236}">
                    <a16:creationId xmlns:a16="http://schemas.microsoft.com/office/drawing/2014/main" xmlns="" id="{131A70FA-D4AD-4354-81D4-2C6B8D93B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1" y="3307"/>
                <a:ext cx="427" cy="939"/>
              </a:xfrm>
              <a:custGeom>
                <a:avLst/>
                <a:gdLst>
                  <a:gd name="T0" fmla="*/ 1147 w 1282"/>
                  <a:gd name="T1" fmla="*/ 2483 h 2819"/>
                  <a:gd name="T2" fmla="*/ 1094 w 1282"/>
                  <a:gd name="T3" fmla="*/ 2376 h 2819"/>
                  <a:gd name="T4" fmla="*/ 1000 w 1282"/>
                  <a:gd name="T5" fmla="*/ 2158 h 2819"/>
                  <a:gd name="T6" fmla="*/ 918 w 1282"/>
                  <a:gd name="T7" fmla="*/ 1938 h 2819"/>
                  <a:gd name="T8" fmla="*/ 846 w 1282"/>
                  <a:gd name="T9" fmla="*/ 1720 h 2819"/>
                  <a:gd name="T10" fmla="*/ 786 w 1282"/>
                  <a:gd name="T11" fmla="*/ 1505 h 2819"/>
                  <a:gd name="T12" fmla="*/ 736 w 1282"/>
                  <a:gd name="T13" fmla="*/ 1296 h 2819"/>
                  <a:gd name="T14" fmla="*/ 674 w 1282"/>
                  <a:gd name="T15" fmla="*/ 995 h 2819"/>
                  <a:gd name="T16" fmla="*/ 621 w 1282"/>
                  <a:gd name="T17" fmla="*/ 636 h 2819"/>
                  <a:gd name="T18" fmla="*/ 591 w 1282"/>
                  <a:gd name="T19" fmla="*/ 341 h 2819"/>
                  <a:gd name="T20" fmla="*/ 574 w 1282"/>
                  <a:gd name="T21" fmla="*/ 41 h 2819"/>
                  <a:gd name="T22" fmla="*/ 574 w 1282"/>
                  <a:gd name="T23" fmla="*/ 0 h 2819"/>
                  <a:gd name="T24" fmla="*/ 0 w 1282"/>
                  <a:gd name="T25" fmla="*/ 0 h 2819"/>
                  <a:gd name="T26" fmla="*/ 3 w 1282"/>
                  <a:gd name="T27" fmla="*/ 20 h 2819"/>
                  <a:gd name="T28" fmla="*/ 40 w 1282"/>
                  <a:gd name="T29" fmla="*/ 236 h 2819"/>
                  <a:gd name="T30" fmla="*/ 81 w 1282"/>
                  <a:gd name="T31" fmla="*/ 418 h 2819"/>
                  <a:gd name="T32" fmla="*/ 124 w 1282"/>
                  <a:gd name="T33" fmla="*/ 592 h 2819"/>
                  <a:gd name="T34" fmla="*/ 218 w 1282"/>
                  <a:gd name="T35" fmla="*/ 906 h 2819"/>
                  <a:gd name="T36" fmla="*/ 297 w 1282"/>
                  <a:gd name="T37" fmla="*/ 1137 h 2819"/>
                  <a:gd name="T38" fmla="*/ 395 w 1282"/>
                  <a:gd name="T39" fmla="*/ 1381 h 2819"/>
                  <a:gd name="T40" fmla="*/ 508 w 1282"/>
                  <a:gd name="T41" fmla="*/ 1634 h 2819"/>
                  <a:gd name="T42" fmla="*/ 641 w 1282"/>
                  <a:gd name="T43" fmla="*/ 1897 h 2819"/>
                  <a:gd name="T44" fmla="*/ 793 w 1282"/>
                  <a:gd name="T45" fmla="*/ 2161 h 2819"/>
                  <a:gd name="T46" fmla="*/ 879 w 1282"/>
                  <a:gd name="T47" fmla="*/ 2293 h 2819"/>
                  <a:gd name="T48" fmla="*/ 969 w 1282"/>
                  <a:gd name="T49" fmla="*/ 2426 h 2819"/>
                  <a:gd name="T50" fmla="*/ 1172 w 1282"/>
                  <a:gd name="T51" fmla="*/ 2690 h 2819"/>
                  <a:gd name="T52" fmla="*/ 1282 w 1282"/>
                  <a:gd name="T53" fmla="*/ 2819 h 2819"/>
                  <a:gd name="T54" fmla="*/ 1147 w 1282"/>
                  <a:gd name="T55" fmla="*/ 2483 h 2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82" h="2819">
                    <a:moveTo>
                      <a:pt x="1147" y="2483"/>
                    </a:moveTo>
                    <a:lnTo>
                      <a:pt x="1094" y="2376"/>
                    </a:lnTo>
                    <a:lnTo>
                      <a:pt x="1000" y="2158"/>
                    </a:lnTo>
                    <a:lnTo>
                      <a:pt x="918" y="1938"/>
                    </a:lnTo>
                    <a:lnTo>
                      <a:pt x="846" y="1720"/>
                    </a:lnTo>
                    <a:lnTo>
                      <a:pt x="786" y="1505"/>
                    </a:lnTo>
                    <a:lnTo>
                      <a:pt x="736" y="1296"/>
                    </a:lnTo>
                    <a:lnTo>
                      <a:pt x="674" y="995"/>
                    </a:lnTo>
                    <a:lnTo>
                      <a:pt x="621" y="636"/>
                    </a:lnTo>
                    <a:lnTo>
                      <a:pt x="591" y="341"/>
                    </a:lnTo>
                    <a:lnTo>
                      <a:pt x="574" y="41"/>
                    </a:lnTo>
                    <a:lnTo>
                      <a:pt x="574" y="0"/>
                    </a:lnTo>
                    <a:lnTo>
                      <a:pt x="0" y="0"/>
                    </a:lnTo>
                    <a:lnTo>
                      <a:pt x="3" y="20"/>
                    </a:lnTo>
                    <a:lnTo>
                      <a:pt x="40" y="236"/>
                    </a:lnTo>
                    <a:lnTo>
                      <a:pt x="81" y="418"/>
                    </a:lnTo>
                    <a:lnTo>
                      <a:pt x="124" y="592"/>
                    </a:lnTo>
                    <a:lnTo>
                      <a:pt x="218" y="906"/>
                    </a:lnTo>
                    <a:lnTo>
                      <a:pt x="297" y="1137"/>
                    </a:lnTo>
                    <a:lnTo>
                      <a:pt x="395" y="1381"/>
                    </a:lnTo>
                    <a:lnTo>
                      <a:pt x="508" y="1634"/>
                    </a:lnTo>
                    <a:lnTo>
                      <a:pt x="641" y="1897"/>
                    </a:lnTo>
                    <a:lnTo>
                      <a:pt x="793" y="2161"/>
                    </a:lnTo>
                    <a:lnTo>
                      <a:pt x="879" y="2293"/>
                    </a:lnTo>
                    <a:lnTo>
                      <a:pt x="969" y="2426"/>
                    </a:lnTo>
                    <a:lnTo>
                      <a:pt x="1172" y="2690"/>
                    </a:lnTo>
                    <a:lnTo>
                      <a:pt x="1282" y="2819"/>
                    </a:lnTo>
                    <a:lnTo>
                      <a:pt x="1147" y="2483"/>
                    </a:lnTo>
                    <a:close/>
                  </a:path>
                </a:pathLst>
              </a:custGeom>
              <a:solidFill>
                <a:srgbClr val="05D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68">
                <a:extLst>
                  <a:ext uri="{FF2B5EF4-FFF2-40B4-BE49-F238E27FC236}">
                    <a16:creationId xmlns:a16="http://schemas.microsoft.com/office/drawing/2014/main" xmlns="" id="{561E3B1B-D2AF-4937-9999-01BAADF83D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29" y="2947"/>
                <a:ext cx="2760" cy="2038"/>
              </a:xfrm>
              <a:custGeom>
                <a:avLst/>
                <a:gdLst>
                  <a:gd name="T0" fmla="*/ 5613 w 8280"/>
                  <a:gd name="T1" fmla="*/ 3506 h 6114"/>
                  <a:gd name="T2" fmla="*/ 5926 w 8280"/>
                  <a:gd name="T3" fmla="*/ 3899 h 6114"/>
                  <a:gd name="T4" fmla="*/ 6075 w 8280"/>
                  <a:gd name="T5" fmla="*/ 4061 h 6114"/>
                  <a:gd name="T6" fmla="*/ 6340 w 8280"/>
                  <a:gd name="T7" fmla="*/ 4242 h 6114"/>
                  <a:gd name="T8" fmla="*/ 6658 w 8280"/>
                  <a:gd name="T9" fmla="*/ 4391 h 6114"/>
                  <a:gd name="T10" fmla="*/ 7427 w 8280"/>
                  <a:gd name="T11" fmla="*/ 4639 h 6114"/>
                  <a:gd name="T12" fmla="*/ 8005 w 8280"/>
                  <a:gd name="T13" fmla="*/ 4834 h 6114"/>
                  <a:gd name="T14" fmla="*/ 8105 w 8280"/>
                  <a:gd name="T15" fmla="*/ 4901 h 6114"/>
                  <a:gd name="T16" fmla="*/ 8202 w 8280"/>
                  <a:gd name="T17" fmla="*/ 5043 h 6114"/>
                  <a:gd name="T18" fmla="*/ 8265 w 8280"/>
                  <a:gd name="T19" fmla="*/ 5250 h 6114"/>
                  <a:gd name="T20" fmla="*/ 8276 w 8280"/>
                  <a:gd name="T21" fmla="*/ 5511 h 6114"/>
                  <a:gd name="T22" fmla="*/ 8274 w 8280"/>
                  <a:gd name="T23" fmla="*/ 5714 h 6114"/>
                  <a:gd name="T24" fmla="*/ 7742 w 8280"/>
                  <a:gd name="T25" fmla="*/ 5882 h 6114"/>
                  <a:gd name="T26" fmla="*/ 7090 w 8280"/>
                  <a:gd name="T27" fmla="*/ 6024 h 6114"/>
                  <a:gd name="T28" fmla="*/ 6647 w 8280"/>
                  <a:gd name="T29" fmla="*/ 6084 h 6114"/>
                  <a:gd name="T30" fmla="*/ 6168 w 8280"/>
                  <a:gd name="T31" fmla="*/ 6114 h 6114"/>
                  <a:gd name="T32" fmla="*/ 5665 w 8280"/>
                  <a:gd name="T33" fmla="*/ 6102 h 6114"/>
                  <a:gd name="T34" fmla="*/ 5278 w 8280"/>
                  <a:gd name="T35" fmla="*/ 6054 h 6114"/>
                  <a:gd name="T36" fmla="*/ 5053 w 8280"/>
                  <a:gd name="T37" fmla="*/ 6003 h 6114"/>
                  <a:gd name="T38" fmla="*/ 4723 w 8280"/>
                  <a:gd name="T39" fmla="*/ 5885 h 6114"/>
                  <a:gd name="T40" fmla="*/ 4366 w 8280"/>
                  <a:gd name="T41" fmla="*/ 5719 h 6114"/>
                  <a:gd name="T42" fmla="*/ 3694 w 8280"/>
                  <a:gd name="T43" fmla="*/ 5329 h 6114"/>
                  <a:gd name="T44" fmla="*/ 2888 w 8280"/>
                  <a:gd name="T45" fmla="*/ 4766 h 6114"/>
                  <a:gd name="T46" fmla="*/ 2090 w 8280"/>
                  <a:gd name="T47" fmla="*/ 4134 h 6114"/>
                  <a:gd name="T48" fmla="*/ 1347 w 8280"/>
                  <a:gd name="T49" fmla="*/ 3482 h 6114"/>
                  <a:gd name="T50" fmla="*/ 709 w 8280"/>
                  <a:gd name="T51" fmla="*/ 2863 h 6114"/>
                  <a:gd name="T52" fmla="*/ 228 w 8280"/>
                  <a:gd name="T53" fmla="*/ 2331 h 6114"/>
                  <a:gd name="T54" fmla="*/ 0 w 8280"/>
                  <a:gd name="T55" fmla="*/ 2023 h 6114"/>
                  <a:gd name="T56" fmla="*/ 144 w 8280"/>
                  <a:gd name="T57" fmla="*/ 1708 h 6114"/>
                  <a:gd name="T58" fmla="*/ 476 w 8280"/>
                  <a:gd name="T59" fmla="*/ 1229 h 6114"/>
                  <a:gd name="T60" fmla="*/ 782 w 8280"/>
                  <a:gd name="T61" fmla="*/ 844 h 6114"/>
                  <a:gd name="T62" fmla="*/ 1121 w 8280"/>
                  <a:gd name="T63" fmla="*/ 482 h 6114"/>
                  <a:gd name="T64" fmla="*/ 1531 w 8280"/>
                  <a:gd name="T65" fmla="*/ 134 h 6114"/>
                  <a:gd name="T66" fmla="*/ 1756 w 8280"/>
                  <a:gd name="T67" fmla="*/ 0 h 6114"/>
                  <a:gd name="T68" fmla="*/ 1869 w 8280"/>
                  <a:gd name="T69" fmla="*/ 10 h 6114"/>
                  <a:gd name="T70" fmla="*/ 1934 w 8280"/>
                  <a:gd name="T71" fmla="*/ 96 h 6114"/>
                  <a:gd name="T72" fmla="*/ 2020 w 8280"/>
                  <a:gd name="T73" fmla="*/ 357 h 6114"/>
                  <a:gd name="T74" fmla="*/ 2147 w 8280"/>
                  <a:gd name="T75" fmla="*/ 705 h 6114"/>
                  <a:gd name="T76" fmla="*/ 2263 w 8280"/>
                  <a:gd name="T77" fmla="*/ 906 h 6114"/>
                  <a:gd name="T78" fmla="*/ 2431 w 8280"/>
                  <a:gd name="T79" fmla="*/ 1088 h 6114"/>
                  <a:gd name="T80" fmla="*/ 2663 w 8280"/>
                  <a:gd name="T81" fmla="*/ 1240 h 6114"/>
                  <a:gd name="T82" fmla="*/ 2848 w 8280"/>
                  <a:gd name="T83" fmla="*/ 1315 h 6114"/>
                  <a:gd name="T84" fmla="*/ 3304 w 8280"/>
                  <a:gd name="T85" fmla="*/ 1450 h 6114"/>
                  <a:gd name="T86" fmla="*/ 3750 w 8280"/>
                  <a:gd name="T87" fmla="*/ 1526 h 6114"/>
                  <a:gd name="T88" fmla="*/ 4168 w 8280"/>
                  <a:gd name="T89" fmla="*/ 1556 h 6114"/>
                  <a:gd name="T90" fmla="*/ 4454 w 8280"/>
                  <a:gd name="T91" fmla="*/ 1557 h 6114"/>
                  <a:gd name="T92" fmla="*/ 4768 w 8280"/>
                  <a:gd name="T93" fmla="*/ 1672 h 6114"/>
                  <a:gd name="T94" fmla="*/ 4941 w 8280"/>
                  <a:gd name="T95" fmla="*/ 2215 h 6114"/>
                  <a:gd name="T96" fmla="*/ 5152 w 8280"/>
                  <a:gd name="T97" fmla="*/ 2714 h 6114"/>
                  <a:gd name="T98" fmla="*/ 5437 w 8280"/>
                  <a:gd name="T99" fmla="*/ 3241 h 6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280" h="6114">
                    <a:moveTo>
                      <a:pt x="5523" y="3373"/>
                    </a:moveTo>
                    <a:lnTo>
                      <a:pt x="5613" y="3506"/>
                    </a:lnTo>
                    <a:lnTo>
                      <a:pt x="5816" y="3770"/>
                    </a:lnTo>
                    <a:lnTo>
                      <a:pt x="5926" y="3899"/>
                    </a:lnTo>
                    <a:lnTo>
                      <a:pt x="5969" y="3956"/>
                    </a:lnTo>
                    <a:lnTo>
                      <a:pt x="6075" y="4061"/>
                    </a:lnTo>
                    <a:lnTo>
                      <a:pt x="6200" y="4157"/>
                    </a:lnTo>
                    <a:lnTo>
                      <a:pt x="6340" y="4242"/>
                    </a:lnTo>
                    <a:lnTo>
                      <a:pt x="6494" y="4320"/>
                    </a:lnTo>
                    <a:lnTo>
                      <a:pt x="6658" y="4391"/>
                    </a:lnTo>
                    <a:lnTo>
                      <a:pt x="6914" y="4484"/>
                    </a:lnTo>
                    <a:lnTo>
                      <a:pt x="7427" y="4639"/>
                    </a:lnTo>
                    <a:lnTo>
                      <a:pt x="7851" y="4769"/>
                    </a:lnTo>
                    <a:lnTo>
                      <a:pt x="8005" y="4834"/>
                    </a:lnTo>
                    <a:lnTo>
                      <a:pt x="8079" y="4878"/>
                    </a:lnTo>
                    <a:lnTo>
                      <a:pt x="8105" y="4901"/>
                    </a:lnTo>
                    <a:lnTo>
                      <a:pt x="8144" y="4946"/>
                    </a:lnTo>
                    <a:lnTo>
                      <a:pt x="8202" y="5043"/>
                    </a:lnTo>
                    <a:lnTo>
                      <a:pt x="8243" y="5146"/>
                    </a:lnTo>
                    <a:lnTo>
                      <a:pt x="8265" y="5250"/>
                    </a:lnTo>
                    <a:lnTo>
                      <a:pt x="8280" y="5389"/>
                    </a:lnTo>
                    <a:lnTo>
                      <a:pt x="8276" y="5511"/>
                    </a:lnTo>
                    <a:lnTo>
                      <a:pt x="8274" y="5524"/>
                    </a:lnTo>
                    <a:lnTo>
                      <a:pt x="8274" y="5714"/>
                    </a:lnTo>
                    <a:lnTo>
                      <a:pt x="8141" y="5762"/>
                    </a:lnTo>
                    <a:lnTo>
                      <a:pt x="7742" y="5882"/>
                    </a:lnTo>
                    <a:lnTo>
                      <a:pt x="7392" y="5967"/>
                    </a:lnTo>
                    <a:lnTo>
                      <a:pt x="7090" y="6024"/>
                    </a:lnTo>
                    <a:lnTo>
                      <a:pt x="6875" y="6057"/>
                    </a:lnTo>
                    <a:lnTo>
                      <a:pt x="6647" y="6084"/>
                    </a:lnTo>
                    <a:lnTo>
                      <a:pt x="6412" y="6104"/>
                    </a:lnTo>
                    <a:lnTo>
                      <a:pt x="6168" y="6114"/>
                    </a:lnTo>
                    <a:lnTo>
                      <a:pt x="5919" y="6114"/>
                    </a:lnTo>
                    <a:lnTo>
                      <a:pt x="5665" y="6102"/>
                    </a:lnTo>
                    <a:lnTo>
                      <a:pt x="5407" y="6074"/>
                    </a:lnTo>
                    <a:lnTo>
                      <a:pt x="5278" y="6054"/>
                    </a:lnTo>
                    <a:lnTo>
                      <a:pt x="5206" y="6041"/>
                    </a:lnTo>
                    <a:lnTo>
                      <a:pt x="5053" y="6003"/>
                    </a:lnTo>
                    <a:lnTo>
                      <a:pt x="4892" y="5951"/>
                    </a:lnTo>
                    <a:lnTo>
                      <a:pt x="4723" y="5885"/>
                    </a:lnTo>
                    <a:lnTo>
                      <a:pt x="4548" y="5808"/>
                    </a:lnTo>
                    <a:lnTo>
                      <a:pt x="4366" y="5719"/>
                    </a:lnTo>
                    <a:lnTo>
                      <a:pt x="4084" y="5567"/>
                    </a:lnTo>
                    <a:lnTo>
                      <a:pt x="3694" y="5329"/>
                    </a:lnTo>
                    <a:lnTo>
                      <a:pt x="3293" y="5060"/>
                    </a:lnTo>
                    <a:lnTo>
                      <a:pt x="2888" y="4766"/>
                    </a:lnTo>
                    <a:lnTo>
                      <a:pt x="2484" y="4457"/>
                    </a:lnTo>
                    <a:lnTo>
                      <a:pt x="2090" y="4134"/>
                    </a:lnTo>
                    <a:lnTo>
                      <a:pt x="1708" y="3807"/>
                    </a:lnTo>
                    <a:lnTo>
                      <a:pt x="1347" y="3482"/>
                    </a:lnTo>
                    <a:lnTo>
                      <a:pt x="1012" y="3165"/>
                    </a:lnTo>
                    <a:lnTo>
                      <a:pt x="709" y="2863"/>
                    </a:lnTo>
                    <a:lnTo>
                      <a:pt x="447" y="2584"/>
                    </a:lnTo>
                    <a:lnTo>
                      <a:pt x="228" y="2331"/>
                    </a:lnTo>
                    <a:lnTo>
                      <a:pt x="60" y="2115"/>
                    </a:lnTo>
                    <a:lnTo>
                      <a:pt x="0" y="2023"/>
                    </a:lnTo>
                    <a:lnTo>
                      <a:pt x="58" y="1844"/>
                    </a:lnTo>
                    <a:lnTo>
                      <a:pt x="144" y="1708"/>
                    </a:lnTo>
                    <a:lnTo>
                      <a:pt x="314" y="1455"/>
                    </a:lnTo>
                    <a:lnTo>
                      <a:pt x="476" y="1229"/>
                    </a:lnTo>
                    <a:lnTo>
                      <a:pt x="633" y="1025"/>
                    </a:lnTo>
                    <a:lnTo>
                      <a:pt x="782" y="844"/>
                    </a:lnTo>
                    <a:lnTo>
                      <a:pt x="923" y="685"/>
                    </a:lnTo>
                    <a:lnTo>
                      <a:pt x="1121" y="482"/>
                    </a:lnTo>
                    <a:lnTo>
                      <a:pt x="1347" y="276"/>
                    </a:lnTo>
                    <a:lnTo>
                      <a:pt x="1531" y="134"/>
                    </a:lnTo>
                    <a:lnTo>
                      <a:pt x="1717" y="17"/>
                    </a:lnTo>
                    <a:lnTo>
                      <a:pt x="1756" y="0"/>
                    </a:lnTo>
                    <a:lnTo>
                      <a:pt x="1849" y="0"/>
                    </a:lnTo>
                    <a:lnTo>
                      <a:pt x="1869" y="10"/>
                    </a:lnTo>
                    <a:lnTo>
                      <a:pt x="1903" y="46"/>
                    </a:lnTo>
                    <a:lnTo>
                      <a:pt x="1934" y="96"/>
                    </a:lnTo>
                    <a:lnTo>
                      <a:pt x="1959" y="159"/>
                    </a:lnTo>
                    <a:lnTo>
                      <a:pt x="2020" y="357"/>
                    </a:lnTo>
                    <a:lnTo>
                      <a:pt x="2103" y="603"/>
                    </a:lnTo>
                    <a:lnTo>
                      <a:pt x="2147" y="705"/>
                    </a:lnTo>
                    <a:lnTo>
                      <a:pt x="2200" y="807"/>
                    </a:lnTo>
                    <a:lnTo>
                      <a:pt x="2263" y="906"/>
                    </a:lnTo>
                    <a:lnTo>
                      <a:pt x="2341" y="1001"/>
                    </a:lnTo>
                    <a:lnTo>
                      <a:pt x="2431" y="1088"/>
                    </a:lnTo>
                    <a:lnTo>
                      <a:pt x="2538" y="1170"/>
                    </a:lnTo>
                    <a:lnTo>
                      <a:pt x="2663" y="1240"/>
                    </a:lnTo>
                    <a:lnTo>
                      <a:pt x="2733" y="1270"/>
                    </a:lnTo>
                    <a:lnTo>
                      <a:pt x="2848" y="1315"/>
                    </a:lnTo>
                    <a:lnTo>
                      <a:pt x="3076" y="1389"/>
                    </a:lnTo>
                    <a:lnTo>
                      <a:pt x="3304" y="1450"/>
                    </a:lnTo>
                    <a:lnTo>
                      <a:pt x="3529" y="1494"/>
                    </a:lnTo>
                    <a:lnTo>
                      <a:pt x="3750" y="1526"/>
                    </a:lnTo>
                    <a:lnTo>
                      <a:pt x="3963" y="1546"/>
                    </a:lnTo>
                    <a:lnTo>
                      <a:pt x="4168" y="1556"/>
                    </a:lnTo>
                    <a:lnTo>
                      <a:pt x="4362" y="1559"/>
                    </a:lnTo>
                    <a:lnTo>
                      <a:pt x="4454" y="1557"/>
                    </a:lnTo>
                    <a:lnTo>
                      <a:pt x="4725" y="1498"/>
                    </a:lnTo>
                    <a:lnTo>
                      <a:pt x="4768" y="1672"/>
                    </a:lnTo>
                    <a:lnTo>
                      <a:pt x="4862" y="1986"/>
                    </a:lnTo>
                    <a:lnTo>
                      <a:pt x="4941" y="2215"/>
                    </a:lnTo>
                    <a:lnTo>
                      <a:pt x="5039" y="2461"/>
                    </a:lnTo>
                    <a:lnTo>
                      <a:pt x="5152" y="2714"/>
                    </a:lnTo>
                    <a:lnTo>
                      <a:pt x="5285" y="2977"/>
                    </a:lnTo>
                    <a:lnTo>
                      <a:pt x="5437" y="3241"/>
                    </a:lnTo>
                    <a:lnTo>
                      <a:pt x="5523" y="3373"/>
                    </a:lnTo>
                    <a:close/>
                  </a:path>
                </a:pathLst>
              </a:custGeom>
              <a:solidFill>
                <a:srgbClr val="05D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72">
                <a:extLst>
                  <a:ext uri="{FF2B5EF4-FFF2-40B4-BE49-F238E27FC236}">
                    <a16:creationId xmlns:a16="http://schemas.microsoft.com/office/drawing/2014/main" xmlns="" id="{8B7C5499-06FE-4A78-B51C-91983A0CA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92" y="3621"/>
                <a:ext cx="287" cy="446"/>
              </a:xfrm>
              <a:custGeom>
                <a:avLst/>
                <a:gdLst>
                  <a:gd name="T0" fmla="*/ 191 w 861"/>
                  <a:gd name="T1" fmla="*/ 585 h 1338"/>
                  <a:gd name="T2" fmla="*/ 360 w 861"/>
                  <a:gd name="T3" fmla="*/ 235 h 1338"/>
                  <a:gd name="T4" fmla="*/ 310 w 861"/>
                  <a:gd name="T5" fmla="*/ 171 h 1338"/>
                  <a:gd name="T6" fmla="*/ 224 w 861"/>
                  <a:gd name="T7" fmla="*/ 53 h 1338"/>
                  <a:gd name="T8" fmla="*/ 190 w 861"/>
                  <a:gd name="T9" fmla="*/ 0 h 1338"/>
                  <a:gd name="T10" fmla="*/ 0 w 861"/>
                  <a:gd name="T11" fmla="*/ 394 h 1338"/>
                  <a:gd name="T12" fmla="*/ 76 w 861"/>
                  <a:gd name="T13" fmla="*/ 492 h 1338"/>
                  <a:gd name="T14" fmla="*/ 260 w 861"/>
                  <a:gd name="T15" fmla="*/ 709 h 1338"/>
                  <a:gd name="T16" fmla="*/ 478 w 861"/>
                  <a:gd name="T17" fmla="*/ 947 h 1338"/>
                  <a:gd name="T18" fmla="*/ 726 w 861"/>
                  <a:gd name="T19" fmla="*/ 1203 h 1338"/>
                  <a:gd name="T20" fmla="*/ 861 w 861"/>
                  <a:gd name="T21" fmla="*/ 1338 h 1338"/>
                  <a:gd name="T22" fmla="*/ 757 w 861"/>
                  <a:gd name="T23" fmla="*/ 1232 h 1338"/>
                  <a:gd name="T24" fmla="*/ 567 w 861"/>
                  <a:gd name="T25" fmla="*/ 1028 h 1338"/>
                  <a:gd name="T26" fmla="*/ 398 w 861"/>
                  <a:gd name="T27" fmla="*/ 839 h 1338"/>
                  <a:gd name="T28" fmla="*/ 253 w 861"/>
                  <a:gd name="T29" fmla="*/ 666 h 1338"/>
                  <a:gd name="T30" fmla="*/ 191 w 861"/>
                  <a:gd name="T31" fmla="*/ 585 h 1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61" h="1338">
                    <a:moveTo>
                      <a:pt x="191" y="585"/>
                    </a:moveTo>
                    <a:lnTo>
                      <a:pt x="360" y="235"/>
                    </a:lnTo>
                    <a:lnTo>
                      <a:pt x="310" y="171"/>
                    </a:lnTo>
                    <a:lnTo>
                      <a:pt x="224" y="53"/>
                    </a:lnTo>
                    <a:lnTo>
                      <a:pt x="190" y="0"/>
                    </a:lnTo>
                    <a:lnTo>
                      <a:pt x="0" y="394"/>
                    </a:lnTo>
                    <a:lnTo>
                      <a:pt x="76" y="492"/>
                    </a:lnTo>
                    <a:lnTo>
                      <a:pt x="260" y="709"/>
                    </a:lnTo>
                    <a:lnTo>
                      <a:pt x="478" y="947"/>
                    </a:lnTo>
                    <a:lnTo>
                      <a:pt x="726" y="1203"/>
                    </a:lnTo>
                    <a:lnTo>
                      <a:pt x="861" y="1338"/>
                    </a:lnTo>
                    <a:lnTo>
                      <a:pt x="757" y="1232"/>
                    </a:lnTo>
                    <a:lnTo>
                      <a:pt x="567" y="1028"/>
                    </a:lnTo>
                    <a:lnTo>
                      <a:pt x="398" y="839"/>
                    </a:lnTo>
                    <a:lnTo>
                      <a:pt x="253" y="666"/>
                    </a:lnTo>
                    <a:lnTo>
                      <a:pt x="191" y="5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73">
                <a:extLst>
                  <a:ext uri="{FF2B5EF4-FFF2-40B4-BE49-F238E27FC236}">
                    <a16:creationId xmlns:a16="http://schemas.microsoft.com/office/drawing/2014/main" xmlns="" id="{5FAE602D-CC1F-40B3-8486-3758167EC3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72" y="1258"/>
                <a:ext cx="2162" cy="1943"/>
              </a:xfrm>
              <a:custGeom>
                <a:avLst/>
                <a:gdLst>
                  <a:gd name="T0" fmla="*/ 2837 w 5071"/>
                  <a:gd name="T1" fmla="*/ 4969 h 4969"/>
                  <a:gd name="T2" fmla="*/ 0 w 5071"/>
                  <a:gd name="T3" fmla="*/ 3057 h 4969"/>
                  <a:gd name="T4" fmla="*/ 2234 w 5071"/>
                  <a:gd name="T5" fmla="*/ 0 h 4969"/>
                  <a:gd name="T6" fmla="*/ 5071 w 5071"/>
                  <a:gd name="T7" fmla="*/ 1910 h 4969"/>
                  <a:gd name="T8" fmla="*/ 2837 w 5071"/>
                  <a:gd name="T9" fmla="*/ 4969 h 4969"/>
                  <a:gd name="connsiteX0" fmla="*/ 5595 w 10000"/>
                  <a:gd name="connsiteY0" fmla="*/ 11734 h 11734"/>
                  <a:gd name="connsiteX1" fmla="*/ 0 w 10000"/>
                  <a:gd name="connsiteY1" fmla="*/ 7886 h 11734"/>
                  <a:gd name="connsiteX2" fmla="*/ 5576 w 10000"/>
                  <a:gd name="connsiteY2" fmla="*/ 0 h 11734"/>
                  <a:gd name="connsiteX3" fmla="*/ 10000 w 10000"/>
                  <a:gd name="connsiteY3" fmla="*/ 5578 h 11734"/>
                  <a:gd name="connsiteX4" fmla="*/ 5595 w 10000"/>
                  <a:gd name="connsiteY4" fmla="*/ 11734 h 11734"/>
                  <a:gd name="connsiteX0" fmla="*/ 5595 w 12795"/>
                  <a:gd name="connsiteY0" fmla="*/ 11734 h 11734"/>
                  <a:gd name="connsiteX1" fmla="*/ 0 w 12795"/>
                  <a:gd name="connsiteY1" fmla="*/ 7886 h 11734"/>
                  <a:gd name="connsiteX2" fmla="*/ 5576 w 12795"/>
                  <a:gd name="connsiteY2" fmla="*/ 0 h 11734"/>
                  <a:gd name="connsiteX3" fmla="*/ 12795 w 12795"/>
                  <a:gd name="connsiteY3" fmla="*/ 452 h 11734"/>
                  <a:gd name="connsiteX4" fmla="*/ 5595 w 12795"/>
                  <a:gd name="connsiteY4" fmla="*/ 11734 h 1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95" h="11734">
                    <a:moveTo>
                      <a:pt x="5595" y="11734"/>
                    </a:moveTo>
                    <a:lnTo>
                      <a:pt x="0" y="7886"/>
                    </a:lnTo>
                    <a:lnTo>
                      <a:pt x="5576" y="0"/>
                    </a:lnTo>
                    <a:lnTo>
                      <a:pt x="12795" y="452"/>
                    </a:lnTo>
                    <a:lnTo>
                      <a:pt x="5595" y="11734"/>
                    </a:lnTo>
                    <a:close/>
                  </a:path>
                </a:pathLst>
              </a:custGeom>
              <a:solidFill>
                <a:srgbClr val="05D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78">
                <a:extLst>
                  <a:ext uri="{FF2B5EF4-FFF2-40B4-BE49-F238E27FC236}">
                    <a16:creationId xmlns:a16="http://schemas.microsoft.com/office/drawing/2014/main" xmlns="" id="{9D510838-AA09-4E07-8A2F-1C8319261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61" y="3589"/>
                <a:ext cx="2822" cy="1428"/>
              </a:xfrm>
              <a:custGeom>
                <a:avLst/>
                <a:gdLst>
                  <a:gd name="T0" fmla="*/ 6056 w 8466"/>
                  <a:gd name="T1" fmla="*/ 4284 h 4284"/>
                  <a:gd name="T2" fmla="*/ 5661 w 8466"/>
                  <a:gd name="T3" fmla="*/ 4261 h 4284"/>
                  <a:gd name="T4" fmla="*/ 5360 w 8466"/>
                  <a:gd name="T5" fmla="*/ 4222 h 4284"/>
                  <a:gd name="T6" fmla="*/ 5130 w 8466"/>
                  <a:gd name="T7" fmla="*/ 4170 h 4284"/>
                  <a:gd name="T8" fmla="*/ 4796 w 8466"/>
                  <a:gd name="T9" fmla="*/ 4051 h 4284"/>
                  <a:gd name="T10" fmla="*/ 4435 w 8466"/>
                  <a:gd name="T11" fmla="*/ 3882 h 4284"/>
                  <a:gd name="T12" fmla="*/ 3754 w 8466"/>
                  <a:gd name="T13" fmla="*/ 3488 h 4284"/>
                  <a:gd name="T14" fmla="*/ 2938 w 8466"/>
                  <a:gd name="T15" fmla="*/ 2920 h 4284"/>
                  <a:gd name="T16" fmla="*/ 2128 w 8466"/>
                  <a:gd name="T17" fmla="*/ 2280 h 4284"/>
                  <a:gd name="T18" fmla="*/ 1377 w 8466"/>
                  <a:gd name="T19" fmla="*/ 1621 h 4284"/>
                  <a:gd name="T20" fmla="*/ 734 w 8466"/>
                  <a:gd name="T21" fmla="*/ 997 h 4284"/>
                  <a:gd name="T22" fmla="*/ 246 w 8466"/>
                  <a:gd name="T23" fmla="*/ 459 h 4284"/>
                  <a:gd name="T24" fmla="*/ 15 w 8466"/>
                  <a:gd name="T25" fmla="*/ 148 h 4284"/>
                  <a:gd name="T26" fmla="*/ 0 w 8466"/>
                  <a:gd name="T27" fmla="*/ 93 h 4284"/>
                  <a:gd name="T28" fmla="*/ 28 w 8466"/>
                  <a:gd name="T29" fmla="*/ 27 h 4284"/>
                  <a:gd name="T30" fmla="*/ 61 w 8466"/>
                  <a:gd name="T31" fmla="*/ 6 h 4284"/>
                  <a:gd name="T32" fmla="*/ 134 w 8466"/>
                  <a:gd name="T33" fmla="*/ 9 h 4284"/>
                  <a:gd name="T34" fmla="*/ 176 w 8466"/>
                  <a:gd name="T35" fmla="*/ 46 h 4284"/>
                  <a:gd name="T36" fmla="*/ 402 w 8466"/>
                  <a:gd name="T37" fmla="*/ 350 h 4284"/>
                  <a:gd name="T38" fmla="*/ 878 w 8466"/>
                  <a:gd name="T39" fmla="*/ 876 h 4284"/>
                  <a:gd name="T40" fmla="*/ 1508 w 8466"/>
                  <a:gd name="T41" fmla="*/ 1489 h 4284"/>
                  <a:gd name="T42" fmla="*/ 2242 w 8466"/>
                  <a:gd name="T43" fmla="*/ 2134 h 4284"/>
                  <a:gd name="T44" fmla="*/ 3030 w 8466"/>
                  <a:gd name="T45" fmla="*/ 2761 h 4284"/>
                  <a:gd name="T46" fmla="*/ 3827 w 8466"/>
                  <a:gd name="T47" fmla="*/ 3316 h 4284"/>
                  <a:gd name="T48" fmla="*/ 4489 w 8466"/>
                  <a:gd name="T49" fmla="*/ 3701 h 4284"/>
                  <a:gd name="T50" fmla="*/ 4842 w 8466"/>
                  <a:gd name="T51" fmla="*/ 3866 h 4284"/>
                  <a:gd name="T52" fmla="*/ 5168 w 8466"/>
                  <a:gd name="T53" fmla="*/ 3982 h 4284"/>
                  <a:gd name="T54" fmla="*/ 5390 w 8466"/>
                  <a:gd name="T55" fmla="*/ 4033 h 4284"/>
                  <a:gd name="T56" fmla="*/ 5755 w 8466"/>
                  <a:gd name="T57" fmla="*/ 4078 h 4284"/>
                  <a:gd name="T58" fmla="*/ 6233 w 8466"/>
                  <a:gd name="T59" fmla="*/ 4093 h 4284"/>
                  <a:gd name="T60" fmla="*/ 6691 w 8466"/>
                  <a:gd name="T61" fmla="*/ 4067 h 4284"/>
                  <a:gd name="T62" fmla="*/ 7117 w 8466"/>
                  <a:gd name="T63" fmla="*/ 4013 h 4284"/>
                  <a:gd name="T64" fmla="*/ 7759 w 8466"/>
                  <a:gd name="T65" fmla="*/ 3878 h 4284"/>
                  <a:gd name="T66" fmla="*/ 8263 w 8466"/>
                  <a:gd name="T67" fmla="*/ 3724 h 4284"/>
                  <a:gd name="T68" fmla="*/ 8356 w 8466"/>
                  <a:gd name="T69" fmla="*/ 3693 h 4284"/>
                  <a:gd name="T70" fmla="*/ 8427 w 8466"/>
                  <a:gd name="T71" fmla="*/ 3708 h 4284"/>
                  <a:gd name="T72" fmla="*/ 8460 w 8466"/>
                  <a:gd name="T73" fmla="*/ 3754 h 4284"/>
                  <a:gd name="T74" fmla="*/ 8463 w 8466"/>
                  <a:gd name="T75" fmla="*/ 3810 h 4284"/>
                  <a:gd name="T76" fmla="*/ 8422 w 8466"/>
                  <a:gd name="T77" fmla="*/ 3869 h 4284"/>
                  <a:gd name="T78" fmla="*/ 8273 w 8466"/>
                  <a:gd name="T79" fmla="*/ 3924 h 4284"/>
                  <a:gd name="T80" fmla="*/ 7703 w 8466"/>
                  <a:gd name="T81" fmla="*/ 4089 h 4284"/>
                  <a:gd name="T82" fmla="*/ 7078 w 8466"/>
                  <a:gd name="T83" fmla="*/ 4212 h 4284"/>
                  <a:gd name="T84" fmla="*/ 6347 w 8466"/>
                  <a:gd name="T85" fmla="*/ 4282 h 4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466" h="4284">
                    <a:moveTo>
                      <a:pt x="6154" y="4284"/>
                    </a:moveTo>
                    <a:lnTo>
                      <a:pt x="6056" y="4284"/>
                    </a:lnTo>
                    <a:lnTo>
                      <a:pt x="5859" y="4276"/>
                    </a:lnTo>
                    <a:lnTo>
                      <a:pt x="5661" y="4261"/>
                    </a:lnTo>
                    <a:lnTo>
                      <a:pt x="5460" y="4238"/>
                    </a:lnTo>
                    <a:lnTo>
                      <a:pt x="5360" y="4222"/>
                    </a:lnTo>
                    <a:lnTo>
                      <a:pt x="5285" y="4209"/>
                    </a:lnTo>
                    <a:lnTo>
                      <a:pt x="5130" y="4170"/>
                    </a:lnTo>
                    <a:lnTo>
                      <a:pt x="4967" y="4117"/>
                    </a:lnTo>
                    <a:lnTo>
                      <a:pt x="4796" y="4051"/>
                    </a:lnTo>
                    <a:lnTo>
                      <a:pt x="4619" y="3972"/>
                    </a:lnTo>
                    <a:lnTo>
                      <a:pt x="4435" y="3882"/>
                    </a:lnTo>
                    <a:lnTo>
                      <a:pt x="4150" y="3729"/>
                    </a:lnTo>
                    <a:lnTo>
                      <a:pt x="3754" y="3488"/>
                    </a:lnTo>
                    <a:lnTo>
                      <a:pt x="3348" y="3217"/>
                    </a:lnTo>
                    <a:lnTo>
                      <a:pt x="2938" y="2920"/>
                    </a:lnTo>
                    <a:lnTo>
                      <a:pt x="2530" y="2606"/>
                    </a:lnTo>
                    <a:lnTo>
                      <a:pt x="2128" y="2280"/>
                    </a:lnTo>
                    <a:lnTo>
                      <a:pt x="1743" y="1950"/>
                    </a:lnTo>
                    <a:lnTo>
                      <a:pt x="1377" y="1621"/>
                    </a:lnTo>
                    <a:lnTo>
                      <a:pt x="1039" y="1301"/>
                    </a:lnTo>
                    <a:lnTo>
                      <a:pt x="734" y="997"/>
                    </a:lnTo>
                    <a:lnTo>
                      <a:pt x="467" y="713"/>
                    </a:lnTo>
                    <a:lnTo>
                      <a:pt x="246" y="459"/>
                    </a:lnTo>
                    <a:lnTo>
                      <a:pt x="76" y="240"/>
                    </a:lnTo>
                    <a:lnTo>
                      <a:pt x="15" y="148"/>
                    </a:lnTo>
                    <a:lnTo>
                      <a:pt x="5" y="131"/>
                    </a:lnTo>
                    <a:lnTo>
                      <a:pt x="0" y="93"/>
                    </a:lnTo>
                    <a:lnTo>
                      <a:pt x="8" y="57"/>
                    </a:lnTo>
                    <a:lnTo>
                      <a:pt x="28" y="27"/>
                    </a:lnTo>
                    <a:lnTo>
                      <a:pt x="44" y="16"/>
                    </a:lnTo>
                    <a:lnTo>
                      <a:pt x="61" y="6"/>
                    </a:lnTo>
                    <a:lnTo>
                      <a:pt x="99" y="0"/>
                    </a:lnTo>
                    <a:lnTo>
                      <a:pt x="134" y="9"/>
                    </a:lnTo>
                    <a:lnTo>
                      <a:pt x="164" y="30"/>
                    </a:lnTo>
                    <a:lnTo>
                      <a:pt x="176" y="46"/>
                    </a:lnTo>
                    <a:lnTo>
                      <a:pt x="236" y="136"/>
                    </a:lnTo>
                    <a:lnTo>
                      <a:pt x="402" y="350"/>
                    </a:lnTo>
                    <a:lnTo>
                      <a:pt x="619" y="599"/>
                    </a:lnTo>
                    <a:lnTo>
                      <a:pt x="878" y="876"/>
                    </a:lnTo>
                    <a:lnTo>
                      <a:pt x="1178" y="1175"/>
                    </a:lnTo>
                    <a:lnTo>
                      <a:pt x="1508" y="1489"/>
                    </a:lnTo>
                    <a:lnTo>
                      <a:pt x="1865" y="1810"/>
                    </a:lnTo>
                    <a:lnTo>
                      <a:pt x="2242" y="2134"/>
                    </a:lnTo>
                    <a:lnTo>
                      <a:pt x="2632" y="2452"/>
                    </a:lnTo>
                    <a:lnTo>
                      <a:pt x="3030" y="2761"/>
                    </a:lnTo>
                    <a:lnTo>
                      <a:pt x="3430" y="3050"/>
                    </a:lnTo>
                    <a:lnTo>
                      <a:pt x="3827" y="3316"/>
                    </a:lnTo>
                    <a:lnTo>
                      <a:pt x="4211" y="3551"/>
                    </a:lnTo>
                    <a:lnTo>
                      <a:pt x="4489" y="3701"/>
                    </a:lnTo>
                    <a:lnTo>
                      <a:pt x="4669" y="3789"/>
                    </a:lnTo>
                    <a:lnTo>
                      <a:pt x="4842" y="3866"/>
                    </a:lnTo>
                    <a:lnTo>
                      <a:pt x="5008" y="3931"/>
                    </a:lnTo>
                    <a:lnTo>
                      <a:pt x="5168" y="3982"/>
                    </a:lnTo>
                    <a:lnTo>
                      <a:pt x="5318" y="4020"/>
                    </a:lnTo>
                    <a:lnTo>
                      <a:pt x="5390" y="4033"/>
                    </a:lnTo>
                    <a:lnTo>
                      <a:pt x="5512" y="4051"/>
                    </a:lnTo>
                    <a:lnTo>
                      <a:pt x="5755" y="4078"/>
                    </a:lnTo>
                    <a:lnTo>
                      <a:pt x="5996" y="4091"/>
                    </a:lnTo>
                    <a:lnTo>
                      <a:pt x="6233" y="4093"/>
                    </a:lnTo>
                    <a:lnTo>
                      <a:pt x="6465" y="4084"/>
                    </a:lnTo>
                    <a:lnTo>
                      <a:pt x="6691" y="4067"/>
                    </a:lnTo>
                    <a:lnTo>
                      <a:pt x="6908" y="4043"/>
                    </a:lnTo>
                    <a:lnTo>
                      <a:pt x="7117" y="4013"/>
                    </a:lnTo>
                    <a:lnTo>
                      <a:pt x="7411" y="3958"/>
                    </a:lnTo>
                    <a:lnTo>
                      <a:pt x="7759" y="3878"/>
                    </a:lnTo>
                    <a:lnTo>
                      <a:pt x="8046" y="3796"/>
                    </a:lnTo>
                    <a:lnTo>
                      <a:pt x="8263" y="3724"/>
                    </a:lnTo>
                    <a:lnTo>
                      <a:pt x="8337" y="3697"/>
                    </a:lnTo>
                    <a:lnTo>
                      <a:pt x="8356" y="3693"/>
                    </a:lnTo>
                    <a:lnTo>
                      <a:pt x="8393" y="3694"/>
                    </a:lnTo>
                    <a:lnTo>
                      <a:pt x="8427" y="3708"/>
                    </a:lnTo>
                    <a:lnTo>
                      <a:pt x="8452" y="3736"/>
                    </a:lnTo>
                    <a:lnTo>
                      <a:pt x="8460" y="3754"/>
                    </a:lnTo>
                    <a:lnTo>
                      <a:pt x="8466" y="3773"/>
                    </a:lnTo>
                    <a:lnTo>
                      <a:pt x="8463" y="3810"/>
                    </a:lnTo>
                    <a:lnTo>
                      <a:pt x="8449" y="3843"/>
                    </a:lnTo>
                    <a:lnTo>
                      <a:pt x="8422" y="3869"/>
                    </a:lnTo>
                    <a:lnTo>
                      <a:pt x="8403" y="3876"/>
                    </a:lnTo>
                    <a:lnTo>
                      <a:pt x="8273" y="3924"/>
                    </a:lnTo>
                    <a:lnTo>
                      <a:pt x="7962" y="4020"/>
                    </a:lnTo>
                    <a:lnTo>
                      <a:pt x="7703" y="4089"/>
                    </a:lnTo>
                    <a:lnTo>
                      <a:pt x="7407" y="4154"/>
                    </a:lnTo>
                    <a:lnTo>
                      <a:pt x="7078" y="4212"/>
                    </a:lnTo>
                    <a:lnTo>
                      <a:pt x="6724" y="4256"/>
                    </a:lnTo>
                    <a:lnTo>
                      <a:pt x="6347" y="4282"/>
                    </a:lnTo>
                    <a:lnTo>
                      <a:pt x="6154" y="428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79">
                <a:extLst>
                  <a:ext uri="{FF2B5EF4-FFF2-40B4-BE49-F238E27FC236}">
                    <a16:creationId xmlns:a16="http://schemas.microsoft.com/office/drawing/2014/main" xmlns="" id="{3F168F59-7A0C-4A30-8409-12D7D725E0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24" y="3720"/>
                <a:ext cx="2885" cy="1424"/>
              </a:xfrm>
              <a:custGeom>
                <a:avLst/>
                <a:gdLst>
                  <a:gd name="T0" fmla="*/ 6241 w 8656"/>
                  <a:gd name="T1" fmla="*/ 4271 h 4271"/>
                  <a:gd name="T2" fmla="*/ 5813 w 8656"/>
                  <a:gd name="T3" fmla="*/ 4247 h 4271"/>
                  <a:gd name="T4" fmla="*/ 5488 w 8656"/>
                  <a:gd name="T5" fmla="*/ 4204 h 4271"/>
                  <a:gd name="T6" fmla="*/ 5262 w 8656"/>
                  <a:gd name="T7" fmla="*/ 4153 h 4271"/>
                  <a:gd name="T8" fmla="*/ 4933 w 8656"/>
                  <a:gd name="T9" fmla="*/ 4043 h 4271"/>
                  <a:gd name="T10" fmla="*/ 4581 w 8656"/>
                  <a:gd name="T11" fmla="*/ 3885 h 4271"/>
                  <a:gd name="T12" fmla="*/ 3917 w 8656"/>
                  <a:gd name="T13" fmla="*/ 3520 h 4271"/>
                  <a:gd name="T14" fmla="*/ 3120 w 8656"/>
                  <a:gd name="T15" fmla="*/ 2988 h 4271"/>
                  <a:gd name="T16" fmla="*/ 2320 w 8656"/>
                  <a:gd name="T17" fmla="*/ 2378 h 4271"/>
                  <a:gd name="T18" fmla="*/ 1562 w 8656"/>
                  <a:gd name="T19" fmla="*/ 1736 h 4271"/>
                  <a:gd name="T20" fmla="*/ 883 w 8656"/>
                  <a:gd name="T21" fmla="*/ 1103 h 4271"/>
                  <a:gd name="T22" fmla="*/ 329 w 8656"/>
                  <a:gd name="T23" fmla="*/ 525 h 4271"/>
                  <a:gd name="T24" fmla="*/ 20 w 8656"/>
                  <a:gd name="T25" fmla="*/ 154 h 4271"/>
                  <a:gd name="T26" fmla="*/ 0 w 8656"/>
                  <a:gd name="T27" fmla="*/ 102 h 4271"/>
                  <a:gd name="T28" fmla="*/ 23 w 8656"/>
                  <a:gd name="T29" fmla="*/ 33 h 4271"/>
                  <a:gd name="T30" fmla="*/ 55 w 8656"/>
                  <a:gd name="T31" fmla="*/ 9 h 4271"/>
                  <a:gd name="T32" fmla="*/ 128 w 8656"/>
                  <a:gd name="T33" fmla="*/ 5 h 4271"/>
                  <a:gd name="T34" fmla="*/ 172 w 8656"/>
                  <a:gd name="T35" fmla="*/ 38 h 4271"/>
                  <a:gd name="T36" fmla="*/ 475 w 8656"/>
                  <a:gd name="T37" fmla="*/ 403 h 4271"/>
                  <a:gd name="T38" fmla="*/ 1020 w 8656"/>
                  <a:gd name="T39" fmla="*/ 971 h 4271"/>
                  <a:gd name="T40" fmla="*/ 1683 w 8656"/>
                  <a:gd name="T41" fmla="*/ 1592 h 4271"/>
                  <a:gd name="T42" fmla="*/ 2426 w 8656"/>
                  <a:gd name="T43" fmla="*/ 2225 h 4271"/>
                  <a:gd name="T44" fmla="*/ 3209 w 8656"/>
                  <a:gd name="T45" fmla="*/ 2823 h 4271"/>
                  <a:gd name="T46" fmla="*/ 3987 w 8656"/>
                  <a:gd name="T47" fmla="*/ 3345 h 4271"/>
                  <a:gd name="T48" fmla="*/ 4635 w 8656"/>
                  <a:gd name="T49" fmla="*/ 3703 h 4271"/>
                  <a:gd name="T50" fmla="*/ 4979 w 8656"/>
                  <a:gd name="T51" fmla="*/ 3858 h 4271"/>
                  <a:gd name="T52" fmla="*/ 5299 w 8656"/>
                  <a:gd name="T53" fmla="*/ 3967 h 4271"/>
                  <a:gd name="T54" fmla="*/ 5520 w 8656"/>
                  <a:gd name="T55" fmla="*/ 4016 h 4271"/>
                  <a:gd name="T56" fmla="*/ 5879 w 8656"/>
                  <a:gd name="T57" fmla="*/ 4062 h 4271"/>
                  <a:gd name="T58" fmla="*/ 6350 w 8656"/>
                  <a:gd name="T59" fmla="*/ 4082 h 4271"/>
                  <a:gd name="T60" fmla="*/ 6803 w 8656"/>
                  <a:gd name="T61" fmla="*/ 4063 h 4271"/>
                  <a:gd name="T62" fmla="*/ 7524 w 8656"/>
                  <a:gd name="T63" fmla="*/ 3970 h 4271"/>
                  <a:gd name="T64" fmla="*/ 8187 w 8656"/>
                  <a:gd name="T65" fmla="*/ 3815 h 4271"/>
                  <a:gd name="T66" fmla="*/ 8530 w 8656"/>
                  <a:gd name="T67" fmla="*/ 3707 h 4271"/>
                  <a:gd name="T68" fmla="*/ 8586 w 8656"/>
                  <a:gd name="T69" fmla="*/ 3706 h 4271"/>
                  <a:gd name="T70" fmla="*/ 8643 w 8656"/>
                  <a:gd name="T71" fmla="*/ 3749 h 4271"/>
                  <a:gd name="T72" fmla="*/ 8656 w 8656"/>
                  <a:gd name="T73" fmla="*/ 3786 h 4271"/>
                  <a:gd name="T74" fmla="*/ 8637 w 8656"/>
                  <a:gd name="T75" fmla="*/ 3857 h 4271"/>
                  <a:gd name="T76" fmla="*/ 8592 w 8656"/>
                  <a:gd name="T77" fmla="*/ 3890 h 4271"/>
                  <a:gd name="T78" fmla="*/ 8103 w 8656"/>
                  <a:gd name="T79" fmla="*/ 4036 h 4271"/>
                  <a:gd name="T80" fmla="*/ 7549 w 8656"/>
                  <a:gd name="T81" fmla="*/ 4159 h 4271"/>
                  <a:gd name="T82" fmla="*/ 6890 w 8656"/>
                  <a:gd name="T83" fmla="*/ 4248 h 4271"/>
                  <a:gd name="T84" fmla="*/ 6345 w 8656"/>
                  <a:gd name="T85" fmla="*/ 4271 h 4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656" h="4271">
                    <a:moveTo>
                      <a:pt x="6345" y="4271"/>
                    </a:moveTo>
                    <a:lnTo>
                      <a:pt x="6241" y="4271"/>
                    </a:lnTo>
                    <a:lnTo>
                      <a:pt x="6028" y="4264"/>
                    </a:lnTo>
                    <a:lnTo>
                      <a:pt x="5813" y="4247"/>
                    </a:lnTo>
                    <a:lnTo>
                      <a:pt x="5597" y="4221"/>
                    </a:lnTo>
                    <a:lnTo>
                      <a:pt x="5488" y="4204"/>
                    </a:lnTo>
                    <a:lnTo>
                      <a:pt x="5415" y="4191"/>
                    </a:lnTo>
                    <a:lnTo>
                      <a:pt x="5262" y="4153"/>
                    </a:lnTo>
                    <a:lnTo>
                      <a:pt x="5101" y="4105"/>
                    </a:lnTo>
                    <a:lnTo>
                      <a:pt x="4933" y="4043"/>
                    </a:lnTo>
                    <a:lnTo>
                      <a:pt x="4760" y="3970"/>
                    </a:lnTo>
                    <a:lnTo>
                      <a:pt x="4581" y="3885"/>
                    </a:lnTo>
                    <a:lnTo>
                      <a:pt x="4302" y="3743"/>
                    </a:lnTo>
                    <a:lnTo>
                      <a:pt x="3917" y="3520"/>
                    </a:lnTo>
                    <a:lnTo>
                      <a:pt x="3521" y="3266"/>
                    </a:lnTo>
                    <a:lnTo>
                      <a:pt x="3120" y="2988"/>
                    </a:lnTo>
                    <a:lnTo>
                      <a:pt x="2718" y="2691"/>
                    </a:lnTo>
                    <a:lnTo>
                      <a:pt x="2320" y="2378"/>
                    </a:lnTo>
                    <a:lnTo>
                      <a:pt x="1933" y="2058"/>
                    </a:lnTo>
                    <a:lnTo>
                      <a:pt x="1562" y="1736"/>
                    </a:lnTo>
                    <a:lnTo>
                      <a:pt x="1209" y="1416"/>
                    </a:lnTo>
                    <a:lnTo>
                      <a:pt x="883" y="1103"/>
                    </a:lnTo>
                    <a:lnTo>
                      <a:pt x="588" y="805"/>
                    </a:lnTo>
                    <a:lnTo>
                      <a:pt x="329" y="525"/>
                    </a:lnTo>
                    <a:lnTo>
                      <a:pt x="111" y="270"/>
                    </a:lnTo>
                    <a:lnTo>
                      <a:pt x="20" y="154"/>
                    </a:lnTo>
                    <a:lnTo>
                      <a:pt x="9" y="138"/>
                    </a:lnTo>
                    <a:lnTo>
                      <a:pt x="0" y="102"/>
                    </a:lnTo>
                    <a:lnTo>
                      <a:pt x="5" y="65"/>
                    </a:lnTo>
                    <a:lnTo>
                      <a:pt x="23" y="33"/>
                    </a:lnTo>
                    <a:lnTo>
                      <a:pt x="39" y="20"/>
                    </a:lnTo>
                    <a:lnTo>
                      <a:pt x="55" y="9"/>
                    </a:lnTo>
                    <a:lnTo>
                      <a:pt x="91" y="0"/>
                    </a:lnTo>
                    <a:lnTo>
                      <a:pt x="128" y="5"/>
                    </a:lnTo>
                    <a:lnTo>
                      <a:pt x="160" y="23"/>
                    </a:lnTo>
                    <a:lnTo>
                      <a:pt x="172" y="38"/>
                    </a:lnTo>
                    <a:lnTo>
                      <a:pt x="261" y="152"/>
                    </a:lnTo>
                    <a:lnTo>
                      <a:pt x="475" y="403"/>
                    </a:lnTo>
                    <a:lnTo>
                      <a:pt x="730" y="677"/>
                    </a:lnTo>
                    <a:lnTo>
                      <a:pt x="1020" y="971"/>
                    </a:lnTo>
                    <a:lnTo>
                      <a:pt x="1338" y="1278"/>
                    </a:lnTo>
                    <a:lnTo>
                      <a:pt x="1683" y="1592"/>
                    </a:lnTo>
                    <a:lnTo>
                      <a:pt x="2047" y="1911"/>
                    </a:lnTo>
                    <a:lnTo>
                      <a:pt x="2426" y="2225"/>
                    </a:lnTo>
                    <a:lnTo>
                      <a:pt x="2814" y="2530"/>
                    </a:lnTo>
                    <a:lnTo>
                      <a:pt x="3209" y="2823"/>
                    </a:lnTo>
                    <a:lnTo>
                      <a:pt x="3600" y="3095"/>
                    </a:lnTo>
                    <a:lnTo>
                      <a:pt x="3987" y="3345"/>
                    </a:lnTo>
                    <a:lnTo>
                      <a:pt x="4364" y="3564"/>
                    </a:lnTo>
                    <a:lnTo>
                      <a:pt x="4635" y="3703"/>
                    </a:lnTo>
                    <a:lnTo>
                      <a:pt x="4810" y="3786"/>
                    </a:lnTo>
                    <a:lnTo>
                      <a:pt x="4979" y="3858"/>
                    </a:lnTo>
                    <a:lnTo>
                      <a:pt x="5143" y="3918"/>
                    </a:lnTo>
                    <a:lnTo>
                      <a:pt x="5299" y="3967"/>
                    </a:lnTo>
                    <a:lnTo>
                      <a:pt x="5448" y="4003"/>
                    </a:lnTo>
                    <a:lnTo>
                      <a:pt x="5520" y="4016"/>
                    </a:lnTo>
                    <a:lnTo>
                      <a:pt x="5640" y="4034"/>
                    </a:lnTo>
                    <a:lnTo>
                      <a:pt x="5879" y="4062"/>
                    </a:lnTo>
                    <a:lnTo>
                      <a:pt x="6116" y="4076"/>
                    </a:lnTo>
                    <a:lnTo>
                      <a:pt x="6350" y="4082"/>
                    </a:lnTo>
                    <a:lnTo>
                      <a:pt x="6579" y="4076"/>
                    </a:lnTo>
                    <a:lnTo>
                      <a:pt x="6803" y="4063"/>
                    </a:lnTo>
                    <a:lnTo>
                      <a:pt x="7125" y="4032"/>
                    </a:lnTo>
                    <a:lnTo>
                      <a:pt x="7524" y="3970"/>
                    </a:lnTo>
                    <a:lnTo>
                      <a:pt x="7881" y="3894"/>
                    </a:lnTo>
                    <a:lnTo>
                      <a:pt x="8187" y="3815"/>
                    </a:lnTo>
                    <a:lnTo>
                      <a:pt x="8434" y="3740"/>
                    </a:lnTo>
                    <a:lnTo>
                      <a:pt x="8530" y="3707"/>
                    </a:lnTo>
                    <a:lnTo>
                      <a:pt x="8549" y="3703"/>
                    </a:lnTo>
                    <a:lnTo>
                      <a:pt x="8586" y="3706"/>
                    </a:lnTo>
                    <a:lnTo>
                      <a:pt x="8619" y="3722"/>
                    </a:lnTo>
                    <a:lnTo>
                      <a:pt x="8643" y="3749"/>
                    </a:lnTo>
                    <a:lnTo>
                      <a:pt x="8650" y="3768"/>
                    </a:lnTo>
                    <a:lnTo>
                      <a:pt x="8656" y="3786"/>
                    </a:lnTo>
                    <a:lnTo>
                      <a:pt x="8653" y="3824"/>
                    </a:lnTo>
                    <a:lnTo>
                      <a:pt x="8637" y="3857"/>
                    </a:lnTo>
                    <a:lnTo>
                      <a:pt x="8609" y="3881"/>
                    </a:lnTo>
                    <a:lnTo>
                      <a:pt x="8592" y="3890"/>
                    </a:lnTo>
                    <a:lnTo>
                      <a:pt x="8433" y="3941"/>
                    </a:lnTo>
                    <a:lnTo>
                      <a:pt x="8103" y="4036"/>
                    </a:lnTo>
                    <a:lnTo>
                      <a:pt x="7842" y="4099"/>
                    </a:lnTo>
                    <a:lnTo>
                      <a:pt x="7549" y="4159"/>
                    </a:lnTo>
                    <a:lnTo>
                      <a:pt x="7231" y="4209"/>
                    </a:lnTo>
                    <a:lnTo>
                      <a:pt x="6890" y="4248"/>
                    </a:lnTo>
                    <a:lnTo>
                      <a:pt x="6532" y="4270"/>
                    </a:lnTo>
                    <a:lnTo>
                      <a:pt x="6345" y="427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80">
                <a:extLst>
                  <a:ext uri="{FF2B5EF4-FFF2-40B4-BE49-F238E27FC236}">
                    <a16:creationId xmlns:a16="http://schemas.microsoft.com/office/drawing/2014/main" xmlns="" id="{3BC32348-800E-4266-B819-31F1D62A4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24" y="3589"/>
                <a:ext cx="126" cy="195"/>
              </a:xfrm>
              <a:custGeom>
                <a:avLst/>
                <a:gdLst>
                  <a:gd name="T0" fmla="*/ 94 w 378"/>
                  <a:gd name="T1" fmla="*/ 584 h 584"/>
                  <a:gd name="T2" fmla="*/ 73 w 378"/>
                  <a:gd name="T3" fmla="*/ 583 h 584"/>
                  <a:gd name="T4" fmla="*/ 53 w 378"/>
                  <a:gd name="T5" fmla="*/ 576 h 584"/>
                  <a:gd name="T6" fmla="*/ 36 w 378"/>
                  <a:gd name="T7" fmla="*/ 566 h 584"/>
                  <a:gd name="T8" fmla="*/ 11 w 378"/>
                  <a:gd name="T9" fmla="*/ 538 h 584"/>
                  <a:gd name="T10" fmla="*/ 0 w 378"/>
                  <a:gd name="T11" fmla="*/ 502 h 584"/>
                  <a:gd name="T12" fmla="*/ 1 w 378"/>
                  <a:gd name="T13" fmla="*/ 465 h 584"/>
                  <a:gd name="T14" fmla="*/ 8 w 378"/>
                  <a:gd name="T15" fmla="*/ 448 h 584"/>
                  <a:gd name="T16" fmla="*/ 198 w 378"/>
                  <a:gd name="T17" fmla="*/ 54 h 584"/>
                  <a:gd name="T18" fmla="*/ 208 w 378"/>
                  <a:gd name="T19" fmla="*/ 36 h 584"/>
                  <a:gd name="T20" fmla="*/ 235 w 378"/>
                  <a:gd name="T21" fmla="*/ 12 h 584"/>
                  <a:gd name="T22" fmla="*/ 269 w 378"/>
                  <a:gd name="T23" fmla="*/ 0 h 584"/>
                  <a:gd name="T24" fmla="*/ 307 w 378"/>
                  <a:gd name="T25" fmla="*/ 2 h 584"/>
                  <a:gd name="T26" fmla="*/ 325 w 378"/>
                  <a:gd name="T27" fmla="*/ 9 h 584"/>
                  <a:gd name="T28" fmla="*/ 342 w 378"/>
                  <a:gd name="T29" fmla="*/ 19 h 584"/>
                  <a:gd name="T30" fmla="*/ 367 w 378"/>
                  <a:gd name="T31" fmla="*/ 46 h 584"/>
                  <a:gd name="T32" fmla="*/ 378 w 378"/>
                  <a:gd name="T33" fmla="*/ 82 h 584"/>
                  <a:gd name="T34" fmla="*/ 377 w 378"/>
                  <a:gd name="T35" fmla="*/ 118 h 584"/>
                  <a:gd name="T36" fmla="*/ 370 w 378"/>
                  <a:gd name="T37" fmla="*/ 137 h 584"/>
                  <a:gd name="T38" fmla="*/ 180 w 378"/>
                  <a:gd name="T39" fmla="*/ 531 h 584"/>
                  <a:gd name="T40" fmla="*/ 173 w 378"/>
                  <a:gd name="T41" fmla="*/ 543 h 584"/>
                  <a:gd name="T42" fmla="*/ 156 w 378"/>
                  <a:gd name="T43" fmla="*/ 563 h 584"/>
                  <a:gd name="T44" fmla="*/ 133 w 378"/>
                  <a:gd name="T45" fmla="*/ 577 h 584"/>
                  <a:gd name="T46" fmla="*/ 107 w 378"/>
                  <a:gd name="T47" fmla="*/ 584 h 584"/>
                  <a:gd name="T48" fmla="*/ 94 w 378"/>
                  <a:gd name="T49" fmla="*/ 584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78" h="584">
                    <a:moveTo>
                      <a:pt x="94" y="584"/>
                    </a:moveTo>
                    <a:lnTo>
                      <a:pt x="73" y="583"/>
                    </a:lnTo>
                    <a:lnTo>
                      <a:pt x="53" y="576"/>
                    </a:lnTo>
                    <a:lnTo>
                      <a:pt x="36" y="566"/>
                    </a:lnTo>
                    <a:lnTo>
                      <a:pt x="11" y="538"/>
                    </a:lnTo>
                    <a:lnTo>
                      <a:pt x="0" y="502"/>
                    </a:lnTo>
                    <a:lnTo>
                      <a:pt x="1" y="465"/>
                    </a:lnTo>
                    <a:lnTo>
                      <a:pt x="8" y="448"/>
                    </a:lnTo>
                    <a:lnTo>
                      <a:pt x="198" y="54"/>
                    </a:lnTo>
                    <a:lnTo>
                      <a:pt x="208" y="36"/>
                    </a:lnTo>
                    <a:lnTo>
                      <a:pt x="235" y="12"/>
                    </a:lnTo>
                    <a:lnTo>
                      <a:pt x="269" y="0"/>
                    </a:lnTo>
                    <a:lnTo>
                      <a:pt x="307" y="2"/>
                    </a:lnTo>
                    <a:lnTo>
                      <a:pt x="325" y="9"/>
                    </a:lnTo>
                    <a:lnTo>
                      <a:pt x="342" y="19"/>
                    </a:lnTo>
                    <a:lnTo>
                      <a:pt x="367" y="46"/>
                    </a:lnTo>
                    <a:lnTo>
                      <a:pt x="378" y="82"/>
                    </a:lnTo>
                    <a:lnTo>
                      <a:pt x="377" y="118"/>
                    </a:lnTo>
                    <a:lnTo>
                      <a:pt x="370" y="137"/>
                    </a:lnTo>
                    <a:lnTo>
                      <a:pt x="180" y="531"/>
                    </a:lnTo>
                    <a:lnTo>
                      <a:pt x="173" y="543"/>
                    </a:lnTo>
                    <a:lnTo>
                      <a:pt x="156" y="563"/>
                    </a:lnTo>
                    <a:lnTo>
                      <a:pt x="133" y="577"/>
                    </a:lnTo>
                    <a:lnTo>
                      <a:pt x="107" y="584"/>
                    </a:lnTo>
                    <a:lnTo>
                      <a:pt x="94" y="58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81">
                <a:extLst>
                  <a:ext uri="{FF2B5EF4-FFF2-40B4-BE49-F238E27FC236}">
                    <a16:creationId xmlns:a16="http://schemas.microsoft.com/office/drawing/2014/main" xmlns="" id="{E46B741A-9046-4D5E-958A-42F8893F18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42" y="2911"/>
                <a:ext cx="1529" cy="682"/>
              </a:xfrm>
              <a:custGeom>
                <a:avLst/>
                <a:gdLst>
                  <a:gd name="T0" fmla="*/ 84 w 4586"/>
                  <a:gd name="T1" fmla="*/ 2045 h 2046"/>
                  <a:gd name="T2" fmla="*/ 46 w 4586"/>
                  <a:gd name="T3" fmla="*/ 2032 h 2046"/>
                  <a:gd name="T4" fmla="*/ 9 w 4586"/>
                  <a:gd name="T5" fmla="*/ 1989 h 2046"/>
                  <a:gd name="T6" fmla="*/ 6 w 4586"/>
                  <a:gd name="T7" fmla="*/ 1917 h 2046"/>
                  <a:gd name="T8" fmla="*/ 101 w 4586"/>
                  <a:gd name="T9" fmla="*/ 1765 h 2046"/>
                  <a:gd name="T10" fmla="*/ 426 w 4586"/>
                  <a:gd name="T11" fmla="*/ 1293 h 2046"/>
                  <a:gd name="T12" fmla="*/ 729 w 4586"/>
                  <a:gd name="T13" fmla="*/ 910 h 2046"/>
                  <a:gd name="T14" fmla="*/ 1067 w 4586"/>
                  <a:gd name="T15" fmla="*/ 543 h 2046"/>
                  <a:gd name="T16" fmla="*/ 1487 w 4586"/>
                  <a:gd name="T17" fmla="*/ 182 h 2046"/>
                  <a:gd name="T18" fmla="*/ 1724 w 4586"/>
                  <a:gd name="T19" fmla="*/ 33 h 2046"/>
                  <a:gd name="T20" fmla="*/ 1756 w 4586"/>
                  <a:gd name="T21" fmla="*/ 17 h 2046"/>
                  <a:gd name="T22" fmla="*/ 1792 w 4586"/>
                  <a:gd name="T23" fmla="*/ 5 h 2046"/>
                  <a:gd name="T24" fmla="*/ 1900 w 4586"/>
                  <a:gd name="T25" fmla="*/ 7 h 2046"/>
                  <a:gd name="T26" fmla="*/ 1949 w 4586"/>
                  <a:gd name="T27" fmla="*/ 30 h 2046"/>
                  <a:gd name="T28" fmla="*/ 2016 w 4586"/>
                  <a:gd name="T29" fmla="*/ 93 h 2046"/>
                  <a:gd name="T30" fmla="*/ 2079 w 4586"/>
                  <a:gd name="T31" fmla="*/ 210 h 2046"/>
                  <a:gd name="T32" fmla="*/ 2139 w 4586"/>
                  <a:gd name="T33" fmla="*/ 400 h 2046"/>
                  <a:gd name="T34" fmla="*/ 2240 w 4586"/>
                  <a:gd name="T35" fmla="*/ 699 h 2046"/>
                  <a:gd name="T36" fmla="*/ 2371 w 4586"/>
                  <a:gd name="T37" fmla="*/ 945 h 2046"/>
                  <a:gd name="T38" fmla="*/ 2551 w 4586"/>
                  <a:gd name="T39" fmla="*/ 1137 h 2046"/>
                  <a:gd name="T40" fmla="*/ 2687 w 4586"/>
                  <a:gd name="T41" fmla="*/ 1230 h 2046"/>
                  <a:gd name="T42" fmla="*/ 2807 w 4586"/>
                  <a:gd name="T43" fmla="*/ 1287 h 2046"/>
                  <a:gd name="T44" fmla="*/ 3154 w 4586"/>
                  <a:gd name="T45" fmla="*/ 1408 h 2046"/>
                  <a:gd name="T46" fmla="*/ 3609 w 4586"/>
                  <a:gd name="T47" fmla="*/ 1510 h 2046"/>
                  <a:gd name="T48" fmla="*/ 4033 w 4586"/>
                  <a:gd name="T49" fmla="*/ 1558 h 2046"/>
                  <a:gd name="T50" fmla="*/ 4489 w 4586"/>
                  <a:gd name="T51" fmla="*/ 1567 h 2046"/>
                  <a:gd name="T52" fmla="*/ 4543 w 4586"/>
                  <a:gd name="T53" fmla="*/ 1583 h 2046"/>
                  <a:gd name="T54" fmla="*/ 4585 w 4586"/>
                  <a:gd name="T55" fmla="*/ 1642 h 2046"/>
                  <a:gd name="T56" fmla="*/ 4586 w 4586"/>
                  <a:gd name="T57" fmla="*/ 1680 h 2046"/>
                  <a:gd name="T58" fmla="*/ 4548 w 4586"/>
                  <a:gd name="T59" fmla="*/ 1742 h 2046"/>
                  <a:gd name="T60" fmla="*/ 4493 w 4586"/>
                  <a:gd name="T61" fmla="*/ 1759 h 2046"/>
                  <a:gd name="T62" fmla="*/ 4221 w 4586"/>
                  <a:gd name="T63" fmla="*/ 1758 h 2046"/>
                  <a:gd name="T64" fmla="*/ 3801 w 4586"/>
                  <a:gd name="T65" fmla="*/ 1729 h 2046"/>
                  <a:gd name="T66" fmla="*/ 3339 w 4586"/>
                  <a:gd name="T67" fmla="*/ 1652 h 2046"/>
                  <a:gd name="T68" fmla="*/ 2856 w 4586"/>
                  <a:gd name="T69" fmla="*/ 1512 h 2046"/>
                  <a:gd name="T70" fmla="*/ 2685 w 4586"/>
                  <a:gd name="T71" fmla="*/ 1444 h 2046"/>
                  <a:gd name="T72" fmla="*/ 2508 w 4586"/>
                  <a:gd name="T73" fmla="*/ 1343 h 2046"/>
                  <a:gd name="T74" fmla="*/ 2363 w 4586"/>
                  <a:gd name="T75" fmla="*/ 1227 h 2046"/>
                  <a:gd name="T76" fmla="*/ 2221 w 4586"/>
                  <a:gd name="T77" fmla="*/ 1064 h 2046"/>
                  <a:gd name="T78" fmla="*/ 2068 w 4586"/>
                  <a:gd name="T79" fmla="*/ 783 h 2046"/>
                  <a:gd name="T80" fmla="*/ 1956 w 4586"/>
                  <a:gd name="T81" fmla="*/ 454 h 2046"/>
                  <a:gd name="T82" fmla="*/ 1890 w 4586"/>
                  <a:gd name="T83" fmla="*/ 253 h 2046"/>
                  <a:gd name="T84" fmla="*/ 1848 w 4586"/>
                  <a:gd name="T85" fmla="*/ 193 h 2046"/>
                  <a:gd name="T86" fmla="*/ 1832 w 4586"/>
                  <a:gd name="T87" fmla="*/ 192 h 2046"/>
                  <a:gd name="T88" fmla="*/ 1831 w 4586"/>
                  <a:gd name="T89" fmla="*/ 193 h 2046"/>
                  <a:gd name="T90" fmla="*/ 1633 w 4586"/>
                  <a:gd name="T91" fmla="*/ 314 h 2046"/>
                  <a:gd name="T92" fmla="*/ 1232 w 4586"/>
                  <a:gd name="T93" fmla="*/ 651 h 2046"/>
                  <a:gd name="T94" fmla="*/ 898 w 4586"/>
                  <a:gd name="T95" fmla="*/ 1008 h 2046"/>
                  <a:gd name="T96" fmla="*/ 594 w 4586"/>
                  <a:gd name="T97" fmla="*/ 1388 h 2046"/>
                  <a:gd name="T98" fmla="*/ 264 w 4586"/>
                  <a:gd name="T99" fmla="*/ 1864 h 2046"/>
                  <a:gd name="T100" fmla="*/ 162 w 4586"/>
                  <a:gd name="T101" fmla="*/ 2020 h 2046"/>
                  <a:gd name="T102" fmla="*/ 96 w 4586"/>
                  <a:gd name="T103" fmla="*/ 2046 h 20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586" h="2046">
                    <a:moveTo>
                      <a:pt x="96" y="2046"/>
                    </a:moveTo>
                    <a:lnTo>
                      <a:pt x="84" y="2045"/>
                    </a:lnTo>
                    <a:lnTo>
                      <a:pt x="58" y="2037"/>
                    </a:lnTo>
                    <a:lnTo>
                      <a:pt x="46" y="2032"/>
                    </a:lnTo>
                    <a:lnTo>
                      <a:pt x="31" y="2020"/>
                    </a:lnTo>
                    <a:lnTo>
                      <a:pt x="9" y="1989"/>
                    </a:lnTo>
                    <a:lnTo>
                      <a:pt x="0" y="1953"/>
                    </a:lnTo>
                    <a:lnTo>
                      <a:pt x="6" y="1917"/>
                    </a:lnTo>
                    <a:lnTo>
                      <a:pt x="16" y="1900"/>
                    </a:lnTo>
                    <a:lnTo>
                      <a:pt x="101" y="1765"/>
                    </a:lnTo>
                    <a:lnTo>
                      <a:pt x="266" y="1517"/>
                    </a:lnTo>
                    <a:lnTo>
                      <a:pt x="426" y="1293"/>
                    </a:lnTo>
                    <a:lnTo>
                      <a:pt x="581" y="1091"/>
                    </a:lnTo>
                    <a:lnTo>
                      <a:pt x="729" y="910"/>
                    </a:lnTo>
                    <a:lnTo>
                      <a:pt x="871" y="750"/>
                    </a:lnTo>
                    <a:lnTo>
                      <a:pt x="1067" y="543"/>
                    </a:lnTo>
                    <a:lnTo>
                      <a:pt x="1298" y="332"/>
                    </a:lnTo>
                    <a:lnTo>
                      <a:pt x="1487" y="182"/>
                    </a:lnTo>
                    <a:lnTo>
                      <a:pt x="1632" y="86"/>
                    </a:lnTo>
                    <a:lnTo>
                      <a:pt x="1724" y="33"/>
                    </a:lnTo>
                    <a:lnTo>
                      <a:pt x="1746" y="23"/>
                    </a:lnTo>
                    <a:lnTo>
                      <a:pt x="1756" y="17"/>
                    </a:lnTo>
                    <a:lnTo>
                      <a:pt x="1767" y="12"/>
                    </a:lnTo>
                    <a:lnTo>
                      <a:pt x="1792" y="5"/>
                    </a:lnTo>
                    <a:lnTo>
                      <a:pt x="1841" y="0"/>
                    </a:lnTo>
                    <a:lnTo>
                      <a:pt x="1900" y="7"/>
                    </a:lnTo>
                    <a:lnTo>
                      <a:pt x="1927" y="18"/>
                    </a:lnTo>
                    <a:lnTo>
                      <a:pt x="1949" y="30"/>
                    </a:lnTo>
                    <a:lnTo>
                      <a:pt x="1984" y="57"/>
                    </a:lnTo>
                    <a:lnTo>
                      <a:pt x="2016" y="93"/>
                    </a:lnTo>
                    <a:lnTo>
                      <a:pt x="2045" y="134"/>
                    </a:lnTo>
                    <a:lnTo>
                      <a:pt x="2079" y="210"/>
                    </a:lnTo>
                    <a:lnTo>
                      <a:pt x="2119" y="332"/>
                    </a:lnTo>
                    <a:lnTo>
                      <a:pt x="2139" y="400"/>
                    </a:lnTo>
                    <a:lnTo>
                      <a:pt x="2174" y="514"/>
                    </a:lnTo>
                    <a:lnTo>
                      <a:pt x="2240" y="699"/>
                    </a:lnTo>
                    <a:lnTo>
                      <a:pt x="2297" y="823"/>
                    </a:lnTo>
                    <a:lnTo>
                      <a:pt x="2371" y="945"/>
                    </a:lnTo>
                    <a:lnTo>
                      <a:pt x="2465" y="1059"/>
                    </a:lnTo>
                    <a:lnTo>
                      <a:pt x="2551" y="1137"/>
                    </a:lnTo>
                    <a:lnTo>
                      <a:pt x="2615" y="1186"/>
                    </a:lnTo>
                    <a:lnTo>
                      <a:pt x="2687" y="1230"/>
                    </a:lnTo>
                    <a:lnTo>
                      <a:pt x="2766" y="1270"/>
                    </a:lnTo>
                    <a:lnTo>
                      <a:pt x="2807" y="1287"/>
                    </a:lnTo>
                    <a:lnTo>
                      <a:pt x="2923" y="1333"/>
                    </a:lnTo>
                    <a:lnTo>
                      <a:pt x="3154" y="1408"/>
                    </a:lnTo>
                    <a:lnTo>
                      <a:pt x="3384" y="1467"/>
                    </a:lnTo>
                    <a:lnTo>
                      <a:pt x="3609" y="1510"/>
                    </a:lnTo>
                    <a:lnTo>
                      <a:pt x="3825" y="1540"/>
                    </a:lnTo>
                    <a:lnTo>
                      <a:pt x="4033" y="1558"/>
                    </a:lnTo>
                    <a:lnTo>
                      <a:pt x="4321" y="1570"/>
                    </a:lnTo>
                    <a:lnTo>
                      <a:pt x="4489" y="1567"/>
                    </a:lnTo>
                    <a:lnTo>
                      <a:pt x="4509" y="1570"/>
                    </a:lnTo>
                    <a:lnTo>
                      <a:pt x="4543" y="1583"/>
                    </a:lnTo>
                    <a:lnTo>
                      <a:pt x="4569" y="1609"/>
                    </a:lnTo>
                    <a:lnTo>
                      <a:pt x="4585" y="1642"/>
                    </a:lnTo>
                    <a:lnTo>
                      <a:pt x="4586" y="1660"/>
                    </a:lnTo>
                    <a:lnTo>
                      <a:pt x="4586" y="1680"/>
                    </a:lnTo>
                    <a:lnTo>
                      <a:pt x="4572" y="1715"/>
                    </a:lnTo>
                    <a:lnTo>
                      <a:pt x="4548" y="1742"/>
                    </a:lnTo>
                    <a:lnTo>
                      <a:pt x="4513" y="1756"/>
                    </a:lnTo>
                    <a:lnTo>
                      <a:pt x="4493" y="1759"/>
                    </a:lnTo>
                    <a:lnTo>
                      <a:pt x="4409" y="1761"/>
                    </a:lnTo>
                    <a:lnTo>
                      <a:pt x="4221" y="1758"/>
                    </a:lnTo>
                    <a:lnTo>
                      <a:pt x="4019" y="1749"/>
                    </a:lnTo>
                    <a:lnTo>
                      <a:pt x="3801" y="1729"/>
                    </a:lnTo>
                    <a:lnTo>
                      <a:pt x="3574" y="1697"/>
                    </a:lnTo>
                    <a:lnTo>
                      <a:pt x="3339" y="1652"/>
                    </a:lnTo>
                    <a:lnTo>
                      <a:pt x="3098" y="1591"/>
                    </a:lnTo>
                    <a:lnTo>
                      <a:pt x="2856" y="1512"/>
                    </a:lnTo>
                    <a:lnTo>
                      <a:pt x="2736" y="1465"/>
                    </a:lnTo>
                    <a:lnTo>
                      <a:pt x="2685" y="1444"/>
                    </a:lnTo>
                    <a:lnTo>
                      <a:pt x="2592" y="1396"/>
                    </a:lnTo>
                    <a:lnTo>
                      <a:pt x="2508" y="1343"/>
                    </a:lnTo>
                    <a:lnTo>
                      <a:pt x="2432" y="1287"/>
                    </a:lnTo>
                    <a:lnTo>
                      <a:pt x="2363" y="1227"/>
                    </a:lnTo>
                    <a:lnTo>
                      <a:pt x="2301" y="1163"/>
                    </a:lnTo>
                    <a:lnTo>
                      <a:pt x="2221" y="1064"/>
                    </a:lnTo>
                    <a:lnTo>
                      <a:pt x="2135" y="925"/>
                    </a:lnTo>
                    <a:lnTo>
                      <a:pt x="2068" y="783"/>
                    </a:lnTo>
                    <a:lnTo>
                      <a:pt x="1993" y="576"/>
                    </a:lnTo>
                    <a:lnTo>
                      <a:pt x="1956" y="454"/>
                    </a:lnTo>
                    <a:lnTo>
                      <a:pt x="1931" y="371"/>
                    </a:lnTo>
                    <a:lnTo>
                      <a:pt x="1890" y="253"/>
                    </a:lnTo>
                    <a:lnTo>
                      <a:pt x="1863" y="203"/>
                    </a:lnTo>
                    <a:lnTo>
                      <a:pt x="1848" y="193"/>
                    </a:lnTo>
                    <a:lnTo>
                      <a:pt x="1844" y="192"/>
                    </a:lnTo>
                    <a:lnTo>
                      <a:pt x="1832" y="192"/>
                    </a:lnTo>
                    <a:lnTo>
                      <a:pt x="1832" y="193"/>
                    </a:lnTo>
                    <a:lnTo>
                      <a:pt x="1831" y="193"/>
                    </a:lnTo>
                    <a:lnTo>
                      <a:pt x="1807" y="205"/>
                    </a:lnTo>
                    <a:lnTo>
                      <a:pt x="1633" y="314"/>
                    </a:lnTo>
                    <a:lnTo>
                      <a:pt x="1455" y="450"/>
                    </a:lnTo>
                    <a:lnTo>
                      <a:pt x="1232" y="651"/>
                    </a:lnTo>
                    <a:lnTo>
                      <a:pt x="1038" y="851"/>
                    </a:lnTo>
                    <a:lnTo>
                      <a:pt x="898" y="1008"/>
                    </a:lnTo>
                    <a:lnTo>
                      <a:pt x="749" y="1187"/>
                    </a:lnTo>
                    <a:lnTo>
                      <a:pt x="594" y="1388"/>
                    </a:lnTo>
                    <a:lnTo>
                      <a:pt x="432" y="1614"/>
                    </a:lnTo>
                    <a:lnTo>
                      <a:pt x="264" y="1864"/>
                    </a:lnTo>
                    <a:lnTo>
                      <a:pt x="178" y="2000"/>
                    </a:lnTo>
                    <a:lnTo>
                      <a:pt x="162" y="2020"/>
                    </a:lnTo>
                    <a:lnTo>
                      <a:pt x="121" y="2043"/>
                    </a:lnTo>
                    <a:lnTo>
                      <a:pt x="96" y="204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82">
                <a:extLst>
                  <a:ext uri="{FF2B5EF4-FFF2-40B4-BE49-F238E27FC236}">
                    <a16:creationId xmlns:a16="http://schemas.microsoft.com/office/drawing/2014/main" xmlns="" id="{D185D49A-47F0-44FE-93B2-99052E381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86" y="3035"/>
                <a:ext cx="846" cy="556"/>
              </a:xfrm>
              <a:custGeom>
                <a:avLst/>
                <a:gdLst>
                  <a:gd name="T0" fmla="*/ 2440 w 2537"/>
                  <a:gd name="T1" fmla="*/ 1668 h 1668"/>
                  <a:gd name="T2" fmla="*/ 2335 w 2537"/>
                  <a:gd name="T3" fmla="*/ 1662 h 1668"/>
                  <a:gd name="T4" fmla="*/ 1942 w 2537"/>
                  <a:gd name="T5" fmla="*/ 1619 h 1668"/>
                  <a:gd name="T6" fmla="*/ 1568 w 2537"/>
                  <a:gd name="T7" fmla="*/ 1549 h 1668"/>
                  <a:gd name="T8" fmla="*/ 1212 w 2537"/>
                  <a:gd name="T9" fmla="*/ 1452 h 1668"/>
                  <a:gd name="T10" fmla="*/ 959 w 2537"/>
                  <a:gd name="T11" fmla="*/ 1358 h 1668"/>
                  <a:gd name="T12" fmla="*/ 782 w 2537"/>
                  <a:gd name="T13" fmla="*/ 1275 h 1668"/>
                  <a:gd name="T14" fmla="*/ 584 w 2537"/>
                  <a:gd name="T15" fmla="*/ 1142 h 1668"/>
                  <a:gd name="T16" fmla="*/ 425 w 2537"/>
                  <a:gd name="T17" fmla="*/ 993 h 1668"/>
                  <a:gd name="T18" fmla="*/ 299 w 2537"/>
                  <a:gd name="T19" fmla="*/ 831 h 1668"/>
                  <a:gd name="T20" fmla="*/ 143 w 2537"/>
                  <a:gd name="T21" fmla="*/ 541 h 1668"/>
                  <a:gd name="T22" fmla="*/ 14 w 2537"/>
                  <a:gd name="T23" fmla="*/ 167 h 1668"/>
                  <a:gd name="T24" fmla="*/ 4 w 2537"/>
                  <a:gd name="T25" fmla="*/ 135 h 1668"/>
                  <a:gd name="T26" fmla="*/ 1 w 2537"/>
                  <a:gd name="T27" fmla="*/ 76 h 1668"/>
                  <a:gd name="T28" fmla="*/ 44 w 2537"/>
                  <a:gd name="T29" fmla="*/ 13 h 1668"/>
                  <a:gd name="T30" fmla="*/ 81 w 2537"/>
                  <a:gd name="T31" fmla="*/ 0 h 1668"/>
                  <a:gd name="T32" fmla="*/ 149 w 2537"/>
                  <a:gd name="T33" fmla="*/ 13 h 1668"/>
                  <a:gd name="T34" fmla="*/ 180 w 2537"/>
                  <a:gd name="T35" fmla="*/ 56 h 1668"/>
                  <a:gd name="T36" fmla="*/ 233 w 2537"/>
                  <a:gd name="T37" fmla="*/ 234 h 1668"/>
                  <a:gd name="T38" fmla="*/ 387 w 2537"/>
                  <a:gd name="T39" fmla="*/ 606 h 1668"/>
                  <a:gd name="T40" fmla="*/ 564 w 2537"/>
                  <a:gd name="T41" fmla="*/ 861 h 1668"/>
                  <a:gd name="T42" fmla="*/ 703 w 2537"/>
                  <a:gd name="T43" fmla="*/ 993 h 1668"/>
                  <a:gd name="T44" fmla="*/ 877 w 2537"/>
                  <a:gd name="T45" fmla="*/ 1109 h 1668"/>
                  <a:gd name="T46" fmla="*/ 1030 w 2537"/>
                  <a:gd name="T47" fmla="*/ 1182 h 1668"/>
                  <a:gd name="T48" fmla="*/ 1273 w 2537"/>
                  <a:gd name="T49" fmla="*/ 1270 h 1668"/>
                  <a:gd name="T50" fmla="*/ 1612 w 2537"/>
                  <a:gd name="T51" fmla="*/ 1364 h 1668"/>
                  <a:gd name="T52" fmla="*/ 1972 w 2537"/>
                  <a:gd name="T53" fmla="*/ 1432 h 1668"/>
                  <a:gd name="T54" fmla="*/ 2349 w 2537"/>
                  <a:gd name="T55" fmla="*/ 1472 h 1668"/>
                  <a:gd name="T56" fmla="*/ 2465 w 2537"/>
                  <a:gd name="T57" fmla="*/ 1479 h 1668"/>
                  <a:gd name="T58" fmla="*/ 2523 w 2537"/>
                  <a:gd name="T59" fmla="*/ 1522 h 1668"/>
                  <a:gd name="T60" fmla="*/ 2537 w 2537"/>
                  <a:gd name="T61" fmla="*/ 1576 h 1668"/>
                  <a:gd name="T62" fmla="*/ 2520 w 2537"/>
                  <a:gd name="T63" fmla="*/ 1628 h 1668"/>
                  <a:gd name="T64" fmla="*/ 2460 w 2537"/>
                  <a:gd name="T65" fmla="*/ 1667 h 1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37" h="1668">
                    <a:moveTo>
                      <a:pt x="2441" y="1668"/>
                    </a:moveTo>
                    <a:lnTo>
                      <a:pt x="2440" y="1668"/>
                    </a:lnTo>
                    <a:lnTo>
                      <a:pt x="2437" y="1668"/>
                    </a:lnTo>
                    <a:lnTo>
                      <a:pt x="2335" y="1662"/>
                    </a:lnTo>
                    <a:lnTo>
                      <a:pt x="2137" y="1645"/>
                    </a:lnTo>
                    <a:lnTo>
                      <a:pt x="1942" y="1619"/>
                    </a:lnTo>
                    <a:lnTo>
                      <a:pt x="1753" y="1588"/>
                    </a:lnTo>
                    <a:lnTo>
                      <a:pt x="1568" y="1549"/>
                    </a:lnTo>
                    <a:lnTo>
                      <a:pt x="1387" y="1503"/>
                    </a:lnTo>
                    <a:lnTo>
                      <a:pt x="1212" y="1452"/>
                    </a:lnTo>
                    <a:lnTo>
                      <a:pt x="1042" y="1391"/>
                    </a:lnTo>
                    <a:lnTo>
                      <a:pt x="959" y="1358"/>
                    </a:lnTo>
                    <a:lnTo>
                      <a:pt x="897" y="1333"/>
                    </a:lnTo>
                    <a:lnTo>
                      <a:pt x="782" y="1275"/>
                    </a:lnTo>
                    <a:lnTo>
                      <a:pt x="679" y="1211"/>
                    </a:lnTo>
                    <a:lnTo>
                      <a:pt x="584" y="1142"/>
                    </a:lnTo>
                    <a:lnTo>
                      <a:pt x="501" y="1069"/>
                    </a:lnTo>
                    <a:lnTo>
                      <a:pt x="425" y="993"/>
                    </a:lnTo>
                    <a:lnTo>
                      <a:pt x="359" y="912"/>
                    </a:lnTo>
                    <a:lnTo>
                      <a:pt x="299" y="831"/>
                    </a:lnTo>
                    <a:lnTo>
                      <a:pt x="223" y="706"/>
                    </a:lnTo>
                    <a:lnTo>
                      <a:pt x="143" y="541"/>
                    </a:lnTo>
                    <a:lnTo>
                      <a:pt x="54" y="303"/>
                    </a:lnTo>
                    <a:lnTo>
                      <a:pt x="14" y="167"/>
                    </a:lnTo>
                    <a:lnTo>
                      <a:pt x="10" y="151"/>
                    </a:lnTo>
                    <a:lnTo>
                      <a:pt x="4" y="135"/>
                    </a:lnTo>
                    <a:lnTo>
                      <a:pt x="0" y="115"/>
                    </a:lnTo>
                    <a:lnTo>
                      <a:pt x="1" y="76"/>
                    </a:lnTo>
                    <a:lnTo>
                      <a:pt x="17" y="41"/>
                    </a:lnTo>
                    <a:lnTo>
                      <a:pt x="44" y="13"/>
                    </a:lnTo>
                    <a:lnTo>
                      <a:pt x="61" y="5"/>
                    </a:lnTo>
                    <a:lnTo>
                      <a:pt x="81" y="0"/>
                    </a:lnTo>
                    <a:lnTo>
                      <a:pt x="117" y="0"/>
                    </a:lnTo>
                    <a:lnTo>
                      <a:pt x="149" y="13"/>
                    </a:lnTo>
                    <a:lnTo>
                      <a:pt x="173" y="39"/>
                    </a:lnTo>
                    <a:lnTo>
                      <a:pt x="180" y="56"/>
                    </a:lnTo>
                    <a:lnTo>
                      <a:pt x="195" y="101"/>
                    </a:lnTo>
                    <a:lnTo>
                      <a:pt x="233" y="234"/>
                    </a:lnTo>
                    <a:lnTo>
                      <a:pt x="314" y="455"/>
                    </a:lnTo>
                    <a:lnTo>
                      <a:pt x="387" y="606"/>
                    </a:lnTo>
                    <a:lnTo>
                      <a:pt x="478" y="755"/>
                    </a:lnTo>
                    <a:lnTo>
                      <a:pt x="564" y="861"/>
                    </a:lnTo>
                    <a:lnTo>
                      <a:pt x="630" y="928"/>
                    </a:lnTo>
                    <a:lnTo>
                      <a:pt x="703" y="993"/>
                    </a:lnTo>
                    <a:lnTo>
                      <a:pt x="785" y="1053"/>
                    </a:lnTo>
                    <a:lnTo>
                      <a:pt x="877" y="1109"/>
                    </a:lnTo>
                    <a:lnTo>
                      <a:pt x="976" y="1159"/>
                    </a:lnTo>
                    <a:lnTo>
                      <a:pt x="1030" y="1182"/>
                    </a:lnTo>
                    <a:lnTo>
                      <a:pt x="1109" y="1212"/>
                    </a:lnTo>
                    <a:lnTo>
                      <a:pt x="1273" y="1270"/>
                    </a:lnTo>
                    <a:lnTo>
                      <a:pt x="1440" y="1320"/>
                    </a:lnTo>
                    <a:lnTo>
                      <a:pt x="1612" y="1364"/>
                    </a:lnTo>
                    <a:lnTo>
                      <a:pt x="1790" y="1401"/>
                    </a:lnTo>
                    <a:lnTo>
                      <a:pt x="1972" y="1432"/>
                    </a:lnTo>
                    <a:lnTo>
                      <a:pt x="2159" y="1455"/>
                    </a:lnTo>
                    <a:lnTo>
                      <a:pt x="2349" y="1472"/>
                    </a:lnTo>
                    <a:lnTo>
                      <a:pt x="2445" y="1476"/>
                    </a:lnTo>
                    <a:lnTo>
                      <a:pt x="2465" y="1479"/>
                    </a:lnTo>
                    <a:lnTo>
                      <a:pt x="2498" y="1495"/>
                    </a:lnTo>
                    <a:lnTo>
                      <a:pt x="2523" y="1522"/>
                    </a:lnTo>
                    <a:lnTo>
                      <a:pt x="2536" y="1558"/>
                    </a:lnTo>
                    <a:lnTo>
                      <a:pt x="2537" y="1576"/>
                    </a:lnTo>
                    <a:lnTo>
                      <a:pt x="2534" y="1595"/>
                    </a:lnTo>
                    <a:lnTo>
                      <a:pt x="2520" y="1628"/>
                    </a:lnTo>
                    <a:lnTo>
                      <a:pt x="2494" y="1652"/>
                    </a:lnTo>
                    <a:lnTo>
                      <a:pt x="2460" y="1667"/>
                    </a:lnTo>
                    <a:lnTo>
                      <a:pt x="2441" y="166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83">
                <a:extLst>
                  <a:ext uri="{FF2B5EF4-FFF2-40B4-BE49-F238E27FC236}">
                    <a16:creationId xmlns:a16="http://schemas.microsoft.com/office/drawing/2014/main" xmlns="" id="{DE6136C5-0682-4B3E-89F5-4AAA087D40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" y="4214"/>
                <a:ext cx="849" cy="605"/>
              </a:xfrm>
              <a:custGeom>
                <a:avLst/>
                <a:gdLst>
                  <a:gd name="T0" fmla="*/ 2438 w 2546"/>
                  <a:gd name="T1" fmla="*/ 1815 h 1815"/>
                  <a:gd name="T2" fmla="*/ 2414 w 2546"/>
                  <a:gd name="T3" fmla="*/ 1811 h 1815"/>
                  <a:gd name="T4" fmla="*/ 2360 w 2546"/>
                  <a:gd name="T5" fmla="*/ 1764 h 1815"/>
                  <a:gd name="T6" fmla="*/ 2349 w 2546"/>
                  <a:gd name="T7" fmla="*/ 1708 h 1815"/>
                  <a:gd name="T8" fmla="*/ 2354 w 2546"/>
                  <a:gd name="T9" fmla="*/ 1587 h 1815"/>
                  <a:gd name="T10" fmla="*/ 2322 w 2546"/>
                  <a:gd name="T11" fmla="*/ 1375 h 1815"/>
                  <a:gd name="T12" fmla="*/ 2239 w 2546"/>
                  <a:gd name="T13" fmla="*/ 1203 h 1815"/>
                  <a:gd name="T14" fmla="*/ 2190 w 2546"/>
                  <a:gd name="T15" fmla="*/ 1151 h 1815"/>
                  <a:gd name="T16" fmla="*/ 2044 w 2546"/>
                  <a:gd name="T17" fmla="*/ 1077 h 1815"/>
                  <a:gd name="T18" fmla="*/ 1561 w 2546"/>
                  <a:gd name="T19" fmla="*/ 925 h 1815"/>
                  <a:gd name="T20" fmla="*/ 1015 w 2546"/>
                  <a:gd name="T21" fmla="*/ 758 h 1815"/>
                  <a:gd name="T22" fmla="*/ 586 w 2546"/>
                  <a:gd name="T23" fmla="*/ 586 h 1815"/>
                  <a:gd name="T24" fmla="*/ 262 w 2546"/>
                  <a:gd name="T25" fmla="*/ 394 h 1815"/>
                  <a:gd name="T26" fmla="*/ 110 w 2546"/>
                  <a:gd name="T27" fmla="*/ 262 h 1815"/>
                  <a:gd name="T28" fmla="*/ 19 w 2546"/>
                  <a:gd name="T29" fmla="*/ 150 h 1815"/>
                  <a:gd name="T30" fmla="*/ 0 w 2546"/>
                  <a:gd name="T31" fmla="*/ 97 h 1815"/>
                  <a:gd name="T32" fmla="*/ 26 w 2546"/>
                  <a:gd name="T33" fmla="*/ 30 h 1815"/>
                  <a:gd name="T34" fmla="*/ 59 w 2546"/>
                  <a:gd name="T35" fmla="*/ 7 h 1815"/>
                  <a:gd name="T36" fmla="*/ 130 w 2546"/>
                  <a:gd name="T37" fmla="*/ 6 h 1815"/>
                  <a:gd name="T38" fmla="*/ 175 w 2546"/>
                  <a:gd name="T39" fmla="*/ 40 h 1815"/>
                  <a:gd name="T40" fmla="*/ 255 w 2546"/>
                  <a:gd name="T41" fmla="*/ 137 h 1815"/>
                  <a:gd name="T42" fmla="*/ 393 w 2546"/>
                  <a:gd name="T43" fmla="*/ 254 h 1815"/>
                  <a:gd name="T44" fmla="*/ 694 w 2546"/>
                  <a:gd name="T45" fmla="*/ 426 h 1815"/>
                  <a:gd name="T46" fmla="*/ 1097 w 2546"/>
                  <a:gd name="T47" fmla="*/ 583 h 1815"/>
                  <a:gd name="T48" fmla="*/ 1614 w 2546"/>
                  <a:gd name="T49" fmla="*/ 741 h 1815"/>
                  <a:gd name="T50" fmla="*/ 1968 w 2546"/>
                  <a:gd name="T51" fmla="*/ 847 h 1815"/>
                  <a:gd name="T52" fmla="*/ 2263 w 2546"/>
                  <a:gd name="T53" fmla="*/ 972 h 1815"/>
                  <a:gd name="T54" fmla="*/ 2342 w 2546"/>
                  <a:gd name="T55" fmla="*/ 1032 h 1815"/>
                  <a:gd name="T56" fmla="*/ 2405 w 2546"/>
                  <a:gd name="T57" fmla="*/ 1108 h 1815"/>
                  <a:gd name="T58" fmla="*/ 2500 w 2546"/>
                  <a:gd name="T59" fmla="*/ 1305 h 1815"/>
                  <a:gd name="T60" fmla="*/ 2542 w 2546"/>
                  <a:gd name="T61" fmla="*/ 1524 h 1815"/>
                  <a:gd name="T62" fmla="*/ 2542 w 2546"/>
                  <a:gd name="T63" fmla="*/ 1712 h 1815"/>
                  <a:gd name="T64" fmla="*/ 2536 w 2546"/>
                  <a:gd name="T65" fmla="*/ 1749 h 1815"/>
                  <a:gd name="T66" fmla="*/ 2494 w 2546"/>
                  <a:gd name="T67" fmla="*/ 1802 h 1815"/>
                  <a:gd name="T68" fmla="*/ 2444 w 2546"/>
                  <a:gd name="T69" fmla="*/ 1815 h 1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46" h="1815">
                    <a:moveTo>
                      <a:pt x="2444" y="1815"/>
                    </a:moveTo>
                    <a:lnTo>
                      <a:pt x="2438" y="1815"/>
                    </a:lnTo>
                    <a:lnTo>
                      <a:pt x="2433" y="1815"/>
                    </a:lnTo>
                    <a:lnTo>
                      <a:pt x="2414" y="1811"/>
                    </a:lnTo>
                    <a:lnTo>
                      <a:pt x="2381" y="1792"/>
                    </a:lnTo>
                    <a:lnTo>
                      <a:pt x="2360" y="1764"/>
                    </a:lnTo>
                    <a:lnTo>
                      <a:pt x="2349" y="1728"/>
                    </a:lnTo>
                    <a:lnTo>
                      <a:pt x="2349" y="1708"/>
                    </a:lnTo>
                    <a:lnTo>
                      <a:pt x="2351" y="1696"/>
                    </a:lnTo>
                    <a:lnTo>
                      <a:pt x="2354" y="1587"/>
                    </a:lnTo>
                    <a:lnTo>
                      <a:pt x="2341" y="1464"/>
                    </a:lnTo>
                    <a:lnTo>
                      <a:pt x="2322" y="1375"/>
                    </a:lnTo>
                    <a:lnTo>
                      <a:pt x="2288" y="1286"/>
                    </a:lnTo>
                    <a:lnTo>
                      <a:pt x="2239" y="1203"/>
                    </a:lnTo>
                    <a:lnTo>
                      <a:pt x="2206" y="1166"/>
                    </a:lnTo>
                    <a:lnTo>
                      <a:pt x="2190" y="1151"/>
                    </a:lnTo>
                    <a:lnTo>
                      <a:pt x="2143" y="1121"/>
                    </a:lnTo>
                    <a:lnTo>
                      <a:pt x="2044" y="1077"/>
                    </a:lnTo>
                    <a:lnTo>
                      <a:pt x="1772" y="985"/>
                    </a:lnTo>
                    <a:lnTo>
                      <a:pt x="1561" y="925"/>
                    </a:lnTo>
                    <a:lnTo>
                      <a:pt x="1347" y="863"/>
                    </a:lnTo>
                    <a:lnTo>
                      <a:pt x="1015" y="758"/>
                    </a:lnTo>
                    <a:lnTo>
                      <a:pt x="796" y="678"/>
                    </a:lnTo>
                    <a:lnTo>
                      <a:pt x="586" y="586"/>
                    </a:lnTo>
                    <a:lnTo>
                      <a:pt x="393" y="482"/>
                    </a:lnTo>
                    <a:lnTo>
                      <a:pt x="262" y="394"/>
                    </a:lnTo>
                    <a:lnTo>
                      <a:pt x="182" y="330"/>
                    </a:lnTo>
                    <a:lnTo>
                      <a:pt x="110" y="262"/>
                    </a:lnTo>
                    <a:lnTo>
                      <a:pt x="46" y="189"/>
                    </a:lnTo>
                    <a:lnTo>
                      <a:pt x="19" y="150"/>
                    </a:lnTo>
                    <a:lnTo>
                      <a:pt x="8" y="133"/>
                    </a:lnTo>
                    <a:lnTo>
                      <a:pt x="0" y="97"/>
                    </a:lnTo>
                    <a:lnTo>
                      <a:pt x="7" y="61"/>
                    </a:lnTo>
                    <a:lnTo>
                      <a:pt x="26" y="30"/>
                    </a:lnTo>
                    <a:lnTo>
                      <a:pt x="41" y="17"/>
                    </a:lnTo>
                    <a:lnTo>
                      <a:pt x="59" y="7"/>
                    </a:lnTo>
                    <a:lnTo>
                      <a:pt x="95" y="0"/>
                    </a:lnTo>
                    <a:lnTo>
                      <a:pt x="130" y="6"/>
                    </a:lnTo>
                    <a:lnTo>
                      <a:pt x="162" y="26"/>
                    </a:lnTo>
                    <a:lnTo>
                      <a:pt x="175" y="40"/>
                    </a:lnTo>
                    <a:lnTo>
                      <a:pt x="199" y="74"/>
                    </a:lnTo>
                    <a:lnTo>
                      <a:pt x="255" y="137"/>
                    </a:lnTo>
                    <a:lnTo>
                      <a:pt x="321" y="198"/>
                    </a:lnTo>
                    <a:lnTo>
                      <a:pt x="393" y="254"/>
                    </a:lnTo>
                    <a:lnTo>
                      <a:pt x="513" y="332"/>
                    </a:lnTo>
                    <a:lnTo>
                      <a:pt x="694" y="426"/>
                    </a:lnTo>
                    <a:lnTo>
                      <a:pt x="890" y="510"/>
                    </a:lnTo>
                    <a:lnTo>
                      <a:pt x="1097" y="583"/>
                    </a:lnTo>
                    <a:lnTo>
                      <a:pt x="1412" y="682"/>
                    </a:lnTo>
                    <a:lnTo>
                      <a:pt x="1614" y="741"/>
                    </a:lnTo>
                    <a:lnTo>
                      <a:pt x="1740" y="778"/>
                    </a:lnTo>
                    <a:lnTo>
                      <a:pt x="1968" y="847"/>
                    </a:lnTo>
                    <a:lnTo>
                      <a:pt x="2156" y="916"/>
                    </a:lnTo>
                    <a:lnTo>
                      <a:pt x="2263" y="972"/>
                    </a:lnTo>
                    <a:lnTo>
                      <a:pt x="2321" y="1011"/>
                    </a:lnTo>
                    <a:lnTo>
                      <a:pt x="2342" y="1032"/>
                    </a:lnTo>
                    <a:lnTo>
                      <a:pt x="2365" y="1057"/>
                    </a:lnTo>
                    <a:lnTo>
                      <a:pt x="2405" y="1108"/>
                    </a:lnTo>
                    <a:lnTo>
                      <a:pt x="2454" y="1190"/>
                    </a:lnTo>
                    <a:lnTo>
                      <a:pt x="2500" y="1305"/>
                    </a:lnTo>
                    <a:lnTo>
                      <a:pt x="2527" y="1418"/>
                    </a:lnTo>
                    <a:lnTo>
                      <a:pt x="2542" y="1524"/>
                    </a:lnTo>
                    <a:lnTo>
                      <a:pt x="2546" y="1615"/>
                    </a:lnTo>
                    <a:lnTo>
                      <a:pt x="2542" y="1712"/>
                    </a:lnTo>
                    <a:lnTo>
                      <a:pt x="2539" y="1732"/>
                    </a:lnTo>
                    <a:lnTo>
                      <a:pt x="2536" y="1749"/>
                    </a:lnTo>
                    <a:lnTo>
                      <a:pt x="2520" y="1779"/>
                    </a:lnTo>
                    <a:lnTo>
                      <a:pt x="2494" y="1802"/>
                    </a:lnTo>
                    <a:lnTo>
                      <a:pt x="2463" y="1814"/>
                    </a:lnTo>
                    <a:lnTo>
                      <a:pt x="2444" y="181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84">
                <a:extLst>
                  <a:ext uri="{FF2B5EF4-FFF2-40B4-BE49-F238E27FC236}">
                    <a16:creationId xmlns:a16="http://schemas.microsoft.com/office/drawing/2014/main" xmlns="" id="{2FC573EA-AA68-4423-A5B9-5BE808AA96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7" y="4819"/>
                <a:ext cx="64" cy="199"/>
              </a:xfrm>
              <a:custGeom>
                <a:avLst/>
                <a:gdLst>
                  <a:gd name="T0" fmla="*/ 95 w 191"/>
                  <a:gd name="T1" fmla="*/ 597 h 597"/>
                  <a:gd name="T2" fmla="*/ 76 w 191"/>
                  <a:gd name="T3" fmla="*/ 595 h 597"/>
                  <a:gd name="T4" fmla="*/ 42 w 191"/>
                  <a:gd name="T5" fmla="*/ 581 h 597"/>
                  <a:gd name="T6" fmla="*/ 16 w 191"/>
                  <a:gd name="T7" fmla="*/ 555 h 597"/>
                  <a:gd name="T8" fmla="*/ 2 w 191"/>
                  <a:gd name="T9" fmla="*/ 521 h 597"/>
                  <a:gd name="T10" fmla="*/ 0 w 191"/>
                  <a:gd name="T11" fmla="*/ 501 h 597"/>
                  <a:gd name="T12" fmla="*/ 0 w 191"/>
                  <a:gd name="T13" fmla="*/ 96 h 597"/>
                  <a:gd name="T14" fmla="*/ 2 w 191"/>
                  <a:gd name="T15" fmla="*/ 76 h 597"/>
                  <a:gd name="T16" fmla="*/ 16 w 191"/>
                  <a:gd name="T17" fmla="*/ 42 h 597"/>
                  <a:gd name="T18" fmla="*/ 42 w 191"/>
                  <a:gd name="T19" fmla="*/ 16 h 597"/>
                  <a:gd name="T20" fmla="*/ 76 w 191"/>
                  <a:gd name="T21" fmla="*/ 2 h 597"/>
                  <a:gd name="T22" fmla="*/ 95 w 191"/>
                  <a:gd name="T23" fmla="*/ 0 h 597"/>
                  <a:gd name="T24" fmla="*/ 115 w 191"/>
                  <a:gd name="T25" fmla="*/ 2 h 597"/>
                  <a:gd name="T26" fmla="*/ 150 w 191"/>
                  <a:gd name="T27" fmla="*/ 16 h 597"/>
                  <a:gd name="T28" fmla="*/ 175 w 191"/>
                  <a:gd name="T29" fmla="*/ 42 h 597"/>
                  <a:gd name="T30" fmla="*/ 190 w 191"/>
                  <a:gd name="T31" fmla="*/ 76 h 597"/>
                  <a:gd name="T32" fmla="*/ 191 w 191"/>
                  <a:gd name="T33" fmla="*/ 96 h 597"/>
                  <a:gd name="T34" fmla="*/ 191 w 191"/>
                  <a:gd name="T35" fmla="*/ 501 h 597"/>
                  <a:gd name="T36" fmla="*/ 190 w 191"/>
                  <a:gd name="T37" fmla="*/ 521 h 597"/>
                  <a:gd name="T38" fmla="*/ 175 w 191"/>
                  <a:gd name="T39" fmla="*/ 555 h 597"/>
                  <a:gd name="T40" fmla="*/ 150 w 191"/>
                  <a:gd name="T41" fmla="*/ 581 h 597"/>
                  <a:gd name="T42" fmla="*/ 115 w 191"/>
                  <a:gd name="T43" fmla="*/ 595 h 597"/>
                  <a:gd name="T44" fmla="*/ 95 w 191"/>
                  <a:gd name="T45" fmla="*/ 597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1" h="597">
                    <a:moveTo>
                      <a:pt x="95" y="597"/>
                    </a:moveTo>
                    <a:lnTo>
                      <a:pt x="76" y="595"/>
                    </a:lnTo>
                    <a:lnTo>
                      <a:pt x="42" y="581"/>
                    </a:lnTo>
                    <a:lnTo>
                      <a:pt x="16" y="555"/>
                    </a:lnTo>
                    <a:lnTo>
                      <a:pt x="2" y="521"/>
                    </a:lnTo>
                    <a:lnTo>
                      <a:pt x="0" y="501"/>
                    </a:lnTo>
                    <a:lnTo>
                      <a:pt x="0" y="96"/>
                    </a:lnTo>
                    <a:lnTo>
                      <a:pt x="2" y="76"/>
                    </a:lnTo>
                    <a:lnTo>
                      <a:pt x="16" y="42"/>
                    </a:lnTo>
                    <a:lnTo>
                      <a:pt x="42" y="16"/>
                    </a:lnTo>
                    <a:lnTo>
                      <a:pt x="76" y="2"/>
                    </a:lnTo>
                    <a:lnTo>
                      <a:pt x="95" y="0"/>
                    </a:lnTo>
                    <a:lnTo>
                      <a:pt x="115" y="2"/>
                    </a:lnTo>
                    <a:lnTo>
                      <a:pt x="150" y="16"/>
                    </a:lnTo>
                    <a:lnTo>
                      <a:pt x="175" y="42"/>
                    </a:lnTo>
                    <a:lnTo>
                      <a:pt x="190" y="76"/>
                    </a:lnTo>
                    <a:lnTo>
                      <a:pt x="191" y="96"/>
                    </a:lnTo>
                    <a:lnTo>
                      <a:pt x="191" y="501"/>
                    </a:lnTo>
                    <a:lnTo>
                      <a:pt x="190" y="521"/>
                    </a:lnTo>
                    <a:lnTo>
                      <a:pt x="175" y="555"/>
                    </a:lnTo>
                    <a:lnTo>
                      <a:pt x="150" y="581"/>
                    </a:lnTo>
                    <a:lnTo>
                      <a:pt x="115" y="595"/>
                    </a:lnTo>
                    <a:lnTo>
                      <a:pt x="95" y="597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85">
                <a:extLst>
                  <a:ext uri="{FF2B5EF4-FFF2-40B4-BE49-F238E27FC236}">
                    <a16:creationId xmlns:a16="http://schemas.microsoft.com/office/drawing/2014/main" xmlns="" id="{39084D94-B878-451C-B1D8-E115B3E547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3" y="3274"/>
                <a:ext cx="491" cy="1004"/>
              </a:xfrm>
              <a:custGeom>
                <a:avLst/>
                <a:gdLst>
                  <a:gd name="T0" fmla="*/ 1378 w 1474"/>
                  <a:gd name="T1" fmla="*/ 3011 h 3011"/>
                  <a:gd name="T2" fmla="*/ 1359 w 1474"/>
                  <a:gd name="T3" fmla="*/ 3009 h 3011"/>
                  <a:gd name="T4" fmla="*/ 1322 w 1474"/>
                  <a:gd name="T5" fmla="*/ 2993 h 3011"/>
                  <a:gd name="T6" fmla="*/ 1306 w 1474"/>
                  <a:gd name="T7" fmla="*/ 2979 h 3011"/>
                  <a:gd name="T8" fmla="*/ 1194 w 1474"/>
                  <a:gd name="T9" fmla="*/ 2850 h 3011"/>
                  <a:gd name="T10" fmla="*/ 988 w 1474"/>
                  <a:gd name="T11" fmla="*/ 2580 h 3011"/>
                  <a:gd name="T12" fmla="*/ 895 w 1474"/>
                  <a:gd name="T13" fmla="*/ 2443 h 3011"/>
                  <a:gd name="T14" fmla="*/ 810 w 1474"/>
                  <a:gd name="T15" fmla="*/ 2311 h 3011"/>
                  <a:gd name="T16" fmla="*/ 658 w 1474"/>
                  <a:gd name="T17" fmla="*/ 2048 h 3011"/>
                  <a:gd name="T18" fmla="*/ 525 w 1474"/>
                  <a:gd name="T19" fmla="*/ 1789 h 3011"/>
                  <a:gd name="T20" fmla="*/ 410 w 1474"/>
                  <a:gd name="T21" fmla="*/ 1533 h 3011"/>
                  <a:gd name="T22" fmla="*/ 311 w 1474"/>
                  <a:gd name="T23" fmla="*/ 1287 h 3011"/>
                  <a:gd name="T24" fmla="*/ 230 w 1474"/>
                  <a:gd name="T25" fmla="*/ 1053 h 3011"/>
                  <a:gd name="T26" fmla="*/ 161 w 1474"/>
                  <a:gd name="T27" fmla="*/ 832 h 3011"/>
                  <a:gd name="T28" fmla="*/ 106 w 1474"/>
                  <a:gd name="T29" fmla="*/ 630 h 3011"/>
                  <a:gd name="T30" fmla="*/ 83 w 1474"/>
                  <a:gd name="T31" fmla="*/ 537 h 3011"/>
                  <a:gd name="T32" fmla="*/ 43 w 1474"/>
                  <a:gd name="T33" fmla="*/ 353 h 3011"/>
                  <a:gd name="T34" fmla="*/ 5 w 1474"/>
                  <a:gd name="T35" fmla="*/ 132 h 3011"/>
                  <a:gd name="T36" fmla="*/ 2 w 1474"/>
                  <a:gd name="T37" fmla="*/ 108 h 3011"/>
                  <a:gd name="T38" fmla="*/ 0 w 1474"/>
                  <a:gd name="T39" fmla="*/ 88 h 3011"/>
                  <a:gd name="T40" fmla="*/ 10 w 1474"/>
                  <a:gd name="T41" fmla="*/ 52 h 3011"/>
                  <a:gd name="T42" fmla="*/ 33 w 1474"/>
                  <a:gd name="T43" fmla="*/ 23 h 3011"/>
                  <a:gd name="T44" fmla="*/ 66 w 1474"/>
                  <a:gd name="T45" fmla="*/ 5 h 3011"/>
                  <a:gd name="T46" fmla="*/ 85 w 1474"/>
                  <a:gd name="T47" fmla="*/ 2 h 3011"/>
                  <a:gd name="T48" fmla="*/ 104 w 1474"/>
                  <a:gd name="T49" fmla="*/ 0 h 3011"/>
                  <a:gd name="T50" fmla="*/ 138 w 1474"/>
                  <a:gd name="T51" fmla="*/ 12 h 3011"/>
                  <a:gd name="T52" fmla="*/ 168 w 1474"/>
                  <a:gd name="T53" fmla="*/ 33 h 3011"/>
                  <a:gd name="T54" fmla="*/ 187 w 1474"/>
                  <a:gd name="T55" fmla="*/ 66 h 3011"/>
                  <a:gd name="T56" fmla="*/ 191 w 1474"/>
                  <a:gd name="T57" fmla="*/ 85 h 3011"/>
                  <a:gd name="T58" fmla="*/ 194 w 1474"/>
                  <a:gd name="T59" fmla="*/ 105 h 3011"/>
                  <a:gd name="T60" fmla="*/ 230 w 1474"/>
                  <a:gd name="T61" fmla="*/ 317 h 3011"/>
                  <a:gd name="T62" fmla="*/ 270 w 1474"/>
                  <a:gd name="T63" fmla="*/ 492 h 3011"/>
                  <a:gd name="T64" fmla="*/ 314 w 1474"/>
                  <a:gd name="T65" fmla="*/ 676 h 3011"/>
                  <a:gd name="T66" fmla="*/ 410 w 1474"/>
                  <a:gd name="T67" fmla="*/ 991 h 3011"/>
                  <a:gd name="T68" fmla="*/ 491 w 1474"/>
                  <a:gd name="T69" fmla="*/ 1219 h 3011"/>
                  <a:gd name="T70" fmla="*/ 585 w 1474"/>
                  <a:gd name="T71" fmla="*/ 1457 h 3011"/>
                  <a:gd name="T72" fmla="*/ 697 w 1474"/>
                  <a:gd name="T73" fmla="*/ 1706 h 3011"/>
                  <a:gd name="T74" fmla="*/ 825 w 1474"/>
                  <a:gd name="T75" fmla="*/ 1956 h 3011"/>
                  <a:gd name="T76" fmla="*/ 972 w 1474"/>
                  <a:gd name="T77" fmla="*/ 2210 h 3011"/>
                  <a:gd name="T78" fmla="*/ 1055 w 1474"/>
                  <a:gd name="T79" fmla="*/ 2337 h 3011"/>
                  <a:gd name="T80" fmla="*/ 1144 w 1474"/>
                  <a:gd name="T81" fmla="*/ 2470 h 3011"/>
                  <a:gd name="T82" fmla="*/ 1342 w 1474"/>
                  <a:gd name="T83" fmla="*/ 2728 h 3011"/>
                  <a:gd name="T84" fmla="*/ 1450 w 1474"/>
                  <a:gd name="T85" fmla="*/ 2851 h 3011"/>
                  <a:gd name="T86" fmla="*/ 1461 w 1474"/>
                  <a:gd name="T87" fmla="*/ 2867 h 3011"/>
                  <a:gd name="T88" fmla="*/ 1474 w 1474"/>
                  <a:gd name="T89" fmla="*/ 2903 h 3011"/>
                  <a:gd name="T90" fmla="*/ 1471 w 1474"/>
                  <a:gd name="T91" fmla="*/ 2939 h 3011"/>
                  <a:gd name="T92" fmla="*/ 1455 w 1474"/>
                  <a:gd name="T93" fmla="*/ 2973 h 3011"/>
                  <a:gd name="T94" fmla="*/ 1442 w 1474"/>
                  <a:gd name="T95" fmla="*/ 2988 h 3011"/>
                  <a:gd name="T96" fmla="*/ 1428 w 1474"/>
                  <a:gd name="T97" fmla="*/ 2998 h 3011"/>
                  <a:gd name="T98" fmla="*/ 1395 w 1474"/>
                  <a:gd name="T99" fmla="*/ 3011 h 3011"/>
                  <a:gd name="T100" fmla="*/ 1378 w 1474"/>
                  <a:gd name="T101" fmla="*/ 3011 h 3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74" h="3011">
                    <a:moveTo>
                      <a:pt x="1378" y="3011"/>
                    </a:moveTo>
                    <a:lnTo>
                      <a:pt x="1359" y="3009"/>
                    </a:lnTo>
                    <a:lnTo>
                      <a:pt x="1322" y="2993"/>
                    </a:lnTo>
                    <a:lnTo>
                      <a:pt x="1306" y="2979"/>
                    </a:lnTo>
                    <a:lnTo>
                      <a:pt x="1194" y="2850"/>
                    </a:lnTo>
                    <a:lnTo>
                      <a:pt x="988" y="2580"/>
                    </a:lnTo>
                    <a:lnTo>
                      <a:pt x="895" y="2443"/>
                    </a:lnTo>
                    <a:lnTo>
                      <a:pt x="810" y="2311"/>
                    </a:lnTo>
                    <a:lnTo>
                      <a:pt x="658" y="2048"/>
                    </a:lnTo>
                    <a:lnTo>
                      <a:pt x="525" y="1789"/>
                    </a:lnTo>
                    <a:lnTo>
                      <a:pt x="410" y="1533"/>
                    </a:lnTo>
                    <a:lnTo>
                      <a:pt x="311" y="1287"/>
                    </a:lnTo>
                    <a:lnTo>
                      <a:pt x="230" y="1053"/>
                    </a:lnTo>
                    <a:lnTo>
                      <a:pt x="161" y="832"/>
                    </a:lnTo>
                    <a:lnTo>
                      <a:pt x="106" y="630"/>
                    </a:lnTo>
                    <a:lnTo>
                      <a:pt x="83" y="537"/>
                    </a:lnTo>
                    <a:lnTo>
                      <a:pt x="43" y="353"/>
                    </a:lnTo>
                    <a:lnTo>
                      <a:pt x="5" y="132"/>
                    </a:lnTo>
                    <a:lnTo>
                      <a:pt x="2" y="108"/>
                    </a:lnTo>
                    <a:lnTo>
                      <a:pt x="0" y="88"/>
                    </a:lnTo>
                    <a:lnTo>
                      <a:pt x="10" y="52"/>
                    </a:lnTo>
                    <a:lnTo>
                      <a:pt x="33" y="23"/>
                    </a:lnTo>
                    <a:lnTo>
                      <a:pt x="66" y="5"/>
                    </a:lnTo>
                    <a:lnTo>
                      <a:pt x="85" y="2"/>
                    </a:lnTo>
                    <a:lnTo>
                      <a:pt x="104" y="0"/>
                    </a:lnTo>
                    <a:lnTo>
                      <a:pt x="138" y="12"/>
                    </a:lnTo>
                    <a:lnTo>
                      <a:pt x="168" y="33"/>
                    </a:lnTo>
                    <a:lnTo>
                      <a:pt x="187" y="66"/>
                    </a:lnTo>
                    <a:lnTo>
                      <a:pt x="191" y="85"/>
                    </a:lnTo>
                    <a:lnTo>
                      <a:pt x="194" y="105"/>
                    </a:lnTo>
                    <a:lnTo>
                      <a:pt x="230" y="317"/>
                    </a:lnTo>
                    <a:lnTo>
                      <a:pt x="270" y="492"/>
                    </a:lnTo>
                    <a:lnTo>
                      <a:pt x="314" y="676"/>
                    </a:lnTo>
                    <a:lnTo>
                      <a:pt x="410" y="991"/>
                    </a:lnTo>
                    <a:lnTo>
                      <a:pt x="491" y="1219"/>
                    </a:lnTo>
                    <a:lnTo>
                      <a:pt x="585" y="1457"/>
                    </a:lnTo>
                    <a:lnTo>
                      <a:pt x="697" y="1706"/>
                    </a:lnTo>
                    <a:lnTo>
                      <a:pt x="825" y="1956"/>
                    </a:lnTo>
                    <a:lnTo>
                      <a:pt x="972" y="2210"/>
                    </a:lnTo>
                    <a:lnTo>
                      <a:pt x="1055" y="2337"/>
                    </a:lnTo>
                    <a:lnTo>
                      <a:pt x="1144" y="2470"/>
                    </a:lnTo>
                    <a:lnTo>
                      <a:pt x="1342" y="2728"/>
                    </a:lnTo>
                    <a:lnTo>
                      <a:pt x="1450" y="2851"/>
                    </a:lnTo>
                    <a:lnTo>
                      <a:pt x="1461" y="2867"/>
                    </a:lnTo>
                    <a:lnTo>
                      <a:pt x="1474" y="2903"/>
                    </a:lnTo>
                    <a:lnTo>
                      <a:pt x="1471" y="2939"/>
                    </a:lnTo>
                    <a:lnTo>
                      <a:pt x="1455" y="2973"/>
                    </a:lnTo>
                    <a:lnTo>
                      <a:pt x="1442" y="2988"/>
                    </a:lnTo>
                    <a:lnTo>
                      <a:pt x="1428" y="2998"/>
                    </a:lnTo>
                    <a:lnTo>
                      <a:pt x="1395" y="3011"/>
                    </a:lnTo>
                    <a:lnTo>
                      <a:pt x="1378" y="301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86">
                <a:extLst>
                  <a:ext uri="{FF2B5EF4-FFF2-40B4-BE49-F238E27FC236}">
                    <a16:creationId xmlns:a16="http://schemas.microsoft.com/office/drawing/2014/main" xmlns="" id="{FE482031-AB49-43BB-8051-DC2DBE1DB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3" y="3274"/>
                <a:ext cx="255" cy="64"/>
              </a:xfrm>
              <a:custGeom>
                <a:avLst/>
                <a:gdLst>
                  <a:gd name="T0" fmla="*/ 670 w 764"/>
                  <a:gd name="T1" fmla="*/ 191 h 191"/>
                  <a:gd name="T2" fmla="*/ 96 w 764"/>
                  <a:gd name="T3" fmla="*/ 191 h 191"/>
                  <a:gd name="T4" fmla="*/ 76 w 764"/>
                  <a:gd name="T5" fmla="*/ 190 h 191"/>
                  <a:gd name="T6" fmla="*/ 42 w 764"/>
                  <a:gd name="T7" fmla="*/ 175 h 191"/>
                  <a:gd name="T8" fmla="*/ 16 w 764"/>
                  <a:gd name="T9" fmla="*/ 150 h 191"/>
                  <a:gd name="T10" fmla="*/ 2 w 764"/>
                  <a:gd name="T11" fmla="*/ 115 h 191"/>
                  <a:gd name="T12" fmla="*/ 0 w 764"/>
                  <a:gd name="T13" fmla="*/ 97 h 191"/>
                  <a:gd name="T14" fmla="*/ 2 w 764"/>
                  <a:gd name="T15" fmla="*/ 76 h 191"/>
                  <a:gd name="T16" fmla="*/ 16 w 764"/>
                  <a:gd name="T17" fmla="*/ 42 h 191"/>
                  <a:gd name="T18" fmla="*/ 42 w 764"/>
                  <a:gd name="T19" fmla="*/ 16 h 191"/>
                  <a:gd name="T20" fmla="*/ 76 w 764"/>
                  <a:gd name="T21" fmla="*/ 2 h 191"/>
                  <a:gd name="T22" fmla="*/ 96 w 764"/>
                  <a:gd name="T23" fmla="*/ 0 h 191"/>
                  <a:gd name="T24" fmla="*/ 670 w 764"/>
                  <a:gd name="T25" fmla="*/ 0 h 191"/>
                  <a:gd name="T26" fmla="*/ 688 w 764"/>
                  <a:gd name="T27" fmla="*/ 2 h 191"/>
                  <a:gd name="T28" fmla="*/ 723 w 764"/>
                  <a:gd name="T29" fmla="*/ 16 h 191"/>
                  <a:gd name="T30" fmla="*/ 749 w 764"/>
                  <a:gd name="T31" fmla="*/ 42 h 191"/>
                  <a:gd name="T32" fmla="*/ 764 w 764"/>
                  <a:gd name="T33" fmla="*/ 76 h 191"/>
                  <a:gd name="T34" fmla="*/ 764 w 764"/>
                  <a:gd name="T35" fmla="*/ 97 h 191"/>
                  <a:gd name="T36" fmla="*/ 764 w 764"/>
                  <a:gd name="T37" fmla="*/ 115 h 191"/>
                  <a:gd name="T38" fmla="*/ 749 w 764"/>
                  <a:gd name="T39" fmla="*/ 150 h 191"/>
                  <a:gd name="T40" fmla="*/ 723 w 764"/>
                  <a:gd name="T41" fmla="*/ 175 h 191"/>
                  <a:gd name="T42" fmla="*/ 688 w 764"/>
                  <a:gd name="T43" fmla="*/ 190 h 191"/>
                  <a:gd name="T44" fmla="*/ 670 w 764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64" h="191">
                    <a:moveTo>
                      <a:pt x="670" y="191"/>
                    </a:moveTo>
                    <a:lnTo>
                      <a:pt x="96" y="191"/>
                    </a:lnTo>
                    <a:lnTo>
                      <a:pt x="76" y="190"/>
                    </a:lnTo>
                    <a:lnTo>
                      <a:pt x="42" y="175"/>
                    </a:lnTo>
                    <a:lnTo>
                      <a:pt x="16" y="150"/>
                    </a:lnTo>
                    <a:lnTo>
                      <a:pt x="2" y="115"/>
                    </a:lnTo>
                    <a:lnTo>
                      <a:pt x="0" y="97"/>
                    </a:lnTo>
                    <a:lnTo>
                      <a:pt x="2" y="76"/>
                    </a:lnTo>
                    <a:lnTo>
                      <a:pt x="16" y="42"/>
                    </a:lnTo>
                    <a:lnTo>
                      <a:pt x="42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670" y="0"/>
                    </a:lnTo>
                    <a:lnTo>
                      <a:pt x="688" y="2"/>
                    </a:lnTo>
                    <a:lnTo>
                      <a:pt x="723" y="16"/>
                    </a:lnTo>
                    <a:lnTo>
                      <a:pt x="749" y="42"/>
                    </a:lnTo>
                    <a:lnTo>
                      <a:pt x="764" y="76"/>
                    </a:lnTo>
                    <a:lnTo>
                      <a:pt x="764" y="97"/>
                    </a:lnTo>
                    <a:lnTo>
                      <a:pt x="764" y="115"/>
                    </a:lnTo>
                    <a:lnTo>
                      <a:pt x="749" y="150"/>
                    </a:lnTo>
                    <a:lnTo>
                      <a:pt x="723" y="175"/>
                    </a:lnTo>
                    <a:lnTo>
                      <a:pt x="688" y="190"/>
                    </a:lnTo>
                    <a:lnTo>
                      <a:pt x="670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87">
                <a:extLst>
                  <a:ext uri="{FF2B5EF4-FFF2-40B4-BE49-F238E27FC236}">
                    <a16:creationId xmlns:a16="http://schemas.microsoft.com/office/drawing/2014/main" xmlns="" id="{3327087D-7D4C-457E-9CEE-1A9AB0E5F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" y="3274"/>
                <a:ext cx="255" cy="892"/>
              </a:xfrm>
              <a:custGeom>
                <a:avLst/>
                <a:gdLst>
                  <a:gd name="T0" fmla="*/ 669 w 764"/>
                  <a:gd name="T1" fmla="*/ 2676 h 2676"/>
                  <a:gd name="T2" fmla="*/ 656 w 764"/>
                  <a:gd name="T3" fmla="*/ 2676 h 2676"/>
                  <a:gd name="T4" fmla="*/ 630 w 764"/>
                  <a:gd name="T5" fmla="*/ 2669 h 2676"/>
                  <a:gd name="T6" fmla="*/ 609 w 764"/>
                  <a:gd name="T7" fmla="*/ 2655 h 2676"/>
                  <a:gd name="T8" fmla="*/ 590 w 764"/>
                  <a:gd name="T9" fmla="*/ 2636 h 2676"/>
                  <a:gd name="T10" fmla="*/ 583 w 764"/>
                  <a:gd name="T11" fmla="*/ 2623 h 2676"/>
                  <a:gd name="T12" fmla="*/ 530 w 764"/>
                  <a:gd name="T13" fmla="*/ 2516 h 2676"/>
                  <a:gd name="T14" fmla="*/ 436 w 764"/>
                  <a:gd name="T15" fmla="*/ 2296 h 2676"/>
                  <a:gd name="T16" fmla="*/ 352 w 764"/>
                  <a:gd name="T17" fmla="*/ 2076 h 2676"/>
                  <a:gd name="T18" fmla="*/ 281 w 764"/>
                  <a:gd name="T19" fmla="*/ 1858 h 2676"/>
                  <a:gd name="T20" fmla="*/ 219 w 764"/>
                  <a:gd name="T21" fmla="*/ 1642 h 2676"/>
                  <a:gd name="T22" fmla="*/ 167 w 764"/>
                  <a:gd name="T23" fmla="*/ 1433 h 2676"/>
                  <a:gd name="T24" fmla="*/ 106 w 764"/>
                  <a:gd name="T25" fmla="*/ 1133 h 2676"/>
                  <a:gd name="T26" fmla="*/ 50 w 764"/>
                  <a:gd name="T27" fmla="*/ 772 h 2676"/>
                  <a:gd name="T28" fmla="*/ 18 w 764"/>
                  <a:gd name="T29" fmla="*/ 471 h 2676"/>
                  <a:gd name="T30" fmla="*/ 0 w 764"/>
                  <a:gd name="T31" fmla="*/ 157 h 2676"/>
                  <a:gd name="T32" fmla="*/ 0 w 764"/>
                  <a:gd name="T33" fmla="*/ 97 h 2676"/>
                  <a:gd name="T34" fmla="*/ 1 w 764"/>
                  <a:gd name="T35" fmla="*/ 76 h 2676"/>
                  <a:gd name="T36" fmla="*/ 15 w 764"/>
                  <a:gd name="T37" fmla="*/ 42 h 2676"/>
                  <a:gd name="T38" fmla="*/ 41 w 764"/>
                  <a:gd name="T39" fmla="*/ 16 h 2676"/>
                  <a:gd name="T40" fmla="*/ 76 w 764"/>
                  <a:gd name="T41" fmla="*/ 2 h 2676"/>
                  <a:gd name="T42" fmla="*/ 96 w 764"/>
                  <a:gd name="T43" fmla="*/ 0 h 2676"/>
                  <a:gd name="T44" fmla="*/ 114 w 764"/>
                  <a:gd name="T45" fmla="*/ 2 h 2676"/>
                  <a:gd name="T46" fmla="*/ 149 w 764"/>
                  <a:gd name="T47" fmla="*/ 16 h 2676"/>
                  <a:gd name="T48" fmla="*/ 175 w 764"/>
                  <a:gd name="T49" fmla="*/ 42 h 2676"/>
                  <a:gd name="T50" fmla="*/ 190 w 764"/>
                  <a:gd name="T51" fmla="*/ 76 h 2676"/>
                  <a:gd name="T52" fmla="*/ 190 w 764"/>
                  <a:gd name="T53" fmla="*/ 97 h 2676"/>
                  <a:gd name="T54" fmla="*/ 192 w 764"/>
                  <a:gd name="T55" fmla="*/ 142 h 2676"/>
                  <a:gd name="T56" fmla="*/ 209 w 764"/>
                  <a:gd name="T57" fmla="*/ 441 h 2676"/>
                  <a:gd name="T58" fmla="*/ 239 w 764"/>
                  <a:gd name="T59" fmla="*/ 733 h 2676"/>
                  <a:gd name="T60" fmla="*/ 294 w 764"/>
                  <a:gd name="T61" fmla="*/ 1086 h 2676"/>
                  <a:gd name="T62" fmla="*/ 352 w 764"/>
                  <a:gd name="T63" fmla="*/ 1380 h 2676"/>
                  <a:gd name="T64" fmla="*/ 403 w 764"/>
                  <a:gd name="T65" fmla="*/ 1585 h 2676"/>
                  <a:gd name="T66" fmla="*/ 461 w 764"/>
                  <a:gd name="T67" fmla="*/ 1794 h 2676"/>
                  <a:gd name="T68" fmla="*/ 532 w 764"/>
                  <a:gd name="T69" fmla="*/ 2008 h 2676"/>
                  <a:gd name="T70" fmla="*/ 612 w 764"/>
                  <a:gd name="T71" fmla="*/ 2222 h 2676"/>
                  <a:gd name="T72" fmla="*/ 704 w 764"/>
                  <a:gd name="T73" fmla="*/ 2434 h 2676"/>
                  <a:gd name="T74" fmla="*/ 754 w 764"/>
                  <a:gd name="T75" fmla="*/ 2539 h 2676"/>
                  <a:gd name="T76" fmla="*/ 762 w 764"/>
                  <a:gd name="T77" fmla="*/ 2556 h 2676"/>
                  <a:gd name="T78" fmla="*/ 764 w 764"/>
                  <a:gd name="T79" fmla="*/ 2593 h 2676"/>
                  <a:gd name="T80" fmla="*/ 752 w 764"/>
                  <a:gd name="T81" fmla="*/ 2628 h 2676"/>
                  <a:gd name="T82" fmla="*/ 728 w 764"/>
                  <a:gd name="T83" fmla="*/ 2656 h 2676"/>
                  <a:gd name="T84" fmla="*/ 711 w 764"/>
                  <a:gd name="T85" fmla="*/ 2666 h 2676"/>
                  <a:gd name="T86" fmla="*/ 691 w 764"/>
                  <a:gd name="T87" fmla="*/ 2675 h 2676"/>
                  <a:gd name="T88" fmla="*/ 669 w 764"/>
                  <a:gd name="T89" fmla="*/ 2676 h 2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64" h="2676">
                    <a:moveTo>
                      <a:pt x="669" y="2676"/>
                    </a:moveTo>
                    <a:lnTo>
                      <a:pt x="656" y="2676"/>
                    </a:lnTo>
                    <a:lnTo>
                      <a:pt x="630" y="2669"/>
                    </a:lnTo>
                    <a:lnTo>
                      <a:pt x="609" y="2655"/>
                    </a:lnTo>
                    <a:lnTo>
                      <a:pt x="590" y="2636"/>
                    </a:lnTo>
                    <a:lnTo>
                      <a:pt x="583" y="2623"/>
                    </a:lnTo>
                    <a:lnTo>
                      <a:pt x="530" y="2516"/>
                    </a:lnTo>
                    <a:lnTo>
                      <a:pt x="436" y="2296"/>
                    </a:lnTo>
                    <a:lnTo>
                      <a:pt x="352" y="2076"/>
                    </a:lnTo>
                    <a:lnTo>
                      <a:pt x="281" y="1858"/>
                    </a:lnTo>
                    <a:lnTo>
                      <a:pt x="219" y="1642"/>
                    </a:lnTo>
                    <a:lnTo>
                      <a:pt x="167" y="1433"/>
                    </a:lnTo>
                    <a:lnTo>
                      <a:pt x="106" y="1133"/>
                    </a:lnTo>
                    <a:lnTo>
                      <a:pt x="50" y="772"/>
                    </a:lnTo>
                    <a:lnTo>
                      <a:pt x="18" y="471"/>
                    </a:lnTo>
                    <a:lnTo>
                      <a:pt x="0" y="157"/>
                    </a:lnTo>
                    <a:lnTo>
                      <a:pt x="0" y="97"/>
                    </a:lnTo>
                    <a:lnTo>
                      <a:pt x="1" y="76"/>
                    </a:lnTo>
                    <a:lnTo>
                      <a:pt x="15" y="42"/>
                    </a:lnTo>
                    <a:lnTo>
                      <a:pt x="41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114" y="2"/>
                    </a:lnTo>
                    <a:lnTo>
                      <a:pt x="149" y="16"/>
                    </a:lnTo>
                    <a:lnTo>
                      <a:pt x="175" y="42"/>
                    </a:lnTo>
                    <a:lnTo>
                      <a:pt x="190" y="76"/>
                    </a:lnTo>
                    <a:lnTo>
                      <a:pt x="190" y="97"/>
                    </a:lnTo>
                    <a:lnTo>
                      <a:pt x="192" y="142"/>
                    </a:lnTo>
                    <a:lnTo>
                      <a:pt x="209" y="441"/>
                    </a:lnTo>
                    <a:lnTo>
                      <a:pt x="239" y="733"/>
                    </a:lnTo>
                    <a:lnTo>
                      <a:pt x="294" y="1086"/>
                    </a:lnTo>
                    <a:lnTo>
                      <a:pt x="352" y="1380"/>
                    </a:lnTo>
                    <a:lnTo>
                      <a:pt x="403" y="1585"/>
                    </a:lnTo>
                    <a:lnTo>
                      <a:pt x="461" y="1794"/>
                    </a:lnTo>
                    <a:lnTo>
                      <a:pt x="532" y="2008"/>
                    </a:lnTo>
                    <a:lnTo>
                      <a:pt x="612" y="2222"/>
                    </a:lnTo>
                    <a:lnTo>
                      <a:pt x="704" y="2434"/>
                    </a:lnTo>
                    <a:lnTo>
                      <a:pt x="754" y="2539"/>
                    </a:lnTo>
                    <a:lnTo>
                      <a:pt x="762" y="2556"/>
                    </a:lnTo>
                    <a:lnTo>
                      <a:pt x="764" y="2593"/>
                    </a:lnTo>
                    <a:lnTo>
                      <a:pt x="752" y="2628"/>
                    </a:lnTo>
                    <a:lnTo>
                      <a:pt x="728" y="2656"/>
                    </a:lnTo>
                    <a:lnTo>
                      <a:pt x="711" y="2666"/>
                    </a:lnTo>
                    <a:lnTo>
                      <a:pt x="691" y="2675"/>
                    </a:lnTo>
                    <a:lnTo>
                      <a:pt x="669" y="267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88">
                <a:extLst>
                  <a:ext uri="{FF2B5EF4-FFF2-40B4-BE49-F238E27FC236}">
                    <a16:creationId xmlns:a16="http://schemas.microsoft.com/office/drawing/2014/main" xmlns="" id="{3BE46E88-AA56-4EAA-AFCC-1996721396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5" y="4039"/>
                <a:ext cx="189" cy="127"/>
              </a:xfrm>
              <a:custGeom>
                <a:avLst/>
                <a:gdLst>
                  <a:gd name="T0" fmla="*/ 96 w 566"/>
                  <a:gd name="T1" fmla="*/ 381 h 381"/>
                  <a:gd name="T2" fmla="*/ 83 w 566"/>
                  <a:gd name="T3" fmla="*/ 381 h 381"/>
                  <a:gd name="T4" fmla="*/ 57 w 566"/>
                  <a:gd name="T5" fmla="*/ 374 h 381"/>
                  <a:gd name="T6" fmla="*/ 36 w 566"/>
                  <a:gd name="T7" fmla="*/ 361 h 381"/>
                  <a:gd name="T8" fmla="*/ 17 w 566"/>
                  <a:gd name="T9" fmla="*/ 341 h 381"/>
                  <a:gd name="T10" fmla="*/ 10 w 566"/>
                  <a:gd name="T11" fmla="*/ 330 h 381"/>
                  <a:gd name="T12" fmla="*/ 3 w 566"/>
                  <a:gd name="T13" fmla="*/ 311 h 381"/>
                  <a:gd name="T14" fmla="*/ 0 w 566"/>
                  <a:gd name="T15" fmla="*/ 274 h 381"/>
                  <a:gd name="T16" fmla="*/ 11 w 566"/>
                  <a:gd name="T17" fmla="*/ 239 h 381"/>
                  <a:gd name="T18" fmla="*/ 36 w 566"/>
                  <a:gd name="T19" fmla="*/ 211 h 381"/>
                  <a:gd name="T20" fmla="*/ 52 w 566"/>
                  <a:gd name="T21" fmla="*/ 201 h 381"/>
                  <a:gd name="T22" fmla="*/ 427 w 566"/>
                  <a:gd name="T23" fmla="*/ 10 h 381"/>
                  <a:gd name="T24" fmla="*/ 444 w 566"/>
                  <a:gd name="T25" fmla="*/ 3 h 381"/>
                  <a:gd name="T26" fmla="*/ 482 w 566"/>
                  <a:gd name="T27" fmla="*/ 0 h 381"/>
                  <a:gd name="T28" fmla="*/ 517 w 566"/>
                  <a:gd name="T29" fmla="*/ 11 h 381"/>
                  <a:gd name="T30" fmla="*/ 545 w 566"/>
                  <a:gd name="T31" fmla="*/ 34 h 381"/>
                  <a:gd name="T32" fmla="*/ 555 w 566"/>
                  <a:gd name="T33" fmla="*/ 52 h 381"/>
                  <a:gd name="T34" fmla="*/ 563 w 566"/>
                  <a:gd name="T35" fmla="*/ 69 h 381"/>
                  <a:gd name="T36" fmla="*/ 566 w 566"/>
                  <a:gd name="T37" fmla="*/ 106 h 381"/>
                  <a:gd name="T38" fmla="*/ 555 w 566"/>
                  <a:gd name="T39" fmla="*/ 142 h 381"/>
                  <a:gd name="T40" fmla="*/ 530 w 566"/>
                  <a:gd name="T41" fmla="*/ 169 h 381"/>
                  <a:gd name="T42" fmla="*/ 513 w 566"/>
                  <a:gd name="T43" fmla="*/ 179 h 381"/>
                  <a:gd name="T44" fmla="*/ 139 w 566"/>
                  <a:gd name="T45" fmla="*/ 371 h 381"/>
                  <a:gd name="T46" fmla="*/ 117 w 566"/>
                  <a:gd name="T47" fmla="*/ 380 h 381"/>
                  <a:gd name="T48" fmla="*/ 96 w 566"/>
                  <a:gd name="T49" fmla="*/ 381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6" h="381">
                    <a:moveTo>
                      <a:pt x="96" y="381"/>
                    </a:moveTo>
                    <a:lnTo>
                      <a:pt x="83" y="381"/>
                    </a:lnTo>
                    <a:lnTo>
                      <a:pt x="57" y="374"/>
                    </a:lnTo>
                    <a:lnTo>
                      <a:pt x="36" y="361"/>
                    </a:lnTo>
                    <a:lnTo>
                      <a:pt x="17" y="341"/>
                    </a:lnTo>
                    <a:lnTo>
                      <a:pt x="10" y="330"/>
                    </a:lnTo>
                    <a:lnTo>
                      <a:pt x="3" y="311"/>
                    </a:lnTo>
                    <a:lnTo>
                      <a:pt x="0" y="274"/>
                    </a:lnTo>
                    <a:lnTo>
                      <a:pt x="11" y="239"/>
                    </a:lnTo>
                    <a:lnTo>
                      <a:pt x="36" y="211"/>
                    </a:lnTo>
                    <a:lnTo>
                      <a:pt x="52" y="201"/>
                    </a:lnTo>
                    <a:lnTo>
                      <a:pt x="427" y="10"/>
                    </a:lnTo>
                    <a:lnTo>
                      <a:pt x="444" y="3"/>
                    </a:lnTo>
                    <a:lnTo>
                      <a:pt x="482" y="0"/>
                    </a:lnTo>
                    <a:lnTo>
                      <a:pt x="517" y="11"/>
                    </a:lnTo>
                    <a:lnTo>
                      <a:pt x="545" y="34"/>
                    </a:lnTo>
                    <a:lnTo>
                      <a:pt x="555" y="52"/>
                    </a:lnTo>
                    <a:lnTo>
                      <a:pt x="563" y="69"/>
                    </a:lnTo>
                    <a:lnTo>
                      <a:pt x="566" y="106"/>
                    </a:lnTo>
                    <a:lnTo>
                      <a:pt x="555" y="142"/>
                    </a:lnTo>
                    <a:lnTo>
                      <a:pt x="530" y="169"/>
                    </a:lnTo>
                    <a:lnTo>
                      <a:pt x="513" y="179"/>
                    </a:lnTo>
                    <a:lnTo>
                      <a:pt x="139" y="371"/>
                    </a:lnTo>
                    <a:lnTo>
                      <a:pt x="117" y="380"/>
                    </a:lnTo>
                    <a:lnTo>
                      <a:pt x="96" y="38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89">
                <a:extLst>
                  <a:ext uri="{FF2B5EF4-FFF2-40B4-BE49-F238E27FC236}">
                    <a16:creationId xmlns:a16="http://schemas.microsoft.com/office/drawing/2014/main" xmlns="" id="{4373BD7B-7322-4DFB-9F5B-766E791C1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5" y="3914"/>
                <a:ext cx="189" cy="128"/>
              </a:xfrm>
              <a:custGeom>
                <a:avLst/>
                <a:gdLst>
                  <a:gd name="T0" fmla="*/ 96 w 568"/>
                  <a:gd name="T1" fmla="*/ 385 h 385"/>
                  <a:gd name="T2" fmla="*/ 83 w 568"/>
                  <a:gd name="T3" fmla="*/ 385 h 385"/>
                  <a:gd name="T4" fmla="*/ 59 w 568"/>
                  <a:gd name="T5" fmla="*/ 377 h 385"/>
                  <a:gd name="T6" fmla="*/ 36 w 568"/>
                  <a:gd name="T7" fmla="*/ 364 h 385"/>
                  <a:gd name="T8" fmla="*/ 17 w 568"/>
                  <a:gd name="T9" fmla="*/ 344 h 385"/>
                  <a:gd name="T10" fmla="*/ 12 w 568"/>
                  <a:gd name="T11" fmla="*/ 333 h 385"/>
                  <a:gd name="T12" fmla="*/ 3 w 568"/>
                  <a:gd name="T13" fmla="*/ 314 h 385"/>
                  <a:gd name="T14" fmla="*/ 0 w 568"/>
                  <a:gd name="T15" fmla="*/ 278 h 385"/>
                  <a:gd name="T16" fmla="*/ 12 w 568"/>
                  <a:gd name="T17" fmla="*/ 243 h 385"/>
                  <a:gd name="T18" fmla="*/ 36 w 568"/>
                  <a:gd name="T19" fmla="*/ 214 h 385"/>
                  <a:gd name="T20" fmla="*/ 52 w 568"/>
                  <a:gd name="T21" fmla="*/ 204 h 385"/>
                  <a:gd name="T22" fmla="*/ 429 w 568"/>
                  <a:gd name="T23" fmla="*/ 12 h 385"/>
                  <a:gd name="T24" fmla="*/ 447 w 568"/>
                  <a:gd name="T25" fmla="*/ 3 h 385"/>
                  <a:gd name="T26" fmla="*/ 483 w 568"/>
                  <a:gd name="T27" fmla="*/ 0 h 385"/>
                  <a:gd name="T28" fmla="*/ 519 w 568"/>
                  <a:gd name="T29" fmla="*/ 12 h 385"/>
                  <a:gd name="T30" fmla="*/ 548 w 568"/>
                  <a:gd name="T31" fmla="*/ 36 h 385"/>
                  <a:gd name="T32" fmla="*/ 558 w 568"/>
                  <a:gd name="T33" fmla="*/ 53 h 385"/>
                  <a:gd name="T34" fmla="*/ 565 w 568"/>
                  <a:gd name="T35" fmla="*/ 70 h 385"/>
                  <a:gd name="T36" fmla="*/ 568 w 568"/>
                  <a:gd name="T37" fmla="*/ 108 h 385"/>
                  <a:gd name="T38" fmla="*/ 556 w 568"/>
                  <a:gd name="T39" fmla="*/ 142 h 385"/>
                  <a:gd name="T40" fmla="*/ 533 w 568"/>
                  <a:gd name="T41" fmla="*/ 171 h 385"/>
                  <a:gd name="T42" fmla="*/ 516 w 568"/>
                  <a:gd name="T43" fmla="*/ 181 h 385"/>
                  <a:gd name="T44" fmla="*/ 139 w 568"/>
                  <a:gd name="T45" fmla="*/ 374 h 385"/>
                  <a:gd name="T46" fmla="*/ 118 w 568"/>
                  <a:gd name="T47" fmla="*/ 383 h 385"/>
                  <a:gd name="T48" fmla="*/ 96 w 568"/>
                  <a:gd name="T49" fmla="*/ 385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8" h="385">
                    <a:moveTo>
                      <a:pt x="96" y="385"/>
                    </a:moveTo>
                    <a:lnTo>
                      <a:pt x="83" y="385"/>
                    </a:lnTo>
                    <a:lnTo>
                      <a:pt x="59" y="377"/>
                    </a:lnTo>
                    <a:lnTo>
                      <a:pt x="36" y="364"/>
                    </a:lnTo>
                    <a:lnTo>
                      <a:pt x="17" y="344"/>
                    </a:lnTo>
                    <a:lnTo>
                      <a:pt x="12" y="333"/>
                    </a:lnTo>
                    <a:lnTo>
                      <a:pt x="3" y="314"/>
                    </a:lnTo>
                    <a:lnTo>
                      <a:pt x="0" y="278"/>
                    </a:lnTo>
                    <a:lnTo>
                      <a:pt x="12" y="243"/>
                    </a:lnTo>
                    <a:lnTo>
                      <a:pt x="36" y="214"/>
                    </a:lnTo>
                    <a:lnTo>
                      <a:pt x="52" y="204"/>
                    </a:lnTo>
                    <a:lnTo>
                      <a:pt x="429" y="12"/>
                    </a:lnTo>
                    <a:lnTo>
                      <a:pt x="447" y="3"/>
                    </a:lnTo>
                    <a:lnTo>
                      <a:pt x="483" y="0"/>
                    </a:lnTo>
                    <a:lnTo>
                      <a:pt x="519" y="12"/>
                    </a:lnTo>
                    <a:lnTo>
                      <a:pt x="548" y="36"/>
                    </a:lnTo>
                    <a:lnTo>
                      <a:pt x="558" y="53"/>
                    </a:lnTo>
                    <a:lnTo>
                      <a:pt x="565" y="70"/>
                    </a:lnTo>
                    <a:lnTo>
                      <a:pt x="568" y="108"/>
                    </a:lnTo>
                    <a:lnTo>
                      <a:pt x="556" y="142"/>
                    </a:lnTo>
                    <a:lnTo>
                      <a:pt x="533" y="171"/>
                    </a:lnTo>
                    <a:lnTo>
                      <a:pt x="516" y="181"/>
                    </a:lnTo>
                    <a:lnTo>
                      <a:pt x="139" y="374"/>
                    </a:lnTo>
                    <a:lnTo>
                      <a:pt x="118" y="383"/>
                    </a:lnTo>
                    <a:lnTo>
                      <a:pt x="96" y="38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90">
                <a:extLst>
                  <a:ext uri="{FF2B5EF4-FFF2-40B4-BE49-F238E27FC236}">
                    <a16:creationId xmlns:a16="http://schemas.microsoft.com/office/drawing/2014/main" xmlns="" id="{04831EE0-B38E-4EA6-9E30-672141B864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98" y="3781"/>
                <a:ext cx="199" cy="133"/>
              </a:xfrm>
              <a:custGeom>
                <a:avLst/>
                <a:gdLst>
                  <a:gd name="T0" fmla="*/ 96 w 597"/>
                  <a:gd name="T1" fmla="*/ 398 h 398"/>
                  <a:gd name="T2" fmla="*/ 83 w 597"/>
                  <a:gd name="T3" fmla="*/ 398 h 398"/>
                  <a:gd name="T4" fmla="*/ 59 w 597"/>
                  <a:gd name="T5" fmla="*/ 391 h 398"/>
                  <a:gd name="T6" fmla="*/ 36 w 597"/>
                  <a:gd name="T7" fmla="*/ 378 h 398"/>
                  <a:gd name="T8" fmla="*/ 19 w 597"/>
                  <a:gd name="T9" fmla="*/ 358 h 398"/>
                  <a:gd name="T10" fmla="*/ 12 w 597"/>
                  <a:gd name="T11" fmla="*/ 347 h 398"/>
                  <a:gd name="T12" fmla="*/ 3 w 597"/>
                  <a:gd name="T13" fmla="*/ 329 h 398"/>
                  <a:gd name="T14" fmla="*/ 0 w 597"/>
                  <a:gd name="T15" fmla="*/ 292 h 398"/>
                  <a:gd name="T16" fmla="*/ 12 w 597"/>
                  <a:gd name="T17" fmla="*/ 256 h 398"/>
                  <a:gd name="T18" fmla="*/ 36 w 597"/>
                  <a:gd name="T19" fmla="*/ 228 h 398"/>
                  <a:gd name="T20" fmla="*/ 53 w 597"/>
                  <a:gd name="T21" fmla="*/ 218 h 398"/>
                  <a:gd name="T22" fmla="*/ 457 w 597"/>
                  <a:gd name="T23" fmla="*/ 10 h 398"/>
                  <a:gd name="T24" fmla="*/ 476 w 597"/>
                  <a:gd name="T25" fmla="*/ 2 h 398"/>
                  <a:gd name="T26" fmla="*/ 512 w 597"/>
                  <a:gd name="T27" fmla="*/ 0 h 398"/>
                  <a:gd name="T28" fmla="*/ 548 w 597"/>
                  <a:gd name="T29" fmla="*/ 11 h 398"/>
                  <a:gd name="T30" fmla="*/ 576 w 597"/>
                  <a:gd name="T31" fmla="*/ 34 h 398"/>
                  <a:gd name="T32" fmla="*/ 586 w 597"/>
                  <a:gd name="T33" fmla="*/ 51 h 398"/>
                  <a:gd name="T34" fmla="*/ 594 w 597"/>
                  <a:gd name="T35" fmla="*/ 68 h 398"/>
                  <a:gd name="T36" fmla="*/ 597 w 597"/>
                  <a:gd name="T37" fmla="*/ 106 h 398"/>
                  <a:gd name="T38" fmla="*/ 585 w 597"/>
                  <a:gd name="T39" fmla="*/ 142 h 398"/>
                  <a:gd name="T40" fmla="*/ 562 w 597"/>
                  <a:gd name="T41" fmla="*/ 170 h 398"/>
                  <a:gd name="T42" fmla="*/ 545 w 597"/>
                  <a:gd name="T43" fmla="*/ 180 h 398"/>
                  <a:gd name="T44" fmla="*/ 139 w 597"/>
                  <a:gd name="T45" fmla="*/ 388 h 398"/>
                  <a:gd name="T46" fmla="*/ 119 w 597"/>
                  <a:gd name="T47" fmla="*/ 397 h 398"/>
                  <a:gd name="T48" fmla="*/ 96 w 597"/>
                  <a:gd name="T4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97" h="398">
                    <a:moveTo>
                      <a:pt x="96" y="398"/>
                    </a:moveTo>
                    <a:lnTo>
                      <a:pt x="83" y="398"/>
                    </a:lnTo>
                    <a:lnTo>
                      <a:pt x="59" y="391"/>
                    </a:lnTo>
                    <a:lnTo>
                      <a:pt x="36" y="378"/>
                    </a:lnTo>
                    <a:lnTo>
                      <a:pt x="19" y="358"/>
                    </a:lnTo>
                    <a:lnTo>
                      <a:pt x="12" y="347"/>
                    </a:lnTo>
                    <a:lnTo>
                      <a:pt x="3" y="329"/>
                    </a:lnTo>
                    <a:lnTo>
                      <a:pt x="0" y="292"/>
                    </a:lnTo>
                    <a:lnTo>
                      <a:pt x="12" y="256"/>
                    </a:lnTo>
                    <a:lnTo>
                      <a:pt x="36" y="228"/>
                    </a:lnTo>
                    <a:lnTo>
                      <a:pt x="53" y="218"/>
                    </a:lnTo>
                    <a:lnTo>
                      <a:pt x="457" y="10"/>
                    </a:lnTo>
                    <a:lnTo>
                      <a:pt x="476" y="2"/>
                    </a:lnTo>
                    <a:lnTo>
                      <a:pt x="512" y="0"/>
                    </a:lnTo>
                    <a:lnTo>
                      <a:pt x="548" y="11"/>
                    </a:lnTo>
                    <a:lnTo>
                      <a:pt x="576" y="34"/>
                    </a:lnTo>
                    <a:lnTo>
                      <a:pt x="586" y="51"/>
                    </a:lnTo>
                    <a:lnTo>
                      <a:pt x="594" y="68"/>
                    </a:lnTo>
                    <a:lnTo>
                      <a:pt x="597" y="106"/>
                    </a:lnTo>
                    <a:lnTo>
                      <a:pt x="585" y="142"/>
                    </a:lnTo>
                    <a:lnTo>
                      <a:pt x="562" y="170"/>
                    </a:lnTo>
                    <a:lnTo>
                      <a:pt x="545" y="180"/>
                    </a:lnTo>
                    <a:lnTo>
                      <a:pt x="139" y="388"/>
                    </a:lnTo>
                    <a:lnTo>
                      <a:pt x="119" y="397"/>
                    </a:lnTo>
                    <a:lnTo>
                      <a:pt x="96" y="39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91">
                <a:extLst>
                  <a:ext uri="{FF2B5EF4-FFF2-40B4-BE49-F238E27FC236}">
                    <a16:creationId xmlns:a16="http://schemas.microsoft.com/office/drawing/2014/main" xmlns="" id="{18D298EA-0954-4B4F-BEE7-3E9A10901E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7" y="3645"/>
                <a:ext cx="202" cy="134"/>
              </a:xfrm>
              <a:custGeom>
                <a:avLst/>
                <a:gdLst>
                  <a:gd name="T0" fmla="*/ 96 w 607"/>
                  <a:gd name="T1" fmla="*/ 403 h 403"/>
                  <a:gd name="T2" fmla="*/ 84 w 607"/>
                  <a:gd name="T3" fmla="*/ 401 h 403"/>
                  <a:gd name="T4" fmla="*/ 59 w 607"/>
                  <a:gd name="T5" fmla="*/ 396 h 403"/>
                  <a:gd name="T6" fmla="*/ 36 w 607"/>
                  <a:gd name="T7" fmla="*/ 381 h 403"/>
                  <a:gd name="T8" fmla="*/ 18 w 607"/>
                  <a:gd name="T9" fmla="*/ 363 h 403"/>
                  <a:gd name="T10" fmla="*/ 12 w 607"/>
                  <a:gd name="T11" fmla="*/ 350 h 403"/>
                  <a:gd name="T12" fmla="*/ 3 w 607"/>
                  <a:gd name="T13" fmla="*/ 333 h 403"/>
                  <a:gd name="T14" fmla="*/ 0 w 607"/>
                  <a:gd name="T15" fmla="*/ 295 h 403"/>
                  <a:gd name="T16" fmla="*/ 12 w 607"/>
                  <a:gd name="T17" fmla="*/ 261 h 403"/>
                  <a:gd name="T18" fmla="*/ 36 w 607"/>
                  <a:gd name="T19" fmla="*/ 232 h 403"/>
                  <a:gd name="T20" fmla="*/ 53 w 607"/>
                  <a:gd name="T21" fmla="*/ 222 h 403"/>
                  <a:gd name="T22" fmla="*/ 468 w 607"/>
                  <a:gd name="T23" fmla="*/ 10 h 403"/>
                  <a:gd name="T24" fmla="*/ 485 w 607"/>
                  <a:gd name="T25" fmla="*/ 3 h 403"/>
                  <a:gd name="T26" fmla="*/ 522 w 607"/>
                  <a:gd name="T27" fmla="*/ 0 h 403"/>
                  <a:gd name="T28" fmla="*/ 558 w 607"/>
                  <a:gd name="T29" fmla="*/ 11 h 403"/>
                  <a:gd name="T30" fmla="*/ 587 w 607"/>
                  <a:gd name="T31" fmla="*/ 34 h 403"/>
                  <a:gd name="T32" fmla="*/ 597 w 607"/>
                  <a:gd name="T33" fmla="*/ 51 h 403"/>
                  <a:gd name="T34" fmla="*/ 604 w 607"/>
                  <a:gd name="T35" fmla="*/ 69 h 403"/>
                  <a:gd name="T36" fmla="*/ 607 w 607"/>
                  <a:gd name="T37" fmla="*/ 106 h 403"/>
                  <a:gd name="T38" fmla="*/ 595 w 607"/>
                  <a:gd name="T39" fmla="*/ 142 h 403"/>
                  <a:gd name="T40" fmla="*/ 571 w 607"/>
                  <a:gd name="T41" fmla="*/ 170 h 403"/>
                  <a:gd name="T42" fmla="*/ 555 w 607"/>
                  <a:gd name="T43" fmla="*/ 181 h 403"/>
                  <a:gd name="T44" fmla="*/ 139 w 607"/>
                  <a:gd name="T45" fmla="*/ 391 h 403"/>
                  <a:gd name="T46" fmla="*/ 118 w 607"/>
                  <a:gd name="T47" fmla="*/ 401 h 403"/>
                  <a:gd name="T48" fmla="*/ 96 w 607"/>
                  <a:gd name="T4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07" h="403">
                    <a:moveTo>
                      <a:pt x="96" y="403"/>
                    </a:moveTo>
                    <a:lnTo>
                      <a:pt x="84" y="401"/>
                    </a:lnTo>
                    <a:lnTo>
                      <a:pt x="59" y="396"/>
                    </a:lnTo>
                    <a:lnTo>
                      <a:pt x="36" y="381"/>
                    </a:lnTo>
                    <a:lnTo>
                      <a:pt x="18" y="363"/>
                    </a:lnTo>
                    <a:lnTo>
                      <a:pt x="12" y="350"/>
                    </a:lnTo>
                    <a:lnTo>
                      <a:pt x="3" y="333"/>
                    </a:lnTo>
                    <a:lnTo>
                      <a:pt x="0" y="295"/>
                    </a:lnTo>
                    <a:lnTo>
                      <a:pt x="12" y="261"/>
                    </a:lnTo>
                    <a:lnTo>
                      <a:pt x="36" y="232"/>
                    </a:lnTo>
                    <a:lnTo>
                      <a:pt x="53" y="222"/>
                    </a:lnTo>
                    <a:lnTo>
                      <a:pt x="468" y="10"/>
                    </a:lnTo>
                    <a:lnTo>
                      <a:pt x="485" y="3"/>
                    </a:lnTo>
                    <a:lnTo>
                      <a:pt x="522" y="0"/>
                    </a:lnTo>
                    <a:lnTo>
                      <a:pt x="558" y="11"/>
                    </a:lnTo>
                    <a:lnTo>
                      <a:pt x="587" y="34"/>
                    </a:lnTo>
                    <a:lnTo>
                      <a:pt x="597" y="51"/>
                    </a:lnTo>
                    <a:lnTo>
                      <a:pt x="604" y="69"/>
                    </a:lnTo>
                    <a:lnTo>
                      <a:pt x="607" y="106"/>
                    </a:lnTo>
                    <a:lnTo>
                      <a:pt x="595" y="142"/>
                    </a:lnTo>
                    <a:lnTo>
                      <a:pt x="571" y="170"/>
                    </a:lnTo>
                    <a:lnTo>
                      <a:pt x="555" y="181"/>
                    </a:lnTo>
                    <a:lnTo>
                      <a:pt x="139" y="391"/>
                    </a:lnTo>
                    <a:lnTo>
                      <a:pt x="118" y="401"/>
                    </a:lnTo>
                    <a:lnTo>
                      <a:pt x="96" y="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92">
                <a:extLst>
                  <a:ext uri="{FF2B5EF4-FFF2-40B4-BE49-F238E27FC236}">
                    <a16:creationId xmlns:a16="http://schemas.microsoft.com/office/drawing/2014/main" xmlns="" id="{D037BEE5-AF75-423F-95C3-8B0506BD39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09" y="3502"/>
                <a:ext cx="209" cy="139"/>
              </a:xfrm>
              <a:custGeom>
                <a:avLst/>
                <a:gdLst>
                  <a:gd name="T0" fmla="*/ 94 w 628"/>
                  <a:gd name="T1" fmla="*/ 417 h 417"/>
                  <a:gd name="T2" fmla="*/ 81 w 628"/>
                  <a:gd name="T3" fmla="*/ 416 h 417"/>
                  <a:gd name="T4" fmla="*/ 57 w 628"/>
                  <a:gd name="T5" fmla="*/ 409 h 417"/>
                  <a:gd name="T6" fmla="*/ 36 w 628"/>
                  <a:gd name="T7" fmla="*/ 396 h 417"/>
                  <a:gd name="T8" fmla="*/ 17 w 628"/>
                  <a:gd name="T9" fmla="*/ 377 h 417"/>
                  <a:gd name="T10" fmla="*/ 10 w 628"/>
                  <a:gd name="T11" fmla="*/ 364 h 417"/>
                  <a:gd name="T12" fmla="*/ 3 w 628"/>
                  <a:gd name="T13" fmla="*/ 347 h 417"/>
                  <a:gd name="T14" fmla="*/ 0 w 628"/>
                  <a:gd name="T15" fmla="*/ 310 h 417"/>
                  <a:gd name="T16" fmla="*/ 11 w 628"/>
                  <a:gd name="T17" fmla="*/ 275 h 417"/>
                  <a:gd name="T18" fmla="*/ 34 w 628"/>
                  <a:gd name="T19" fmla="*/ 247 h 417"/>
                  <a:gd name="T20" fmla="*/ 51 w 628"/>
                  <a:gd name="T21" fmla="*/ 237 h 417"/>
                  <a:gd name="T22" fmla="*/ 489 w 628"/>
                  <a:gd name="T23" fmla="*/ 10 h 417"/>
                  <a:gd name="T24" fmla="*/ 507 w 628"/>
                  <a:gd name="T25" fmla="*/ 3 h 417"/>
                  <a:gd name="T26" fmla="*/ 543 w 628"/>
                  <a:gd name="T27" fmla="*/ 0 h 417"/>
                  <a:gd name="T28" fmla="*/ 579 w 628"/>
                  <a:gd name="T29" fmla="*/ 12 h 417"/>
                  <a:gd name="T30" fmla="*/ 608 w 628"/>
                  <a:gd name="T31" fmla="*/ 34 h 417"/>
                  <a:gd name="T32" fmla="*/ 618 w 628"/>
                  <a:gd name="T33" fmla="*/ 52 h 417"/>
                  <a:gd name="T34" fmla="*/ 625 w 628"/>
                  <a:gd name="T35" fmla="*/ 70 h 417"/>
                  <a:gd name="T36" fmla="*/ 628 w 628"/>
                  <a:gd name="T37" fmla="*/ 108 h 417"/>
                  <a:gd name="T38" fmla="*/ 616 w 628"/>
                  <a:gd name="T39" fmla="*/ 142 h 417"/>
                  <a:gd name="T40" fmla="*/ 593 w 628"/>
                  <a:gd name="T41" fmla="*/ 171 h 417"/>
                  <a:gd name="T42" fmla="*/ 576 w 628"/>
                  <a:gd name="T43" fmla="*/ 181 h 417"/>
                  <a:gd name="T44" fmla="*/ 139 w 628"/>
                  <a:gd name="T45" fmla="*/ 406 h 417"/>
                  <a:gd name="T46" fmla="*/ 117 w 628"/>
                  <a:gd name="T47" fmla="*/ 414 h 417"/>
                  <a:gd name="T48" fmla="*/ 94 w 628"/>
                  <a:gd name="T49" fmla="*/ 417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28" h="417">
                    <a:moveTo>
                      <a:pt x="94" y="417"/>
                    </a:moveTo>
                    <a:lnTo>
                      <a:pt x="81" y="416"/>
                    </a:lnTo>
                    <a:lnTo>
                      <a:pt x="57" y="409"/>
                    </a:lnTo>
                    <a:lnTo>
                      <a:pt x="36" y="396"/>
                    </a:lnTo>
                    <a:lnTo>
                      <a:pt x="17" y="377"/>
                    </a:lnTo>
                    <a:lnTo>
                      <a:pt x="10" y="364"/>
                    </a:lnTo>
                    <a:lnTo>
                      <a:pt x="3" y="347"/>
                    </a:lnTo>
                    <a:lnTo>
                      <a:pt x="0" y="310"/>
                    </a:lnTo>
                    <a:lnTo>
                      <a:pt x="11" y="275"/>
                    </a:lnTo>
                    <a:lnTo>
                      <a:pt x="34" y="247"/>
                    </a:lnTo>
                    <a:lnTo>
                      <a:pt x="51" y="237"/>
                    </a:lnTo>
                    <a:lnTo>
                      <a:pt x="489" y="10"/>
                    </a:lnTo>
                    <a:lnTo>
                      <a:pt x="507" y="3"/>
                    </a:lnTo>
                    <a:lnTo>
                      <a:pt x="543" y="0"/>
                    </a:lnTo>
                    <a:lnTo>
                      <a:pt x="579" y="12"/>
                    </a:lnTo>
                    <a:lnTo>
                      <a:pt x="608" y="34"/>
                    </a:lnTo>
                    <a:lnTo>
                      <a:pt x="618" y="52"/>
                    </a:lnTo>
                    <a:lnTo>
                      <a:pt x="625" y="70"/>
                    </a:lnTo>
                    <a:lnTo>
                      <a:pt x="628" y="108"/>
                    </a:lnTo>
                    <a:lnTo>
                      <a:pt x="616" y="142"/>
                    </a:lnTo>
                    <a:lnTo>
                      <a:pt x="593" y="171"/>
                    </a:lnTo>
                    <a:lnTo>
                      <a:pt x="576" y="181"/>
                    </a:lnTo>
                    <a:lnTo>
                      <a:pt x="139" y="406"/>
                    </a:lnTo>
                    <a:lnTo>
                      <a:pt x="117" y="414"/>
                    </a:lnTo>
                    <a:lnTo>
                      <a:pt x="94" y="417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93">
                <a:extLst>
                  <a:ext uri="{FF2B5EF4-FFF2-40B4-BE49-F238E27FC236}">
                    <a16:creationId xmlns:a16="http://schemas.microsoft.com/office/drawing/2014/main" xmlns="" id="{B0828049-9BEB-40F4-B9A1-21BB38892D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015" y="3743"/>
                <a:ext cx="764" cy="64"/>
              </a:xfrm>
              <a:custGeom>
                <a:avLst/>
                <a:gdLst>
                  <a:gd name="T0" fmla="*/ 2198 w 2292"/>
                  <a:gd name="T1" fmla="*/ 191 h 191"/>
                  <a:gd name="T2" fmla="*/ 96 w 2292"/>
                  <a:gd name="T3" fmla="*/ 191 h 191"/>
                  <a:gd name="T4" fmla="*/ 76 w 2292"/>
                  <a:gd name="T5" fmla="*/ 189 h 191"/>
                  <a:gd name="T6" fmla="*/ 42 w 2292"/>
                  <a:gd name="T7" fmla="*/ 175 h 191"/>
                  <a:gd name="T8" fmla="*/ 16 w 2292"/>
                  <a:gd name="T9" fmla="*/ 149 h 191"/>
                  <a:gd name="T10" fmla="*/ 1 w 2292"/>
                  <a:gd name="T11" fmla="*/ 115 h 191"/>
                  <a:gd name="T12" fmla="*/ 0 w 2292"/>
                  <a:gd name="T13" fmla="*/ 94 h 191"/>
                  <a:gd name="T14" fmla="*/ 1 w 2292"/>
                  <a:gd name="T15" fmla="*/ 76 h 191"/>
                  <a:gd name="T16" fmla="*/ 16 w 2292"/>
                  <a:gd name="T17" fmla="*/ 41 h 191"/>
                  <a:gd name="T18" fmla="*/ 42 w 2292"/>
                  <a:gd name="T19" fmla="*/ 16 h 191"/>
                  <a:gd name="T20" fmla="*/ 76 w 2292"/>
                  <a:gd name="T21" fmla="*/ 1 h 191"/>
                  <a:gd name="T22" fmla="*/ 96 w 2292"/>
                  <a:gd name="T23" fmla="*/ 0 h 191"/>
                  <a:gd name="T24" fmla="*/ 2198 w 2292"/>
                  <a:gd name="T25" fmla="*/ 0 h 191"/>
                  <a:gd name="T26" fmla="*/ 2216 w 2292"/>
                  <a:gd name="T27" fmla="*/ 1 h 191"/>
                  <a:gd name="T28" fmla="*/ 2251 w 2292"/>
                  <a:gd name="T29" fmla="*/ 16 h 191"/>
                  <a:gd name="T30" fmla="*/ 2276 w 2292"/>
                  <a:gd name="T31" fmla="*/ 41 h 191"/>
                  <a:gd name="T32" fmla="*/ 2291 w 2292"/>
                  <a:gd name="T33" fmla="*/ 76 h 191"/>
                  <a:gd name="T34" fmla="*/ 2292 w 2292"/>
                  <a:gd name="T35" fmla="*/ 94 h 191"/>
                  <a:gd name="T36" fmla="*/ 2291 w 2292"/>
                  <a:gd name="T37" fmla="*/ 115 h 191"/>
                  <a:gd name="T38" fmla="*/ 2276 w 2292"/>
                  <a:gd name="T39" fmla="*/ 149 h 191"/>
                  <a:gd name="T40" fmla="*/ 2251 w 2292"/>
                  <a:gd name="T41" fmla="*/ 175 h 191"/>
                  <a:gd name="T42" fmla="*/ 2216 w 2292"/>
                  <a:gd name="T43" fmla="*/ 189 h 191"/>
                  <a:gd name="T44" fmla="*/ 2198 w 2292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92" h="191">
                    <a:moveTo>
                      <a:pt x="2198" y="191"/>
                    </a:moveTo>
                    <a:lnTo>
                      <a:pt x="96" y="191"/>
                    </a:lnTo>
                    <a:lnTo>
                      <a:pt x="76" y="189"/>
                    </a:lnTo>
                    <a:lnTo>
                      <a:pt x="42" y="175"/>
                    </a:lnTo>
                    <a:lnTo>
                      <a:pt x="16" y="149"/>
                    </a:lnTo>
                    <a:lnTo>
                      <a:pt x="1" y="115"/>
                    </a:lnTo>
                    <a:lnTo>
                      <a:pt x="0" y="94"/>
                    </a:lnTo>
                    <a:lnTo>
                      <a:pt x="1" y="76"/>
                    </a:lnTo>
                    <a:lnTo>
                      <a:pt x="16" y="41"/>
                    </a:lnTo>
                    <a:lnTo>
                      <a:pt x="42" y="16"/>
                    </a:lnTo>
                    <a:lnTo>
                      <a:pt x="76" y="1"/>
                    </a:lnTo>
                    <a:lnTo>
                      <a:pt x="96" y="0"/>
                    </a:lnTo>
                    <a:lnTo>
                      <a:pt x="2198" y="0"/>
                    </a:lnTo>
                    <a:lnTo>
                      <a:pt x="2216" y="1"/>
                    </a:lnTo>
                    <a:lnTo>
                      <a:pt x="2251" y="16"/>
                    </a:lnTo>
                    <a:lnTo>
                      <a:pt x="2276" y="41"/>
                    </a:lnTo>
                    <a:lnTo>
                      <a:pt x="2291" y="76"/>
                    </a:lnTo>
                    <a:lnTo>
                      <a:pt x="2292" y="94"/>
                    </a:lnTo>
                    <a:lnTo>
                      <a:pt x="2291" y="115"/>
                    </a:lnTo>
                    <a:lnTo>
                      <a:pt x="2276" y="149"/>
                    </a:lnTo>
                    <a:lnTo>
                      <a:pt x="2251" y="175"/>
                    </a:lnTo>
                    <a:lnTo>
                      <a:pt x="2216" y="189"/>
                    </a:lnTo>
                    <a:lnTo>
                      <a:pt x="2198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94">
                <a:extLst>
                  <a:ext uri="{FF2B5EF4-FFF2-40B4-BE49-F238E27FC236}">
                    <a16:creationId xmlns:a16="http://schemas.microsoft.com/office/drawing/2014/main" xmlns="" id="{41ADE31C-59C5-4D00-820B-E743DFAAD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23" y="5081"/>
                <a:ext cx="1847" cy="63"/>
              </a:xfrm>
              <a:custGeom>
                <a:avLst/>
                <a:gdLst>
                  <a:gd name="T0" fmla="*/ 5445 w 5541"/>
                  <a:gd name="T1" fmla="*/ 190 h 190"/>
                  <a:gd name="T2" fmla="*/ 96 w 5541"/>
                  <a:gd name="T3" fmla="*/ 190 h 190"/>
                  <a:gd name="T4" fmla="*/ 76 w 5541"/>
                  <a:gd name="T5" fmla="*/ 189 h 190"/>
                  <a:gd name="T6" fmla="*/ 42 w 5541"/>
                  <a:gd name="T7" fmla="*/ 175 h 190"/>
                  <a:gd name="T8" fmla="*/ 16 w 5541"/>
                  <a:gd name="T9" fmla="*/ 149 h 190"/>
                  <a:gd name="T10" fmla="*/ 1 w 5541"/>
                  <a:gd name="T11" fmla="*/ 114 h 190"/>
                  <a:gd name="T12" fmla="*/ 0 w 5541"/>
                  <a:gd name="T13" fmla="*/ 94 h 190"/>
                  <a:gd name="T14" fmla="*/ 1 w 5541"/>
                  <a:gd name="T15" fmla="*/ 76 h 190"/>
                  <a:gd name="T16" fmla="*/ 16 w 5541"/>
                  <a:gd name="T17" fmla="*/ 41 h 190"/>
                  <a:gd name="T18" fmla="*/ 42 w 5541"/>
                  <a:gd name="T19" fmla="*/ 15 h 190"/>
                  <a:gd name="T20" fmla="*/ 76 w 5541"/>
                  <a:gd name="T21" fmla="*/ 1 h 190"/>
                  <a:gd name="T22" fmla="*/ 96 w 5541"/>
                  <a:gd name="T23" fmla="*/ 0 h 190"/>
                  <a:gd name="T24" fmla="*/ 5445 w 5541"/>
                  <a:gd name="T25" fmla="*/ 0 h 190"/>
                  <a:gd name="T26" fmla="*/ 5465 w 5541"/>
                  <a:gd name="T27" fmla="*/ 1 h 190"/>
                  <a:gd name="T28" fmla="*/ 5499 w 5541"/>
                  <a:gd name="T29" fmla="*/ 15 h 190"/>
                  <a:gd name="T30" fmla="*/ 5525 w 5541"/>
                  <a:gd name="T31" fmla="*/ 41 h 190"/>
                  <a:gd name="T32" fmla="*/ 5539 w 5541"/>
                  <a:gd name="T33" fmla="*/ 76 h 190"/>
                  <a:gd name="T34" fmla="*/ 5541 w 5541"/>
                  <a:gd name="T35" fmla="*/ 94 h 190"/>
                  <a:gd name="T36" fmla="*/ 5539 w 5541"/>
                  <a:gd name="T37" fmla="*/ 114 h 190"/>
                  <a:gd name="T38" fmla="*/ 5525 w 5541"/>
                  <a:gd name="T39" fmla="*/ 149 h 190"/>
                  <a:gd name="T40" fmla="*/ 5499 w 5541"/>
                  <a:gd name="T41" fmla="*/ 175 h 190"/>
                  <a:gd name="T42" fmla="*/ 5465 w 5541"/>
                  <a:gd name="T43" fmla="*/ 189 h 190"/>
                  <a:gd name="T44" fmla="*/ 5445 w 5541"/>
                  <a:gd name="T45" fmla="*/ 19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41" h="190">
                    <a:moveTo>
                      <a:pt x="5445" y="190"/>
                    </a:moveTo>
                    <a:lnTo>
                      <a:pt x="96" y="190"/>
                    </a:lnTo>
                    <a:lnTo>
                      <a:pt x="76" y="189"/>
                    </a:lnTo>
                    <a:lnTo>
                      <a:pt x="42" y="175"/>
                    </a:lnTo>
                    <a:lnTo>
                      <a:pt x="16" y="149"/>
                    </a:lnTo>
                    <a:lnTo>
                      <a:pt x="1" y="114"/>
                    </a:lnTo>
                    <a:lnTo>
                      <a:pt x="0" y="94"/>
                    </a:lnTo>
                    <a:lnTo>
                      <a:pt x="1" y="76"/>
                    </a:lnTo>
                    <a:lnTo>
                      <a:pt x="16" y="41"/>
                    </a:lnTo>
                    <a:lnTo>
                      <a:pt x="42" y="15"/>
                    </a:lnTo>
                    <a:lnTo>
                      <a:pt x="76" y="1"/>
                    </a:lnTo>
                    <a:lnTo>
                      <a:pt x="96" y="0"/>
                    </a:lnTo>
                    <a:lnTo>
                      <a:pt x="5445" y="0"/>
                    </a:lnTo>
                    <a:lnTo>
                      <a:pt x="5465" y="1"/>
                    </a:lnTo>
                    <a:lnTo>
                      <a:pt x="5499" y="15"/>
                    </a:lnTo>
                    <a:lnTo>
                      <a:pt x="5525" y="41"/>
                    </a:lnTo>
                    <a:lnTo>
                      <a:pt x="5539" y="76"/>
                    </a:lnTo>
                    <a:lnTo>
                      <a:pt x="5541" y="94"/>
                    </a:lnTo>
                    <a:lnTo>
                      <a:pt x="5539" y="114"/>
                    </a:lnTo>
                    <a:lnTo>
                      <a:pt x="5525" y="149"/>
                    </a:lnTo>
                    <a:lnTo>
                      <a:pt x="5499" y="175"/>
                    </a:lnTo>
                    <a:lnTo>
                      <a:pt x="5465" y="189"/>
                    </a:lnTo>
                    <a:lnTo>
                      <a:pt x="5445" y="19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95">
                <a:extLst>
                  <a:ext uri="{FF2B5EF4-FFF2-40B4-BE49-F238E27FC236}">
                    <a16:creationId xmlns:a16="http://schemas.microsoft.com/office/drawing/2014/main" xmlns="" id="{818F504A-DCFE-44F4-9C01-36928DB90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51" y="4444"/>
                <a:ext cx="956" cy="63"/>
              </a:xfrm>
              <a:custGeom>
                <a:avLst/>
                <a:gdLst>
                  <a:gd name="T0" fmla="*/ 2771 w 2867"/>
                  <a:gd name="T1" fmla="*/ 191 h 191"/>
                  <a:gd name="T2" fmla="*/ 96 w 2867"/>
                  <a:gd name="T3" fmla="*/ 191 h 191"/>
                  <a:gd name="T4" fmla="*/ 76 w 2867"/>
                  <a:gd name="T5" fmla="*/ 189 h 191"/>
                  <a:gd name="T6" fmla="*/ 43 w 2867"/>
                  <a:gd name="T7" fmla="*/ 175 h 191"/>
                  <a:gd name="T8" fmla="*/ 16 w 2867"/>
                  <a:gd name="T9" fmla="*/ 149 h 191"/>
                  <a:gd name="T10" fmla="*/ 2 w 2867"/>
                  <a:gd name="T11" fmla="*/ 115 h 191"/>
                  <a:gd name="T12" fmla="*/ 0 w 2867"/>
                  <a:gd name="T13" fmla="*/ 96 h 191"/>
                  <a:gd name="T14" fmla="*/ 2 w 2867"/>
                  <a:gd name="T15" fmla="*/ 76 h 191"/>
                  <a:gd name="T16" fmla="*/ 16 w 2867"/>
                  <a:gd name="T17" fmla="*/ 42 h 191"/>
                  <a:gd name="T18" fmla="*/ 43 w 2867"/>
                  <a:gd name="T19" fmla="*/ 16 h 191"/>
                  <a:gd name="T20" fmla="*/ 76 w 2867"/>
                  <a:gd name="T21" fmla="*/ 2 h 191"/>
                  <a:gd name="T22" fmla="*/ 96 w 2867"/>
                  <a:gd name="T23" fmla="*/ 0 h 191"/>
                  <a:gd name="T24" fmla="*/ 2771 w 2867"/>
                  <a:gd name="T25" fmla="*/ 0 h 191"/>
                  <a:gd name="T26" fmla="*/ 2791 w 2867"/>
                  <a:gd name="T27" fmla="*/ 2 h 191"/>
                  <a:gd name="T28" fmla="*/ 2824 w 2867"/>
                  <a:gd name="T29" fmla="*/ 16 h 191"/>
                  <a:gd name="T30" fmla="*/ 2852 w 2867"/>
                  <a:gd name="T31" fmla="*/ 42 h 191"/>
                  <a:gd name="T32" fmla="*/ 2866 w 2867"/>
                  <a:gd name="T33" fmla="*/ 76 h 191"/>
                  <a:gd name="T34" fmla="*/ 2867 w 2867"/>
                  <a:gd name="T35" fmla="*/ 96 h 191"/>
                  <a:gd name="T36" fmla="*/ 2866 w 2867"/>
                  <a:gd name="T37" fmla="*/ 115 h 191"/>
                  <a:gd name="T38" fmla="*/ 2852 w 2867"/>
                  <a:gd name="T39" fmla="*/ 149 h 191"/>
                  <a:gd name="T40" fmla="*/ 2824 w 2867"/>
                  <a:gd name="T41" fmla="*/ 175 h 191"/>
                  <a:gd name="T42" fmla="*/ 2791 w 2867"/>
                  <a:gd name="T43" fmla="*/ 189 h 191"/>
                  <a:gd name="T44" fmla="*/ 2771 w 2867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67" h="191">
                    <a:moveTo>
                      <a:pt x="2771" y="191"/>
                    </a:moveTo>
                    <a:lnTo>
                      <a:pt x="96" y="191"/>
                    </a:lnTo>
                    <a:lnTo>
                      <a:pt x="76" y="189"/>
                    </a:lnTo>
                    <a:lnTo>
                      <a:pt x="43" y="175"/>
                    </a:lnTo>
                    <a:lnTo>
                      <a:pt x="16" y="149"/>
                    </a:lnTo>
                    <a:lnTo>
                      <a:pt x="2" y="115"/>
                    </a:lnTo>
                    <a:lnTo>
                      <a:pt x="0" y="96"/>
                    </a:lnTo>
                    <a:lnTo>
                      <a:pt x="2" y="76"/>
                    </a:lnTo>
                    <a:lnTo>
                      <a:pt x="16" y="42"/>
                    </a:lnTo>
                    <a:lnTo>
                      <a:pt x="43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2771" y="0"/>
                    </a:lnTo>
                    <a:lnTo>
                      <a:pt x="2791" y="2"/>
                    </a:lnTo>
                    <a:lnTo>
                      <a:pt x="2824" y="16"/>
                    </a:lnTo>
                    <a:lnTo>
                      <a:pt x="2852" y="42"/>
                    </a:lnTo>
                    <a:lnTo>
                      <a:pt x="2866" y="76"/>
                    </a:lnTo>
                    <a:lnTo>
                      <a:pt x="2867" y="96"/>
                    </a:lnTo>
                    <a:lnTo>
                      <a:pt x="2866" y="115"/>
                    </a:lnTo>
                    <a:lnTo>
                      <a:pt x="2852" y="149"/>
                    </a:lnTo>
                    <a:lnTo>
                      <a:pt x="2824" y="175"/>
                    </a:lnTo>
                    <a:lnTo>
                      <a:pt x="2791" y="189"/>
                    </a:lnTo>
                    <a:lnTo>
                      <a:pt x="2771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96">
                <a:extLst>
                  <a:ext uri="{FF2B5EF4-FFF2-40B4-BE49-F238E27FC236}">
                    <a16:creationId xmlns:a16="http://schemas.microsoft.com/office/drawing/2014/main" xmlns="" id="{04313F04-F6AC-42F6-9148-6EC1DB7A40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33" y="4444"/>
                <a:ext cx="255" cy="63"/>
              </a:xfrm>
              <a:custGeom>
                <a:avLst/>
                <a:gdLst>
                  <a:gd name="T0" fmla="*/ 668 w 764"/>
                  <a:gd name="T1" fmla="*/ 191 h 191"/>
                  <a:gd name="T2" fmla="*/ 94 w 764"/>
                  <a:gd name="T3" fmla="*/ 191 h 191"/>
                  <a:gd name="T4" fmla="*/ 76 w 764"/>
                  <a:gd name="T5" fmla="*/ 189 h 191"/>
                  <a:gd name="T6" fmla="*/ 41 w 764"/>
                  <a:gd name="T7" fmla="*/ 175 h 191"/>
                  <a:gd name="T8" fmla="*/ 16 w 764"/>
                  <a:gd name="T9" fmla="*/ 149 h 191"/>
                  <a:gd name="T10" fmla="*/ 1 w 764"/>
                  <a:gd name="T11" fmla="*/ 115 h 191"/>
                  <a:gd name="T12" fmla="*/ 0 w 764"/>
                  <a:gd name="T13" fmla="*/ 96 h 191"/>
                  <a:gd name="T14" fmla="*/ 1 w 764"/>
                  <a:gd name="T15" fmla="*/ 76 h 191"/>
                  <a:gd name="T16" fmla="*/ 16 w 764"/>
                  <a:gd name="T17" fmla="*/ 42 h 191"/>
                  <a:gd name="T18" fmla="*/ 41 w 764"/>
                  <a:gd name="T19" fmla="*/ 16 h 191"/>
                  <a:gd name="T20" fmla="*/ 76 w 764"/>
                  <a:gd name="T21" fmla="*/ 2 h 191"/>
                  <a:gd name="T22" fmla="*/ 94 w 764"/>
                  <a:gd name="T23" fmla="*/ 0 h 191"/>
                  <a:gd name="T24" fmla="*/ 668 w 764"/>
                  <a:gd name="T25" fmla="*/ 0 h 191"/>
                  <a:gd name="T26" fmla="*/ 688 w 764"/>
                  <a:gd name="T27" fmla="*/ 2 h 191"/>
                  <a:gd name="T28" fmla="*/ 722 w 764"/>
                  <a:gd name="T29" fmla="*/ 16 h 191"/>
                  <a:gd name="T30" fmla="*/ 748 w 764"/>
                  <a:gd name="T31" fmla="*/ 42 h 191"/>
                  <a:gd name="T32" fmla="*/ 762 w 764"/>
                  <a:gd name="T33" fmla="*/ 76 h 191"/>
                  <a:gd name="T34" fmla="*/ 764 w 764"/>
                  <a:gd name="T35" fmla="*/ 96 h 191"/>
                  <a:gd name="T36" fmla="*/ 762 w 764"/>
                  <a:gd name="T37" fmla="*/ 115 h 191"/>
                  <a:gd name="T38" fmla="*/ 748 w 764"/>
                  <a:gd name="T39" fmla="*/ 149 h 191"/>
                  <a:gd name="T40" fmla="*/ 722 w 764"/>
                  <a:gd name="T41" fmla="*/ 175 h 191"/>
                  <a:gd name="T42" fmla="*/ 688 w 764"/>
                  <a:gd name="T43" fmla="*/ 189 h 191"/>
                  <a:gd name="T44" fmla="*/ 668 w 764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64" h="191">
                    <a:moveTo>
                      <a:pt x="668" y="191"/>
                    </a:moveTo>
                    <a:lnTo>
                      <a:pt x="94" y="191"/>
                    </a:lnTo>
                    <a:lnTo>
                      <a:pt x="76" y="189"/>
                    </a:lnTo>
                    <a:lnTo>
                      <a:pt x="41" y="175"/>
                    </a:lnTo>
                    <a:lnTo>
                      <a:pt x="16" y="149"/>
                    </a:lnTo>
                    <a:lnTo>
                      <a:pt x="1" y="115"/>
                    </a:lnTo>
                    <a:lnTo>
                      <a:pt x="0" y="96"/>
                    </a:lnTo>
                    <a:lnTo>
                      <a:pt x="1" y="76"/>
                    </a:lnTo>
                    <a:lnTo>
                      <a:pt x="16" y="42"/>
                    </a:lnTo>
                    <a:lnTo>
                      <a:pt x="41" y="16"/>
                    </a:lnTo>
                    <a:lnTo>
                      <a:pt x="76" y="2"/>
                    </a:lnTo>
                    <a:lnTo>
                      <a:pt x="94" y="0"/>
                    </a:lnTo>
                    <a:lnTo>
                      <a:pt x="668" y="0"/>
                    </a:lnTo>
                    <a:lnTo>
                      <a:pt x="688" y="2"/>
                    </a:lnTo>
                    <a:lnTo>
                      <a:pt x="722" y="16"/>
                    </a:lnTo>
                    <a:lnTo>
                      <a:pt x="748" y="42"/>
                    </a:lnTo>
                    <a:lnTo>
                      <a:pt x="762" y="76"/>
                    </a:lnTo>
                    <a:lnTo>
                      <a:pt x="764" y="96"/>
                    </a:lnTo>
                    <a:lnTo>
                      <a:pt x="762" y="115"/>
                    </a:lnTo>
                    <a:lnTo>
                      <a:pt x="748" y="149"/>
                    </a:lnTo>
                    <a:lnTo>
                      <a:pt x="722" y="175"/>
                    </a:lnTo>
                    <a:lnTo>
                      <a:pt x="688" y="189"/>
                    </a:lnTo>
                    <a:lnTo>
                      <a:pt x="668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97">
                <a:extLst>
                  <a:ext uri="{FF2B5EF4-FFF2-40B4-BE49-F238E27FC236}">
                    <a16:creationId xmlns:a16="http://schemas.microsoft.com/office/drawing/2014/main" xmlns="" id="{71D95106-7CBD-4C60-A2D1-57D74E8BA1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314" y="4061"/>
                <a:ext cx="636" cy="64"/>
              </a:xfrm>
              <a:custGeom>
                <a:avLst/>
                <a:gdLst>
                  <a:gd name="T0" fmla="*/ 1814 w 1910"/>
                  <a:gd name="T1" fmla="*/ 192 h 192"/>
                  <a:gd name="T2" fmla="*/ 96 w 1910"/>
                  <a:gd name="T3" fmla="*/ 192 h 192"/>
                  <a:gd name="T4" fmla="*/ 76 w 1910"/>
                  <a:gd name="T5" fmla="*/ 191 h 192"/>
                  <a:gd name="T6" fmla="*/ 41 w 1910"/>
                  <a:gd name="T7" fmla="*/ 175 h 192"/>
                  <a:gd name="T8" fmla="*/ 15 w 1910"/>
                  <a:gd name="T9" fmla="*/ 149 h 192"/>
                  <a:gd name="T10" fmla="*/ 1 w 1910"/>
                  <a:gd name="T11" fmla="*/ 115 h 192"/>
                  <a:gd name="T12" fmla="*/ 0 w 1910"/>
                  <a:gd name="T13" fmla="*/ 96 h 192"/>
                  <a:gd name="T14" fmla="*/ 1 w 1910"/>
                  <a:gd name="T15" fmla="*/ 76 h 192"/>
                  <a:gd name="T16" fmla="*/ 15 w 1910"/>
                  <a:gd name="T17" fmla="*/ 41 h 192"/>
                  <a:gd name="T18" fmla="*/ 41 w 1910"/>
                  <a:gd name="T19" fmla="*/ 16 h 192"/>
                  <a:gd name="T20" fmla="*/ 76 w 1910"/>
                  <a:gd name="T21" fmla="*/ 1 h 192"/>
                  <a:gd name="T22" fmla="*/ 96 w 1910"/>
                  <a:gd name="T23" fmla="*/ 0 h 192"/>
                  <a:gd name="T24" fmla="*/ 1814 w 1910"/>
                  <a:gd name="T25" fmla="*/ 0 h 192"/>
                  <a:gd name="T26" fmla="*/ 1835 w 1910"/>
                  <a:gd name="T27" fmla="*/ 1 h 192"/>
                  <a:gd name="T28" fmla="*/ 1869 w 1910"/>
                  <a:gd name="T29" fmla="*/ 16 h 192"/>
                  <a:gd name="T30" fmla="*/ 1895 w 1910"/>
                  <a:gd name="T31" fmla="*/ 41 h 192"/>
                  <a:gd name="T32" fmla="*/ 1909 w 1910"/>
                  <a:gd name="T33" fmla="*/ 76 h 192"/>
                  <a:gd name="T34" fmla="*/ 1910 w 1910"/>
                  <a:gd name="T35" fmla="*/ 96 h 192"/>
                  <a:gd name="T36" fmla="*/ 1909 w 1910"/>
                  <a:gd name="T37" fmla="*/ 115 h 192"/>
                  <a:gd name="T38" fmla="*/ 1895 w 1910"/>
                  <a:gd name="T39" fmla="*/ 149 h 192"/>
                  <a:gd name="T40" fmla="*/ 1869 w 1910"/>
                  <a:gd name="T41" fmla="*/ 175 h 192"/>
                  <a:gd name="T42" fmla="*/ 1835 w 1910"/>
                  <a:gd name="T43" fmla="*/ 191 h 192"/>
                  <a:gd name="T44" fmla="*/ 1814 w 1910"/>
                  <a:gd name="T45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10" h="192">
                    <a:moveTo>
                      <a:pt x="1814" y="192"/>
                    </a:moveTo>
                    <a:lnTo>
                      <a:pt x="96" y="192"/>
                    </a:lnTo>
                    <a:lnTo>
                      <a:pt x="76" y="191"/>
                    </a:lnTo>
                    <a:lnTo>
                      <a:pt x="41" y="175"/>
                    </a:lnTo>
                    <a:lnTo>
                      <a:pt x="15" y="149"/>
                    </a:lnTo>
                    <a:lnTo>
                      <a:pt x="1" y="115"/>
                    </a:lnTo>
                    <a:lnTo>
                      <a:pt x="0" y="96"/>
                    </a:lnTo>
                    <a:lnTo>
                      <a:pt x="1" y="76"/>
                    </a:lnTo>
                    <a:lnTo>
                      <a:pt x="15" y="41"/>
                    </a:lnTo>
                    <a:lnTo>
                      <a:pt x="41" y="16"/>
                    </a:lnTo>
                    <a:lnTo>
                      <a:pt x="76" y="1"/>
                    </a:lnTo>
                    <a:lnTo>
                      <a:pt x="96" y="0"/>
                    </a:lnTo>
                    <a:lnTo>
                      <a:pt x="1814" y="0"/>
                    </a:lnTo>
                    <a:lnTo>
                      <a:pt x="1835" y="1"/>
                    </a:lnTo>
                    <a:lnTo>
                      <a:pt x="1869" y="16"/>
                    </a:lnTo>
                    <a:lnTo>
                      <a:pt x="1895" y="41"/>
                    </a:lnTo>
                    <a:lnTo>
                      <a:pt x="1909" y="76"/>
                    </a:lnTo>
                    <a:lnTo>
                      <a:pt x="1910" y="96"/>
                    </a:lnTo>
                    <a:lnTo>
                      <a:pt x="1909" y="115"/>
                    </a:lnTo>
                    <a:lnTo>
                      <a:pt x="1895" y="149"/>
                    </a:lnTo>
                    <a:lnTo>
                      <a:pt x="1869" y="175"/>
                    </a:lnTo>
                    <a:lnTo>
                      <a:pt x="1835" y="191"/>
                    </a:lnTo>
                    <a:lnTo>
                      <a:pt x="1814" y="192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98">
                <a:extLst>
                  <a:ext uri="{FF2B5EF4-FFF2-40B4-BE49-F238E27FC236}">
                    <a16:creationId xmlns:a16="http://schemas.microsoft.com/office/drawing/2014/main" xmlns="" id="{2D7DF58D-177C-492A-922E-73906AEB02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05" y="4826"/>
                <a:ext cx="510" cy="64"/>
              </a:xfrm>
              <a:custGeom>
                <a:avLst/>
                <a:gdLst>
                  <a:gd name="T0" fmla="*/ 1433 w 1529"/>
                  <a:gd name="T1" fmla="*/ 191 h 191"/>
                  <a:gd name="T2" fmla="*/ 96 w 1529"/>
                  <a:gd name="T3" fmla="*/ 191 h 191"/>
                  <a:gd name="T4" fmla="*/ 76 w 1529"/>
                  <a:gd name="T5" fmla="*/ 190 h 191"/>
                  <a:gd name="T6" fmla="*/ 41 w 1529"/>
                  <a:gd name="T7" fmla="*/ 175 h 191"/>
                  <a:gd name="T8" fmla="*/ 16 w 1529"/>
                  <a:gd name="T9" fmla="*/ 150 h 191"/>
                  <a:gd name="T10" fmla="*/ 1 w 1529"/>
                  <a:gd name="T11" fmla="*/ 115 h 191"/>
                  <a:gd name="T12" fmla="*/ 0 w 1529"/>
                  <a:gd name="T13" fmla="*/ 95 h 191"/>
                  <a:gd name="T14" fmla="*/ 1 w 1529"/>
                  <a:gd name="T15" fmla="*/ 76 h 191"/>
                  <a:gd name="T16" fmla="*/ 16 w 1529"/>
                  <a:gd name="T17" fmla="*/ 42 h 191"/>
                  <a:gd name="T18" fmla="*/ 41 w 1529"/>
                  <a:gd name="T19" fmla="*/ 16 h 191"/>
                  <a:gd name="T20" fmla="*/ 76 w 1529"/>
                  <a:gd name="T21" fmla="*/ 2 h 191"/>
                  <a:gd name="T22" fmla="*/ 96 w 1529"/>
                  <a:gd name="T23" fmla="*/ 0 h 191"/>
                  <a:gd name="T24" fmla="*/ 1433 w 1529"/>
                  <a:gd name="T25" fmla="*/ 0 h 191"/>
                  <a:gd name="T26" fmla="*/ 1453 w 1529"/>
                  <a:gd name="T27" fmla="*/ 2 h 191"/>
                  <a:gd name="T28" fmla="*/ 1486 w 1529"/>
                  <a:gd name="T29" fmla="*/ 16 h 191"/>
                  <a:gd name="T30" fmla="*/ 1514 w 1529"/>
                  <a:gd name="T31" fmla="*/ 42 h 191"/>
                  <a:gd name="T32" fmla="*/ 1528 w 1529"/>
                  <a:gd name="T33" fmla="*/ 76 h 191"/>
                  <a:gd name="T34" fmla="*/ 1529 w 1529"/>
                  <a:gd name="T35" fmla="*/ 95 h 191"/>
                  <a:gd name="T36" fmla="*/ 1528 w 1529"/>
                  <a:gd name="T37" fmla="*/ 115 h 191"/>
                  <a:gd name="T38" fmla="*/ 1514 w 1529"/>
                  <a:gd name="T39" fmla="*/ 150 h 191"/>
                  <a:gd name="T40" fmla="*/ 1486 w 1529"/>
                  <a:gd name="T41" fmla="*/ 175 h 191"/>
                  <a:gd name="T42" fmla="*/ 1453 w 1529"/>
                  <a:gd name="T43" fmla="*/ 190 h 191"/>
                  <a:gd name="T44" fmla="*/ 1433 w 1529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29" h="191">
                    <a:moveTo>
                      <a:pt x="1433" y="191"/>
                    </a:moveTo>
                    <a:lnTo>
                      <a:pt x="96" y="191"/>
                    </a:lnTo>
                    <a:lnTo>
                      <a:pt x="76" y="190"/>
                    </a:lnTo>
                    <a:lnTo>
                      <a:pt x="41" y="175"/>
                    </a:lnTo>
                    <a:lnTo>
                      <a:pt x="16" y="150"/>
                    </a:lnTo>
                    <a:lnTo>
                      <a:pt x="1" y="115"/>
                    </a:lnTo>
                    <a:lnTo>
                      <a:pt x="0" y="95"/>
                    </a:lnTo>
                    <a:lnTo>
                      <a:pt x="1" y="76"/>
                    </a:lnTo>
                    <a:lnTo>
                      <a:pt x="16" y="42"/>
                    </a:lnTo>
                    <a:lnTo>
                      <a:pt x="41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1433" y="0"/>
                    </a:lnTo>
                    <a:lnTo>
                      <a:pt x="1453" y="2"/>
                    </a:lnTo>
                    <a:lnTo>
                      <a:pt x="1486" y="16"/>
                    </a:lnTo>
                    <a:lnTo>
                      <a:pt x="1514" y="42"/>
                    </a:lnTo>
                    <a:lnTo>
                      <a:pt x="1528" y="76"/>
                    </a:lnTo>
                    <a:lnTo>
                      <a:pt x="1529" y="95"/>
                    </a:lnTo>
                    <a:lnTo>
                      <a:pt x="1528" y="115"/>
                    </a:lnTo>
                    <a:lnTo>
                      <a:pt x="1514" y="150"/>
                    </a:lnTo>
                    <a:lnTo>
                      <a:pt x="1486" y="175"/>
                    </a:lnTo>
                    <a:lnTo>
                      <a:pt x="1453" y="190"/>
                    </a:lnTo>
                    <a:lnTo>
                      <a:pt x="1433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99">
                <a:extLst>
                  <a:ext uri="{FF2B5EF4-FFF2-40B4-BE49-F238E27FC236}">
                    <a16:creationId xmlns:a16="http://schemas.microsoft.com/office/drawing/2014/main" xmlns="" id="{A2D02AEC-CCCD-47BA-A9D2-34B6C6B4CA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32" y="4826"/>
                <a:ext cx="255" cy="64"/>
              </a:xfrm>
              <a:custGeom>
                <a:avLst/>
                <a:gdLst>
                  <a:gd name="T0" fmla="*/ 668 w 764"/>
                  <a:gd name="T1" fmla="*/ 191 h 191"/>
                  <a:gd name="T2" fmla="*/ 96 w 764"/>
                  <a:gd name="T3" fmla="*/ 191 h 191"/>
                  <a:gd name="T4" fmla="*/ 76 w 764"/>
                  <a:gd name="T5" fmla="*/ 190 h 191"/>
                  <a:gd name="T6" fmla="*/ 42 w 764"/>
                  <a:gd name="T7" fmla="*/ 175 h 191"/>
                  <a:gd name="T8" fmla="*/ 16 w 764"/>
                  <a:gd name="T9" fmla="*/ 150 h 191"/>
                  <a:gd name="T10" fmla="*/ 1 w 764"/>
                  <a:gd name="T11" fmla="*/ 115 h 191"/>
                  <a:gd name="T12" fmla="*/ 0 w 764"/>
                  <a:gd name="T13" fmla="*/ 95 h 191"/>
                  <a:gd name="T14" fmla="*/ 1 w 764"/>
                  <a:gd name="T15" fmla="*/ 76 h 191"/>
                  <a:gd name="T16" fmla="*/ 16 w 764"/>
                  <a:gd name="T17" fmla="*/ 42 h 191"/>
                  <a:gd name="T18" fmla="*/ 42 w 764"/>
                  <a:gd name="T19" fmla="*/ 16 h 191"/>
                  <a:gd name="T20" fmla="*/ 76 w 764"/>
                  <a:gd name="T21" fmla="*/ 2 h 191"/>
                  <a:gd name="T22" fmla="*/ 96 w 764"/>
                  <a:gd name="T23" fmla="*/ 0 h 191"/>
                  <a:gd name="T24" fmla="*/ 668 w 764"/>
                  <a:gd name="T25" fmla="*/ 0 h 191"/>
                  <a:gd name="T26" fmla="*/ 688 w 764"/>
                  <a:gd name="T27" fmla="*/ 2 h 191"/>
                  <a:gd name="T28" fmla="*/ 722 w 764"/>
                  <a:gd name="T29" fmla="*/ 16 h 191"/>
                  <a:gd name="T30" fmla="*/ 748 w 764"/>
                  <a:gd name="T31" fmla="*/ 42 h 191"/>
                  <a:gd name="T32" fmla="*/ 763 w 764"/>
                  <a:gd name="T33" fmla="*/ 76 h 191"/>
                  <a:gd name="T34" fmla="*/ 764 w 764"/>
                  <a:gd name="T35" fmla="*/ 95 h 191"/>
                  <a:gd name="T36" fmla="*/ 763 w 764"/>
                  <a:gd name="T37" fmla="*/ 115 h 191"/>
                  <a:gd name="T38" fmla="*/ 748 w 764"/>
                  <a:gd name="T39" fmla="*/ 150 h 191"/>
                  <a:gd name="T40" fmla="*/ 722 w 764"/>
                  <a:gd name="T41" fmla="*/ 175 h 191"/>
                  <a:gd name="T42" fmla="*/ 688 w 764"/>
                  <a:gd name="T43" fmla="*/ 190 h 191"/>
                  <a:gd name="T44" fmla="*/ 668 w 764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64" h="191">
                    <a:moveTo>
                      <a:pt x="668" y="191"/>
                    </a:moveTo>
                    <a:lnTo>
                      <a:pt x="96" y="191"/>
                    </a:lnTo>
                    <a:lnTo>
                      <a:pt x="76" y="190"/>
                    </a:lnTo>
                    <a:lnTo>
                      <a:pt x="42" y="175"/>
                    </a:lnTo>
                    <a:lnTo>
                      <a:pt x="16" y="150"/>
                    </a:lnTo>
                    <a:lnTo>
                      <a:pt x="1" y="115"/>
                    </a:lnTo>
                    <a:lnTo>
                      <a:pt x="0" y="95"/>
                    </a:lnTo>
                    <a:lnTo>
                      <a:pt x="1" y="76"/>
                    </a:lnTo>
                    <a:lnTo>
                      <a:pt x="16" y="42"/>
                    </a:lnTo>
                    <a:lnTo>
                      <a:pt x="42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668" y="0"/>
                    </a:lnTo>
                    <a:lnTo>
                      <a:pt x="688" y="2"/>
                    </a:lnTo>
                    <a:lnTo>
                      <a:pt x="722" y="16"/>
                    </a:lnTo>
                    <a:lnTo>
                      <a:pt x="748" y="42"/>
                    </a:lnTo>
                    <a:lnTo>
                      <a:pt x="763" y="76"/>
                    </a:lnTo>
                    <a:lnTo>
                      <a:pt x="764" y="95"/>
                    </a:lnTo>
                    <a:lnTo>
                      <a:pt x="763" y="115"/>
                    </a:lnTo>
                    <a:lnTo>
                      <a:pt x="748" y="150"/>
                    </a:lnTo>
                    <a:lnTo>
                      <a:pt x="722" y="175"/>
                    </a:lnTo>
                    <a:lnTo>
                      <a:pt x="688" y="190"/>
                    </a:lnTo>
                    <a:lnTo>
                      <a:pt x="668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100">
                <a:extLst>
                  <a:ext uri="{FF2B5EF4-FFF2-40B4-BE49-F238E27FC236}">
                    <a16:creationId xmlns:a16="http://schemas.microsoft.com/office/drawing/2014/main" xmlns="" id="{FC5532D1-9F2B-4CA7-837D-77CB533795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5" y="3112"/>
                <a:ext cx="106" cy="121"/>
              </a:xfrm>
              <a:custGeom>
                <a:avLst/>
                <a:gdLst>
                  <a:gd name="T0" fmla="*/ 96 w 318"/>
                  <a:gd name="T1" fmla="*/ 364 h 364"/>
                  <a:gd name="T2" fmla="*/ 80 w 318"/>
                  <a:gd name="T3" fmla="*/ 363 h 364"/>
                  <a:gd name="T4" fmla="*/ 52 w 318"/>
                  <a:gd name="T5" fmla="*/ 354 h 364"/>
                  <a:gd name="T6" fmla="*/ 39 w 318"/>
                  <a:gd name="T7" fmla="*/ 345 h 364"/>
                  <a:gd name="T8" fmla="*/ 24 w 318"/>
                  <a:gd name="T9" fmla="*/ 333 h 364"/>
                  <a:gd name="T10" fmla="*/ 4 w 318"/>
                  <a:gd name="T11" fmla="*/ 301 h 364"/>
                  <a:gd name="T12" fmla="*/ 0 w 318"/>
                  <a:gd name="T13" fmla="*/ 264 h 364"/>
                  <a:gd name="T14" fmla="*/ 9 w 318"/>
                  <a:gd name="T15" fmla="*/ 228 h 364"/>
                  <a:gd name="T16" fmla="*/ 19 w 318"/>
                  <a:gd name="T17" fmla="*/ 212 h 364"/>
                  <a:gd name="T18" fmla="*/ 145 w 318"/>
                  <a:gd name="T19" fmla="*/ 40 h 364"/>
                  <a:gd name="T20" fmla="*/ 158 w 318"/>
                  <a:gd name="T21" fmla="*/ 24 h 364"/>
                  <a:gd name="T22" fmla="*/ 189 w 318"/>
                  <a:gd name="T23" fmla="*/ 6 h 364"/>
                  <a:gd name="T24" fmla="*/ 225 w 318"/>
                  <a:gd name="T25" fmla="*/ 0 h 364"/>
                  <a:gd name="T26" fmla="*/ 262 w 318"/>
                  <a:gd name="T27" fmla="*/ 8 h 364"/>
                  <a:gd name="T28" fmla="*/ 278 w 318"/>
                  <a:gd name="T29" fmla="*/ 19 h 364"/>
                  <a:gd name="T30" fmla="*/ 293 w 318"/>
                  <a:gd name="T31" fmla="*/ 31 h 364"/>
                  <a:gd name="T32" fmla="*/ 313 w 318"/>
                  <a:gd name="T33" fmla="*/ 63 h 364"/>
                  <a:gd name="T34" fmla="*/ 318 w 318"/>
                  <a:gd name="T35" fmla="*/ 100 h 364"/>
                  <a:gd name="T36" fmla="*/ 310 w 318"/>
                  <a:gd name="T37" fmla="*/ 136 h 364"/>
                  <a:gd name="T38" fmla="*/ 298 w 318"/>
                  <a:gd name="T39" fmla="*/ 152 h 364"/>
                  <a:gd name="T40" fmla="*/ 172 w 318"/>
                  <a:gd name="T41" fmla="*/ 324 h 364"/>
                  <a:gd name="T42" fmla="*/ 158 w 318"/>
                  <a:gd name="T43" fmla="*/ 343 h 364"/>
                  <a:gd name="T44" fmla="*/ 118 w 318"/>
                  <a:gd name="T45" fmla="*/ 361 h 364"/>
                  <a:gd name="T46" fmla="*/ 96 w 318"/>
                  <a:gd name="T47" fmla="*/ 36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8" h="364">
                    <a:moveTo>
                      <a:pt x="96" y="364"/>
                    </a:moveTo>
                    <a:lnTo>
                      <a:pt x="80" y="363"/>
                    </a:lnTo>
                    <a:lnTo>
                      <a:pt x="52" y="354"/>
                    </a:lnTo>
                    <a:lnTo>
                      <a:pt x="39" y="345"/>
                    </a:lnTo>
                    <a:lnTo>
                      <a:pt x="24" y="333"/>
                    </a:lnTo>
                    <a:lnTo>
                      <a:pt x="4" y="301"/>
                    </a:lnTo>
                    <a:lnTo>
                      <a:pt x="0" y="264"/>
                    </a:lnTo>
                    <a:lnTo>
                      <a:pt x="9" y="228"/>
                    </a:lnTo>
                    <a:lnTo>
                      <a:pt x="19" y="212"/>
                    </a:lnTo>
                    <a:lnTo>
                      <a:pt x="145" y="40"/>
                    </a:lnTo>
                    <a:lnTo>
                      <a:pt x="158" y="24"/>
                    </a:lnTo>
                    <a:lnTo>
                      <a:pt x="189" y="6"/>
                    </a:lnTo>
                    <a:lnTo>
                      <a:pt x="225" y="0"/>
                    </a:lnTo>
                    <a:lnTo>
                      <a:pt x="262" y="8"/>
                    </a:lnTo>
                    <a:lnTo>
                      <a:pt x="278" y="19"/>
                    </a:lnTo>
                    <a:lnTo>
                      <a:pt x="293" y="31"/>
                    </a:lnTo>
                    <a:lnTo>
                      <a:pt x="313" y="63"/>
                    </a:lnTo>
                    <a:lnTo>
                      <a:pt x="318" y="100"/>
                    </a:lnTo>
                    <a:lnTo>
                      <a:pt x="310" y="136"/>
                    </a:lnTo>
                    <a:lnTo>
                      <a:pt x="298" y="152"/>
                    </a:lnTo>
                    <a:lnTo>
                      <a:pt x="172" y="324"/>
                    </a:lnTo>
                    <a:lnTo>
                      <a:pt x="158" y="343"/>
                    </a:lnTo>
                    <a:lnTo>
                      <a:pt x="118" y="361"/>
                    </a:lnTo>
                    <a:lnTo>
                      <a:pt x="96" y="36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101">
                <a:extLst>
                  <a:ext uri="{FF2B5EF4-FFF2-40B4-BE49-F238E27FC236}">
                    <a16:creationId xmlns:a16="http://schemas.microsoft.com/office/drawing/2014/main" xmlns="" id="{457DF8C8-67F8-4027-8103-41FDF105F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1" y="2597"/>
                <a:ext cx="296" cy="381"/>
              </a:xfrm>
              <a:custGeom>
                <a:avLst/>
                <a:gdLst>
                  <a:gd name="T0" fmla="*/ 96 w 887"/>
                  <a:gd name="T1" fmla="*/ 1144 h 1144"/>
                  <a:gd name="T2" fmla="*/ 82 w 887"/>
                  <a:gd name="T3" fmla="*/ 1144 h 1144"/>
                  <a:gd name="T4" fmla="*/ 53 w 887"/>
                  <a:gd name="T5" fmla="*/ 1136 h 1144"/>
                  <a:gd name="T6" fmla="*/ 40 w 887"/>
                  <a:gd name="T7" fmla="*/ 1127 h 1144"/>
                  <a:gd name="T8" fmla="*/ 26 w 887"/>
                  <a:gd name="T9" fmla="*/ 1114 h 1144"/>
                  <a:gd name="T10" fmla="*/ 6 w 887"/>
                  <a:gd name="T11" fmla="*/ 1083 h 1144"/>
                  <a:gd name="T12" fmla="*/ 0 w 887"/>
                  <a:gd name="T13" fmla="*/ 1045 h 1144"/>
                  <a:gd name="T14" fmla="*/ 9 w 887"/>
                  <a:gd name="T15" fmla="*/ 1010 h 1144"/>
                  <a:gd name="T16" fmla="*/ 20 w 887"/>
                  <a:gd name="T17" fmla="*/ 994 h 1144"/>
                  <a:gd name="T18" fmla="*/ 715 w 887"/>
                  <a:gd name="T19" fmla="*/ 39 h 1144"/>
                  <a:gd name="T20" fmla="*/ 727 w 887"/>
                  <a:gd name="T21" fmla="*/ 24 h 1144"/>
                  <a:gd name="T22" fmla="*/ 760 w 887"/>
                  <a:gd name="T23" fmla="*/ 6 h 1144"/>
                  <a:gd name="T24" fmla="*/ 796 w 887"/>
                  <a:gd name="T25" fmla="*/ 0 h 1144"/>
                  <a:gd name="T26" fmla="*/ 831 w 887"/>
                  <a:gd name="T27" fmla="*/ 9 h 1144"/>
                  <a:gd name="T28" fmla="*/ 849 w 887"/>
                  <a:gd name="T29" fmla="*/ 19 h 1144"/>
                  <a:gd name="T30" fmla="*/ 863 w 887"/>
                  <a:gd name="T31" fmla="*/ 32 h 1144"/>
                  <a:gd name="T32" fmla="*/ 882 w 887"/>
                  <a:gd name="T33" fmla="*/ 63 h 1144"/>
                  <a:gd name="T34" fmla="*/ 887 w 887"/>
                  <a:gd name="T35" fmla="*/ 99 h 1144"/>
                  <a:gd name="T36" fmla="*/ 880 w 887"/>
                  <a:gd name="T37" fmla="*/ 135 h 1144"/>
                  <a:gd name="T38" fmla="*/ 869 w 887"/>
                  <a:gd name="T39" fmla="*/ 152 h 1144"/>
                  <a:gd name="T40" fmla="*/ 173 w 887"/>
                  <a:gd name="T41" fmla="*/ 1106 h 1144"/>
                  <a:gd name="T42" fmla="*/ 158 w 887"/>
                  <a:gd name="T43" fmla="*/ 1123 h 1144"/>
                  <a:gd name="T44" fmla="*/ 119 w 887"/>
                  <a:gd name="T45" fmla="*/ 1143 h 1144"/>
                  <a:gd name="T46" fmla="*/ 96 w 887"/>
                  <a:gd name="T47" fmla="*/ 1144 h 1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87" h="1144">
                    <a:moveTo>
                      <a:pt x="96" y="1144"/>
                    </a:moveTo>
                    <a:lnTo>
                      <a:pt x="82" y="1144"/>
                    </a:lnTo>
                    <a:lnTo>
                      <a:pt x="53" y="1136"/>
                    </a:lnTo>
                    <a:lnTo>
                      <a:pt x="40" y="1127"/>
                    </a:lnTo>
                    <a:lnTo>
                      <a:pt x="26" y="1114"/>
                    </a:lnTo>
                    <a:lnTo>
                      <a:pt x="6" y="1083"/>
                    </a:lnTo>
                    <a:lnTo>
                      <a:pt x="0" y="1045"/>
                    </a:lnTo>
                    <a:lnTo>
                      <a:pt x="9" y="1010"/>
                    </a:lnTo>
                    <a:lnTo>
                      <a:pt x="20" y="994"/>
                    </a:lnTo>
                    <a:lnTo>
                      <a:pt x="715" y="39"/>
                    </a:lnTo>
                    <a:lnTo>
                      <a:pt x="727" y="24"/>
                    </a:lnTo>
                    <a:lnTo>
                      <a:pt x="760" y="6"/>
                    </a:lnTo>
                    <a:lnTo>
                      <a:pt x="796" y="0"/>
                    </a:lnTo>
                    <a:lnTo>
                      <a:pt x="831" y="9"/>
                    </a:lnTo>
                    <a:lnTo>
                      <a:pt x="849" y="19"/>
                    </a:lnTo>
                    <a:lnTo>
                      <a:pt x="863" y="32"/>
                    </a:lnTo>
                    <a:lnTo>
                      <a:pt x="882" y="63"/>
                    </a:lnTo>
                    <a:lnTo>
                      <a:pt x="887" y="99"/>
                    </a:lnTo>
                    <a:lnTo>
                      <a:pt x="880" y="135"/>
                    </a:lnTo>
                    <a:lnTo>
                      <a:pt x="869" y="152"/>
                    </a:lnTo>
                    <a:lnTo>
                      <a:pt x="173" y="1106"/>
                    </a:lnTo>
                    <a:lnTo>
                      <a:pt x="158" y="1123"/>
                    </a:lnTo>
                    <a:lnTo>
                      <a:pt x="119" y="1143"/>
                    </a:lnTo>
                    <a:lnTo>
                      <a:pt x="96" y="114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102">
                <a:extLst>
                  <a:ext uri="{FF2B5EF4-FFF2-40B4-BE49-F238E27FC236}">
                    <a16:creationId xmlns:a16="http://schemas.microsoft.com/office/drawing/2014/main" xmlns="" id="{AE3E33AE-1948-49AE-B5BE-24BD5E3FEE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04" y="1213"/>
                <a:ext cx="1027" cy="1383"/>
              </a:xfrm>
              <a:custGeom>
                <a:avLst/>
                <a:gdLst>
                  <a:gd name="T0" fmla="*/ 96 w 2426"/>
                  <a:gd name="T1" fmla="*/ 3250 h 3250"/>
                  <a:gd name="T2" fmla="*/ 82 w 2426"/>
                  <a:gd name="T3" fmla="*/ 3248 h 3250"/>
                  <a:gd name="T4" fmla="*/ 53 w 2426"/>
                  <a:gd name="T5" fmla="*/ 3240 h 3250"/>
                  <a:gd name="T6" fmla="*/ 41 w 2426"/>
                  <a:gd name="T7" fmla="*/ 3231 h 3250"/>
                  <a:gd name="T8" fmla="*/ 25 w 2426"/>
                  <a:gd name="T9" fmla="*/ 3218 h 3250"/>
                  <a:gd name="T10" fmla="*/ 6 w 2426"/>
                  <a:gd name="T11" fmla="*/ 3186 h 3250"/>
                  <a:gd name="T12" fmla="*/ 0 w 2426"/>
                  <a:gd name="T13" fmla="*/ 3151 h 3250"/>
                  <a:gd name="T14" fmla="*/ 9 w 2426"/>
                  <a:gd name="T15" fmla="*/ 3113 h 3250"/>
                  <a:gd name="T16" fmla="*/ 19 w 2426"/>
                  <a:gd name="T17" fmla="*/ 3098 h 3250"/>
                  <a:gd name="T18" fmla="*/ 2252 w 2426"/>
                  <a:gd name="T19" fmla="*/ 39 h 3250"/>
                  <a:gd name="T20" fmla="*/ 2265 w 2426"/>
                  <a:gd name="T21" fmla="*/ 24 h 3250"/>
                  <a:gd name="T22" fmla="*/ 2297 w 2426"/>
                  <a:gd name="T23" fmla="*/ 6 h 3250"/>
                  <a:gd name="T24" fmla="*/ 2334 w 2426"/>
                  <a:gd name="T25" fmla="*/ 0 h 3250"/>
                  <a:gd name="T26" fmla="*/ 2370 w 2426"/>
                  <a:gd name="T27" fmla="*/ 9 h 3250"/>
                  <a:gd name="T28" fmla="*/ 2386 w 2426"/>
                  <a:gd name="T29" fmla="*/ 19 h 3250"/>
                  <a:gd name="T30" fmla="*/ 2402 w 2426"/>
                  <a:gd name="T31" fmla="*/ 32 h 3250"/>
                  <a:gd name="T32" fmla="*/ 2420 w 2426"/>
                  <a:gd name="T33" fmla="*/ 63 h 3250"/>
                  <a:gd name="T34" fmla="*/ 2426 w 2426"/>
                  <a:gd name="T35" fmla="*/ 99 h 3250"/>
                  <a:gd name="T36" fmla="*/ 2417 w 2426"/>
                  <a:gd name="T37" fmla="*/ 135 h 3250"/>
                  <a:gd name="T38" fmla="*/ 2407 w 2426"/>
                  <a:gd name="T39" fmla="*/ 152 h 3250"/>
                  <a:gd name="T40" fmla="*/ 174 w 2426"/>
                  <a:gd name="T41" fmla="*/ 3209 h 3250"/>
                  <a:gd name="T42" fmla="*/ 158 w 2426"/>
                  <a:gd name="T43" fmla="*/ 3228 h 3250"/>
                  <a:gd name="T44" fmla="*/ 118 w 2426"/>
                  <a:gd name="T45" fmla="*/ 3248 h 3250"/>
                  <a:gd name="T46" fmla="*/ 96 w 2426"/>
                  <a:gd name="T47" fmla="*/ 3250 h 3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26" h="3250">
                    <a:moveTo>
                      <a:pt x="96" y="3250"/>
                    </a:moveTo>
                    <a:lnTo>
                      <a:pt x="82" y="3248"/>
                    </a:lnTo>
                    <a:lnTo>
                      <a:pt x="53" y="3240"/>
                    </a:lnTo>
                    <a:lnTo>
                      <a:pt x="41" y="3231"/>
                    </a:lnTo>
                    <a:lnTo>
                      <a:pt x="25" y="3218"/>
                    </a:lnTo>
                    <a:lnTo>
                      <a:pt x="6" y="3186"/>
                    </a:lnTo>
                    <a:lnTo>
                      <a:pt x="0" y="3151"/>
                    </a:lnTo>
                    <a:lnTo>
                      <a:pt x="9" y="3113"/>
                    </a:lnTo>
                    <a:lnTo>
                      <a:pt x="19" y="3098"/>
                    </a:lnTo>
                    <a:lnTo>
                      <a:pt x="2252" y="39"/>
                    </a:lnTo>
                    <a:lnTo>
                      <a:pt x="2265" y="24"/>
                    </a:lnTo>
                    <a:lnTo>
                      <a:pt x="2297" y="6"/>
                    </a:lnTo>
                    <a:lnTo>
                      <a:pt x="2334" y="0"/>
                    </a:lnTo>
                    <a:lnTo>
                      <a:pt x="2370" y="9"/>
                    </a:lnTo>
                    <a:lnTo>
                      <a:pt x="2386" y="19"/>
                    </a:lnTo>
                    <a:lnTo>
                      <a:pt x="2402" y="32"/>
                    </a:lnTo>
                    <a:lnTo>
                      <a:pt x="2420" y="63"/>
                    </a:lnTo>
                    <a:lnTo>
                      <a:pt x="2426" y="99"/>
                    </a:lnTo>
                    <a:lnTo>
                      <a:pt x="2417" y="135"/>
                    </a:lnTo>
                    <a:lnTo>
                      <a:pt x="2407" y="152"/>
                    </a:lnTo>
                    <a:lnTo>
                      <a:pt x="174" y="3209"/>
                    </a:lnTo>
                    <a:lnTo>
                      <a:pt x="158" y="3228"/>
                    </a:lnTo>
                    <a:lnTo>
                      <a:pt x="118" y="3248"/>
                    </a:lnTo>
                    <a:lnTo>
                      <a:pt x="96" y="325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103">
                <a:extLst>
                  <a:ext uri="{FF2B5EF4-FFF2-40B4-BE49-F238E27FC236}">
                    <a16:creationId xmlns:a16="http://schemas.microsoft.com/office/drawing/2014/main" xmlns="" id="{40ABF040-0052-49AC-A8E6-EE98490E004E}"/>
                  </a:ext>
                </a:extLst>
              </p:cNvPr>
              <p:cNvSpPr>
                <a:spLocks/>
              </p:cNvSpPr>
              <p:nvPr/>
            </p:nvSpPr>
            <p:spPr bwMode="auto">
              <a:xfrm rot="2068502" flipH="1">
                <a:off x="698" y="1063"/>
                <a:ext cx="68" cy="237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104">
                <a:extLst>
                  <a:ext uri="{FF2B5EF4-FFF2-40B4-BE49-F238E27FC236}">
                    <a16:creationId xmlns:a16="http://schemas.microsoft.com/office/drawing/2014/main" xmlns="" id="{9F726BCB-9C54-4E6D-9ED3-B490665788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04" y="2532"/>
                <a:ext cx="1010" cy="701"/>
              </a:xfrm>
              <a:custGeom>
                <a:avLst/>
                <a:gdLst>
                  <a:gd name="T0" fmla="*/ 2933 w 3029"/>
                  <a:gd name="T1" fmla="*/ 2104 h 2104"/>
                  <a:gd name="T2" fmla="*/ 2919 w 3029"/>
                  <a:gd name="T3" fmla="*/ 2103 h 2104"/>
                  <a:gd name="T4" fmla="*/ 2893 w 3029"/>
                  <a:gd name="T5" fmla="*/ 2096 h 2104"/>
                  <a:gd name="T6" fmla="*/ 2880 w 3029"/>
                  <a:gd name="T7" fmla="*/ 2087 h 2104"/>
                  <a:gd name="T8" fmla="*/ 42 w 3029"/>
                  <a:gd name="T9" fmla="*/ 175 h 2104"/>
                  <a:gd name="T10" fmla="*/ 28 w 3029"/>
                  <a:gd name="T11" fmla="*/ 164 h 2104"/>
                  <a:gd name="T12" fmla="*/ 8 w 3029"/>
                  <a:gd name="T13" fmla="*/ 132 h 2104"/>
                  <a:gd name="T14" fmla="*/ 0 w 3029"/>
                  <a:gd name="T15" fmla="*/ 96 h 2104"/>
                  <a:gd name="T16" fmla="*/ 8 w 3029"/>
                  <a:gd name="T17" fmla="*/ 61 h 2104"/>
                  <a:gd name="T18" fmla="*/ 18 w 3029"/>
                  <a:gd name="T19" fmla="*/ 43 h 2104"/>
                  <a:gd name="T20" fmla="*/ 29 w 3029"/>
                  <a:gd name="T21" fmla="*/ 28 h 2104"/>
                  <a:gd name="T22" fmla="*/ 61 w 3029"/>
                  <a:gd name="T23" fmla="*/ 8 h 2104"/>
                  <a:gd name="T24" fmla="*/ 96 w 3029"/>
                  <a:gd name="T25" fmla="*/ 0 h 2104"/>
                  <a:gd name="T26" fmla="*/ 132 w 3029"/>
                  <a:gd name="T27" fmla="*/ 8 h 2104"/>
                  <a:gd name="T28" fmla="*/ 149 w 3029"/>
                  <a:gd name="T29" fmla="*/ 18 h 2104"/>
                  <a:gd name="T30" fmla="*/ 2986 w 3029"/>
                  <a:gd name="T31" fmla="*/ 1929 h 2104"/>
                  <a:gd name="T32" fmla="*/ 3002 w 3029"/>
                  <a:gd name="T33" fmla="*/ 1941 h 2104"/>
                  <a:gd name="T34" fmla="*/ 3022 w 3029"/>
                  <a:gd name="T35" fmla="*/ 1972 h 2104"/>
                  <a:gd name="T36" fmla="*/ 3029 w 3029"/>
                  <a:gd name="T37" fmla="*/ 2008 h 2104"/>
                  <a:gd name="T38" fmla="*/ 3022 w 3029"/>
                  <a:gd name="T39" fmla="*/ 2044 h 2104"/>
                  <a:gd name="T40" fmla="*/ 3012 w 3029"/>
                  <a:gd name="T41" fmla="*/ 2061 h 2104"/>
                  <a:gd name="T42" fmla="*/ 2998 w 3029"/>
                  <a:gd name="T43" fmla="*/ 2080 h 2104"/>
                  <a:gd name="T44" fmla="*/ 2956 w 3029"/>
                  <a:gd name="T45" fmla="*/ 2101 h 2104"/>
                  <a:gd name="T46" fmla="*/ 2933 w 3029"/>
                  <a:gd name="T47" fmla="*/ 2104 h 2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29" h="2104">
                    <a:moveTo>
                      <a:pt x="2933" y="2104"/>
                    </a:moveTo>
                    <a:lnTo>
                      <a:pt x="2919" y="2103"/>
                    </a:lnTo>
                    <a:lnTo>
                      <a:pt x="2893" y="2096"/>
                    </a:lnTo>
                    <a:lnTo>
                      <a:pt x="2880" y="2087"/>
                    </a:lnTo>
                    <a:lnTo>
                      <a:pt x="42" y="175"/>
                    </a:lnTo>
                    <a:lnTo>
                      <a:pt x="28" y="164"/>
                    </a:lnTo>
                    <a:lnTo>
                      <a:pt x="8" y="132"/>
                    </a:lnTo>
                    <a:lnTo>
                      <a:pt x="0" y="96"/>
                    </a:lnTo>
                    <a:lnTo>
                      <a:pt x="8" y="61"/>
                    </a:lnTo>
                    <a:lnTo>
                      <a:pt x="18" y="43"/>
                    </a:lnTo>
                    <a:lnTo>
                      <a:pt x="29" y="28"/>
                    </a:lnTo>
                    <a:lnTo>
                      <a:pt x="61" y="8"/>
                    </a:lnTo>
                    <a:lnTo>
                      <a:pt x="96" y="0"/>
                    </a:lnTo>
                    <a:lnTo>
                      <a:pt x="132" y="8"/>
                    </a:lnTo>
                    <a:lnTo>
                      <a:pt x="149" y="18"/>
                    </a:lnTo>
                    <a:lnTo>
                      <a:pt x="2986" y="1929"/>
                    </a:lnTo>
                    <a:lnTo>
                      <a:pt x="3002" y="1941"/>
                    </a:lnTo>
                    <a:lnTo>
                      <a:pt x="3022" y="1972"/>
                    </a:lnTo>
                    <a:lnTo>
                      <a:pt x="3029" y="2008"/>
                    </a:lnTo>
                    <a:lnTo>
                      <a:pt x="3022" y="2044"/>
                    </a:lnTo>
                    <a:lnTo>
                      <a:pt x="3012" y="2061"/>
                    </a:lnTo>
                    <a:lnTo>
                      <a:pt x="2998" y="2080"/>
                    </a:lnTo>
                    <a:lnTo>
                      <a:pt x="2956" y="2101"/>
                    </a:lnTo>
                    <a:lnTo>
                      <a:pt x="2933" y="210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1207553" y="1432074"/>
            <a:ext cx="3373971" cy="3721324"/>
            <a:chOff x="1617129" y="1787824"/>
            <a:chExt cx="2818340" cy="3151207"/>
          </a:xfrm>
        </p:grpSpPr>
        <p:sp>
          <p:nvSpPr>
            <p:cNvPr id="184" name="도넛 183"/>
            <p:cNvSpPr/>
            <p:nvPr/>
          </p:nvSpPr>
          <p:spPr>
            <a:xfrm>
              <a:off x="1617129" y="2120691"/>
              <a:ext cx="2818340" cy="2818340"/>
            </a:xfrm>
            <a:prstGeom prst="donut">
              <a:avLst>
                <a:gd name="adj" fmla="val 9951"/>
              </a:avLst>
            </a:prstGeom>
            <a:noFill/>
            <a:ln w="28575" cap="rnd">
              <a:solidFill>
                <a:schemeClr val="tx1">
                  <a:lumMod val="85000"/>
                  <a:lumOff val="15000"/>
                </a:schemeClr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5" name="원호 184"/>
            <p:cNvSpPr/>
            <p:nvPr/>
          </p:nvSpPr>
          <p:spPr>
            <a:xfrm>
              <a:off x="1751931" y="2267185"/>
              <a:ext cx="2545984" cy="2545984"/>
            </a:xfrm>
            <a:prstGeom prst="arc">
              <a:avLst>
                <a:gd name="adj1" fmla="val 21555837"/>
                <a:gd name="adj2" fmla="val 16200000"/>
              </a:avLst>
            </a:prstGeom>
            <a:noFill/>
            <a:ln w="266700" cap="rnd">
              <a:solidFill>
                <a:srgbClr val="05D686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7" name="자유형: 도형 240">
              <a:extLst>
                <a:ext uri="{FF2B5EF4-FFF2-40B4-BE49-F238E27FC236}">
                  <a16:creationId xmlns:a16="http://schemas.microsoft.com/office/drawing/2014/main" xmlns="" id="{4B5E49B9-2228-4380-B02B-F52FFB4B366D}"/>
                </a:ext>
              </a:extLst>
            </p:cNvPr>
            <p:cNvSpPr/>
            <p:nvPr/>
          </p:nvSpPr>
          <p:spPr>
            <a:xfrm flipH="1">
              <a:off x="2343462" y="1787824"/>
              <a:ext cx="1362920" cy="514761"/>
            </a:xfrm>
            <a:custGeom>
              <a:avLst/>
              <a:gdLst>
                <a:gd name="connsiteX0" fmla="*/ 0 w 1396032"/>
                <a:gd name="connsiteY0" fmla="*/ 203301 h 514761"/>
                <a:gd name="connsiteX1" fmla="*/ 0 w 1396032"/>
                <a:gd name="connsiteY1" fmla="*/ 203302 h 514761"/>
                <a:gd name="connsiteX2" fmla="*/ 0 w 1396032"/>
                <a:gd name="connsiteY2" fmla="*/ 203302 h 514761"/>
                <a:gd name="connsiteX3" fmla="*/ 203302 w 1396032"/>
                <a:gd name="connsiteY3" fmla="*/ 0 h 514761"/>
                <a:gd name="connsiteX4" fmla="*/ 1192730 w 1396032"/>
                <a:gd name="connsiteY4" fmla="*/ 0 h 514761"/>
                <a:gd name="connsiteX5" fmla="*/ 1396032 w 1396032"/>
                <a:gd name="connsiteY5" fmla="*/ 203302 h 514761"/>
                <a:gd name="connsiteX6" fmla="*/ 1396031 w 1396032"/>
                <a:gd name="connsiteY6" fmla="*/ 203302 h 514761"/>
                <a:gd name="connsiteX7" fmla="*/ 1192729 w 1396032"/>
                <a:gd name="connsiteY7" fmla="*/ 406604 h 514761"/>
                <a:gd name="connsiteX8" fmla="*/ 1188834 w 1396032"/>
                <a:gd name="connsiteY8" fmla="*/ 406604 h 514761"/>
                <a:gd name="connsiteX9" fmla="*/ 1188834 w 1396032"/>
                <a:gd name="connsiteY9" fmla="*/ 514761 h 514761"/>
                <a:gd name="connsiteX10" fmla="*/ 1090029 w 1396032"/>
                <a:gd name="connsiteY10" fmla="*/ 406604 h 514761"/>
                <a:gd name="connsiteX11" fmla="*/ 203302 w 1396032"/>
                <a:gd name="connsiteY11" fmla="*/ 406603 h 514761"/>
                <a:gd name="connsiteX12" fmla="*/ 15977 w 1396032"/>
                <a:gd name="connsiteY12" fmla="*/ 282436 h 514761"/>
                <a:gd name="connsiteX13" fmla="*/ 0 w 1396032"/>
                <a:gd name="connsiteY13" fmla="*/ 203302 h 514761"/>
                <a:gd name="connsiteX14" fmla="*/ 15977 w 1396032"/>
                <a:gd name="connsiteY14" fmla="*/ 124168 h 514761"/>
                <a:gd name="connsiteX15" fmla="*/ 203302 w 1396032"/>
                <a:gd name="connsiteY15" fmla="*/ 0 h 51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96032" h="514761">
                  <a:moveTo>
                    <a:pt x="0" y="203301"/>
                  </a:moveTo>
                  <a:lnTo>
                    <a:pt x="0" y="203302"/>
                  </a:lnTo>
                  <a:lnTo>
                    <a:pt x="0" y="203302"/>
                  </a:lnTo>
                  <a:close/>
                  <a:moveTo>
                    <a:pt x="203302" y="0"/>
                  </a:moveTo>
                  <a:lnTo>
                    <a:pt x="1192730" y="0"/>
                  </a:lnTo>
                  <a:cubicBezTo>
                    <a:pt x="1305011" y="0"/>
                    <a:pt x="1396032" y="91021"/>
                    <a:pt x="1396032" y="203302"/>
                  </a:cubicBezTo>
                  <a:lnTo>
                    <a:pt x="1396031" y="203302"/>
                  </a:lnTo>
                  <a:cubicBezTo>
                    <a:pt x="1396031" y="315583"/>
                    <a:pt x="1305010" y="406604"/>
                    <a:pt x="1192729" y="406604"/>
                  </a:cubicBezTo>
                  <a:lnTo>
                    <a:pt x="1188834" y="406604"/>
                  </a:lnTo>
                  <a:lnTo>
                    <a:pt x="1188834" y="514761"/>
                  </a:lnTo>
                  <a:lnTo>
                    <a:pt x="1090029" y="406604"/>
                  </a:lnTo>
                  <a:lnTo>
                    <a:pt x="203302" y="406603"/>
                  </a:lnTo>
                  <a:cubicBezTo>
                    <a:pt x="119091" y="406603"/>
                    <a:pt x="46839" y="355404"/>
                    <a:pt x="15977" y="282436"/>
                  </a:cubicBezTo>
                  <a:lnTo>
                    <a:pt x="0" y="203302"/>
                  </a:lnTo>
                  <a:lnTo>
                    <a:pt x="15977" y="124168"/>
                  </a:lnTo>
                  <a:cubicBezTo>
                    <a:pt x="46839" y="51199"/>
                    <a:pt x="119091" y="0"/>
                    <a:pt x="203302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rtlCol="0" anchor="ctr">
              <a:noAutofit/>
            </a:bodyPr>
            <a:lstStyle/>
            <a:p>
              <a:pPr algn="ctr"/>
              <a:r>
                <a:rPr lang="ko-KR" altLang="en-US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치안 지수</a:t>
              </a:r>
              <a:endParaRPr lang="ko-KR" altLang="en-US" b="1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464286" y="3288029"/>
              <a:ext cx="11240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75%</a:t>
              </a:r>
              <a:endParaRPr lang="ko-KR" altLang="en-US" sz="3600" b="1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2928938" y="5506196"/>
            <a:ext cx="63341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4000" b="1" i="1" kern="0" dirty="0" smtClean="0">
                <a:solidFill>
                  <a:srgbClr val="FFC000"/>
                </a:solidFill>
              </a:rPr>
              <a:t>마음 놓고 쉴 수 있는 장소</a:t>
            </a:r>
            <a:endParaRPr lang="en-US" altLang="ko-KR" sz="4000" b="1" i="1" kern="0" dirty="0">
              <a:solidFill>
                <a:srgbClr val="FFC000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296194" y="2796781"/>
            <a:ext cx="574916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저희만의 </a:t>
            </a:r>
            <a:r>
              <a:rPr lang="ko-KR" alt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치안 지수 계산법으로 지역의 치안 </a:t>
            </a:r>
            <a:r>
              <a:rPr lang="ko-KR" alt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지수를 그래프로 보여주고</a:t>
            </a:r>
            <a:r>
              <a:rPr lang="en-US" altLang="ko-KR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</a:t>
            </a:r>
            <a:r>
              <a:rPr lang="ko-KR" alt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분석한 내용을 알려주는 서비스</a:t>
            </a:r>
            <a:endParaRPr lang="en-US" altLang="ko-KR" sz="2800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056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직사각형 154">
            <a:extLst>
              <a:ext uri="{FF2B5EF4-FFF2-40B4-BE49-F238E27FC236}">
                <a16:creationId xmlns:a16="http://schemas.microsoft.com/office/drawing/2014/main" xmlns="" id="{3DCE50AE-09D0-4E18-B518-4EBF4EEF0AE3}"/>
              </a:ext>
            </a:extLst>
          </p:cNvPr>
          <p:cNvSpPr/>
          <p:nvPr/>
        </p:nvSpPr>
        <p:spPr>
          <a:xfrm>
            <a:off x="0" y="-6247"/>
            <a:ext cx="12192000" cy="1081193"/>
          </a:xfrm>
          <a:prstGeom prst="rect">
            <a:avLst/>
          </a:prstGeom>
          <a:solidFill>
            <a:srgbClr val="05D686"/>
          </a:solidFill>
          <a:ln>
            <a:noFill/>
          </a:ln>
          <a:effectLst>
            <a:outerShdw dist="25400" dir="5400000" algn="t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400" b="1" i="1" kern="0" dirty="0" smtClean="0">
                <a:ln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</a:rPr>
              <a:t>쉬는 시간의 </a:t>
            </a:r>
            <a:r>
              <a:rPr lang="ko-KR" altLang="en-US" sz="3400" b="1" i="1" kern="0" dirty="0" smtClean="0">
                <a:ln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</a:rPr>
              <a:t>추진 계획</a:t>
            </a:r>
            <a:r>
              <a:rPr lang="en-US" altLang="ko-KR" sz="3400" b="1" i="1" kern="0" dirty="0" smtClean="0">
                <a:ln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</a:rPr>
              <a:t> </a:t>
            </a:r>
            <a:endParaRPr lang="en-US" altLang="ko-KR" sz="3400" b="1" i="1" kern="0" dirty="0">
              <a:ln>
                <a:solidFill>
                  <a:prstClr val="black">
                    <a:lumMod val="85000"/>
                    <a:lumOff val="15000"/>
                  </a:prstClr>
                </a:solidFill>
              </a:ln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448911" y="-46370"/>
            <a:ext cx="2457229" cy="1522616"/>
            <a:chOff x="9448911" y="-46370"/>
            <a:chExt cx="2457229" cy="1522616"/>
          </a:xfrm>
        </p:grpSpPr>
        <p:grpSp>
          <p:nvGrpSpPr>
            <p:cNvPr id="274" name="Group 63">
              <a:extLst>
                <a:ext uri="{FF2B5EF4-FFF2-40B4-BE49-F238E27FC236}">
                  <a16:creationId xmlns:a16="http://schemas.microsoft.com/office/drawing/2014/main" xmlns="" id="{C4793DAA-23B7-4A90-BE46-D925B4DC68E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8000000">
              <a:off x="10690212" y="-128523"/>
              <a:ext cx="1077136" cy="1354721"/>
              <a:chOff x="-1824" y="1513"/>
              <a:chExt cx="2887" cy="3631"/>
            </a:xfrm>
          </p:grpSpPr>
          <p:sp>
            <p:nvSpPr>
              <p:cNvPr id="275" name="Freeform 64">
                <a:extLst>
                  <a:ext uri="{FF2B5EF4-FFF2-40B4-BE49-F238E27FC236}">
                    <a16:creationId xmlns:a16="http://schemas.microsoft.com/office/drawing/2014/main" xmlns="" id="{1965C8DE-5135-4053-B97C-83CA3F6BA5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27" y="2629"/>
                <a:ext cx="1116" cy="932"/>
              </a:xfrm>
              <a:custGeom>
                <a:avLst/>
                <a:gdLst>
                  <a:gd name="T0" fmla="*/ 2768 w 3348"/>
                  <a:gd name="T1" fmla="*/ 2485 h 2798"/>
                  <a:gd name="T2" fmla="*/ 1020 w 3348"/>
                  <a:gd name="T3" fmla="*/ 2798 h 2798"/>
                  <a:gd name="T4" fmla="*/ 0 w 3348"/>
                  <a:gd name="T5" fmla="*/ 1450 h 2798"/>
                  <a:gd name="T6" fmla="*/ 1050 w 3348"/>
                  <a:gd name="T7" fmla="*/ 0 h 2798"/>
                  <a:gd name="T8" fmla="*/ 3348 w 3348"/>
                  <a:gd name="T9" fmla="*/ 1546 h 2798"/>
                  <a:gd name="T10" fmla="*/ 2768 w 3348"/>
                  <a:gd name="T11" fmla="*/ 2485 h 2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48" h="2798">
                    <a:moveTo>
                      <a:pt x="2768" y="2485"/>
                    </a:moveTo>
                    <a:lnTo>
                      <a:pt x="1020" y="2798"/>
                    </a:lnTo>
                    <a:lnTo>
                      <a:pt x="0" y="1450"/>
                    </a:lnTo>
                    <a:lnTo>
                      <a:pt x="1050" y="0"/>
                    </a:lnTo>
                    <a:lnTo>
                      <a:pt x="3348" y="1546"/>
                    </a:lnTo>
                    <a:lnTo>
                      <a:pt x="2768" y="248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6" name="Freeform 65">
                <a:extLst>
                  <a:ext uri="{FF2B5EF4-FFF2-40B4-BE49-F238E27FC236}">
                    <a16:creationId xmlns:a16="http://schemas.microsoft.com/office/drawing/2014/main" xmlns="" id="{94ECC028-10E5-4C60-8083-2DF415692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09" y="2700"/>
                <a:ext cx="254" cy="354"/>
              </a:xfrm>
              <a:custGeom>
                <a:avLst/>
                <a:gdLst>
                  <a:gd name="T0" fmla="*/ 99 w 762"/>
                  <a:gd name="T1" fmla="*/ 1061 h 1061"/>
                  <a:gd name="T2" fmla="*/ 762 w 762"/>
                  <a:gd name="T3" fmla="*/ 149 h 1061"/>
                  <a:gd name="T4" fmla="*/ 539 w 762"/>
                  <a:gd name="T5" fmla="*/ 0 h 1061"/>
                  <a:gd name="T6" fmla="*/ 0 w 762"/>
                  <a:gd name="T7" fmla="*/ 743 h 1061"/>
                  <a:gd name="T8" fmla="*/ 99 w 762"/>
                  <a:gd name="T9" fmla="*/ 1061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2" h="1061">
                    <a:moveTo>
                      <a:pt x="99" y="1061"/>
                    </a:moveTo>
                    <a:lnTo>
                      <a:pt x="762" y="149"/>
                    </a:lnTo>
                    <a:lnTo>
                      <a:pt x="539" y="0"/>
                    </a:lnTo>
                    <a:lnTo>
                      <a:pt x="0" y="743"/>
                    </a:lnTo>
                    <a:lnTo>
                      <a:pt x="99" y="10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7" name="Freeform 67">
                <a:extLst>
                  <a:ext uri="{FF2B5EF4-FFF2-40B4-BE49-F238E27FC236}">
                    <a16:creationId xmlns:a16="http://schemas.microsoft.com/office/drawing/2014/main" xmlns="" id="{848A03EA-1B6E-41C2-8A10-20ECBB1C43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1" y="3307"/>
                <a:ext cx="427" cy="939"/>
              </a:xfrm>
              <a:custGeom>
                <a:avLst/>
                <a:gdLst>
                  <a:gd name="T0" fmla="*/ 1147 w 1282"/>
                  <a:gd name="T1" fmla="*/ 2483 h 2819"/>
                  <a:gd name="T2" fmla="*/ 1094 w 1282"/>
                  <a:gd name="T3" fmla="*/ 2376 h 2819"/>
                  <a:gd name="T4" fmla="*/ 1000 w 1282"/>
                  <a:gd name="T5" fmla="*/ 2158 h 2819"/>
                  <a:gd name="T6" fmla="*/ 918 w 1282"/>
                  <a:gd name="T7" fmla="*/ 1938 h 2819"/>
                  <a:gd name="T8" fmla="*/ 846 w 1282"/>
                  <a:gd name="T9" fmla="*/ 1720 h 2819"/>
                  <a:gd name="T10" fmla="*/ 786 w 1282"/>
                  <a:gd name="T11" fmla="*/ 1505 h 2819"/>
                  <a:gd name="T12" fmla="*/ 736 w 1282"/>
                  <a:gd name="T13" fmla="*/ 1296 h 2819"/>
                  <a:gd name="T14" fmla="*/ 674 w 1282"/>
                  <a:gd name="T15" fmla="*/ 995 h 2819"/>
                  <a:gd name="T16" fmla="*/ 621 w 1282"/>
                  <a:gd name="T17" fmla="*/ 636 h 2819"/>
                  <a:gd name="T18" fmla="*/ 591 w 1282"/>
                  <a:gd name="T19" fmla="*/ 341 h 2819"/>
                  <a:gd name="T20" fmla="*/ 574 w 1282"/>
                  <a:gd name="T21" fmla="*/ 41 h 2819"/>
                  <a:gd name="T22" fmla="*/ 574 w 1282"/>
                  <a:gd name="T23" fmla="*/ 0 h 2819"/>
                  <a:gd name="T24" fmla="*/ 0 w 1282"/>
                  <a:gd name="T25" fmla="*/ 0 h 2819"/>
                  <a:gd name="T26" fmla="*/ 3 w 1282"/>
                  <a:gd name="T27" fmla="*/ 20 h 2819"/>
                  <a:gd name="T28" fmla="*/ 40 w 1282"/>
                  <a:gd name="T29" fmla="*/ 236 h 2819"/>
                  <a:gd name="T30" fmla="*/ 81 w 1282"/>
                  <a:gd name="T31" fmla="*/ 418 h 2819"/>
                  <a:gd name="T32" fmla="*/ 124 w 1282"/>
                  <a:gd name="T33" fmla="*/ 592 h 2819"/>
                  <a:gd name="T34" fmla="*/ 218 w 1282"/>
                  <a:gd name="T35" fmla="*/ 906 h 2819"/>
                  <a:gd name="T36" fmla="*/ 297 w 1282"/>
                  <a:gd name="T37" fmla="*/ 1137 h 2819"/>
                  <a:gd name="T38" fmla="*/ 395 w 1282"/>
                  <a:gd name="T39" fmla="*/ 1381 h 2819"/>
                  <a:gd name="T40" fmla="*/ 508 w 1282"/>
                  <a:gd name="T41" fmla="*/ 1634 h 2819"/>
                  <a:gd name="T42" fmla="*/ 641 w 1282"/>
                  <a:gd name="T43" fmla="*/ 1897 h 2819"/>
                  <a:gd name="T44" fmla="*/ 793 w 1282"/>
                  <a:gd name="T45" fmla="*/ 2161 h 2819"/>
                  <a:gd name="T46" fmla="*/ 879 w 1282"/>
                  <a:gd name="T47" fmla="*/ 2293 h 2819"/>
                  <a:gd name="T48" fmla="*/ 969 w 1282"/>
                  <a:gd name="T49" fmla="*/ 2426 h 2819"/>
                  <a:gd name="T50" fmla="*/ 1172 w 1282"/>
                  <a:gd name="T51" fmla="*/ 2690 h 2819"/>
                  <a:gd name="T52" fmla="*/ 1282 w 1282"/>
                  <a:gd name="T53" fmla="*/ 2819 h 2819"/>
                  <a:gd name="T54" fmla="*/ 1147 w 1282"/>
                  <a:gd name="T55" fmla="*/ 2483 h 2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82" h="2819">
                    <a:moveTo>
                      <a:pt x="1147" y="2483"/>
                    </a:moveTo>
                    <a:lnTo>
                      <a:pt x="1094" y="2376"/>
                    </a:lnTo>
                    <a:lnTo>
                      <a:pt x="1000" y="2158"/>
                    </a:lnTo>
                    <a:lnTo>
                      <a:pt x="918" y="1938"/>
                    </a:lnTo>
                    <a:lnTo>
                      <a:pt x="846" y="1720"/>
                    </a:lnTo>
                    <a:lnTo>
                      <a:pt x="786" y="1505"/>
                    </a:lnTo>
                    <a:lnTo>
                      <a:pt x="736" y="1296"/>
                    </a:lnTo>
                    <a:lnTo>
                      <a:pt x="674" y="995"/>
                    </a:lnTo>
                    <a:lnTo>
                      <a:pt x="621" y="636"/>
                    </a:lnTo>
                    <a:lnTo>
                      <a:pt x="591" y="341"/>
                    </a:lnTo>
                    <a:lnTo>
                      <a:pt x="574" y="41"/>
                    </a:lnTo>
                    <a:lnTo>
                      <a:pt x="574" y="0"/>
                    </a:lnTo>
                    <a:lnTo>
                      <a:pt x="0" y="0"/>
                    </a:lnTo>
                    <a:lnTo>
                      <a:pt x="3" y="20"/>
                    </a:lnTo>
                    <a:lnTo>
                      <a:pt x="40" y="236"/>
                    </a:lnTo>
                    <a:lnTo>
                      <a:pt x="81" y="418"/>
                    </a:lnTo>
                    <a:lnTo>
                      <a:pt x="124" y="592"/>
                    </a:lnTo>
                    <a:lnTo>
                      <a:pt x="218" y="906"/>
                    </a:lnTo>
                    <a:lnTo>
                      <a:pt x="297" y="1137"/>
                    </a:lnTo>
                    <a:lnTo>
                      <a:pt x="395" y="1381"/>
                    </a:lnTo>
                    <a:lnTo>
                      <a:pt x="508" y="1634"/>
                    </a:lnTo>
                    <a:lnTo>
                      <a:pt x="641" y="1897"/>
                    </a:lnTo>
                    <a:lnTo>
                      <a:pt x="793" y="2161"/>
                    </a:lnTo>
                    <a:lnTo>
                      <a:pt x="879" y="2293"/>
                    </a:lnTo>
                    <a:lnTo>
                      <a:pt x="969" y="2426"/>
                    </a:lnTo>
                    <a:lnTo>
                      <a:pt x="1172" y="2690"/>
                    </a:lnTo>
                    <a:lnTo>
                      <a:pt x="1282" y="2819"/>
                    </a:lnTo>
                    <a:lnTo>
                      <a:pt x="1147" y="2483"/>
                    </a:lnTo>
                    <a:close/>
                  </a:path>
                </a:pathLst>
              </a:custGeom>
              <a:solidFill>
                <a:srgbClr val="05D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8" name="Freeform 68">
                <a:extLst>
                  <a:ext uri="{FF2B5EF4-FFF2-40B4-BE49-F238E27FC236}">
                    <a16:creationId xmlns:a16="http://schemas.microsoft.com/office/drawing/2014/main" xmlns="" id="{5AC8D8CC-8F03-41E3-A600-DFA6472611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29" y="2947"/>
                <a:ext cx="2760" cy="2038"/>
              </a:xfrm>
              <a:custGeom>
                <a:avLst/>
                <a:gdLst>
                  <a:gd name="T0" fmla="*/ 5613 w 8280"/>
                  <a:gd name="T1" fmla="*/ 3506 h 6114"/>
                  <a:gd name="T2" fmla="*/ 5926 w 8280"/>
                  <a:gd name="T3" fmla="*/ 3899 h 6114"/>
                  <a:gd name="T4" fmla="*/ 6075 w 8280"/>
                  <a:gd name="T5" fmla="*/ 4061 h 6114"/>
                  <a:gd name="T6" fmla="*/ 6340 w 8280"/>
                  <a:gd name="T7" fmla="*/ 4242 h 6114"/>
                  <a:gd name="T8" fmla="*/ 6658 w 8280"/>
                  <a:gd name="T9" fmla="*/ 4391 h 6114"/>
                  <a:gd name="T10" fmla="*/ 7427 w 8280"/>
                  <a:gd name="T11" fmla="*/ 4639 h 6114"/>
                  <a:gd name="T12" fmla="*/ 8005 w 8280"/>
                  <a:gd name="T13" fmla="*/ 4834 h 6114"/>
                  <a:gd name="T14" fmla="*/ 8105 w 8280"/>
                  <a:gd name="T15" fmla="*/ 4901 h 6114"/>
                  <a:gd name="T16" fmla="*/ 8202 w 8280"/>
                  <a:gd name="T17" fmla="*/ 5043 h 6114"/>
                  <a:gd name="T18" fmla="*/ 8265 w 8280"/>
                  <a:gd name="T19" fmla="*/ 5250 h 6114"/>
                  <a:gd name="T20" fmla="*/ 8276 w 8280"/>
                  <a:gd name="T21" fmla="*/ 5511 h 6114"/>
                  <a:gd name="T22" fmla="*/ 8274 w 8280"/>
                  <a:gd name="T23" fmla="*/ 5714 h 6114"/>
                  <a:gd name="T24" fmla="*/ 7742 w 8280"/>
                  <a:gd name="T25" fmla="*/ 5882 h 6114"/>
                  <a:gd name="T26" fmla="*/ 7090 w 8280"/>
                  <a:gd name="T27" fmla="*/ 6024 h 6114"/>
                  <a:gd name="T28" fmla="*/ 6647 w 8280"/>
                  <a:gd name="T29" fmla="*/ 6084 h 6114"/>
                  <a:gd name="T30" fmla="*/ 6168 w 8280"/>
                  <a:gd name="T31" fmla="*/ 6114 h 6114"/>
                  <a:gd name="T32" fmla="*/ 5665 w 8280"/>
                  <a:gd name="T33" fmla="*/ 6102 h 6114"/>
                  <a:gd name="T34" fmla="*/ 5278 w 8280"/>
                  <a:gd name="T35" fmla="*/ 6054 h 6114"/>
                  <a:gd name="T36" fmla="*/ 5053 w 8280"/>
                  <a:gd name="T37" fmla="*/ 6003 h 6114"/>
                  <a:gd name="T38" fmla="*/ 4723 w 8280"/>
                  <a:gd name="T39" fmla="*/ 5885 h 6114"/>
                  <a:gd name="T40" fmla="*/ 4366 w 8280"/>
                  <a:gd name="T41" fmla="*/ 5719 h 6114"/>
                  <a:gd name="T42" fmla="*/ 3694 w 8280"/>
                  <a:gd name="T43" fmla="*/ 5329 h 6114"/>
                  <a:gd name="T44" fmla="*/ 2888 w 8280"/>
                  <a:gd name="T45" fmla="*/ 4766 h 6114"/>
                  <a:gd name="T46" fmla="*/ 2090 w 8280"/>
                  <a:gd name="T47" fmla="*/ 4134 h 6114"/>
                  <a:gd name="T48" fmla="*/ 1347 w 8280"/>
                  <a:gd name="T49" fmla="*/ 3482 h 6114"/>
                  <a:gd name="T50" fmla="*/ 709 w 8280"/>
                  <a:gd name="T51" fmla="*/ 2863 h 6114"/>
                  <a:gd name="T52" fmla="*/ 228 w 8280"/>
                  <a:gd name="T53" fmla="*/ 2331 h 6114"/>
                  <a:gd name="T54" fmla="*/ 0 w 8280"/>
                  <a:gd name="T55" fmla="*/ 2023 h 6114"/>
                  <a:gd name="T56" fmla="*/ 144 w 8280"/>
                  <a:gd name="T57" fmla="*/ 1708 h 6114"/>
                  <a:gd name="T58" fmla="*/ 476 w 8280"/>
                  <a:gd name="T59" fmla="*/ 1229 h 6114"/>
                  <a:gd name="T60" fmla="*/ 782 w 8280"/>
                  <a:gd name="T61" fmla="*/ 844 h 6114"/>
                  <a:gd name="T62" fmla="*/ 1121 w 8280"/>
                  <a:gd name="T63" fmla="*/ 482 h 6114"/>
                  <a:gd name="T64" fmla="*/ 1531 w 8280"/>
                  <a:gd name="T65" fmla="*/ 134 h 6114"/>
                  <a:gd name="T66" fmla="*/ 1756 w 8280"/>
                  <a:gd name="T67" fmla="*/ 0 h 6114"/>
                  <a:gd name="T68" fmla="*/ 1869 w 8280"/>
                  <a:gd name="T69" fmla="*/ 10 h 6114"/>
                  <a:gd name="T70" fmla="*/ 1934 w 8280"/>
                  <a:gd name="T71" fmla="*/ 96 h 6114"/>
                  <a:gd name="T72" fmla="*/ 2020 w 8280"/>
                  <a:gd name="T73" fmla="*/ 357 h 6114"/>
                  <a:gd name="T74" fmla="*/ 2147 w 8280"/>
                  <a:gd name="T75" fmla="*/ 705 h 6114"/>
                  <a:gd name="T76" fmla="*/ 2263 w 8280"/>
                  <a:gd name="T77" fmla="*/ 906 h 6114"/>
                  <a:gd name="T78" fmla="*/ 2431 w 8280"/>
                  <a:gd name="T79" fmla="*/ 1088 h 6114"/>
                  <a:gd name="T80" fmla="*/ 2663 w 8280"/>
                  <a:gd name="T81" fmla="*/ 1240 h 6114"/>
                  <a:gd name="T82" fmla="*/ 2848 w 8280"/>
                  <a:gd name="T83" fmla="*/ 1315 h 6114"/>
                  <a:gd name="T84" fmla="*/ 3304 w 8280"/>
                  <a:gd name="T85" fmla="*/ 1450 h 6114"/>
                  <a:gd name="T86" fmla="*/ 3750 w 8280"/>
                  <a:gd name="T87" fmla="*/ 1526 h 6114"/>
                  <a:gd name="T88" fmla="*/ 4168 w 8280"/>
                  <a:gd name="T89" fmla="*/ 1556 h 6114"/>
                  <a:gd name="T90" fmla="*/ 4454 w 8280"/>
                  <a:gd name="T91" fmla="*/ 1557 h 6114"/>
                  <a:gd name="T92" fmla="*/ 4768 w 8280"/>
                  <a:gd name="T93" fmla="*/ 1672 h 6114"/>
                  <a:gd name="T94" fmla="*/ 4941 w 8280"/>
                  <a:gd name="T95" fmla="*/ 2215 h 6114"/>
                  <a:gd name="T96" fmla="*/ 5152 w 8280"/>
                  <a:gd name="T97" fmla="*/ 2714 h 6114"/>
                  <a:gd name="T98" fmla="*/ 5437 w 8280"/>
                  <a:gd name="T99" fmla="*/ 3241 h 6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280" h="6114">
                    <a:moveTo>
                      <a:pt x="5523" y="3373"/>
                    </a:moveTo>
                    <a:lnTo>
                      <a:pt x="5613" y="3506"/>
                    </a:lnTo>
                    <a:lnTo>
                      <a:pt x="5816" y="3770"/>
                    </a:lnTo>
                    <a:lnTo>
                      <a:pt x="5926" y="3899"/>
                    </a:lnTo>
                    <a:lnTo>
                      <a:pt x="5969" y="3956"/>
                    </a:lnTo>
                    <a:lnTo>
                      <a:pt x="6075" y="4061"/>
                    </a:lnTo>
                    <a:lnTo>
                      <a:pt x="6200" y="4157"/>
                    </a:lnTo>
                    <a:lnTo>
                      <a:pt x="6340" y="4242"/>
                    </a:lnTo>
                    <a:lnTo>
                      <a:pt x="6494" y="4320"/>
                    </a:lnTo>
                    <a:lnTo>
                      <a:pt x="6658" y="4391"/>
                    </a:lnTo>
                    <a:lnTo>
                      <a:pt x="6914" y="4484"/>
                    </a:lnTo>
                    <a:lnTo>
                      <a:pt x="7427" y="4639"/>
                    </a:lnTo>
                    <a:lnTo>
                      <a:pt x="7851" y="4769"/>
                    </a:lnTo>
                    <a:lnTo>
                      <a:pt x="8005" y="4834"/>
                    </a:lnTo>
                    <a:lnTo>
                      <a:pt x="8079" y="4878"/>
                    </a:lnTo>
                    <a:lnTo>
                      <a:pt x="8105" y="4901"/>
                    </a:lnTo>
                    <a:lnTo>
                      <a:pt x="8144" y="4946"/>
                    </a:lnTo>
                    <a:lnTo>
                      <a:pt x="8202" y="5043"/>
                    </a:lnTo>
                    <a:lnTo>
                      <a:pt x="8243" y="5146"/>
                    </a:lnTo>
                    <a:lnTo>
                      <a:pt x="8265" y="5250"/>
                    </a:lnTo>
                    <a:lnTo>
                      <a:pt x="8280" y="5389"/>
                    </a:lnTo>
                    <a:lnTo>
                      <a:pt x="8276" y="5511"/>
                    </a:lnTo>
                    <a:lnTo>
                      <a:pt x="8274" y="5524"/>
                    </a:lnTo>
                    <a:lnTo>
                      <a:pt x="8274" y="5714"/>
                    </a:lnTo>
                    <a:lnTo>
                      <a:pt x="8141" y="5762"/>
                    </a:lnTo>
                    <a:lnTo>
                      <a:pt x="7742" y="5882"/>
                    </a:lnTo>
                    <a:lnTo>
                      <a:pt x="7392" y="5967"/>
                    </a:lnTo>
                    <a:lnTo>
                      <a:pt x="7090" y="6024"/>
                    </a:lnTo>
                    <a:lnTo>
                      <a:pt x="6875" y="6057"/>
                    </a:lnTo>
                    <a:lnTo>
                      <a:pt x="6647" y="6084"/>
                    </a:lnTo>
                    <a:lnTo>
                      <a:pt x="6412" y="6104"/>
                    </a:lnTo>
                    <a:lnTo>
                      <a:pt x="6168" y="6114"/>
                    </a:lnTo>
                    <a:lnTo>
                      <a:pt x="5919" y="6114"/>
                    </a:lnTo>
                    <a:lnTo>
                      <a:pt x="5665" y="6102"/>
                    </a:lnTo>
                    <a:lnTo>
                      <a:pt x="5407" y="6074"/>
                    </a:lnTo>
                    <a:lnTo>
                      <a:pt x="5278" y="6054"/>
                    </a:lnTo>
                    <a:lnTo>
                      <a:pt x="5206" y="6041"/>
                    </a:lnTo>
                    <a:lnTo>
                      <a:pt x="5053" y="6003"/>
                    </a:lnTo>
                    <a:lnTo>
                      <a:pt x="4892" y="5951"/>
                    </a:lnTo>
                    <a:lnTo>
                      <a:pt x="4723" y="5885"/>
                    </a:lnTo>
                    <a:lnTo>
                      <a:pt x="4548" y="5808"/>
                    </a:lnTo>
                    <a:lnTo>
                      <a:pt x="4366" y="5719"/>
                    </a:lnTo>
                    <a:lnTo>
                      <a:pt x="4084" y="5567"/>
                    </a:lnTo>
                    <a:lnTo>
                      <a:pt x="3694" y="5329"/>
                    </a:lnTo>
                    <a:lnTo>
                      <a:pt x="3293" y="5060"/>
                    </a:lnTo>
                    <a:lnTo>
                      <a:pt x="2888" y="4766"/>
                    </a:lnTo>
                    <a:lnTo>
                      <a:pt x="2484" y="4457"/>
                    </a:lnTo>
                    <a:lnTo>
                      <a:pt x="2090" y="4134"/>
                    </a:lnTo>
                    <a:lnTo>
                      <a:pt x="1708" y="3807"/>
                    </a:lnTo>
                    <a:lnTo>
                      <a:pt x="1347" y="3482"/>
                    </a:lnTo>
                    <a:lnTo>
                      <a:pt x="1012" y="3165"/>
                    </a:lnTo>
                    <a:lnTo>
                      <a:pt x="709" y="2863"/>
                    </a:lnTo>
                    <a:lnTo>
                      <a:pt x="447" y="2584"/>
                    </a:lnTo>
                    <a:lnTo>
                      <a:pt x="228" y="2331"/>
                    </a:lnTo>
                    <a:lnTo>
                      <a:pt x="60" y="2115"/>
                    </a:lnTo>
                    <a:lnTo>
                      <a:pt x="0" y="2023"/>
                    </a:lnTo>
                    <a:lnTo>
                      <a:pt x="58" y="1844"/>
                    </a:lnTo>
                    <a:lnTo>
                      <a:pt x="144" y="1708"/>
                    </a:lnTo>
                    <a:lnTo>
                      <a:pt x="314" y="1455"/>
                    </a:lnTo>
                    <a:lnTo>
                      <a:pt x="476" y="1229"/>
                    </a:lnTo>
                    <a:lnTo>
                      <a:pt x="633" y="1025"/>
                    </a:lnTo>
                    <a:lnTo>
                      <a:pt x="782" y="844"/>
                    </a:lnTo>
                    <a:lnTo>
                      <a:pt x="923" y="685"/>
                    </a:lnTo>
                    <a:lnTo>
                      <a:pt x="1121" y="482"/>
                    </a:lnTo>
                    <a:lnTo>
                      <a:pt x="1347" y="276"/>
                    </a:lnTo>
                    <a:lnTo>
                      <a:pt x="1531" y="134"/>
                    </a:lnTo>
                    <a:lnTo>
                      <a:pt x="1717" y="17"/>
                    </a:lnTo>
                    <a:lnTo>
                      <a:pt x="1756" y="0"/>
                    </a:lnTo>
                    <a:lnTo>
                      <a:pt x="1849" y="0"/>
                    </a:lnTo>
                    <a:lnTo>
                      <a:pt x="1869" y="10"/>
                    </a:lnTo>
                    <a:lnTo>
                      <a:pt x="1903" y="46"/>
                    </a:lnTo>
                    <a:lnTo>
                      <a:pt x="1934" y="96"/>
                    </a:lnTo>
                    <a:lnTo>
                      <a:pt x="1959" y="159"/>
                    </a:lnTo>
                    <a:lnTo>
                      <a:pt x="2020" y="357"/>
                    </a:lnTo>
                    <a:lnTo>
                      <a:pt x="2103" y="603"/>
                    </a:lnTo>
                    <a:lnTo>
                      <a:pt x="2147" y="705"/>
                    </a:lnTo>
                    <a:lnTo>
                      <a:pt x="2200" y="807"/>
                    </a:lnTo>
                    <a:lnTo>
                      <a:pt x="2263" y="906"/>
                    </a:lnTo>
                    <a:lnTo>
                      <a:pt x="2341" y="1001"/>
                    </a:lnTo>
                    <a:lnTo>
                      <a:pt x="2431" y="1088"/>
                    </a:lnTo>
                    <a:lnTo>
                      <a:pt x="2538" y="1170"/>
                    </a:lnTo>
                    <a:lnTo>
                      <a:pt x="2663" y="1240"/>
                    </a:lnTo>
                    <a:lnTo>
                      <a:pt x="2733" y="1270"/>
                    </a:lnTo>
                    <a:lnTo>
                      <a:pt x="2848" y="1315"/>
                    </a:lnTo>
                    <a:lnTo>
                      <a:pt x="3076" y="1389"/>
                    </a:lnTo>
                    <a:lnTo>
                      <a:pt x="3304" y="1450"/>
                    </a:lnTo>
                    <a:lnTo>
                      <a:pt x="3529" y="1494"/>
                    </a:lnTo>
                    <a:lnTo>
                      <a:pt x="3750" y="1526"/>
                    </a:lnTo>
                    <a:lnTo>
                      <a:pt x="3963" y="1546"/>
                    </a:lnTo>
                    <a:lnTo>
                      <a:pt x="4168" y="1556"/>
                    </a:lnTo>
                    <a:lnTo>
                      <a:pt x="4362" y="1559"/>
                    </a:lnTo>
                    <a:lnTo>
                      <a:pt x="4454" y="1557"/>
                    </a:lnTo>
                    <a:lnTo>
                      <a:pt x="4725" y="1498"/>
                    </a:lnTo>
                    <a:lnTo>
                      <a:pt x="4768" y="1672"/>
                    </a:lnTo>
                    <a:lnTo>
                      <a:pt x="4862" y="1986"/>
                    </a:lnTo>
                    <a:lnTo>
                      <a:pt x="4941" y="2215"/>
                    </a:lnTo>
                    <a:lnTo>
                      <a:pt x="5039" y="2461"/>
                    </a:lnTo>
                    <a:lnTo>
                      <a:pt x="5152" y="2714"/>
                    </a:lnTo>
                    <a:lnTo>
                      <a:pt x="5285" y="2977"/>
                    </a:lnTo>
                    <a:lnTo>
                      <a:pt x="5437" y="3241"/>
                    </a:lnTo>
                    <a:lnTo>
                      <a:pt x="5523" y="3373"/>
                    </a:lnTo>
                    <a:close/>
                  </a:path>
                </a:pathLst>
              </a:custGeom>
              <a:solidFill>
                <a:srgbClr val="05D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9" name="Freeform 72">
                <a:extLst>
                  <a:ext uri="{FF2B5EF4-FFF2-40B4-BE49-F238E27FC236}">
                    <a16:creationId xmlns:a16="http://schemas.microsoft.com/office/drawing/2014/main" xmlns="" id="{50870A10-7EF5-4F38-84D3-3787B6853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92" y="3621"/>
                <a:ext cx="287" cy="446"/>
              </a:xfrm>
              <a:custGeom>
                <a:avLst/>
                <a:gdLst>
                  <a:gd name="T0" fmla="*/ 191 w 861"/>
                  <a:gd name="T1" fmla="*/ 585 h 1338"/>
                  <a:gd name="T2" fmla="*/ 360 w 861"/>
                  <a:gd name="T3" fmla="*/ 235 h 1338"/>
                  <a:gd name="T4" fmla="*/ 310 w 861"/>
                  <a:gd name="T5" fmla="*/ 171 h 1338"/>
                  <a:gd name="T6" fmla="*/ 224 w 861"/>
                  <a:gd name="T7" fmla="*/ 53 h 1338"/>
                  <a:gd name="T8" fmla="*/ 190 w 861"/>
                  <a:gd name="T9" fmla="*/ 0 h 1338"/>
                  <a:gd name="T10" fmla="*/ 0 w 861"/>
                  <a:gd name="T11" fmla="*/ 394 h 1338"/>
                  <a:gd name="T12" fmla="*/ 76 w 861"/>
                  <a:gd name="T13" fmla="*/ 492 h 1338"/>
                  <a:gd name="T14" fmla="*/ 260 w 861"/>
                  <a:gd name="T15" fmla="*/ 709 h 1338"/>
                  <a:gd name="T16" fmla="*/ 478 w 861"/>
                  <a:gd name="T17" fmla="*/ 947 h 1338"/>
                  <a:gd name="T18" fmla="*/ 726 w 861"/>
                  <a:gd name="T19" fmla="*/ 1203 h 1338"/>
                  <a:gd name="T20" fmla="*/ 861 w 861"/>
                  <a:gd name="T21" fmla="*/ 1338 h 1338"/>
                  <a:gd name="T22" fmla="*/ 757 w 861"/>
                  <a:gd name="T23" fmla="*/ 1232 h 1338"/>
                  <a:gd name="T24" fmla="*/ 567 w 861"/>
                  <a:gd name="T25" fmla="*/ 1028 h 1338"/>
                  <a:gd name="T26" fmla="*/ 398 w 861"/>
                  <a:gd name="T27" fmla="*/ 839 h 1338"/>
                  <a:gd name="T28" fmla="*/ 253 w 861"/>
                  <a:gd name="T29" fmla="*/ 666 h 1338"/>
                  <a:gd name="T30" fmla="*/ 191 w 861"/>
                  <a:gd name="T31" fmla="*/ 585 h 1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61" h="1338">
                    <a:moveTo>
                      <a:pt x="191" y="585"/>
                    </a:moveTo>
                    <a:lnTo>
                      <a:pt x="360" y="235"/>
                    </a:lnTo>
                    <a:lnTo>
                      <a:pt x="310" y="171"/>
                    </a:lnTo>
                    <a:lnTo>
                      <a:pt x="224" y="53"/>
                    </a:lnTo>
                    <a:lnTo>
                      <a:pt x="190" y="0"/>
                    </a:lnTo>
                    <a:lnTo>
                      <a:pt x="0" y="394"/>
                    </a:lnTo>
                    <a:lnTo>
                      <a:pt x="76" y="492"/>
                    </a:lnTo>
                    <a:lnTo>
                      <a:pt x="260" y="709"/>
                    </a:lnTo>
                    <a:lnTo>
                      <a:pt x="478" y="947"/>
                    </a:lnTo>
                    <a:lnTo>
                      <a:pt x="726" y="1203"/>
                    </a:lnTo>
                    <a:lnTo>
                      <a:pt x="861" y="1338"/>
                    </a:lnTo>
                    <a:lnTo>
                      <a:pt x="757" y="1232"/>
                    </a:lnTo>
                    <a:lnTo>
                      <a:pt x="567" y="1028"/>
                    </a:lnTo>
                    <a:lnTo>
                      <a:pt x="398" y="839"/>
                    </a:lnTo>
                    <a:lnTo>
                      <a:pt x="253" y="666"/>
                    </a:lnTo>
                    <a:lnTo>
                      <a:pt x="191" y="5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0" name="Freeform 73">
                <a:extLst>
                  <a:ext uri="{FF2B5EF4-FFF2-40B4-BE49-F238E27FC236}">
                    <a16:creationId xmlns:a16="http://schemas.microsoft.com/office/drawing/2014/main" xmlns="" id="{91DFA46A-A665-4216-A20D-5456062BB0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72" y="1545"/>
                <a:ext cx="1690" cy="1656"/>
              </a:xfrm>
              <a:custGeom>
                <a:avLst/>
                <a:gdLst>
                  <a:gd name="T0" fmla="*/ 2837 w 5071"/>
                  <a:gd name="T1" fmla="*/ 4969 h 4969"/>
                  <a:gd name="T2" fmla="*/ 0 w 5071"/>
                  <a:gd name="T3" fmla="*/ 3057 h 4969"/>
                  <a:gd name="T4" fmla="*/ 2234 w 5071"/>
                  <a:gd name="T5" fmla="*/ 0 h 4969"/>
                  <a:gd name="T6" fmla="*/ 5071 w 5071"/>
                  <a:gd name="T7" fmla="*/ 1910 h 4969"/>
                  <a:gd name="T8" fmla="*/ 2837 w 5071"/>
                  <a:gd name="T9" fmla="*/ 4969 h 4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71" h="4969">
                    <a:moveTo>
                      <a:pt x="2837" y="4969"/>
                    </a:moveTo>
                    <a:lnTo>
                      <a:pt x="0" y="3057"/>
                    </a:lnTo>
                    <a:lnTo>
                      <a:pt x="2234" y="0"/>
                    </a:lnTo>
                    <a:lnTo>
                      <a:pt x="5071" y="1910"/>
                    </a:lnTo>
                    <a:lnTo>
                      <a:pt x="2837" y="4969"/>
                    </a:lnTo>
                    <a:close/>
                  </a:path>
                </a:pathLst>
              </a:custGeom>
              <a:solidFill>
                <a:srgbClr val="05D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1" name="Freeform 78">
                <a:extLst>
                  <a:ext uri="{FF2B5EF4-FFF2-40B4-BE49-F238E27FC236}">
                    <a16:creationId xmlns:a16="http://schemas.microsoft.com/office/drawing/2014/main" xmlns="" id="{0DEA9D71-3251-45DE-9E37-73C6A6700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61" y="3589"/>
                <a:ext cx="2822" cy="1428"/>
              </a:xfrm>
              <a:custGeom>
                <a:avLst/>
                <a:gdLst>
                  <a:gd name="T0" fmla="*/ 6056 w 8466"/>
                  <a:gd name="T1" fmla="*/ 4284 h 4284"/>
                  <a:gd name="T2" fmla="*/ 5661 w 8466"/>
                  <a:gd name="T3" fmla="*/ 4261 h 4284"/>
                  <a:gd name="T4" fmla="*/ 5360 w 8466"/>
                  <a:gd name="T5" fmla="*/ 4222 h 4284"/>
                  <a:gd name="T6" fmla="*/ 5130 w 8466"/>
                  <a:gd name="T7" fmla="*/ 4170 h 4284"/>
                  <a:gd name="T8" fmla="*/ 4796 w 8466"/>
                  <a:gd name="T9" fmla="*/ 4051 h 4284"/>
                  <a:gd name="T10" fmla="*/ 4435 w 8466"/>
                  <a:gd name="T11" fmla="*/ 3882 h 4284"/>
                  <a:gd name="T12" fmla="*/ 3754 w 8466"/>
                  <a:gd name="T13" fmla="*/ 3488 h 4284"/>
                  <a:gd name="T14" fmla="*/ 2938 w 8466"/>
                  <a:gd name="T15" fmla="*/ 2920 h 4284"/>
                  <a:gd name="T16" fmla="*/ 2128 w 8466"/>
                  <a:gd name="T17" fmla="*/ 2280 h 4284"/>
                  <a:gd name="T18" fmla="*/ 1377 w 8466"/>
                  <a:gd name="T19" fmla="*/ 1621 h 4284"/>
                  <a:gd name="T20" fmla="*/ 734 w 8466"/>
                  <a:gd name="T21" fmla="*/ 997 h 4284"/>
                  <a:gd name="T22" fmla="*/ 246 w 8466"/>
                  <a:gd name="T23" fmla="*/ 459 h 4284"/>
                  <a:gd name="T24" fmla="*/ 15 w 8466"/>
                  <a:gd name="T25" fmla="*/ 148 h 4284"/>
                  <a:gd name="T26" fmla="*/ 0 w 8466"/>
                  <a:gd name="T27" fmla="*/ 93 h 4284"/>
                  <a:gd name="T28" fmla="*/ 28 w 8466"/>
                  <a:gd name="T29" fmla="*/ 27 h 4284"/>
                  <a:gd name="T30" fmla="*/ 61 w 8466"/>
                  <a:gd name="T31" fmla="*/ 6 h 4284"/>
                  <a:gd name="T32" fmla="*/ 134 w 8466"/>
                  <a:gd name="T33" fmla="*/ 9 h 4284"/>
                  <a:gd name="T34" fmla="*/ 176 w 8466"/>
                  <a:gd name="T35" fmla="*/ 46 h 4284"/>
                  <a:gd name="T36" fmla="*/ 402 w 8466"/>
                  <a:gd name="T37" fmla="*/ 350 h 4284"/>
                  <a:gd name="T38" fmla="*/ 878 w 8466"/>
                  <a:gd name="T39" fmla="*/ 876 h 4284"/>
                  <a:gd name="T40" fmla="*/ 1508 w 8466"/>
                  <a:gd name="T41" fmla="*/ 1489 h 4284"/>
                  <a:gd name="T42" fmla="*/ 2242 w 8466"/>
                  <a:gd name="T43" fmla="*/ 2134 h 4284"/>
                  <a:gd name="T44" fmla="*/ 3030 w 8466"/>
                  <a:gd name="T45" fmla="*/ 2761 h 4284"/>
                  <a:gd name="T46" fmla="*/ 3827 w 8466"/>
                  <a:gd name="T47" fmla="*/ 3316 h 4284"/>
                  <a:gd name="T48" fmla="*/ 4489 w 8466"/>
                  <a:gd name="T49" fmla="*/ 3701 h 4284"/>
                  <a:gd name="T50" fmla="*/ 4842 w 8466"/>
                  <a:gd name="T51" fmla="*/ 3866 h 4284"/>
                  <a:gd name="T52" fmla="*/ 5168 w 8466"/>
                  <a:gd name="T53" fmla="*/ 3982 h 4284"/>
                  <a:gd name="T54" fmla="*/ 5390 w 8466"/>
                  <a:gd name="T55" fmla="*/ 4033 h 4284"/>
                  <a:gd name="T56" fmla="*/ 5755 w 8466"/>
                  <a:gd name="T57" fmla="*/ 4078 h 4284"/>
                  <a:gd name="T58" fmla="*/ 6233 w 8466"/>
                  <a:gd name="T59" fmla="*/ 4093 h 4284"/>
                  <a:gd name="T60" fmla="*/ 6691 w 8466"/>
                  <a:gd name="T61" fmla="*/ 4067 h 4284"/>
                  <a:gd name="T62" fmla="*/ 7117 w 8466"/>
                  <a:gd name="T63" fmla="*/ 4013 h 4284"/>
                  <a:gd name="T64" fmla="*/ 7759 w 8466"/>
                  <a:gd name="T65" fmla="*/ 3878 h 4284"/>
                  <a:gd name="T66" fmla="*/ 8263 w 8466"/>
                  <a:gd name="T67" fmla="*/ 3724 h 4284"/>
                  <a:gd name="T68" fmla="*/ 8356 w 8466"/>
                  <a:gd name="T69" fmla="*/ 3693 h 4284"/>
                  <a:gd name="T70" fmla="*/ 8427 w 8466"/>
                  <a:gd name="T71" fmla="*/ 3708 h 4284"/>
                  <a:gd name="T72" fmla="*/ 8460 w 8466"/>
                  <a:gd name="T73" fmla="*/ 3754 h 4284"/>
                  <a:gd name="T74" fmla="*/ 8463 w 8466"/>
                  <a:gd name="T75" fmla="*/ 3810 h 4284"/>
                  <a:gd name="T76" fmla="*/ 8422 w 8466"/>
                  <a:gd name="T77" fmla="*/ 3869 h 4284"/>
                  <a:gd name="T78" fmla="*/ 8273 w 8466"/>
                  <a:gd name="T79" fmla="*/ 3924 h 4284"/>
                  <a:gd name="T80" fmla="*/ 7703 w 8466"/>
                  <a:gd name="T81" fmla="*/ 4089 h 4284"/>
                  <a:gd name="T82" fmla="*/ 7078 w 8466"/>
                  <a:gd name="T83" fmla="*/ 4212 h 4284"/>
                  <a:gd name="T84" fmla="*/ 6347 w 8466"/>
                  <a:gd name="T85" fmla="*/ 4282 h 4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466" h="4284">
                    <a:moveTo>
                      <a:pt x="6154" y="4284"/>
                    </a:moveTo>
                    <a:lnTo>
                      <a:pt x="6056" y="4284"/>
                    </a:lnTo>
                    <a:lnTo>
                      <a:pt x="5859" y="4276"/>
                    </a:lnTo>
                    <a:lnTo>
                      <a:pt x="5661" y="4261"/>
                    </a:lnTo>
                    <a:lnTo>
                      <a:pt x="5460" y="4238"/>
                    </a:lnTo>
                    <a:lnTo>
                      <a:pt x="5360" y="4222"/>
                    </a:lnTo>
                    <a:lnTo>
                      <a:pt x="5285" y="4209"/>
                    </a:lnTo>
                    <a:lnTo>
                      <a:pt x="5130" y="4170"/>
                    </a:lnTo>
                    <a:lnTo>
                      <a:pt x="4967" y="4117"/>
                    </a:lnTo>
                    <a:lnTo>
                      <a:pt x="4796" y="4051"/>
                    </a:lnTo>
                    <a:lnTo>
                      <a:pt x="4619" y="3972"/>
                    </a:lnTo>
                    <a:lnTo>
                      <a:pt x="4435" y="3882"/>
                    </a:lnTo>
                    <a:lnTo>
                      <a:pt x="4150" y="3729"/>
                    </a:lnTo>
                    <a:lnTo>
                      <a:pt x="3754" y="3488"/>
                    </a:lnTo>
                    <a:lnTo>
                      <a:pt x="3348" y="3217"/>
                    </a:lnTo>
                    <a:lnTo>
                      <a:pt x="2938" y="2920"/>
                    </a:lnTo>
                    <a:lnTo>
                      <a:pt x="2530" y="2606"/>
                    </a:lnTo>
                    <a:lnTo>
                      <a:pt x="2128" y="2280"/>
                    </a:lnTo>
                    <a:lnTo>
                      <a:pt x="1743" y="1950"/>
                    </a:lnTo>
                    <a:lnTo>
                      <a:pt x="1377" y="1621"/>
                    </a:lnTo>
                    <a:lnTo>
                      <a:pt x="1039" y="1301"/>
                    </a:lnTo>
                    <a:lnTo>
                      <a:pt x="734" y="997"/>
                    </a:lnTo>
                    <a:lnTo>
                      <a:pt x="467" y="713"/>
                    </a:lnTo>
                    <a:lnTo>
                      <a:pt x="246" y="459"/>
                    </a:lnTo>
                    <a:lnTo>
                      <a:pt x="76" y="240"/>
                    </a:lnTo>
                    <a:lnTo>
                      <a:pt x="15" y="148"/>
                    </a:lnTo>
                    <a:lnTo>
                      <a:pt x="5" y="131"/>
                    </a:lnTo>
                    <a:lnTo>
                      <a:pt x="0" y="93"/>
                    </a:lnTo>
                    <a:lnTo>
                      <a:pt x="8" y="57"/>
                    </a:lnTo>
                    <a:lnTo>
                      <a:pt x="28" y="27"/>
                    </a:lnTo>
                    <a:lnTo>
                      <a:pt x="44" y="16"/>
                    </a:lnTo>
                    <a:lnTo>
                      <a:pt x="61" y="6"/>
                    </a:lnTo>
                    <a:lnTo>
                      <a:pt x="99" y="0"/>
                    </a:lnTo>
                    <a:lnTo>
                      <a:pt x="134" y="9"/>
                    </a:lnTo>
                    <a:lnTo>
                      <a:pt x="164" y="30"/>
                    </a:lnTo>
                    <a:lnTo>
                      <a:pt x="176" y="46"/>
                    </a:lnTo>
                    <a:lnTo>
                      <a:pt x="236" y="136"/>
                    </a:lnTo>
                    <a:lnTo>
                      <a:pt x="402" y="350"/>
                    </a:lnTo>
                    <a:lnTo>
                      <a:pt x="619" y="599"/>
                    </a:lnTo>
                    <a:lnTo>
                      <a:pt x="878" y="876"/>
                    </a:lnTo>
                    <a:lnTo>
                      <a:pt x="1178" y="1175"/>
                    </a:lnTo>
                    <a:lnTo>
                      <a:pt x="1508" y="1489"/>
                    </a:lnTo>
                    <a:lnTo>
                      <a:pt x="1865" y="1810"/>
                    </a:lnTo>
                    <a:lnTo>
                      <a:pt x="2242" y="2134"/>
                    </a:lnTo>
                    <a:lnTo>
                      <a:pt x="2632" y="2452"/>
                    </a:lnTo>
                    <a:lnTo>
                      <a:pt x="3030" y="2761"/>
                    </a:lnTo>
                    <a:lnTo>
                      <a:pt x="3430" y="3050"/>
                    </a:lnTo>
                    <a:lnTo>
                      <a:pt x="3827" y="3316"/>
                    </a:lnTo>
                    <a:lnTo>
                      <a:pt x="4211" y="3551"/>
                    </a:lnTo>
                    <a:lnTo>
                      <a:pt x="4489" y="3701"/>
                    </a:lnTo>
                    <a:lnTo>
                      <a:pt x="4669" y="3789"/>
                    </a:lnTo>
                    <a:lnTo>
                      <a:pt x="4842" y="3866"/>
                    </a:lnTo>
                    <a:lnTo>
                      <a:pt x="5008" y="3931"/>
                    </a:lnTo>
                    <a:lnTo>
                      <a:pt x="5168" y="3982"/>
                    </a:lnTo>
                    <a:lnTo>
                      <a:pt x="5318" y="4020"/>
                    </a:lnTo>
                    <a:lnTo>
                      <a:pt x="5390" y="4033"/>
                    </a:lnTo>
                    <a:lnTo>
                      <a:pt x="5512" y="4051"/>
                    </a:lnTo>
                    <a:lnTo>
                      <a:pt x="5755" y="4078"/>
                    </a:lnTo>
                    <a:lnTo>
                      <a:pt x="5996" y="4091"/>
                    </a:lnTo>
                    <a:lnTo>
                      <a:pt x="6233" y="4093"/>
                    </a:lnTo>
                    <a:lnTo>
                      <a:pt x="6465" y="4084"/>
                    </a:lnTo>
                    <a:lnTo>
                      <a:pt x="6691" y="4067"/>
                    </a:lnTo>
                    <a:lnTo>
                      <a:pt x="6908" y="4043"/>
                    </a:lnTo>
                    <a:lnTo>
                      <a:pt x="7117" y="4013"/>
                    </a:lnTo>
                    <a:lnTo>
                      <a:pt x="7411" y="3958"/>
                    </a:lnTo>
                    <a:lnTo>
                      <a:pt x="7759" y="3878"/>
                    </a:lnTo>
                    <a:lnTo>
                      <a:pt x="8046" y="3796"/>
                    </a:lnTo>
                    <a:lnTo>
                      <a:pt x="8263" y="3724"/>
                    </a:lnTo>
                    <a:lnTo>
                      <a:pt x="8337" y="3697"/>
                    </a:lnTo>
                    <a:lnTo>
                      <a:pt x="8356" y="3693"/>
                    </a:lnTo>
                    <a:lnTo>
                      <a:pt x="8393" y="3694"/>
                    </a:lnTo>
                    <a:lnTo>
                      <a:pt x="8427" y="3708"/>
                    </a:lnTo>
                    <a:lnTo>
                      <a:pt x="8452" y="3736"/>
                    </a:lnTo>
                    <a:lnTo>
                      <a:pt x="8460" y="3754"/>
                    </a:lnTo>
                    <a:lnTo>
                      <a:pt x="8466" y="3773"/>
                    </a:lnTo>
                    <a:lnTo>
                      <a:pt x="8463" y="3810"/>
                    </a:lnTo>
                    <a:lnTo>
                      <a:pt x="8449" y="3843"/>
                    </a:lnTo>
                    <a:lnTo>
                      <a:pt x="8422" y="3869"/>
                    </a:lnTo>
                    <a:lnTo>
                      <a:pt x="8403" y="3876"/>
                    </a:lnTo>
                    <a:lnTo>
                      <a:pt x="8273" y="3924"/>
                    </a:lnTo>
                    <a:lnTo>
                      <a:pt x="7962" y="4020"/>
                    </a:lnTo>
                    <a:lnTo>
                      <a:pt x="7703" y="4089"/>
                    </a:lnTo>
                    <a:lnTo>
                      <a:pt x="7407" y="4154"/>
                    </a:lnTo>
                    <a:lnTo>
                      <a:pt x="7078" y="4212"/>
                    </a:lnTo>
                    <a:lnTo>
                      <a:pt x="6724" y="4256"/>
                    </a:lnTo>
                    <a:lnTo>
                      <a:pt x="6347" y="4282"/>
                    </a:lnTo>
                    <a:lnTo>
                      <a:pt x="6154" y="428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Freeform 79">
                <a:extLst>
                  <a:ext uri="{FF2B5EF4-FFF2-40B4-BE49-F238E27FC236}">
                    <a16:creationId xmlns:a16="http://schemas.microsoft.com/office/drawing/2014/main" xmlns="" id="{5A8D8D8F-4784-4AF1-80F8-D5B67B7F6F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24" y="3720"/>
                <a:ext cx="2885" cy="1424"/>
              </a:xfrm>
              <a:custGeom>
                <a:avLst/>
                <a:gdLst>
                  <a:gd name="T0" fmla="*/ 6241 w 8656"/>
                  <a:gd name="T1" fmla="*/ 4271 h 4271"/>
                  <a:gd name="T2" fmla="*/ 5813 w 8656"/>
                  <a:gd name="T3" fmla="*/ 4247 h 4271"/>
                  <a:gd name="T4" fmla="*/ 5488 w 8656"/>
                  <a:gd name="T5" fmla="*/ 4204 h 4271"/>
                  <a:gd name="T6" fmla="*/ 5262 w 8656"/>
                  <a:gd name="T7" fmla="*/ 4153 h 4271"/>
                  <a:gd name="T8" fmla="*/ 4933 w 8656"/>
                  <a:gd name="T9" fmla="*/ 4043 h 4271"/>
                  <a:gd name="T10" fmla="*/ 4581 w 8656"/>
                  <a:gd name="T11" fmla="*/ 3885 h 4271"/>
                  <a:gd name="T12" fmla="*/ 3917 w 8656"/>
                  <a:gd name="T13" fmla="*/ 3520 h 4271"/>
                  <a:gd name="T14" fmla="*/ 3120 w 8656"/>
                  <a:gd name="T15" fmla="*/ 2988 h 4271"/>
                  <a:gd name="T16" fmla="*/ 2320 w 8656"/>
                  <a:gd name="T17" fmla="*/ 2378 h 4271"/>
                  <a:gd name="T18" fmla="*/ 1562 w 8656"/>
                  <a:gd name="T19" fmla="*/ 1736 h 4271"/>
                  <a:gd name="T20" fmla="*/ 883 w 8656"/>
                  <a:gd name="T21" fmla="*/ 1103 h 4271"/>
                  <a:gd name="T22" fmla="*/ 329 w 8656"/>
                  <a:gd name="T23" fmla="*/ 525 h 4271"/>
                  <a:gd name="T24" fmla="*/ 20 w 8656"/>
                  <a:gd name="T25" fmla="*/ 154 h 4271"/>
                  <a:gd name="T26" fmla="*/ 0 w 8656"/>
                  <a:gd name="T27" fmla="*/ 102 h 4271"/>
                  <a:gd name="T28" fmla="*/ 23 w 8656"/>
                  <a:gd name="T29" fmla="*/ 33 h 4271"/>
                  <a:gd name="T30" fmla="*/ 55 w 8656"/>
                  <a:gd name="T31" fmla="*/ 9 h 4271"/>
                  <a:gd name="T32" fmla="*/ 128 w 8656"/>
                  <a:gd name="T33" fmla="*/ 5 h 4271"/>
                  <a:gd name="T34" fmla="*/ 172 w 8656"/>
                  <a:gd name="T35" fmla="*/ 38 h 4271"/>
                  <a:gd name="T36" fmla="*/ 475 w 8656"/>
                  <a:gd name="T37" fmla="*/ 403 h 4271"/>
                  <a:gd name="T38" fmla="*/ 1020 w 8656"/>
                  <a:gd name="T39" fmla="*/ 971 h 4271"/>
                  <a:gd name="T40" fmla="*/ 1683 w 8656"/>
                  <a:gd name="T41" fmla="*/ 1592 h 4271"/>
                  <a:gd name="T42" fmla="*/ 2426 w 8656"/>
                  <a:gd name="T43" fmla="*/ 2225 h 4271"/>
                  <a:gd name="T44" fmla="*/ 3209 w 8656"/>
                  <a:gd name="T45" fmla="*/ 2823 h 4271"/>
                  <a:gd name="T46" fmla="*/ 3987 w 8656"/>
                  <a:gd name="T47" fmla="*/ 3345 h 4271"/>
                  <a:gd name="T48" fmla="*/ 4635 w 8656"/>
                  <a:gd name="T49" fmla="*/ 3703 h 4271"/>
                  <a:gd name="T50" fmla="*/ 4979 w 8656"/>
                  <a:gd name="T51" fmla="*/ 3858 h 4271"/>
                  <a:gd name="T52" fmla="*/ 5299 w 8656"/>
                  <a:gd name="T53" fmla="*/ 3967 h 4271"/>
                  <a:gd name="T54" fmla="*/ 5520 w 8656"/>
                  <a:gd name="T55" fmla="*/ 4016 h 4271"/>
                  <a:gd name="T56" fmla="*/ 5879 w 8656"/>
                  <a:gd name="T57" fmla="*/ 4062 h 4271"/>
                  <a:gd name="T58" fmla="*/ 6350 w 8656"/>
                  <a:gd name="T59" fmla="*/ 4082 h 4271"/>
                  <a:gd name="T60" fmla="*/ 6803 w 8656"/>
                  <a:gd name="T61" fmla="*/ 4063 h 4271"/>
                  <a:gd name="T62" fmla="*/ 7524 w 8656"/>
                  <a:gd name="T63" fmla="*/ 3970 h 4271"/>
                  <a:gd name="T64" fmla="*/ 8187 w 8656"/>
                  <a:gd name="T65" fmla="*/ 3815 h 4271"/>
                  <a:gd name="T66" fmla="*/ 8530 w 8656"/>
                  <a:gd name="T67" fmla="*/ 3707 h 4271"/>
                  <a:gd name="T68" fmla="*/ 8586 w 8656"/>
                  <a:gd name="T69" fmla="*/ 3706 h 4271"/>
                  <a:gd name="T70" fmla="*/ 8643 w 8656"/>
                  <a:gd name="T71" fmla="*/ 3749 h 4271"/>
                  <a:gd name="T72" fmla="*/ 8656 w 8656"/>
                  <a:gd name="T73" fmla="*/ 3786 h 4271"/>
                  <a:gd name="T74" fmla="*/ 8637 w 8656"/>
                  <a:gd name="T75" fmla="*/ 3857 h 4271"/>
                  <a:gd name="T76" fmla="*/ 8592 w 8656"/>
                  <a:gd name="T77" fmla="*/ 3890 h 4271"/>
                  <a:gd name="T78" fmla="*/ 8103 w 8656"/>
                  <a:gd name="T79" fmla="*/ 4036 h 4271"/>
                  <a:gd name="T80" fmla="*/ 7549 w 8656"/>
                  <a:gd name="T81" fmla="*/ 4159 h 4271"/>
                  <a:gd name="T82" fmla="*/ 6890 w 8656"/>
                  <a:gd name="T83" fmla="*/ 4248 h 4271"/>
                  <a:gd name="T84" fmla="*/ 6345 w 8656"/>
                  <a:gd name="T85" fmla="*/ 4271 h 4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656" h="4271">
                    <a:moveTo>
                      <a:pt x="6345" y="4271"/>
                    </a:moveTo>
                    <a:lnTo>
                      <a:pt x="6241" y="4271"/>
                    </a:lnTo>
                    <a:lnTo>
                      <a:pt x="6028" y="4264"/>
                    </a:lnTo>
                    <a:lnTo>
                      <a:pt x="5813" y="4247"/>
                    </a:lnTo>
                    <a:lnTo>
                      <a:pt x="5597" y="4221"/>
                    </a:lnTo>
                    <a:lnTo>
                      <a:pt x="5488" y="4204"/>
                    </a:lnTo>
                    <a:lnTo>
                      <a:pt x="5415" y="4191"/>
                    </a:lnTo>
                    <a:lnTo>
                      <a:pt x="5262" y="4153"/>
                    </a:lnTo>
                    <a:lnTo>
                      <a:pt x="5101" y="4105"/>
                    </a:lnTo>
                    <a:lnTo>
                      <a:pt x="4933" y="4043"/>
                    </a:lnTo>
                    <a:lnTo>
                      <a:pt x="4760" y="3970"/>
                    </a:lnTo>
                    <a:lnTo>
                      <a:pt x="4581" y="3885"/>
                    </a:lnTo>
                    <a:lnTo>
                      <a:pt x="4302" y="3743"/>
                    </a:lnTo>
                    <a:lnTo>
                      <a:pt x="3917" y="3520"/>
                    </a:lnTo>
                    <a:lnTo>
                      <a:pt x="3521" y="3266"/>
                    </a:lnTo>
                    <a:lnTo>
                      <a:pt x="3120" y="2988"/>
                    </a:lnTo>
                    <a:lnTo>
                      <a:pt x="2718" y="2691"/>
                    </a:lnTo>
                    <a:lnTo>
                      <a:pt x="2320" y="2378"/>
                    </a:lnTo>
                    <a:lnTo>
                      <a:pt x="1933" y="2058"/>
                    </a:lnTo>
                    <a:lnTo>
                      <a:pt x="1562" y="1736"/>
                    </a:lnTo>
                    <a:lnTo>
                      <a:pt x="1209" y="1416"/>
                    </a:lnTo>
                    <a:lnTo>
                      <a:pt x="883" y="1103"/>
                    </a:lnTo>
                    <a:lnTo>
                      <a:pt x="588" y="805"/>
                    </a:lnTo>
                    <a:lnTo>
                      <a:pt x="329" y="525"/>
                    </a:lnTo>
                    <a:lnTo>
                      <a:pt x="111" y="270"/>
                    </a:lnTo>
                    <a:lnTo>
                      <a:pt x="20" y="154"/>
                    </a:lnTo>
                    <a:lnTo>
                      <a:pt x="9" y="138"/>
                    </a:lnTo>
                    <a:lnTo>
                      <a:pt x="0" y="102"/>
                    </a:lnTo>
                    <a:lnTo>
                      <a:pt x="5" y="65"/>
                    </a:lnTo>
                    <a:lnTo>
                      <a:pt x="23" y="33"/>
                    </a:lnTo>
                    <a:lnTo>
                      <a:pt x="39" y="20"/>
                    </a:lnTo>
                    <a:lnTo>
                      <a:pt x="55" y="9"/>
                    </a:lnTo>
                    <a:lnTo>
                      <a:pt x="91" y="0"/>
                    </a:lnTo>
                    <a:lnTo>
                      <a:pt x="128" y="5"/>
                    </a:lnTo>
                    <a:lnTo>
                      <a:pt x="160" y="23"/>
                    </a:lnTo>
                    <a:lnTo>
                      <a:pt x="172" y="38"/>
                    </a:lnTo>
                    <a:lnTo>
                      <a:pt x="261" y="152"/>
                    </a:lnTo>
                    <a:lnTo>
                      <a:pt x="475" y="403"/>
                    </a:lnTo>
                    <a:lnTo>
                      <a:pt x="730" y="677"/>
                    </a:lnTo>
                    <a:lnTo>
                      <a:pt x="1020" y="971"/>
                    </a:lnTo>
                    <a:lnTo>
                      <a:pt x="1338" y="1278"/>
                    </a:lnTo>
                    <a:lnTo>
                      <a:pt x="1683" y="1592"/>
                    </a:lnTo>
                    <a:lnTo>
                      <a:pt x="2047" y="1911"/>
                    </a:lnTo>
                    <a:lnTo>
                      <a:pt x="2426" y="2225"/>
                    </a:lnTo>
                    <a:lnTo>
                      <a:pt x="2814" y="2530"/>
                    </a:lnTo>
                    <a:lnTo>
                      <a:pt x="3209" y="2823"/>
                    </a:lnTo>
                    <a:lnTo>
                      <a:pt x="3600" y="3095"/>
                    </a:lnTo>
                    <a:lnTo>
                      <a:pt x="3987" y="3345"/>
                    </a:lnTo>
                    <a:lnTo>
                      <a:pt x="4364" y="3564"/>
                    </a:lnTo>
                    <a:lnTo>
                      <a:pt x="4635" y="3703"/>
                    </a:lnTo>
                    <a:lnTo>
                      <a:pt x="4810" y="3786"/>
                    </a:lnTo>
                    <a:lnTo>
                      <a:pt x="4979" y="3858"/>
                    </a:lnTo>
                    <a:lnTo>
                      <a:pt x="5143" y="3918"/>
                    </a:lnTo>
                    <a:lnTo>
                      <a:pt x="5299" y="3967"/>
                    </a:lnTo>
                    <a:lnTo>
                      <a:pt x="5448" y="4003"/>
                    </a:lnTo>
                    <a:lnTo>
                      <a:pt x="5520" y="4016"/>
                    </a:lnTo>
                    <a:lnTo>
                      <a:pt x="5640" y="4034"/>
                    </a:lnTo>
                    <a:lnTo>
                      <a:pt x="5879" y="4062"/>
                    </a:lnTo>
                    <a:lnTo>
                      <a:pt x="6116" y="4076"/>
                    </a:lnTo>
                    <a:lnTo>
                      <a:pt x="6350" y="4082"/>
                    </a:lnTo>
                    <a:lnTo>
                      <a:pt x="6579" y="4076"/>
                    </a:lnTo>
                    <a:lnTo>
                      <a:pt x="6803" y="4063"/>
                    </a:lnTo>
                    <a:lnTo>
                      <a:pt x="7125" y="4032"/>
                    </a:lnTo>
                    <a:lnTo>
                      <a:pt x="7524" y="3970"/>
                    </a:lnTo>
                    <a:lnTo>
                      <a:pt x="7881" y="3894"/>
                    </a:lnTo>
                    <a:lnTo>
                      <a:pt x="8187" y="3815"/>
                    </a:lnTo>
                    <a:lnTo>
                      <a:pt x="8434" y="3740"/>
                    </a:lnTo>
                    <a:lnTo>
                      <a:pt x="8530" y="3707"/>
                    </a:lnTo>
                    <a:lnTo>
                      <a:pt x="8549" y="3703"/>
                    </a:lnTo>
                    <a:lnTo>
                      <a:pt x="8586" y="3706"/>
                    </a:lnTo>
                    <a:lnTo>
                      <a:pt x="8619" y="3722"/>
                    </a:lnTo>
                    <a:lnTo>
                      <a:pt x="8643" y="3749"/>
                    </a:lnTo>
                    <a:lnTo>
                      <a:pt x="8650" y="3768"/>
                    </a:lnTo>
                    <a:lnTo>
                      <a:pt x="8656" y="3786"/>
                    </a:lnTo>
                    <a:lnTo>
                      <a:pt x="8653" y="3824"/>
                    </a:lnTo>
                    <a:lnTo>
                      <a:pt x="8637" y="3857"/>
                    </a:lnTo>
                    <a:lnTo>
                      <a:pt x="8609" y="3881"/>
                    </a:lnTo>
                    <a:lnTo>
                      <a:pt x="8592" y="3890"/>
                    </a:lnTo>
                    <a:lnTo>
                      <a:pt x="8433" y="3941"/>
                    </a:lnTo>
                    <a:lnTo>
                      <a:pt x="8103" y="4036"/>
                    </a:lnTo>
                    <a:lnTo>
                      <a:pt x="7842" y="4099"/>
                    </a:lnTo>
                    <a:lnTo>
                      <a:pt x="7549" y="4159"/>
                    </a:lnTo>
                    <a:lnTo>
                      <a:pt x="7231" y="4209"/>
                    </a:lnTo>
                    <a:lnTo>
                      <a:pt x="6890" y="4248"/>
                    </a:lnTo>
                    <a:lnTo>
                      <a:pt x="6532" y="4270"/>
                    </a:lnTo>
                    <a:lnTo>
                      <a:pt x="6345" y="427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3" name="Freeform 80">
                <a:extLst>
                  <a:ext uri="{FF2B5EF4-FFF2-40B4-BE49-F238E27FC236}">
                    <a16:creationId xmlns:a16="http://schemas.microsoft.com/office/drawing/2014/main" xmlns="" id="{3DF71382-675F-4CA9-A937-AA99CCF099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24" y="3589"/>
                <a:ext cx="126" cy="195"/>
              </a:xfrm>
              <a:custGeom>
                <a:avLst/>
                <a:gdLst>
                  <a:gd name="T0" fmla="*/ 94 w 378"/>
                  <a:gd name="T1" fmla="*/ 584 h 584"/>
                  <a:gd name="T2" fmla="*/ 73 w 378"/>
                  <a:gd name="T3" fmla="*/ 583 h 584"/>
                  <a:gd name="T4" fmla="*/ 53 w 378"/>
                  <a:gd name="T5" fmla="*/ 576 h 584"/>
                  <a:gd name="T6" fmla="*/ 36 w 378"/>
                  <a:gd name="T7" fmla="*/ 566 h 584"/>
                  <a:gd name="T8" fmla="*/ 11 w 378"/>
                  <a:gd name="T9" fmla="*/ 538 h 584"/>
                  <a:gd name="T10" fmla="*/ 0 w 378"/>
                  <a:gd name="T11" fmla="*/ 502 h 584"/>
                  <a:gd name="T12" fmla="*/ 1 w 378"/>
                  <a:gd name="T13" fmla="*/ 465 h 584"/>
                  <a:gd name="T14" fmla="*/ 8 w 378"/>
                  <a:gd name="T15" fmla="*/ 448 h 584"/>
                  <a:gd name="T16" fmla="*/ 198 w 378"/>
                  <a:gd name="T17" fmla="*/ 54 h 584"/>
                  <a:gd name="T18" fmla="*/ 208 w 378"/>
                  <a:gd name="T19" fmla="*/ 36 h 584"/>
                  <a:gd name="T20" fmla="*/ 235 w 378"/>
                  <a:gd name="T21" fmla="*/ 12 h 584"/>
                  <a:gd name="T22" fmla="*/ 269 w 378"/>
                  <a:gd name="T23" fmla="*/ 0 h 584"/>
                  <a:gd name="T24" fmla="*/ 307 w 378"/>
                  <a:gd name="T25" fmla="*/ 2 h 584"/>
                  <a:gd name="T26" fmla="*/ 325 w 378"/>
                  <a:gd name="T27" fmla="*/ 9 h 584"/>
                  <a:gd name="T28" fmla="*/ 342 w 378"/>
                  <a:gd name="T29" fmla="*/ 19 h 584"/>
                  <a:gd name="T30" fmla="*/ 367 w 378"/>
                  <a:gd name="T31" fmla="*/ 46 h 584"/>
                  <a:gd name="T32" fmla="*/ 378 w 378"/>
                  <a:gd name="T33" fmla="*/ 82 h 584"/>
                  <a:gd name="T34" fmla="*/ 377 w 378"/>
                  <a:gd name="T35" fmla="*/ 118 h 584"/>
                  <a:gd name="T36" fmla="*/ 370 w 378"/>
                  <a:gd name="T37" fmla="*/ 137 h 584"/>
                  <a:gd name="T38" fmla="*/ 180 w 378"/>
                  <a:gd name="T39" fmla="*/ 531 h 584"/>
                  <a:gd name="T40" fmla="*/ 173 w 378"/>
                  <a:gd name="T41" fmla="*/ 543 h 584"/>
                  <a:gd name="T42" fmla="*/ 156 w 378"/>
                  <a:gd name="T43" fmla="*/ 563 h 584"/>
                  <a:gd name="T44" fmla="*/ 133 w 378"/>
                  <a:gd name="T45" fmla="*/ 577 h 584"/>
                  <a:gd name="T46" fmla="*/ 107 w 378"/>
                  <a:gd name="T47" fmla="*/ 584 h 584"/>
                  <a:gd name="T48" fmla="*/ 94 w 378"/>
                  <a:gd name="T49" fmla="*/ 584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78" h="584">
                    <a:moveTo>
                      <a:pt x="94" y="584"/>
                    </a:moveTo>
                    <a:lnTo>
                      <a:pt x="73" y="583"/>
                    </a:lnTo>
                    <a:lnTo>
                      <a:pt x="53" y="576"/>
                    </a:lnTo>
                    <a:lnTo>
                      <a:pt x="36" y="566"/>
                    </a:lnTo>
                    <a:lnTo>
                      <a:pt x="11" y="538"/>
                    </a:lnTo>
                    <a:lnTo>
                      <a:pt x="0" y="502"/>
                    </a:lnTo>
                    <a:lnTo>
                      <a:pt x="1" y="465"/>
                    </a:lnTo>
                    <a:lnTo>
                      <a:pt x="8" y="448"/>
                    </a:lnTo>
                    <a:lnTo>
                      <a:pt x="198" y="54"/>
                    </a:lnTo>
                    <a:lnTo>
                      <a:pt x="208" y="36"/>
                    </a:lnTo>
                    <a:lnTo>
                      <a:pt x="235" y="12"/>
                    </a:lnTo>
                    <a:lnTo>
                      <a:pt x="269" y="0"/>
                    </a:lnTo>
                    <a:lnTo>
                      <a:pt x="307" y="2"/>
                    </a:lnTo>
                    <a:lnTo>
                      <a:pt x="325" y="9"/>
                    </a:lnTo>
                    <a:lnTo>
                      <a:pt x="342" y="19"/>
                    </a:lnTo>
                    <a:lnTo>
                      <a:pt x="367" y="46"/>
                    </a:lnTo>
                    <a:lnTo>
                      <a:pt x="378" y="82"/>
                    </a:lnTo>
                    <a:lnTo>
                      <a:pt x="377" y="118"/>
                    </a:lnTo>
                    <a:lnTo>
                      <a:pt x="370" y="137"/>
                    </a:lnTo>
                    <a:lnTo>
                      <a:pt x="180" y="531"/>
                    </a:lnTo>
                    <a:lnTo>
                      <a:pt x="173" y="543"/>
                    </a:lnTo>
                    <a:lnTo>
                      <a:pt x="156" y="563"/>
                    </a:lnTo>
                    <a:lnTo>
                      <a:pt x="133" y="577"/>
                    </a:lnTo>
                    <a:lnTo>
                      <a:pt x="107" y="584"/>
                    </a:lnTo>
                    <a:lnTo>
                      <a:pt x="94" y="58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4" name="Freeform 81">
                <a:extLst>
                  <a:ext uri="{FF2B5EF4-FFF2-40B4-BE49-F238E27FC236}">
                    <a16:creationId xmlns:a16="http://schemas.microsoft.com/office/drawing/2014/main" xmlns="" id="{FD71753C-AC8D-4327-B9BF-1151AE80BA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42" y="2911"/>
                <a:ext cx="1529" cy="682"/>
              </a:xfrm>
              <a:custGeom>
                <a:avLst/>
                <a:gdLst>
                  <a:gd name="T0" fmla="*/ 84 w 4586"/>
                  <a:gd name="T1" fmla="*/ 2045 h 2046"/>
                  <a:gd name="T2" fmla="*/ 46 w 4586"/>
                  <a:gd name="T3" fmla="*/ 2032 h 2046"/>
                  <a:gd name="T4" fmla="*/ 9 w 4586"/>
                  <a:gd name="T5" fmla="*/ 1989 h 2046"/>
                  <a:gd name="T6" fmla="*/ 6 w 4586"/>
                  <a:gd name="T7" fmla="*/ 1917 h 2046"/>
                  <a:gd name="T8" fmla="*/ 101 w 4586"/>
                  <a:gd name="T9" fmla="*/ 1765 h 2046"/>
                  <a:gd name="T10" fmla="*/ 426 w 4586"/>
                  <a:gd name="T11" fmla="*/ 1293 h 2046"/>
                  <a:gd name="T12" fmla="*/ 729 w 4586"/>
                  <a:gd name="T13" fmla="*/ 910 h 2046"/>
                  <a:gd name="T14" fmla="*/ 1067 w 4586"/>
                  <a:gd name="T15" fmla="*/ 543 h 2046"/>
                  <a:gd name="T16" fmla="*/ 1487 w 4586"/>
                  <a:gd name="T17" fmla="*/ 182 h 2046"/>
                  <a:gd name="T18" fmla="*/ 1724 w 4586"/>
                  <a:gd name="T19" fmla="*/ 33 h 2046"/>
                  <a:gd name="T20" fmla="*/ 1756 w 4586"/>
                  <a:gd name="T21" fmla="*/ 17 h 2046"/>
                  <a:gd name="T22" fmla="*/ 1792 w 4586"/>
                  <a:gd name="T23" fmla="*/ 5 h 2046"/>
                  <a:gd name="T24" fmla="*/ 1900 w 4586"/>
                  <a:gd name="T25" fmla="*/ 7 h 2046"/>
                  <a:gd name="T26" fmla="*/ 1949 w 4586"/>
                  <a:gd name="T27" fmla="*/ 30 h 2046"/>
                  <a:gd name="T28" fmla="*/ 2016 w 4586"/>
                  <a:gd name="T29" fmla="*/ 93 h 2046"/>
                  <a:gd name="T30" fmla="*/ 2079 w 4586"/>
                  <a:gd name="T31" fmla="*/ 210 h 2046"/>
                  <a:gd name="T32" fmla="*/ 2139 w 4586"/>
                  <a:gd name="T33" fmla="*/ 400 h 2046"/>
                  <a:gd name="T34" fmla="*/ 2240 w 4586"/>
                  <a:gd name="T35" fmla="*/ 699 h 2046"/>
                  <a:gd name="T36" fmla="*/ 2371 w 4586"/>
                  <a:gd name="T37" fmla="*/ 945 h 2046"/>
                  <a:gd name="T38" fmla="*/ 2551 w 4586"/>
                  <a:gd name="T39" fmla="*/ 1137 h 2046"/>
                  <a:gd name="T40" fmla="*/ 2687 w 4586"/>
                  <a:gd name="T41" fmla="*/ 1230 h 2046"/>
                  <a:gd name="T42" fmla="*/ 2807 w 4586"/>
                  <a:gd name="T43" fmla="*/ 1287 h 2046"/>
                  <a:gd name="T44" fmla="*/ 3154 w 4586"/>
                  <a:gd name="T45" fmla="*/ 1408 h 2046"/>
                  <a:gd name="T46" fmla="*/ 3609 w 4586"/>
                  <a:gd name="T47" fmla="*/ 1510 h 2046"/>
                  <a:gd name="T48" fmla="*/ 4033 w 4586"/>
                  <a:gd name="T49" fmla="*/ 1558 h 2046"/>
                  <a:gd name="T50" fmla="*/ 4489 w 4586"/>
                  <a:gd name="T51" fmla="*/ 1567 h 2046"/>
                  <a:gd name="T52" fmla="*/ 4543 w 4586"/>
                  <a:gd name="T53" fmla="*/ 1583 h 2046"/>
                  <a:gd name="T54" fmla="*/ 4585 w 4586"/>
                  <a:gd name="T55" fmla="*/ 1642 h 2046"/>
                  <a:gd name="T56" fmla="*/ 4586 w 4586"/>
                  <a:gd name="T57" fmla="*/ 1680 h 2046"/>
                  <a:gd name="T58" fmla="*/ 4548 w 4586"/>
                  <a:gd name="T59" fmla="*/ 1742 h 2046"/>
                  <a:gd name="T60" fmla="*/ 4493 w 4586"/>
                  <a:gd name="T61" fmla="*/ 1759 h 2046"/>
                  <a:gd name="T62" fmla="*/ 4221 w 4586"/>
                  <a:gd name="T63" fmla="*/ 1758 h 2046"/>
                  <a:gd name="T64" fmla="*/ 3801 w 4586"/>
                  <a:gd name="T65" fmla="*/ 1729 h 2046"/>
                  <a:gd name="T66" fmla="*/ 3339 w 4586"/>
                  <a:gd name="T67" fmla="*/ 1652 h 2046"/>
                  <a:gd name="T68" fmla="*/ 2856 w 4586"/>
                  <a:gd name="T69" fmla="*/ 1512 h 2046"/>
                  <a:gd name="T70" fmla="*/ 2685 w 4586"/>
                  <a:gd name="T71" fmla="*/ 1444 h 2046"/>
                  <a:gd name="T72" fmla="*/ 2508 w 4586"/>
                  <a:gd name="T73" fmla="*/ 1343 h 2046"/>
                  <a:gd name="T74" fmla="*/ 2363 w 4586"/>
                  <a:gd name="T75" fmla="*/ 1227 h 2046"/>
                  <a:gd name="T76" fmla="*/ 2221 w 4586"/>
                  <a:gd name="T77" fmla="*/ 1064 h 2046"/>
                  <a:gd name="T78" fmla="*/ 2068 w 4586"/>
                  <a:gd name="T79" fmla="*/ 783 h 2046"/>
                  <a:gd name="T80" fmla="*/ 1956 w 4586"/>
                  <a:gd name="T81" fmla="*/ 454 h 2046"/>
                  <a:gd name="T82" fmla="*/ 1890 w 4586"/>
                  <a:gd name="T83" fmla="*/ 253 h 2046"/>
                  <a:gd name="T84" fmla="*/ 1848 w 4586"/>
                  <a:gd name="T85" fmla="*/ 193 h 2046"/>
                  <a:gd name="T86" fmla="*/ 1832 w 4586"/>
                  <a:gd name="T87" fmla="*/ 192 h 2046"/>
                  <a:gd name="T88" fmla="*/ 1831 w 4586"/>
                  <a:gd name="T89" fmla="*/ 193 h 2046"/>
                  <a:gd name="T90" fmla="*/ 1633 w 4586"/>
                  <a:gd name="T91" fmla="*/ 314 h 2046"/>
                  <a:gd name="T92" fmla="*/ 1232 w 4586"/>
                  <a:gd name="T93" fmla="*/ 651 h 2046"/>
                  <a:gd name="T94" fmla="*/ 898 w 4586"/>
                  <a:gd name="T95" fmla="*/ 1008 h 2046"/>
                  <a:gd name="T96" fmla="*/ 594 w 4586"/>
                  <a:gd name="T97" fmla="*/ 1388 h 2046"/>
                  <a:gd name="T98" fmla="*/ 264 w 4586"/>
                  <a:gd name="T99" fmla="*/ 1864 h 2046"/>
                  <a:gd name="T100" fmla="*/ 162 w 4586"/>
                  <a:gd name="T101" fmla="*/ 2020 h 2046"/>
                  <a:gd name="T102" fmla="*/ 96 w 4586"/>
                  <a:gd name="T103" fmla="*/ 2046 h 20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586" h="2046">
                    <a:moveTo>
                      <a:pt x="96" y="2046"/>
                    </a:moveTo>
                    <a:lnTo>
                      <a:pt x="84" y="2045"/>
                    </a:lnTo>
                    <a:lnTo>
                      <a:pt x="58" y="2037"/>
                    </a:lnTo>
                    <a:lnTo>
                      <a:pt x="46" y="2032"/>
                    </a:lnTo>
                    <a:lnTo>
                      <a:pt x="31" y="2020"/>
                    </a:lnTo>
                    <a:lnTo>
                      <a:pt x="9" y="1989"/>
                    </a:lnTo>
                    <a:lnTo>
                      <a:pt x="0" y="1953"/>
                    </a:lnTo>
                    <a:lnTo>
                      <a:pt x="6" y="1917"/>
                    </a:lnTo>
                    <a:lnTo>
                      <a:pt x="16" y="1900"/>
                    </a:lnTo>
                    <a:lnTo>
                      <a:pt x="101" y="1765"/>
                    </a:lnTo>
                    <a:lnTo>
                      <a:pt x="266" y="1517"/>
                    </a:lnTo>
                    <a:lnTo>
                      <a:pt x="426" y="1293"/>
                    </a:lnTo>
                    <a:lnTo>
                      <a:pt x="581" y="1091"/>
                    </a:lnTo>
                    <a:lnTo>
                      <a:pt x="729" y="910"/>
                    </a:lnTo>
                    <a:lnTo>
                      <a:pt x="871" y="750"/>
                    </a:lnTo>
                    <a:lnTo>
                      <a:pt x="1067" y="543"/>
                    </a:lnTo>
                    <a:lnTo>
                      <a:pt x="1298" y="332"/>
                    </a:lnTo>
                    <a:lnTo>
                      <a:pt x="1487" y="182"/>
                    </a:lnTo>
                    <a:lnTo>
                      <a:pt x="1632" y="86"/>
                    </a:lnTo>
                    <a:lnTo>
                      <a:pt x="1724" y="33"/>
                    </a:lnTo>
                    <a:lnTo>
                      <a:pt x="1746" y="23"/>
                    </a:lnTo>
                    <a:lnTo>
                      <a:pt x="1756" y="17"/>
                    </a:lnTo>
                    <a:lnTo>
                      <a:pt x="1767" y="12"/>
                    </a:lnTo>
                    <a:lnTo>
                      <a:pt x="1792" y="5"/>
                    </a:lnTo>
                    <a:lnTo>
                      <a:pt x="1841" y="0"/>
                    </a:lnTo>
                    <a:lnTo>
                      <a:pt x="1900" y="7"/>
                    </a:lnTo>
                    <a:lnTo>
                      <a:pt x="1927" y="18"/>
                    </a:lnTo>
                    <a:lnTo>
                      <a:pt x="1949" y="30"/>
                    </a:lnTo>
                    <a:lnTo>
                      <a:pt x="1984" y="57"/>
                    </a:lnTo>
                    <a:lnTo>
                      <a:pt x="2016" y="93"/>
                    </a:lnTo>
                    <a:lnTo>
                      <a:pt x="2045" y="134"/>
                    </a:lnTo>
                    <a:lnTo>
                      <a:pt x="2079" y="210"/>
                    </a:lnTo>
                    <a:lnTo>
                      <a:pt x="2119" y="332"/>
                    </a:lnTo>
                    <a:lnTo>
                      <a:pt x="2139" y="400"/>
                    </a:lnTo>
                    <a:lnTo>
                      <a:pt x="2174" y="514"/>
                    </a:lnTo>
                    <a:lnTo>
                      <a:pt x="2240" y="699"/>
                    </a:lnTo>
                    <a:lnTo>
                      <a:pt x="2297" y="823"/>
                    </a:lnTo>
                    <a:lnTo>
                      <a:pt x="2371" y="945"/>
                    </a:lnTo>
                    <a:lnTo>
                      <a:pt x="2465" y="1059"/>
                    </a:lnTo>
                    <a:lnTo>
                      <a:pt x="2551" y="1137"/>
                    </a:lnTo>
                    <a:lnTo>
                      <a:pt x="2615" y="1186"/>
                    </a:lnTo>
                    <a:lnTo>
                      <a:pt x="2687" y="1230"/>
                    </a:lnTo>
                    <a:lnTo>
                      <a:pt x="2766" y="1270"/>
                    </a:lnTo>
                    <a:lnTo>
                      <a:pt x="2807" y="1287"/>
                    </a:lnTo>
                    <a:lnTo>
                      <a:pt x="2923" y="1333"/>
                    </a:lnTo>
                    <a:lnTo>
                      <a:pt x="3154" y="1408"/>
                    </a:lnTo>
                    <a:lnTo>
                      <a:pt x="3384" y="1467"/>
                    </a:lnTo>
                    <a:lnTo>
                      <a:pt x="3609" y="1510"/>
                    </a:lnTo>
                    <a:lnTo>
                      <a:pt x="3825" y="1540"/>
                    </a:lnTo>
                    <a:lnTo>
                      <a:pt x="4033" y="1558"/>
                    </a:lnTo>
                    <a:lnTo>
                      <a:pt x="4321" y="1570"/>
                    </a:lnTo>
                    <a:lnTo>
                      <a:pt x="4489" y="1567"/>
                    </a:lnTo>
                    <a:lnTo>
                      <a:pt x="4509" y="1570"/>
                    </a:lnTo>
                    <a:lnTo>
                      <a:pt x="4543" y="1583"/>
                    </a:lnTo>
                    <a:lnTo>
                      <a:pt x="4569" y="1609"/>
                    </a:lnTo>
                    <a:lnTo>
                      <a:pt x="4585" y="1642"/>
                    </a:lnTo>
                    <a:lnTo>
                      <a:pt x="4586" y="1660"/>
                    </a:lnTo>
                    <a:lnTo>
                      <a:pt x="4586" y="1680"/>
                    </a:lnTo>
                    <a:lnTo>
                      <a:pt x="4572" y="1715"/>
                    </a:lnTo>
                    <a:lnTo>
                      <a:pt x="4548" y="1742"/>
                    </a:lnTo>
                    <a:lnTo>
                      <a:pt x="4513" y="1756"/>
                    </a:lnTo>
                    <a:lnTo>
                      <a:pt x="4493" y="1759"/>
                    </a:lnTo>
                    <a:lnTo>
                      <a:pt x="4409" y="1761"/>
                    </a:lnTo>
                    <a:lnTo>
                      <a:pt x="4221" y="1758"/>
                    </a:lnTo>
                    <a:lnTo>
                      <a:pt x="4019" y="1749"/>
                    </a:lnTo>
                    <a:lnTo>
                      <a:pt x="3801" y="1729"/>
                    </a:lnTo>
                    <a:lnTo>
                      <a:pt x="3574" y="1697"/>
                    </a:lnTo>
                    <a:lnTo>
                      <a:pt x="3339" y="1652"/>
                    </a:lnTo>
                    <a:lnTo>
                      <a:pt x="3098" y="1591"/>
                    </a:lnTo>
                    <a:lnTo>
                      <a:pt x="2856" y="1512"/>
                    </a:lnTo>
                    <a:lnTo>
                      <a:pt x="2736" y="1465"/>
                    </a:lnTo>
                    <a:lnTo>
                      <a:pt x="2685" y="1444"/>
                    </a:lnTo>
                    <a:lnTo>
                      <a:pt x="2592" y="1396"/>
                    </a:lnTo>
                    <a:lnTo>
                      <a:pt x="2508" y="1343"/>
                    </a:lnTo>
                    <a:lnTo>
                      <a:pt x="2432" y="1287"/>
                    </a:lnTo>
                    <a:lnTo>
                      <a:pt x="2363" y="1227"/>
                    </a:lnTo>
                    <a:lnTo>
                      <a:pt x="2301" y="1163"/>
                    </a:lnTo>
                    <a:lnTo>
                      <a:pt x="2221" y="1064"/>
                    </a:lnTo>
                    <a:lnTo>
                      <a:pt x="2135" y="925"/>
                    </a:lnTo>
                    <a:lnTo>
                      <a:pt x="2068" y="783"/>
                    </a:lnTo>
                    <a:lnTo>
                      <a:pt x="1993" y="576"/>
                    </a:lnTo>
                    <a:lnTo>
                      <a:pt x="1956" y="454"/>
                    </a:lnTo>
                    <a:lnTo>
                      <a:pt x="1931" y="371"/>
                    </a:lnTo>
                    <a:lnTo>
                      <a:pt x="1890" y="253"/>
                    </a:lnTo>
                    <a:lnTo>
                      <a:pt x="1863" y="203"/>
                    </a:lnTo>
                    <a:lnTo>
                      <a:pt x="1848" y="193"/>
                    </a:lnTo>
                    <a:lnTo>
                      <a:pt x="1844" y="192"/>
                    </a:lnTo>
                    <a:lnTo>
                      <a:pt x="1832" y="192"/>
                    </a:lnTo>
                    <a:lnTo>
                      <a:pt x="1832" y="193"/>
                    </a:lnTo>
                    <a:lnTo>
                      <a:pt x="1831" y="193"/>
                    </a:lnTo>
                    <a:lnTo>
                      <a:pt x="1807" y="205"/>
                    </a:lnTo>
                    <a:lnTo>
                      <a:pt x="1633" y="314"/>
                    </a:lnTo>
                    <a:lnTo>
                      <a:pt x="1455" y="450"/>
                    </a:lnTo>
                    <a:lnTo>
                      <a:pt x="1232" y="651"/>
                    </a:lnTo>
                    <a:lnTo>
                      <a:pt x="1038" y="851"/>
                    </a:lnTo>
                    <a:lnTo>
                      <a:pt x="898" y="1008"/>
                    </a:lnTo>
                    <a:lnTo>
                      <a:pt x="749" y="1187"/>
                    </a:lnTo>
                    <a:lnTo>
                      <a:pt x="594" y="1388"/>
                    </a:lnTo>
                    <a:lnTo>
                      <a:pt x="432" y="1614"/>
                    </a:lnTo>
                    <a:lnTo>
                      <a:pt x="264" y="1864"/>
                    </a:lnTo>
                    <a:lnTo>
                      <a:pt x="178" y="2000"/>
                    </a:lnTo>
                    <a:lnTo>
                      <a:pt x="162" y="2020"/>
                    </a:lnTo>
                    <a:lnTo>
                      <a:pt x="121" y="2043"/>
                    </a:lnTo>
                    <a:lnTo>
                      <a:pt x="96" y="204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5" name="Freeform 82">
                <a:extLst>
                  <a:ext uri="{FF2B5EF4-FFF2-40B4-BE49-F238E27FC236}">
                    <a16:creationId xmlns:a16="http://schemas.microsoft.com/office/drawing/2014/main" xmlns="" id="{BF2EFC1A-4E37-4945-8B64-AB218B391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86" y="3035"/>
                <a:ext cx="846" cy="556"/>
              </a:xfrm>
              <a:custGeom>
                <a:avLst/>
                <a:gdLst>
                  <a:gd name="T0" fmla="*/ 2440 w 2537"/>
                  <a:gd name="T1" fmla="*/ 1668 h 1668"/>
                  <a:gd name="T2" fmla="*/ 2335 w 2537"/>
                  <a:gd name="T3" fmla="*/ 1662 h 1668"/>
                  <a:gd name="T4" fmla="*/ 1942 w 2537"/>
                  <a:gd name="T5" fmla="*/ 1619 h 1668"/>
                  <a:gd name="T6" fmla="*/ 1568 w 2537"/>
                  <a:gd name="T7" fmla="*/ 1549 h 1668"/>
                  <a:gd name="T8" fmla="*/ 1212 w 2537"/>
                  <a:gd name="T9" fmla="*/ 1452 h 1668"/>
                  <a:gd name="T10" fmla="*/ 959 w 2537"/>
                  <a:gd name="T11" fmla="*/ 1358 h 1668"/>
                  <a:gd name="T12" fmla="*/ 782 w 2537"/>
                  <a:gd name="T13" fmla="*/ 1275 h 1668"/>
                  <a:gd name="T14" fmla="*/ 584 w 2537"/>
                  <a:gd name="T15" fmla="*/ 1142 h 1668"/>
                  <a:gd name="T16" fmla="*/ 425 w 2537"/>
                  <a:gd name="T17" fmla="*/ 993 h 1668"/>
                  <a:gd name="T18" fmla="*/ 299 w 2537"/>
                  <a:gd name="T19" fmla="*/ 831 h 1668"/>
                  <a:gd name="T20" fmla="*/ 143 w 2537"/>
                  <a:gd name="T21" fmla="*/ 541 h 1668"/>
                  <a:gd name="T22" fmla="*/ 14 w 2537"/>
                  <a:gd name="T23" fmla="*/ 167 h 1668"/>
                  <a:gd name="T24" fmla="*/ 4 w 2537"/>
                  <a:gd name="T25" fmla="*/ 135 h 1668"/>
                  <a:gd name="T26" fmla="*/ 1 w 2537"/>
                  <a:gd name="T27" fmla="*/ 76 h 1668"/>
                  <a:gd name="T28" fmla="*/ 44 w 2537"/>
                  <a:gd name="T29" fmla="*/ 13 h 1668"/>
                  <a:gd name="T30" fmla="*/ 81 w 2537"/>
                  <a:gd name="T31" fmla="*/ 0 h 1668"/>
                  <a:gd name="T32" fmla="*/ 149 w 2537"/>
                  <a:gd name="T33" fmla="*/ 13 h 1668"/>
                  <a:gd name="T34" fmla="*/ 180 w 2537"/>
                  <a:gd name="T35" fmla="*/ 56 h 1668"/>
                  <a:gd name="T36" fmla="*/ 233 w 2537"/>
                  <a:gd name="T37" fmla="*/ 234 h 1668"/>
                  <a:gd name="T38" fmla="*/ 387 w 2537"/>
                  <a:gd name="T39" fmla="*/ 606 h 1668"/>
                  <a:gd name="T40" fmla="*/ 564 w 2537"/>
                  <a:gd name="T41" fmla="*/ 861 h 1668"/>
                  <a:gd name="T42" fmla="*/ 703 w 2537"/>
                  <a:gd name="T43" fmla="*/ 993 h 1668"/>
                  <a:gd name="T44" fmla="*/ 877 w 2537"/>
                  <a:gd name="T45" fmla="*/ 1109 h 1668"/>
                  <a:gd name="T46" fmla="*/ 1030 w 2537"/>
                  <a:gd name="T47" fmla="*/ 1182 h 1668"/>
                  <a:gd name="T48" fmla="*/ 1273 w 2537"/>
                  <a:gd name="T49" fmla="*/ 1270 h 1668"/>
                  <a:gd name="T50" fmla="*/ 1612 w 2537"/>
                  <a:gd name="T51" fmla="*/ 1364 h 1668"/>
                  <a:gd name="T52" fmla="*/ 1972 w 2537"/>
                  <a:gd name="T53" fmla="*/ 1432 h 1668"/>
                  <a:gd name="T54" fmla="*/ 2349 w 2537"/>
                  <a:gd name="T55" fmla="*/ 1472 h 1668"/>
                  <a:gd name="T56" fmla="*/ 2465 w 2537"/>
                  <a:gd name="T57" fmla="*/ 1479 h 1668"/>
                  <a:gd name="T58" fmla="*/ 2523 w 2537"/>
                  <a:gd name="T59" fmla="*/ 1522 h 1668"/>
                  <a:gd name="T60" fmla="*/ 2537 w 2537"/>
                  <a:gd name="T61" fmla="*/ 1576 h 1668"/>
                  <a:gd name="T62" fmla="*/ 2520 w 2537"/>
                  <a:gd name="T63" fmla="*/ 1628 h 1668"/>
                  <a:gd name="T64" fmla="*/ 2460 w 2537"/>
                  <a:gd name="T65" fmla="*/ 1667 h 1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37" h="1668">
                    <a:moveTo>
                      <a:pt x="2441" y="1668"/>
                    </a:moveTo>
                    <a:lnTo>
                      <a:pt x="2440" y="1668"/>
                    </a:lnTo>
                    <a:lnTo>
                      <a:pt x="2437" y="1668"/>
                    </a:lnTo>
                    <a:lnTo>
                      <a:pt x="2335" y="1662"/>
                    </a:lnTo>
                    <a:lnTo>
                      <a:pt x="2137" y="1645"/>
                    </a:lnTo>
                    <a:lnTo>
                      <a:pt x="1942" y="1619"/>
                    </a:lnTo>
                    <a:lnTo>
                      <a:pt x="1753" y="1588"/>
                    </a:lnTo>
                    <a:lnTo>
                      <a:pt x="1568" y="1549"/>
                    </a:lnTo>
                    <a:lnTo>
                      <a:pt x="1387" y="1503"/>
                    </a:lnTo>
                    <a:lnTo>
                      <a:pt x="1212" y="1452"/>
                    </a:lnTo>
                    <a:lnTo>
                      <a:pt x="1042" y="1391"/>
                    </a:lnTo>
                    <a:lnTo>
                      <a:pt x="959" y="1358"/>
                    </a:lnTo>
                    <a:lnTo>
                      <a:pt x="897" y="1333"/>
                    </a:lnTo>
                    <a:lnTo>
                      <a:pt x="782" y="1275"/>
                    </a:lnTo>
                    <a:lnTo>
                      <a:pt x="679" y="1211"/>
                    </a:lnTo>
                    <a:lnTo>
                      <a:pt x="584" y="1142"/>
                    </a:lnTo>
                    <a:lnTo>
                      <a:pt x="501" y="1069"/>
                    </a:lnTo>
                    <a:lnTo>
                      <a:pt x="425" y="993"/>
                    </a:lnTo>
                    <a:lnTo>
                      <a:pt x="359" y="912"/>
                    </a:lnTo>
                    <a:lnTo>
                      <a:pt x="299" y="831"/>
                    </a:lnTo>
                    <a:lnTo>
                      <a:pt x="223" y="706"/>
                    </a:lnTo>
                    <a:lnTo>
                      <a:pt x="143" y="541"/>
                    </a:lnTo>
                    <a:lnTo>
                      <a:pt x="54" y="303"/>
                    </a:lnTo>
                    <a:lnTo>
                      <a:pt x="14" y="167"/>
                    </a:lnTo>
                    <a:lnTo>
                      <a:pt x="10" y="151"/>
                    </a:lnTo>
                    <a:lnTo>
                      <a:pt x="4" y="135"/>
                    </a:lnTo>
                    <a:lnTo>
                      <a:pt x="0" y="115"/>
                    </a:lnTo>
                    <a:lnTo>
                      <a:pt x="1" y="76"/>
                    </a:lnTo>
                    <a:lnTo>
                      <a:pt x="17" y="41"/>
                    </a:lnTo>
                    <a:lnTo>
                      <a:pt x="44" y="13"/>
                    </a:lnTo>
                    <a:lnTo>
                      <a:pt x="61" y="5"/>
                    </a:lnTo>
                    <a:lnTo>
                      <a:pt x="81" y="0"/>
                    </a:lnTo>
                    <a:lnTo>
                      <a:pt x="117" y="0"/>
                    </a:lnTo>
                    <a:lnTo>
                      <a:pt x="149" y="13"/>
                    </a:lnTo>
                    <a:lnTo>
                      <a:pt x="173" y="39"/>
                    </a:lnTo>
                    <a:lnTo>
                      <a:pt x="180" y="56"/>
                    </a:lnTo>
                    <a:lnTo>
                      <a:pt x="195" y="101"/>
                    </a:lnTo>
                    <a:lnTo>
                      <a:pt x="233" y="234"/>
                    </a:lnTo>
                    <a:lnTo>
                      <a:pt x="314" y="455"/>
                    </a:lnTo>
                    <a:lnTo>
                      <a:pt x="387" y="606"/>
                    </a:lnTo>
                    <a:lnTo>
                      <a:pt x="478" y="755"/>
                    </a:lnTo>
                    <a:lnTo>
                      <a:pt x="564" y="861"/>
                    </a:lnTo>
                    <a:lnTo>
                      <a:pt x="630" y="928"/>
                    </a:lnTo>
                    <a:lnTo>
                      <a:pt x="703" y="993"/>
                    </a:lnTo>
                    <a:lnTo>
                      <a:pt x="785" y="1053"/>
                    </a:lnTo>
                    <a:lnTo>
                      <a:pt x="877" y="1109"/>
                    </a:lnTo>
                    <a:lnTo>
                      <a:pt x="976" y="1159"/>
                    </a:lnTo>
                    <a:lnTo>
                      <a:pt x="1030" y="1182"/>
                    </a:lnTo>
                    <a:lnTo>
                      <a:pt x="1109" y="1212"/>
                    </a:lnTo>
                    <a:lnTo>
                      <a:pt x="1273" y="1270"/>
                    </a:lnTo>
                    <a:lnTo>
                      <a:pt x="1440" y="1320"/>
                    </a:lnTo>
                    <a:lnTo>
                      <a:pt x="1612" y="1364"/>
                    </a:lnTo>
                    <a:lnTo>
                      <a:pt x="1790" y="1401"/>
                    </a:lnTo>
                    <a:lnTo>
                      <a:pt x="1972" y="1432"/>
                    </a:lnTo>
                    <a:lnTo>
                      <a:pt x="2159" y="1455"/>
                    </a:lnTo>
                    <a:lnTo>
                      <a:pt x="2349" y="1472"/>
                    </a:lnTo>
                    <a:lnTo>
                      <a:pt x="2445" y="1476"/>
                    </a:lnTo>
                    <a:lnTo>
                      <a:pt x="2465" y="1479"/>
                    </a:lnTo>
                    <a:lnTo>
                      <a:pt x="2498" y="1495"/>
                    </a:lnTo>
                    <a:lnTo>
                      <a:pt x="2523" y="1522"/>
                    </a:lnTo>
                    <a:lnTo>
                      <a:pt x="2536" y="1558"/>
                    </a:lnTo>
                    <a:lnTo>
                      <a:pt x="2537" y="1576"/>
                    </a:lnTo>
                    <a:lnTo>
                      <a:pt x="2534" y="1595"/>
                    </a:lnTo>
                    <a:lnTo>
                      <a:pt x="2520" y="1628"/>
                    </a:lnTo>
                    <a:lnTo>
                      <a:pt x="2494" y="1652"/>
                    </a:lnTo>
                    <a:lnTo>
                      <a:pt x="2460" y="1667"/>
                    </a:lnTo>
                    <a:lnTo>
                      <a:pt x="2441" y="166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6" name="Freeform 83">
                <a:extLst>
                  <a:ext uri="{FF2B5EF4-FFF2-40B4-BE49-F238E27FC236}">
                    <a16:creationId xmlns:a16="http://schemas.microsoft.com/office/drawing/2014/main" xmlns="" id="{1C0AB70D-D49A-4C7C-9058-F60C862E93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" y="4214"/>
                <a:ext cx="849" cy="605"/>
              </a:xfrm>
              <a:custGeom>
                <a:avLst/>
                <a:gdLst>
                  <a:gd name="T0" fmla="*/ 2438 w 2546"/>
                  <a:gd name="T1" fmla="*/ 1815 h 1815"/>
                  <a:gd name="T2" fmla="*/ 2414 w 2546"/>
                  <a:gd name="T3" fmla="*/ 1811 h 1815"/>
                  <a:gd name="T4" fmla="*/ 2360 w 2546"/>
                  <a:gd name="T5" fmla="*/ 1764 h 1815"/>
                  <a:gd name="T6" fmla="*/ 2349 w 2546"/>
                  <a:gd name="T7" fmla="*/ 1708 h 1815"/>
                  <a:gd name="T8" fmla="*/ 2354 w 2546"/>
                  <a:gd name="T9" fmla="*/ 1587 h 1815"/>
                  <a:gd name="T10" fmla="*/ 2322 w 2546"/>
                  <a:gd name="T11" fmla="*/ 1375 h 1815"/>
                  <a:gd name="T12" fmla="*/ 2239 w 2546"/>
                  <a:gd name="T13" fmla="*/ 1203 h 1815"/>
                  <a:gd name="T14" fmla="*/ 2190 w 2546"/>
                  <a:gd name="T15" fmla="*/ 1151 h 1815"/>
                  <a:gd name="T16" fmla="*/ 2044 w 2546"/>
                  <a:gd name="T17" fmla="*/ 1077 h 1815"/>
                  <a:gd name="T18" fmla="*/ 1561 w 2546"/>
                  <a:gd name="T19" fmla="*/ 925 h 1815"/>
                  <a:gd name="T20" fmla="*/ 1015 w 2546"/>
                  <a:gd name="T21" fmla="*/ 758 h 1815"/>
                  <a:gd name="T22" fmla="*/ 586 w 2546"/>
                  <a:gd name="T23" fmla="*/ 586 h 1815"/>
                  <a:gd name="T24" fmla="*/ 262 w 2546"/>
                  <a:gd name="T25" fmla="*/ 394 h 1815"/>
                  <a:gd name="T26" fmla="*/ 110 w 2546"/>
                  <a:gd name="T27" fmla="*/ 262 h 1815"/>
                  <a:gd name="T28" fmla="*/ 19 w 2546"/>
                  <a:gd name="T29" fmla="*/ 150 h 1815"/>
                  <a:gd name="T30" fmla="*/ 0 w 2546"/>
                  <a:gd name="T31" fmla="*/ 97 h 1815"/>
                  <a:gd name="T32" fmla="*/ 26 w 2546"/>
                  <a:gd name="T33" fmla="*/ 30 h 1815"/>
                  <a:gd name="T34" fmla="*/ 59 w 2546"/>
                  <a:gd name="T35" fmla="*/ 7 h 1815"/>
                  <a:gd name="T36" fmla="*/ 130 w 2546"/>
                  <a:gd name="T37" fmla="*/ 6 h 1815"/>
                  <a:gd name="T38" fmla="*/ 175 w 2546"/>
                  <a:gd name="T39" fmla="*/ 40 h 1815"/>
                  <a:gd name="T40" fmla="*/ 255 w 2546"/>
                  <a:gd name="T41" fmla="*/ 137 h 1815"/>
                  <a:gd name="T42" fmla="*/ 393 w 2546"/>
                  <a:gd name="T43" fmla="*/ 254 h 1815"/>
                  <a:gd name="T44" fmla="*/ 694 w 2546"/>
                  <a:gd name="T45" fmla="*/ 426 h 1815"/>
                  <a:gd name="T46" fmla="*/ 1097 w 2546"/>
                  <a:gd name="T47" fmla="*/ 583 h 1815"/>
                  <a:gd name="T48" fmla="*/ 1614 w 2546"/>
                  <a:gd name="T49" fmla="*/ 741 h 1815"/>
                  <a:gd name="T50" fmla="*/ 1968 w 2546"/>
                  <a:gd name="T51" fmla="*/ 847 h 1815"/>
                  <a:gd name="T52" fmla="*/ 2263 w 2546"/>
                  <a:gd name="T53" fmla="*/ 972 h 1815"/>
                  <a:gd name="T54" fmla="*/ 2342 w 2546"/>
                  <a:gd name="T55" fmla="*/ 1032 h 1815"/>
                  <a:gd name="T56" fmla="*/ 2405 w 2546"/>
                  <a:gd name="T57" fmla="*/ 1108 h 1815"/>
                  <a:gd name="T58" fmla="*/ 2500 w 2546"/>
                  <a:gd name="T59" fmla="*/ 1305 h 1815"/>
                  <a:gd name="T60" fmla="*/ 2542 w 2546"/>
                  <a:gd name="T61" fmla="*/ 1524 h 1815"/>
                  <a:gd name="T62" fmla="*/ 2542 w 2546"/>
                  <a:gd name="T63" fmla="*/ 1712 h 1815"/>
                  <a:gd name="T64" fmla="*/ 2536 w 2546"/>
                  <a:gd name="T65" fmla="*/ 1749 h 1815"/>
                  <a:gd name="T66" fmla="*/ 2494 w 2546"/>
                  <a:gd name="T67" fmla="*/ 1802 h 1815"/>
                  <a:gd name="T68" fmla="*/ 2444 w 2546"/>
                  <a:gd name="T69" fmla="*/ 1815 h 1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46" h="1815">
                    <a:moveTo>
                      <a:pt x="2444" y="1815"/>
                    </a:moveTo>
                    <a:lnTo>
                      <a:pt x="2438" y="1815"/>
                    </a:lnTo>
                    <a:lnTo>
                      <a:pt x="2433" y="1815"/>
                    </a:lnTo>
                    <a:lnTo>
                      <a:pt x="2414" y="1811"/>
                    </a:lnTo>
                    <a:lnTo>
                      <a:pt x="2381" y="1792"/>
                    </a:lnTo>
                    <a:lnTo>
                      <a:pt x="2360" y="1764"/>
                    </a:lnTo>
                    <a:lnTo>
                      <a:pt x="2349" y="1728"/>
                    </a:lnTo>
                    <a:lnTo>
                      <a:pt x="2349" y="1708"/>
                    </a:lnTo>
                    <a:lnTo>
                      <a:pt x="2351" y="1696"/>
                    </a:lnTo>
                    <a:lnTo>
                      <a:pt x="2354" y="1587"/>
                    </a:lnTo>
                    <a:lnTo>
                      <a:pt x="2341" y="1464"/>
                    </a:lnTo>
                    <a:lnTo>
                      <a:pt x="2322" y="1375"/>
                    </a:lnTo>
                    <a:lnTo>
                      <a:pt x="2288" y="1286"/>
                    </a:lnTo>
                    <a:lnTo>
                      <a:pt x="2239" y="1203"/>
                    </a:lnTo>
                    <a:lnTo>
                      <a:pt x="2206" y="1166"/>
                    </a:lnTo>
                    <a:lnTo>
                      <a:pt x="2190" y="1151"/>
                    </a:lnTo>
                    <a:lnTo>
                      <a:pt x="2143" y="1121"/>
                    </a:lnTo>
                    <a:lnTo>
                      <a:pt x="2044" y="1077"/>
                    </a:lnTo>
                    <a:lnTo>
                      <a:pt x="1772" y="985"/>
                    </a:lnTo>
                    <a:lnTo>
                      <a:pt x="1561" y="925"/>
                    </a:lnTo>
                    <a:lnTo>
                      <a:pt x="1347" y="863"/>
                    </a:lnTo>
                    <a:lnTo>
                      <a:pt x="1015" y="758"/>
                    </a:lnTo>
                    <a:lnTo>
                      <a:pt x="796" y="678"/>
                    </a:lnTo>
                    <a:lnTo>
                      <a:pt x="586" y="586"/>
                    </a:lnTo>
                    <a:lnTo>
                      <a:pt x="393" y="482"/>
                    </a:lnTo>
                    <a:lnTo>
                      <a:pt x="262" y="394"/>
                    </a:lnTo>
                    <a:lnTo>
                      <a:pt x="182" y="330"/>
                    </a:lnTo>
                    <a:lnTo>
                      <a:pt x="110" y="262"/>
                    </a:lnTo>
                    <a:lnTo>
                      <a:pt x="46" y="189"/>
                    </a:lnTo>
                    <a:lnTo>
                      <a:pt x="19" y="150"/>
                    </a:lnTo>
                    <a:lnTo>
                      <a:pt x="8" y="133"/>
                    </a:lnTo>
                    <a:lnTo>
                      <a:pt x="0" y="97"/>
                    </a:lnTo>
                    <a:lnTo>
                      <a:pt x="7" y="61"/>
                    </a:lnTo>
                    <a:lnTo>
                      <a:pt x="26" y="30"/>
                    </a:lnTo>
                    <a:lnTo>
                      <a:pt x="41" y="17"/>
                    </a:lnTo>
                    <a:lnTo>
                      <a:pt x="59" y="7"/>
                    </a:lnTo>
                    <a:lnTo>
                      <a:pt x="95" y="0"/>
                    </a:lnTo>
                    <a:lnTo>
                      <a:pt x="130" y="6"/>
                    </a:lnTo>
                    <a:lnTo>
                      <a:pt x="162" y="26"/>
                    </a:lnTo>
                    <a:lnTo>
                      <a:pt x="175" y="40"/>
                    </a:lnTo>
                    <a:lnTo>
                      <a:pt x="199" y="74"/>
                    </a:lnTo>
                    <a:lnTo>
                      <a:pt x="255" y="137"/>
                    </a:lnTo>
                    <a:lnTo>
                      <a:pt x="321" y="198"/>
                    </a:lnTo>
                    <a:lnTo>
                      <a:pt x="393" y="254"/>
                    </a:lnTo>
                    <a:lnTo>
                      <a:pt x="513" y="332"/>
                    </a:lnTo>
                    <a:lnTo>
                      <a:pt x="694" y="426"/>
                    </a:lnTo>
                    <a:lnTo>
                      <a:pt x="890" y="510"/>
                    </a:lnTo>
                    <a:lnTo>
                      <a:pt x="1097" y="583"/>
                    </a:lnTo>
                    <a:lnTo>
                      <a:pt x="1412" y="682"/>
                    </a:lnTo>
                    <a:lnTo>
                      <a:pt x="1614" y="741"/>
                    </a:lnTo>
                    <a:lnTo>
                      <a:pt x="1740" y="778"/>
                    </a:lnTo>
                    <a:lnTo>
                      <a:pt x="1968" y="847"/>
                    </a:lnTo>
                    <a:lnTo>
                      <a:pt x="2156" y="916"/>
                    </a:lnTo>
                    <a:lnTo>
                      <a:pt x="2263" y="972"/>
                    </a:lnTo>
                    <a:lnTo>
                      <a:pt x="2321" y="1011"/>
                    </a:lnTo>
                    <a:lnTo>
                      <a:pt x="2342" y="1032"/>
                    </a:lnTo>
                    <a:lnTo>
                      <a:pt x="2365" y="1057"/>
                    </a:lnTo>
                    <a:lnTo>
                      <a:pt x="2405" y="1108"/>
                    </a:lnTo>
                    <a:lnTo>
                      <a:pt x="2454" y="1190"/>
                    </a:lnTo>
                    <a:lnTo>
                      <a:pt x="2500" y="1305"/>
                    </a:lnTo>
                    <a:lnTo>
                      <a:pt x="2527" y="1418"/>
                    </a:lnTo>
                    <a:lnTo>
                      <a:pt x="2542" y="1524"/>
                    </a:lnTo>
                    <a:lnTo>
                      <a:pt x="2546" y="1615"/>
                    </a:lnTo>
                    <a:lnTo>
                      <a:pt x="2542" y="1712"/>
                    </a:lnTo>
                    <a:lnTo>
                      <a:pt x="2539" y="1732"/>
                    </a:lnTo>
                    <a:lnTo>
                      <a:pt x="2536" y="1749"/>
                    </a:lnTo>
                    <a:lnTo>
                      <a:pt x="2520" y="1779"/>
                    </a:lnTo>
                    <a:lnTo>
                      <a:pt x="2494" y="1802"/>
                    </a:lnTo>
                    <a:lnTo>
                      <a:pt x="2463" y="1814"/>
                    </a:lnTo>
                    <a:lnTo>
                      <a:pt x="2444" y="181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Freeform 84">
                <a:extLst>
                  <a:ext uri="{FF2B5EF4-FFF2-40B4-BE49-F238E27FC236}">
                    <a16:creationId xmlns:a16="http://schemas.microsoft.com/office/drawing/2014/main" xmlns="" id="{89096B60-B959-46B0-BF02-7EFD858CBF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7" y="4819"/>
                <a:ext cx="64" cy="199"/>
              </a:xfrm>
              <a:custGeom>
                <a:avLst/>
                <a:gdLst>
                  <a:gd name="T0" fmla="*/ 95 w 191"/>
                  <a:gd name="T1" fmla="*/ 597 h 597"/>
                  <a:gd name="T2" fmla="*/ 76 w 191"/>
                  <a:gd name="T3" fmla="*/ 595 h 597"/>
                  <a:gd name="T4" fmla="*/ 42 w 191"/>
                  <a:gd name="T5" fmla="*/ 581 h 597"/>
                  <a:gd name="T6" fmla="*/ 16 w 191"/>
                  <a:gd name="T7" fmla="*/ 555 h 597"/>
                  <a:gd name="T8" fmla="*/ 2 w 191"/>
                  <a:gd name="T9" fmla="*/ 521 h 597"/>
                  <a:gd name="T10" fmla="*/ 0 w 191"/>
                  <a:gd name="T11" fmla="*/ 501 h 597"/>
                  <a:gd name="T12" fmla="*/ 0 w 191"/>
                  <a:gd name="T13" fmla="*/ 96 h 597"/>
                  <a:gd name="T14" fmla="*/ 2 w 191"/>
                  <a:gd name="T15" fmla="*/ 76 h 597"/>
                  <a:gd name="T16" fmla="*/ 16 w 191"/>
                  <a:gd name="T17" fmla="*/ 42 h 597"/>
                  <a:gd name="T18" fmla="*/ 42 w 191"/>
                  <a:gd name="T19" fmla="*/ 16 h 597"/>
                  <a:gd name="T20" fmla="*/ 76 w 191"/>
                  <a:gd name="T21" fmla="*/ 2 h 597"/>
                  <a:gd name="T22" fmla="*/ 95 w 191"/>
                  <a:gd name="T23" fmla="*/ 0 h 597"/>
                  <a:gd name="T24" fmla="*/ 115 w 191"/>
                  <a:gd name="T25" fmla="*/ 2 h 597"/>
                  <a:gd name="T26" fmla="*/ 150 w 191"/>
                  <a:gd name="T27" fmla="*/ 16 h 597"/>
                  <a:gd name="T28" fmla="*/ 175 w 191"/>
                  <a:gd name="T29" fmla="*/ 42 h 597"/>
                  <a:gd name="T30" fmla="*/ 190 w 191"/>
                  <a:gd name="T31" fmla="*/ 76 h 597"/>
                  <a:gd name="T32" fmla="*/ 191 w 191"/>
                  <a:gd name="T33" fmla="*/ 96 h 597"/>
                  <a:gd name="T34" fmla="*/ 191 w 191"/>
                  <a:gd name="T35" fmla="*/ 501 h 597"/>
                  <a:gd name="T36" fmla="*/ 190 w 191"/>
                  <a:gd name="T37" fmla="*/ 521 h 597"/>
                  <a:gd name="T38" fmla="*/ 175 w 191"/>
                  <a:gd name="T39" fmla="*/ 555 h 597"/>
                  <a:gd name="T40" fmla="*/ 150 w 191"/>
                  <a:gd name="T41" fmla="*/ 581 h 597"/>
                  <a:gd name="T42" fmla="*/ 115 w 191"/>
                  <a:gd name="T43" fmla="*/ 595 h 597"/>
                  <a:gd name="T44" fmla="*/ 95 w 191"/>
                  <a:gd name="T45" fmla="*/ 597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1" h="597">
                    <a:moveTo>
                      <a:pt x="95" y="597"/>
                    </a:moveTo>
                    <a:lnTo>
                      <a:pt x="76" y="595"/>
                    </a:lnTo>
                    <a:lnTo>
                      <a:pt x="42" y="581"/>
                    </a:lnTo>
                    <a:lnTo>
                      <a:pt x="16" y="555"/>
                    </a:lnTo>
                    <a:lnTo>
                      <a:pt x="2" y="521"/>
                    </a:lnTo>
                    <a:lnTo>
                      <a:pt x="0" y="501"/>
                    </a:lnTo>
                    <a:lnTo>
                      <a:pt x="0" y="96"/>
                    </a:lnTo>
                    <a:lnTo>
                      <a:pt x="2" y="76"/>
                    </a:lnTo>
                    <a:lnTo>
                      <a:pt x="16" y="42"/>
                    </a:lnTo>
                    <a:lnTo>
                      <a:pt x="42" y="16"/>
                    </a:lnTo>
                    <a:lnTo>
                      <a:pt x="76" y="2"/>
                    </a:lnTo>
                    <a:lnTo>
                      <a:pt x="95" y="0"/>
                    </a:lnTo>
                    <a:lnTo>
                      <a:pt x="115" y="2"/>
                    </a:lnTo>
                    <a:lnTo>
                      <a:pt x="150" y="16"/>
                    </a:lnTo>
                    <a:lnTo>
                      <a:pt x="175" y="42"/>
                    </a:lnTo>
                    <a:lnTo>
                      <a:pt x="190" y="76"/>
                    </a:lnTo>
                    <a:lnTo>
                      <a:pt x="191" y="96"/>
                    </a:lnTo>
                    <a:lnTo>
                      <a:pt x="191" y="501"/>
                    </a:lnTo>
                    <a:lnTo>
                      <a:pt x="190" y="521"/>
                    </a:lnTo>
                    <a:lnTo>
                      <a:pt x="175" y="555"/>
                    </a:lnTo>
                    <a:lnTo>
                      <a:pt x="150" y="581"/>
                    </a:lnTo>
                    <a:lnTo>
                      <a:pt x="115" y="595"/>
                    </a:lnTo>
                    <a:lnTo>
                      <a:pt x="95" y="597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8" name="Freeform 85">
                <a:extLst>
                  <a:ext uri="{FF2B5EF4-FFF2-40B4-BE49-F238E27FC236}">
                    <a16:creationId xmlns:a16="http://schemas.microsoft.com/office/drawing/2014/main" xmlns="" id="{56F9BC60-48A4-4F57-B2AE-53ABB0CF96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3" y="3274"/>
                <a:ext cx="491" cy="1004"/>
              </a:xfrm>
              <a:custGeom>
                <a:avLst/>
                <a:gdLst>
                  <a:gd name="T0" fmla="*/ 1378 w 1474"/>
                  <a:gd name="T1" fmla="*/ 3011 h 3011"/>
                  <a:gd name="T2" fmla="*/ 1359 w 1474"/>
                  <a:gd name="T3" fmla="*/ 3009 h 3011"/>
                  <a:gd name="T4" fmla="*/ 1322 w 1474"/>
                  <a:gd name="T5" fmla="*/ 2993 h 3011"/>
                  <a:gd name="T6" fmla="*/ 1306 w 1474"/>
                  <a:gd name="T7" fmla="*/ 2979 h 3011"/>
                  <a:gd name="T8" fmla="*/ 1194 w 1474"/>
                  <a:gd name="T9" fmla="*/ 2850 h 3011"/>
                  <a:gd name="T10" fmla="*/ 988 w 1474"/>
                  <a:gd name="T11" fmla="*/ 2580 h 3011"/>
                  <a:gd name="T12" fmla="*/ 895 w 1474"/>
                  <a:gd name="T13" fmla="*/ 2443 h 3011"/>
                  <a:gd name="T14" fmla="*/ 810 w 1474"/>
                  <a:gd name="T15" fmla="*/ 2311 h 3011"/>
                  <a:gd name="T16" fmla="*/ 658 w 1474"/>
                  <a:gd name="T17" fmla="*/ 2048 h 3011"/>
                  <a:gd name="T18" fmla="*/ 525 w 1474"/>
                  <a:gd name="T19" fmla="*/ 1789 h 3011"/>
                  <a:gd name="T20" fmla="*/ 410 w 1474"/>
                  <a:gd name="T21" fmla="*/ 1533 h 3011"/>
                  <a:gd name="T22" fmla="*/ 311 w 1474"/>
                  <a:gd name="T23" fmla="*/ 1287 h 3011"/>
                  <a:gd name="T24" fmla="*/ 230 w 1474"/>
                  <a:gd name="T25" fmla="*/ 1053 h 3011"/>
                  <a:gd name="T26" fmla="*/ 161 w 1474"/>
                  <a:gd name="T27" fmla="*/ 832 h 3011"/>
                  <a:gd name="T28" fmla="*/ 106 w 1474"/>
                  <a:gd name="T29" fmla="*/ 630 h 3011"/>
                  <a:gd name="T30" fmla="*/ 83 w 1474"/>
                  <a:gd name="T31" fmla="*/ 537 h 3011"/>
                  <a:gd name="T32" fmla="*/ 43 w 1474"/>
                  <a:gd name="T33" fmla="*/ 353 h 3011"/>
                  <a:gd name="T34" fmla="*/ 5 w 1474"/>
                  <a:gd name="T35" fmla="*/ 132 h 3011"/>
                  <a:gd name="T36" fmla="*/ 2 w 1474"/>
                  <a:gd name="T37" fmla="*/ 108 h 3011"/>
                  <a:gd name="T38" fmla="*/ 0 w 1474"/>
                  <a:gd name="T39" fmla="*/ 88 h 3011"/>
                  <a:gd name="T40" fmla="*/ 10 w 1474"/>
                  <a:gd name="T41" fmla="*/ 52 h 3011"/>
                  <a:gd name="T42" fmla="*/ 33 w 1474"/>
                  <a:gd name="T43" fmla="*/ 23 h 3011"/>
                  <a:gd name="T44" fmla="*/ 66 w 1474"/>
                  <a:gd name="T45" fmla="*/ 5 h 3011"/>
                  <a:gd name="T46" fmla="*/ 85 w 1474"/>
                  <a:gd name="T47" fmla="*/ 2 h 3011"/>
                  <a:gd name="T48" fmla="*/ 104 w 1474"/>
                  <a:gd name="T49" fmla="*/ 0 h 3011"/>
                  <a:gd name="T50" fmla="*/ 138 w 1474"/>
                  <a:gd name="T51" fmla="*/ 12 h 3011"/>
                  <a:gd name="T52" fmla="*/ 168 w 1474"/>
                  <a:gd name="T53" fmla="*/ 33 h 3011"/>
                  <a:gd name="T54" fmla="*/ 187 w 1474"/>
                  <a:gd name="T55" fmla="*/ 66 h 3011"/>
                  <a:gd name="T56" fmla="*/ 191 w 1474"/>
                  <a:gd name="T57" fmla="*/ 85 h 3011"/>
                  <a:gd name="T58" fmla="*/ 194 w 1474"/>
                  <a:gd name="T59" fmla="*/ 105 h 3011"/>
                  <a:gd name="T60" fmla="*/ 230 w 1474"/>
                  <a:gd name="T61" fmla="*/ 317 h 3011"/>
                  <a:gd name="T62" fmla="*/ 270 w 1474"/>
                  <a:gd name="T63" fmla="*/ 492 h 3011"/>
                  <a:gd name="T64" fmla="*/ 314 w 1474"/>
                  <a:gd name="T65" fmla="*/ 676 h 3011"/>
                  <a:gd name="T66" fmla="*/ 410 w 1474"/>
                  <a:gd name="T67" fmla="*/ 991 h 3011"/>
                  <a:gd name="T68" fmla="*/ 491 w 1474"/>
                  <a:gd name="T69" fmla="*/ 1219 h 3011"/>
                  <a:gd name="T70" fmla="*/ 585 w 1474"/>
                  <a:gd name="T71" fmla="*/ 1457 h 3011"/>
                  <a:gd name="T72" fmla="*/ 697 w 1474"/>
                  <a:gd name="T73" fmla="*/ 1706 h 3011"/>
                  <a:gd name="T74" fmla="*/ 825 w 1474"/>
                  <a:gd name="T75" fmla="*/ 1956 h 3011"/>
                  <a:gd name="T76" fmla="*/ 972 w 1474"/>
                  <a:gd name="T77" fmla="*/ 2210 h 3011"/>
                  <a:gd name="T78" fmla="*/ 1055 w 1474"/>
                  <a:gd name="T79" fmla="*/ 2337 h 3011"/>
                  <a:gd name="T80" fmla="*/ 1144 w 1474"/>
                  <a:gd name="T81" fmla="*/ 2470 h 3011"/>
                  <a:gd name="T82" fmla="*/ 1342 w 1474"/>
                  <a:gd name="T83" fmla="*/ 2728 h 3011"/>
                  <a:gd name="T84" fmla="*/ 1450 w 1474"/>
                  <a:gd name="T85" fmla="*/ 2851 h 3011"/>
                  <a:gd name="T86" fmla="*/ 1461 w 1474"/>
                  <a:gd name="T87" fmla="*/ 2867 h 3011"/>
                  <a:gd name="T88" fmla="*/ 1474 w 1474"/>
                  <a:gd name="T89" fmla="*/ 2903 h 3011"/>
                  <a:gd name="T90" fmla="*/ 1471 w 1474"/>
                  <a:gd name="T91" fmla="*/ 2939 h 3011"/>
                  <a:gd name="T92" fmla="*/ 1455 w 1474"/>
                  <a:gd name="T93" fmla="*/ 2973 h 3011"/>
                  <a:gd name="T94" fmla="*/ 1442 w 1474"/>
                  <a:gd name="T95" fmla="*/ 2988 h 3011"/>
                  <a:gd name="T96" fmla="*/ 1428 w 1474"/>
                  <a:gd name="T97" fmla="*/ 2998 h 3011"/>
                  <a:gd name="T98" fmla="*/ 1395 w 1474"/>
                  <a:gd name="T99" fmla="*/ 3011 h 3011"/>
                  <a:gd name="T100" fmla="*/ 1378 w 1474"/>
                  <a:gd name="T101" fmla="*/ 3011 h 3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74" h="3011">
                    <a:moveTo>
                      <a:pt x="1378" y="3011"/>
                    </a:moveTo>
                    <a:lnTo>
                      <a:pt x="1359" y="3009"/>
                    </a:lnTo>
                    <a:lnTo>
                      <a:pt x="1322" y="2993"/>
                    </a:lnTo>
                    <a:lnTo>
                      <a:pt x="1306" y="2979"/>
                    </a:lnTo>
                    <a:lnTo>
                      <a:pt x="1194" y="2850"/>
                    </a:lnTo>
                    <a:lnTo>
                      <a:pt x="988" y="2580"/>
                    </a:lnTo>
                    <a:lnTo>
                      <a:pt x="895" y="2443"/>
                    </a:lnTo>
                    <a:lnTo>
                      <a:pt x="810" y="2311"/>
                    </a:lnTo>
                    <a:lnTo>
                      <a:pt x="658" y="2048"/>
                    </a:lnTo>
                    <a:lnTo>
                      <a:pt x="525" y="1789"/>
                    </a:lnTo>
                    <a:lnTo>
                      <a:pt x="410" y="1533"/>
                    </a:lnTo>
                    <a:lnTo>
                      <a:pt x="311" y="1287"/>
                    </a:lnTo>
                    <a:lnTo>
                      <a:pt x="230" y="1053"/>
                    </a:lnTo>
                    <a:lnTo>
                      <a:pt x="161" y="832"/>
                    </a:lnTo>
                    <a:lnTo>
                      <a:pt x="106" y="630"/>
                    </a:lnTo>
                    <a:lnTo>
                      <a:pt x="83" y="537"/>
                    </a:lnTo>
                    <a:lnTo>
                      <a:pt x="43" y="353"/>
                    </a:lnTo>
                    <a:lnTo>
                      <a:pt x="5" y="132"/>
                    </a:lnTo>
                    <a:lnTo>
                      <a:pt x="2" y="108"/>
                    </a:lnTo>
                    <a:lnTo>
                      <a:pt x="0" y="88"/>
                    </a:lnTo>
                    <a:lnTo>
                      <a:pt x="10" y="52"/>
                    </a:lnTo>
                    <a:lnTo>
                      <a:pt x="33" y="23"/>
                    </a:lnTo>
                    <a:lnTo>
                      <a:pt x="66" y="5"/>
                    </a:lnTo>
                    <a:lnTo>
                      <a:pt x="85" y="2"/>
                    </a:lnTo>
                    <a:lnTo>
                      <a:pt x="104" y="0"/>
                    </a:lnTo>
                    <a:lnTo>
                      <a:pt x="138" y="12"/>
                    </a:lnTo>
                    <a:lnTo>
                      <a:pt x="168" y="33"/>
                    </a:lnTo>
                    <a:lnTo>
                      <a:pt x="187" y="66"/>
                    </a:lnTo>
                    <a:lnTo>
                      <a:pt x="191" y="85"/>
                    </a:lnTo>
                    <a:lnTo>
                      <a:pt x="194" y="105"/>
                    </a:lnTo>
                    <a:lnTo>
                      <a:pt x="230" y="317"/>
                    </a:lnTo>
                    <a:lnTo>
                      <a:pt x="270" y="492"/>
                    </a:lnTo>
                    <a:lnTo>
                      <a:pt x="314" y="676"/>
                    </a:lnTo>
                    <a:lnTo>
                      <a:pt x="410" y="991"/>
                    </a:lnTo>
                    <a:lnTo>
                      <a:pt x="491" y="1219"/>
                    </a:lnTo>
                    <a:lnTo>
                      <a:pt x="585" y="1457"/>
                    </a:lnTo>
                    <a:lnTo>
                      <a:pt x="697" y="1706"/>
                    </a:lnTo>
                    <a:lnTo>
                      <a:pt x="825" y="1956"/>
                    </a:lnTo>
                    <a:lnTo>
                      <a:pt x="972" y="2210"/>
                    </a:lnTo>
                    <a:lnTo>
                      <a:pt x="1055" y="2337"/>
                    </a:lnTo>
                    <a:lnTo>
                      <a:pt x="1144" y="2470"/>
                    </a:lnTo>
                    <a:lnTo>
                      <a:pt x="1342" y="2728"/>
                    </a:lnTo>
                    <a:lnTo>
                      <a:pt x="1450" y="2851"/>
                    </a:lnTo>
                    <a:lnTo>
                      <a:pt x="1461" y="2867"/>
                    </a:lnTo>
                    <a:lnTo>
                      <a:pt x="1474" y="2903"/>
                    </a:lnTo>
                    <a:lnTo>
                      <a:pt x="1471" y="2939"/>
                    </a:lnTo>
                    <a:lnTo>
                      <a:pt x="1455" y="2973"/>
                    </a:lnTo>
                    <a:lnTo>
                      <a:pt x="1442" y="2988"/>
                    </a:lnTo>
                    <a:lnTo>
                      <a:pt x="1428" y="2998"/>
                    </a:lnTo>
                    <a:lnTo>
                      <a:pt x="1395" y="3011"/>
                    </a:lnTo>
                    <a:lnTo>
                      <a:pt x="1378" y="301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9" name="Freeform 86">
                <a:extLst>
                  <a:ext uri="{FF2B5EF4-FFF2-40B4-BE49-F238E27FC236}">
                    <a16:creationId xmlns:a16="http://schemas.microsoft.com/office/drawing/2014/main" xmlns="" id="{FC3D2468-CF51-41A2-91F5-EBE660B3B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3" y="3274"/>
                <a:ext cx="255" cy="64"/>
              </a:xfrm>
              <a:custGeom>
                <a:avLst/>
                <a:gdLst>
                  <a:gd name="T0" fmla="*/ 670 w 764"/>
                  <a:gd name="T1" fmla="*/ 191 h 191"/>
                  <a:gd name="T2" fmla="*/ 96 w 764"/>
                  <a:gd name="T3" fmla="*/ 191 h 191"/>
                  <a:gd name="T4" fmla="*/ 76 w 764"/>
                  <a:gd name="T5" fmla="*/ 190 h 191"/>
                  <a:gd name="T6" fmla="*/ 42 w 764"/>
                  <a:gd name="T7" fmla="*/ 175 h 191"/>
                  <a:gd name="T8" fmla="*/ 16 w 764"/>
                  <a:gd name="T9" fmla="*/ 150 h 191"/>
                  <a:gd name="T10" fmla="*/ 2 w 764"/>
                  <a:gd name="T11" fmla="*/ 115 h 191"/>
                  <a:gd name="T12" fmla="*/ 0 w 764"/>
                  <a:gd name="T13" fmla="*/ 97 h 191"/>
                  <a:gd name="T14" fmla="*/ 2 w 764"/>
                  <a:gd name="T15" fmla="*/ 76 h 191"/>
                  <a:gd name="T16" fmla="*/ 16 w 764"/>
                  <a:gd name="T17" fmla="*/ 42 h 191"/>
                  <a:gd name="T18" fmla="*/ 42 w 764"/>
                  <a:gd name="T19" fmla="*/ 16 h 191"/>
                  <a:gd name="T20" fmla="*/ 76 w 764"/>
                  <a:gd name="T21" fmla="*/ 2 h 191"/>
                  <a:gd name="T22" fmla="*/ 96 w 764"/>
                  <a:gd name="T23" fmla="*/ 0 h 191"/>
                  <a:gd name="T24" fmla="*/ 670 w 764"/>
                  <a:gd name="T25" fmla="*/ 0 h 191"/>
                  <a:gd name="T26" fmla="*/ 688 w 764"/>
                  <a:gd name="T27" fmla="*/ 2 h 191"/>
                  <a:gd name="T28" fmla="*/ 723 w 764"/>
                  <a:gd name="T29" fmla="*/ 16 h 191"/>
                  <a:gd name="T30" fmla="*/ 749 w 764"/>
                  <a:gd name="T31" fmla="*/ 42 h 191"/>
                  <a:gd name="T32" fmla="*/ 764 w 764"/>
                  <a:gd name="T33" fmla="*/ 76 h 191"/>
                  <a:gd name="T34" fmla="*/ 764 w 764"/>
                  <a:gd name="T35" fmla="*/ 97 h 191"/>
                  <a:gd name="T36" fmla="*/ 764 w 764"/>
                  <a:gd name="T37" fmla="*/ 115 h 191"/>
                  <a:gd name="T38" fmla="*/ 749 w 764"/>
                  <a:gd name="T39" fmla="*/ 150 h 191"/>
                  <a:gd name="T40" fmla="*/ 723 w 764"/>
                  <a:gd name="T41" fmla="*/ 175 h 191"/>
                  <a:gd name="T42" fmla="*/ 688 w 764"/>
                  <a:gd name="T43" fmla="*/ 190 h 191"/>
                  <a:gd name="T44" fmla="*/ 670 w 764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64" h="191">
                    <a:moveTo>
                      <a:pt x="670" y="191"/>
                    </a:moveTo>
                    <a:lnTo>
                      <a:pt x="96" y="191"/>
                    </a:lnTo>
                    <a:lnTo>
                      <a:pt x="76" y="190"/>
                    </a:lnTo>
                    <a:lnTo>
                      <a:pt x="42" y="175"/>
                    </a:lnTo>
                    <a:lnTo>
                      <a:pt x="16" y="150"/>
                    </a:lnTo>
                    <a:lnTo>
                      <a:pt x="2" y="115"/>
                    </a:lnTo>
                    <a:lnTo>
                      <a:pt x="0" y="97"/>
                    </a:lnTo>
                    <a:lnTo>
                      <a:pt x="2" y="76"/>
                    </a:lnTo>
                    <a:lnTo>
                      <a:pt x="16" y="42"/>
                    </a:lnTo>
                    <a:lnTo>
                      <a:pt x="42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670" y="0"/>
                    </a:lnTo>
                    <a:lnTo>
                      <a:pt x="688" y="2"/>
                    </a:lnTo>
                    <a:lnTo>
                      <a:pt x="723" y="16"/>
                    </a:lnTo>
                    <a:lnTo>
                      <a:pt x="749" y="42"/>
                    </a:lnTo>
                    <a:lnTo>
                      <a:pt x="764" y="76"/>
                    </a:lnTo>
                    <a:lnTo>
                      <a:pt x="764" y="97"/>
                    </a:lnTo>
                    <a:lnTo>
                      <a:pt x="764" y="115"/>
                    </a:lnTo>
                    <a:lnTo>
                      <a:pt x="749" y="150"/>
                    </a:lnTo>
                    <a:lnTo>
                      <a:pt x="723" y="175"/>
                    </a:lnTo>
                    <a:lnTo>
                      <a:pt x="688" y="190"/>
                    </a:lnTo>
                    <a:lnTo>
                      <a:pt x="670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0" name="Freeform 87">
                <a:extLst>
                  <a:ext uri="{FF2B5EF4-FFF2-40B4-BE49-F238E27FC236}">
                    <a16:creationId xmlns:a16="http://schemas.microsoft.com/office/drawing/2014/main" xmlns="" id="{535ED7C2-342A-4C6F-880A-BACBB60EBA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" y="3274"/>
                <a:ext cx="255" cy="892"/>
              </a:xfrm>
              <a:custGeom>
                <a:avLst/>
                <a:gdLst>
                  <a:gd name="T0" fmla="*/ 669 w 764"/>
                  <a:gd name="T1" fmla="*/ 2676 h 2676"/>
                  <a:gd name="T2" fmla="*/ 656 w 764"/>
                  <a:gd name="T3" fmla="*/ 2676 h 2676"/>
                  <a:gd name="T4" fmla="*/ 630 w 764"/>
                  <a:gd name="T5" fmla="*/ 2669 h 2676"/>
                  <a:gd name="T6" fmla="*/ 609 w 764"/>
                  <a:gd name="T7" fmla="*/ 2655 h 2676"/>
                  <a:gd name="T8" fmla="*/ 590 w 764"/>
                  <a:gd name="T9" fmla="*/ 2636 h 2676"/>
                  <a:gd name="T10" fmla="*/ 583 w 764"/>
                  <a:gd name="T11" fmla="*/ 2623 h 2676"/>
                  <a:gd name="T12" fmla="*/ 530 w 764"/>
                  <a:gd name="T13" fmla="*/ 2516 h 2676"/>
                  <a:gd name="T14" fmla="*/ 436 w 764"/>
                  <a:gd name="T15" fmla="*/ 2296 h 2676"/>
                  <a:gd name="T16" fmla="*/ 352 w 764"/>
                  <a:gd name="T17" fmla="*/ 2076 h 2676"/>
                  <a:gd name="T18" fmla="*/ 281 w 764"/>
                  <a:gd name="T19" fmla="*/ 1858 h 2676"/>
                  <a:gd name="T20" fmla="*/ 219 w 764"/>
                  <a:gd name="T21" fmla="*/ 1642 h 2676"/>
                  <a:gd name="T22" fmla="*/ 167 w 764"/>
                  <a:gd name="T23" fmla="*/ 1433 h 2676"/>
                  <a:gd name="T24" fmla="*/ 106 w 764"/>
                  <a:gd name="T25" fmla="*/ 1133 h 2676"/>
                  <a:gd name="T26" fmla="*/ 50 w 764"/>
                  <a:gd name="T27" fmla="*/ 772 h 2676"/>
                  <a:gd name="T28" fmla="*/ 18 w 764"/>
                  <a:gd name="T29" fmla="*/ 471 h 2676"/>
                  <a:gd name="T30" fmla="*/ 0 w 764"/>
                  <a:gd name="T31" fmla="*/ 157 h 2676"/>
                  <a:gd name="T32" fmla="*/ 0 w 764"/>
                  <a:gd name="T33" fmla="*/ 97 h 2676"/>
                  <a:gd name="T34" fmla="*/ 1 w 764"/>
                  <a:gd name="T35" fmla="*/ 76 h 2676"/>
                  <a:gd name="T36" fmla="*/ 15 w 764"/>
                  <a:gd name="T37" fmla="*/ 42 h 2676"/>
                  <a:gd name="T38" fmla="*/ 41 w 764"/>
                  <a:gd name="T39" fmla="*/ 16 h 2676"/>
                  <a:gd name="T40" fmla="*/ 76 w 764"/>
                  <a:gd name="T41" fmla="*/ 2 h 2676"/>
                  <a:gd name="T42" fmla="*/ 96 w 764"/>
                  <a:gd name="T43" fmla="*/ 0 h 2676"/>
                  <a:gd name="T44" fmla="*/ 114 w 764"/>
                  <a:gd name="T45" fmla="*/ 2 h 2676"/>
                  <a:gd name="T46" fmla="*/ 149 w 764"/>
                  <a:gd name="T47" fmla="*/ 16 h 2676"/>
                  <a:gd name="T48" fmla="*/ 175 w 764"/>
                  <a:gd name="T49" fmla="*/ 42 h 2676"/>
                  <a:gd name="T50" fmla="*/ 190 w 764"/>
                  <a:gd name="T51" fmla="*/ 76 h 2676"/>
                  <a:gd name="T52" fmla="*/ 190 w 764"/>
                  <a:gd name="T53" fmla="*/ 97 h 2676"/>
                  <a:gd name="T54" fmla="*/ 192 w 764"/>
                  <a:gd name="T55" fmla="*/ 142 h 2676"/>
                  <a:gd name="T56" fmla="*/ 209 w 764"/>
                  <a:gd name="T57" fmla="*/ 441 h 2676"/>
                  <a:gd name="T58" fmla="*/ 239 w 764"/>
                  <a:gd name="T59" fmla="*/ 733 h 2676"/>
                  <a:gd name="T60" fmla="*/ 294 w 764"/>
                  <a:gd name="T61" fmla="*/ 1086 h 2676"/>
                  <a:gd name="T62" fmla="*/ 352 w 764"/>
                  <a:gd name="T63" fmla="*/ 1380 h 2676"/>
                  <a:gd name="T64" fmla="*/ 403 w 764"/>
                  <a:gd name="T65" fmla="*/ 1585 h 2676"/>
                  <a:gd name="T66" fmla="*/ 461 w 764"/>
                  <a:gd name="T67" fmla="*/ 1794 h 2676"/>
                  <a:gd name="T68" fmla="*/ 532 w 764"/>
                  <a:gd name="T69" fmla="*/ 2008 h 2676"/>
                  <a:gd name="T70" fmla="*/ 612 w 764"/>
                  <a:gd name="T71" fmla="*/ 2222 h 2676"/>
                  <a:gd name="T72" fmla="*/ 704 w 764"/>
                  <a:gd name="T73" fmla="*/ 2434 h 2676"/>
                  <a:gd name="T74" fmla="*/ 754 w 764"/>
                  <a:gd name="T75" fmla="*/ 2539 h 2676"/>
                  <a:gd name="T76" fmla="*/ 762 w 764"/>
                  <a:gd name="T77" fmla="*/ 2556 h 2676"/>
                  <a:gd name="T78" fmla="*/ 764 w 764"/>
                  <a:gd name="T79" fmla="*/ 2593 h 2676"/>
                  <a:gd name="T80" fmla="*/ 752 w 764"/>
                  <a:gd name="T81" fmla="*/ 2628 h 2676"/>
                  <a:gd name="T82" fmla="*/ 728 w 764"/>
                  <a:gd name="T83" fmla="*/ 2656 h 2676"/>
                  <a:gd name="T84" fmla="*/ 711 w 764"/>
                  <a:gd name="T85" fmla="*/ 2666 h 2676"/>
                  <a:gd name="T86" fmla="*/ 691 w 764"/>
                  <a:gd name="T87" fmla="*/ 2675 h 2676"/>
                  <a:gd name="T88" fmla="*/ 669 w 764"/>
                  <a:gd name="T89" fmla="*/ 2676 h 2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64" h="2676">
                    <a:moveTo>
                      <a:pt x="669" y="2676"/>
                    </a:moveTo>
                    <a:lnTo>
                      <a:pt x="656" y="2676"/>
                    </a:lnTo>
                    <a:lnTo>
                      <a:pt x="630" y="2669"/>
                    </a:lnTo>
                    <a:lnTo>
                      <a:pt x="609" y="2655"/>
                    </a:lnTo>
                    <a:lnTo>
                      <a:pt x="590" y="2636"/>
                    </a:lnTo>
                    <a:lnTo>
                      <a:pt x="583" y="2623"/>
                    </a:lnTo>
                    <a:lnTo>
                      <a:pt x="530" y="2516"/>
                    </a:lnTo>
                    <a:lnTo>
                      <a:pt x="436" y="2296"/>
                    </a:lnTo>
                    <a:lnTo>
                      <a:pt x="352" y="2076"/>
                    </a:lnTo>
                    <a:lnTo>
                      <a:pt x="281" y="1858"/>
                    </a:lnTo>
                    <a:lnTo>
                      <a:pt x="219" y="1642"/>
                    </a:lnTo>
                    <a:lnTo>
                      <a:pt x="167" y="1433"/>
                    </a:lnTo>
                    <a:lnTo>
                      <a:pt x="106" y="1133"/>
                    </a:lnTo>
                    <a:lnTo>
                      <a:pt x="50" y="772"/>
                    </a:lnTo>
                    <a:lnTo>
                      <a:pt x="18" y="471"/>
                    </a:lnTo>
                    <a:lnTo>
                      <a:pt x="0" y="157"/>
                    </a:lnTo>
                    <a:lnTo>
                      <a:pt x="0" y="97"/>
                    </a:lnTo>
                    <a:lnTo>
                      <a:pt x="1" y="76"/>
                    </a:lnTo>
                    <a:lnTo>
                      <a:pt x="15" y="42"/>
                    </a:lnTo>
                    <a:lnTo>
                      <a:pt x="41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114" y="2"/>
                    </a:lnTo>
                    <a:lnTo>
                      <a:pt x="149" y="16"/>
                    </a:lnTo>
                    <a:lnTo>
                      <a:pt x="175" y="42"/>
                    </a:lnTo>
                    <a:lnTo>
                      <a:pt x="190" y="76"/>
                    </a:lnTo>
                    <a:lnTo>
                      <a:pt x="190" y="97"/>
                    </a:lnTo>
                    <a:lnTo>
                      <a:pt x="192" y="142"/>
                    </a:lnTo>
                    <a:lnTo>
                      <a:pt x="209" y="441"/>
                    </a:lnTo>
                    <a:lnTo>
                      <a:pt x="239" y="733"/>
                    </a:lnTo>
                    <a:lnTo>
                      <a:pt x="294" y="1086"/>
                    </a:lnTo>
                    <a:lnTo>
                      <a:pt x="352" y="1380"/>
                    </a:lnTo>
                    <a:lnTo>
                      <a:pt x="403" y="1585"/>
                    </a:lnTo>
                    <a:lnTo>
                      <a:pt x="461" y="1794"/>
                    </a:lnTo>
                    <a:lnTo>
                      <a:pt x="532" y="2008"/>
                    </a:lnTo>
                    <a:lnTo>
                      <a:pt x="612" y="2222"/>
                    </a:lnTo>
                    <a:lnTo>
                      <a:pt x="704" y="2434"/>
                    </a:lnTo>
                    <a:lnTo>
                      <a:pt x="754" y="2539"/>
                    </a:lnTo>
                    <a:lnTo>
                      <a:pt x="762" y="2556"/>
                    </a:lnTo>
                    <a:lnTo>
                      <a:pt x="764" y="2593"/>
                    </a:lnTo>
                    <a:lnTo>
                      <a:pt x="752" y="2628"/>
                    </a:lnTo>
                    <a:lnTo>
                      <a:pt x="728" y="2656"/>
                    </a:lnTo>
                    <a:lnTo>
                      <a:pt x="711" y="2666"/>
                    </a:lnTo>
                    <a:lnTo>
                      <a:pt x="691" y="2675"/>
                    </a:lnTo>
                    <a:lnTo>
                      <a:pt x="669" y="267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1" name="Freeform 88">
                <a:extLst>
                  <a:ext uri="{FF2B5EF4-FFF2-40B4-BE49-F238E27FC236}">
                    <a16:creationId xmlns:a16="http://schemas.microsoft.com/office/drawing/2014/main" xmlns="" id="{A2B21BC7-F11C-45B1-B89E-775BE71AC5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5" y="4039"/>
                <a:ext cx="189" cy="127"/>
              </a:xfrm>
              <a:custGeom>
                <a:avLst/>
                <a:gdLst>
                  <a:gd name="T0" fmla="*/ 96 w 566"/>
                  <a:gd name="T1" fmla="*/ 381 h 381"/>
                  <a:gd name="T2" fmla="*/ 83 w 566"/>
                  <a:gd name="T3" fmla="*/ 381 h 381"/>
                  <a:gd name="T4" fmla="*/ 57 w 566"/>
                  <a:gd name="T5" fmla="*/ 374 h 381"/>
                  <a:gd name="T6" fmla="*/ 36 w 566"/>
                  <a:gd name="T7" fmla="*/ 361 h 381"/>
                  <a:gd name="T8" fmla="*/ 17 w 566"/>
                  <a:gd name="T9" fmla="*/ 341 h 381"/>
                  <a:gd name="T10" fmla="*/ 10 w 566"/>
                  <a:gd name="T11" fmla="*/ 330 h 381"/>
                  <a:gd name="T12" fmla="*/ 3 w 566"/>
                  <a:gd name="T13" fmla="*/ 311 h 381"/>
                  <a:gd name="T14" fmla="*/ 0 w 566"/>
                  <a:gd name="T15" fmla="*/ 274 h 381"/>
                  <a:gd name="T16" fmla="*/ 11 w 566"/>
                  <a:gd name="T17" fmla="*/ 239 h 381"/>
                  <a:gd name="T18" fmla="*/ 36 w 566"/>
                  <a:gd name="T19" fmla="*/ 211 h 381"/>
                  <a:gd name="T20" fmla="*/ 52 w 566"/>
                  <a:gd name="T21" fmla="*/ 201 h 381"/>
                  <a:gd name="T22" fmla="*/ 427 w 566"/>
                  <a:gd name="T23" fmla="*/ 10 h 381"/>
                  <a:gd name="T24" fmla="*/ 444 w 566"/>
                  <a:gd name="T25" fmla="*/ 3 h 381"/>
                  <a:gd name="T26" fmla="*/ 482 w 566"/>
                  <a:gd name="T27" fmla="*/ 0 h 381"/>
                  <a:gd name="T28" fmla="*/ 517 w 566"/>
                  <a:gd name="T29" fmla="*/ 11 h 381"/>
                  <a:gd name="T30" fmla="*/ 545 w 566"/>
                  <a:gd name="T31" fmla="*/ 34 h 381"/>
                  <a:gd name="T32" fmla="*/ 555 w 566"/>
                  <a:gd name="T33" fmla="*/ 52 h 381"/>
                  <a:gd name="T34" fmla="*/ 563 w 566"/>
                  <a:gd name="T35" fmla="*/ 69 h 381"/>
                  <a:gd name="T36" fmla="*/ 566 w 566"/>
                  <a:gd name="T37" fmla="*/ 106 h 381"/>
                  <a:gd name="T38" fmla="*/ 555 w 566"/>
                  <a:gd name="T39" fmla="*/ 142 h 381"/>
                  <a:gd name="T40" fmla="*/ 530 w 566"/>
                  <a:gd name="T41" fmla="*/ 169 h 381"/>
                  <a:gd name="T42" fmla="*/ 513 w 566"/>
                  <a:gd name="T43" fmla="*/ 179 h 381"/>
                  <a:gd name="T44" fmla="*/ 139 w 566"/>
                  <a:gd name="T45" fmla="*/ 371 h 381"/>
                  <a:gd name="T46" fmla="*/ 117 w 566"/>
                  <a:gd name="T47" fmla="*/ 380 h 381"/>
                  <a:gd name="T48" fmla="*/ 96 w 566"/>
                  <a:gd name="T49" fmla="*/ 381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6" h="381">
                    <a:moveTo>
                      <a:pt x="96" y="381"/>
                    </a:moveTo>
                    <a:lnTo>
                      <a:pt x="83" y="381"/>
                    </a:lnTo>
                    <a:lnTo>
                      <a:pt x="57" y="374"/>
                    </a:lnTo>
                    <a:lnTo>
                      <a:pt x="36" y="361"/>
                    </a:lnTo>
                    <a:lnTo>
                      <a:pt x="17" y="341"/>
                    </a:lnTo>
                    <a:lnTo>
                      <a:pt x="10" y="330"/>
                    </a:lnTo>
                    <a:lnTo>
                      <a:pt x="3" y="311"/>
                    </a:lnTo>
                    <a:lnTo>
                      <a:pt x="0" y="274"/>
                    </a:lnTo>
                    <a:lnTo>
                      <a:pt x="11" y="239"/>
                    </a:lnTo>
                    <a:lnTo>
                      <a:pt x="36" y="211"/>
                    </a:lnTo>
                    <a:lnTo>
                      <a:pt x="52" y="201"/>
                    </a:lnTo>
                    <a:lnTo>
                      <a:pt x="427" y="10"/>
                    </a:lnTo>
                    <a:lnTo>
                      <a:pt x="444" y="3"/>
                    </a:lnTo>
                    <a:lnTo>
                      <a:pt x="482" y="0"/>
                    </a:lnTo>
                    <a:lnTo>
                      <a:pt x="517" y="11"/>
                    </a:lnTo>
                    <a:lnTo>
                      <a:pt x="545" y="34"/>
                    </a:lnTo>
                    <a:lnTo>
                      <a:pt x="555" y="52"/>
                    </a:lnTo>
                    <a:lnTo>
                      <a:pt x="563" y="69"/>
                    </a:lnTo>
                    <a:lnTo>
                      <a:pt x="566" y="106"/>
                    </a:lnTo>
                    <a:lnTo>
                      <a:pt x="555" y="142"/>
                    </a:lnTo>
                    <a:lnTo>
                      <a:pt x="530" y="169"/>
                    </a:lnTo>
                    <a:lnTo>
                      <a:pt x="513" y="179"/>
                    </a:lnTo>
                    <a:lnTo>
                      <a:pt x="139" y="371"/>
                    </a:lnTo>
                    <a:lnTo>
                      <a:pt x="117" y="380"/>
                    </a:lnTo>
                    <a:lnTo>
                      <a:pt x="96" y="38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Freeform 89">
                <a:extLst>
                  <a:ext uri="{FF2B5EF4-FFF2-40B4-BE49-F238E27FC236}">
                    <a16:creationId xmlns:a16="http://schemas.microsoft.com/office/drawing/2014/main" xmlns="" id="{43344C32-D533-44CF-BE37-5B47B7A874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5" y="3914"/>
                <a:ext cx="189" cy="128"/>
              </a:xfrm>
              <a:custGeom>
                <a:avLst/>
                <a:gdLst>
                  <a:gd name="T0" fmla="*/ 96 w 568"/>
                  <a:gd name="T1" fmla="*/ 385 h 385"/>
                  <a:gd name="T2" fmla="*/ 83 w 568"/>
                  <a:gd name="T3" fmla="*/ 385 h 385"/>
                  <a:gd name="T4" fmla="*/ 59 w 568"/>
                  <a:gd name="T5" fmla="*/ 377 h 385"/>
                  <a:gd name="T6" fmla="*/ 36 w 568"/>
                  <a:gd name="T7" fmla="*/ 364 h 385"/>
                  <a:gd name="T8" fmla="*/ 17 w 568"/>
                  <a:gd name="T9" fmla="*/ 344 h 385"/>
                  <a:gd name="T10" fmla="*/ 12 w 568"/>
                  <a:gd name="T11" fmla="*/ 333 h 385"/>
                  <a:gd name="T12" fmla="*/ 3 w 568"/>
                  <a:gd name="T13" fmla="*/ 314 h 385"/>
                  <a:gd name="T14" fmla="*/ 0 w 568"/>
                  <a:gd name="T15" fmla="*/ 278 h 385"/>
                  <a:gd name="T16" fmla="*/ 12 w 568"/>
                  <a:gd name="T17" fmla="*/ 243 h 385"/>
                  <a:gd name="T18" fmla="*/ 36 w 568"/>
                  <a:gd name="T19" fmla="*/ 214 h 385"/>
                  <a:gd name="T20" fmla="*/ 52 w 568"/>
                  <a:gd name="T21" fmla="*/ 204 h 385"/>
                  <a:gd name="T22" fmla="*/ 429 w 568"/>
                  <a:gd name="T23" fmla="*/ 12 h 385"/>
                  <a:gd name="T24" fmla="*/ 447 w 568"/>
                  <a:gd name="T25" fmla="*/ 3 h 385"/>
                  <a:gd name="T26" fmla="*/ 483 w 568"/>
                  <a:gd name="T27" fmla="*/ 0 h 385"/>
                  <a:gd name="T28" fmla="*/ 519 w 568"/>
                  <a:gd name="T29" fmla="*/ 12 h 385"/>
                  <a:gd name="T30" fmla="*/ 548 w 568"/>
                  <a:gd name="T31" fmla="*/ 36 h 385"/>
                  <a:gd name="T32" fmla="*/ 558 w 568"/>
                  <a:gd name="T33" fmla="*/ 53 h 385"/>
                  <a:gd name="T34" fmla="*/ 565 w 568"/>
                  <a:gd name="T35" fmla="*/ 70 h 385"/>
                  <a:gd name="T36" fmla="*/ 568 w 568"/>
                  <a:gd name="T37" fmla="*/ 108 h 385"/>
                  <a:gd name="T38" fmla="*/ 556 w 568"/>
                  <a:gd name="T39" fmla="*/ 142 h 385"/>
                  <a:gd name="T40" fmla="*/ 533 w 568"/>
                  <a:gd name="T41" fmla="*/ 171 h 385"/>
                  <a:gd name="T42" fmla="*/ 516 w 568"/>
                  <a:gd name="T43" fmla="*/ 181 h 385"/>
                  <a:gd name="T44" fmla="*/ 139 w 568"/>
                  <a:gd name="T45" fmla="*/ 374 h 385"/>
                  <a:gd name="T46" fmla="*/ 118 w 568"/>
                  <a:gd name="T47" fmla="*/ 383 h 385"/>
                  <a:gd name="T48" fmla="*/ 96 w 568"/>
                  <a:gd name="T49" fmla="*/ 385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8" h="385">
                    <a:moveTo>
                      <a:pt x="96" y="385"/>
                    </a:moveTo>
                    <a:lnTo>
                      <a:pt x="83" y="385"/>
                    </a:lnTo>
                    <a:lnTo>
                      <a:pt x="59" y="377"/>
                    </a:lnTo>
                    <a:lnTo>
                      <a:pt x="36" y="364"/>
                    </a:lnTo>
                    <a:lnTo>
                      <a:pt x="17" y="344"/>
                    </a:lnTo>
                    <a:lnTo>
                      <a:pt x="12" y="333"/>
                    </a:lnTo>
                    <a:lnTo>
                      <a:pt x="3" y="314"/>
                    </a:lnTo>
                    <a:lnTo>
                      <a:pt x="0" y="278"/>
                    </a:lnTo>
                    <a:lnTo>
                      <a:pt x="12" y="243"/>
                    </a:lnTo>
                    <a:lnTo>
                      <a:pt x="36" y="214"/>
                    </a:lnTo>
                    <a:lnTo>
                      <a:pt x="52" y="204"/>
                    </a:lnTo>
                    <a:lnTo>
                      <a:pt x="429" y="12"/>
                    </a:lnTo>
                    <a:lnTo>
                      <a:pt x="447" y="3"/>
                    </a:lnTo>
                    <a:lnTo>
                      <a:pt x="483" y="0"/>
                    </a:lnTo>
                    <a:lnTo>
                      <a:pt x="519" y="12"/>
                    </a:lnTo>
                    <a:lnTo>
                      <a:pt x="548" y="36"/>
                    </a:lnTo>
                    <a:lnTo>
                      <a:pt x="558" y="53"/>
                    </a:lnTo>
                    <a:lnTo>
                      <a:pt x="565" y="70"/>
                    </a:lnTo>
                    <a:lnTo>
                      <a:pt x="568" y="108"/>
                    </a:lnTo>
                    <a:lnTo>
                      <a:pt x="556" y="142"/>
                    </a:lnTo>
                    <a:lnTo>
                      <a:pt x="533" y="171"/>
                    </a:lnTo>
                    <a:lnTo>
                      <a:pt x="516" y="181"/>
                    </a:lnTo>
                    <a:lnTo>
                      <a:pt x="139" y="374"/>
                    </a:lnTo>
                    <a:lnTo>
                      <a:pt x="118" y="383"/>
                    </a:lnTo>
                    <a:lnTo>
                      <a:pt x="96" y="38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3" name="Freeform 90">
                <a:extLst>
                  <a:ext uri="{FF2B5EF4-FFF2-40B4-BE49-F238E27FC236}">
                    <a16:creationId xmlns:a16="http://schemas.microsoft.com/office/drawing/2014/main" xmlns="" id="{F75B898C-D310-41AD-BD72-6BB44DFAF9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98" y="3781"/>
                <a:ext cx="199" cy="133"/>
              </a:xfrm>
              <a:custGeom>
                <a:avLst/>
                <a:gdLst>
                  <a:gd name="T0" fmla="*/ 96 w 597"/>
                  <a:gd name="T1" fmla="*/ 398 h 398"/>
                  <a:gd name="T2" fmla="*/ 83 w 597"/>
                  <a:gd name="T3" fmla="*/ 398 h 398"/>
                  <a:gd name="T4" fmla="*/ 59 w 597"/>
                  <a:gd name="T5" fmla="*/ 391 h 398"/>
                  <a:gd name="T6" fmla="*/ 36 w 597"/>
                  <a:gd name="T7" fmla="*/ 378 h 398"/>
                  <a:gd name="T8" fmla="*/ 19 w 597"/>
                  <a:gd name="T9" fmla="*/ 358 h 398"/>
                  <a:gd name="T10" fmla="*/ 12 w 597"/>
                  <a:gd name="T11" fmla="*/ 347 h 398"/>
                  <a:gd name="T12" fmla="*/ 3 w 597"/>
                  <a:gd name="T13" fmla="*/ 329 h 398"/>
                  <a:gd name="T14" fmla="*/ 0 w 597"/>
                  <a:gd name="T15" fmla="*/ 292 h 398"/>
                  <a:gd name="T16" fmla="*/ 12 w 597"/>
                  <a:gd name="T17" fmla="*/ 256 h 398"/>
                  <a:gd name="T18" fmla="*/ 36 w 597"/>
                  <a:gd name="T19" fmla="*/ 228 h 398"/>
                  <a:gd name="T20" fmla="*/ 53 w 597"/>
                  <a:gd name="T21" fmla="*/ 218 h 398"/>
                  <a:gd name="T22" fmla="*/ 457 w 597"/>
                  <a:gd name="T23" fmla="*/ 10 h 398"/>
                  <a:gd name="T24" fmla="*/ 476 w 597"/>
                  <a:gd name="T25" fmla="*/ 2 h 398"/>
                  <a:gd name="T26" fmla="*/ 512 w 597"/>
                  <a:gd name="T27" fmla="*/ 0 h 398"/>
                  <a:gd name="T28" fmla="*/ 548 w 597"/>
                  <a:gd name="T29" fmla="*/ 11 h 398"/>
                  <a:gd name="T30" fmla="*/ 576 w 597"/>
                  <a:gd name="T31" fmla="*/ 34 h 398"/>
                  <a:gd name="T32" fmla="*/ 586 w 597"/>
                  <a:gd name="T33" fmla="*/ 51 h 398"/>
                  <a:gd name="T34" fmla="*/ 594 w 597"/>
                  <a:gd name="T35" fmla="*/ 68 h 398"/>
                  <a:gd name="T36" fmla="*/ 597 w 597"/>
                  <a:gd name="T37" fmla="*/ 106 h 398"/>
                  <a:gd name="T38" fmla="*/ 585 w 597"/>
                  <a:gd name="T39" fmla="*/ 142 h 398"/>
                  <a:gd name="T40" fmla="*/ 562 w 597"/>
                  <a:gd name="T41" fmla="*/ 170 h 398"/>
                  <a:gd name="T42" fmla="*/ 545 w 597"/>
                  <a:gd name="T43" fmla="*/ 180 h 398"/>
                  <a:gd name="T44" fmla="*/ 139 w 597"/>
                  <a:gd name="T45" fmla="*/ 388 h 398"/>
                  <a:gd name="T46" fmla="*/ 119 w 597"/>
                  <a:gd name="T47" fmla="*/ 397 h 398"/>
                  <a:gd name="T48" fmla="*/ 96 w 597"/>
                  <a:gd name="T4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97" h="398">
                    <a:moveTo>
                      <a:pt x="96" y="398"/>
                    </a:moveTo>
                    <a:lnTo>
                      <a:pt x="83" y="398"/>
                    </a:lnTo>
                    <a:lnTo>
                      <a:pt x="59" y="391"/>
                    </a:lnTo>
                    <a:lnTo>
                      <a:pt x="36" y="378"/>
                    </a:lnTo>
                    <a:lnTo>
                      <a:pt x="19" y="358"/>
                    </a:lnTo>
                    <a:lnTo>
                      <a:pt x="12" y="347"/>
                    </a:lnTo>
                    <a:lnTo>
                      <a:pt x="3" y="329"/>
                    </a:lnTo>
                    <a:lnTo>
                      <a:pt x="0" y="292"/>
                    </a:lnTo>
                    <a:lnTo>
                      <a:pt x="12" y="256"/>
                    </a:lnTo>
                    <a:lnTo>
                      <a:pt x="36" y="228"/>
                    </a:lnTo>
                    <a:lnTo>
                      <a:pt x="53" y="218"/>
                    </a:lnTo>
                    <a:lnTo>
                      <a:pt x="457" y="10"/>
                    </a:lnTo>
                    <a:lnTo>
                      <a:pt x="476" y="2"/>
                    </a:lnTo>
                    <a:lnTo>
                      <a:pt x="512" y="0"/>
                    </a:lnTo>
                    <a:lnTo>
                      <a:pt x="548" y="11"/>
                    </a:lnTo>
                    <a:lnTo>
                      <a:pt x="576" y="34"/>
                    </a:lnTo>
                    <a:lnTo>
                      <a:pt x="586" y="51"/>
                    </a:lnTo>
                    <a:lnTo>
                      <a:pt x="594" y="68"/>
                    </a:lnTo>
                    <a:lnTo>
                      <a:pt x="597" y="106"/>
                    </a:lnTo>
                    <a:lnTo>
                      <a:pt x="585" y="142"/>
                    </a:lnTo>
                    <a:lnTo>
                      <a:pt x="562" y="170"/>
                    </a:lnTo>
                    <a:lnTo>
                      <a:pt x="545" y="180"/>
                    </a:lnTo>
                    <a:lnTo>
                      <a:pt x="139" y="388"/>
                    </a:lnTo>
                    <a:lnTo>
                      <a:pt x="119" y="397"/>
                    </a:lnTo>
                    <a:lnTo>
                      <a:pt x="96" y="39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4" name="Freeform 91">
                <a:extLst>
                  <a:ext uri="{FF2B5EF4-FFF2-40B4-BE49-F238E27FC236}">
                    <a16:creationId xmlns:a16="http://schemas.microsoft.com/office/drawing/2014/main" xmlns="" id="{E7662F97-B3E6-41B7-8C63-CC4ACF21E8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7" y="3645"/>
                <a:ext cx="202" cy="134"/>
              </a:xfrm>
              <a:custGeom>
                <a:avLst/>
                <a:gdLst>
                  <a:gd name="T0" fmla="*/ 96 w 607"/>
                  <a:gd name="T1" fmla="*/ 403 h 403"/>
                  <a:gd name="T2" fmla="*/ 84 w 607"/>
                  <a:gd name="T3" fmla="*/ 401 h 403"/>
                  <a:gd name="T4" fmla="*/ 59 w 607"/>
                  <a:gd name="T5" fmla="*/ 396 h 403"/>
                  <a:gd name="T6" fmla="*/ 36 w 607"/>
                  <a:gd name="T7" fmla="*/ 381 h 403"/>
                  <a:gd name="T8" fmla="*/ 18 w 607"/>
                  <a:gd name="T9" fmla="*/ 363 h 403"/>
                  <a:gd name="T10" fmla="*/ 12 w 607"/>
                  <a:gd name="T11" fmla="*/ 350 h 403"/>
                  <a:gd name="T12" fmla="*/ 3 w 607"/>
                  <a:gd name="T13" fmla="*/ 333 h 403"/>
                  <a:gd name="T14" fmla="*/ 0 w 607"/>
                  <a:gd name="T15" fmla="*/ 295 h 403"/>
                  <a:gd name="T16" fmla="*/ 12 w 607"/>
                  <a:gd name="T17" fmla="*/ 261 h 403"/>
                  <a:gd name="T18" fmla="*/ 36 w 607"/>
                  <a:gd name="T19" fmla="*/ 232 h 403"/>
                  <a:gd name="T20" fmla="*/ 53 w 607"/>
                  <a:gd name="T21" fmla="*/ 222 h 403"/>
                  <a:gd name="T22" fmla="*/ 468 w 607"/>
                  <a:gd name="T23" fmla="*/ 10 h 403"/>
                  <a:gd name="T24" fmla="*/ 485 w 607"/>
                  <a:gd name="T25" fmla="*/ 3 h 403"/>
                  <a:gd name="T26" fmla="*/ 522 w 607"/>
                  <a:gd name="T27" fmla="*/ 0 h 403"/>
                  <a:gd name="T28" fmla="*/ 558 w 607"/>
                  <a:gd name="T29" fmla="*/ 11 h 403"/>
                  <a:gd name="T30" fmla="*/ 587 w 607"/>
                  <a:gd name="T31" fmla="*/ 34 h 403"/>
                  <a:gd name="T32" fmla="*/ 597 w 607"/>
                  <a:gd name="T33" fmla="*/ 51 h 403"/>
                  <a:gd name="T34" fmla="*/ 604 w 607"/>
                  <a:gd name="T35" fmla="*/ 69 h 403"/>
                  <a:gd name="T36" fmla="*/ 607 w 607"/>
                  <a:gd name="T37" fmla="*/ 106 h 403"/>
                  <a:gd name="T38" fmla="*/ 595 w 607"/>
                  <a:gd name="T39" fmla="*/ 142 h 403"/>
                  <a:gd name="T40" fmla="*/ 571 w 607"/>
                  <a:gd name="T41" fmla="*/ 170 h 403"/>
                  <a:gd name="T42" fmla="*/ 555 w 607"/>
                  <a:gd name="T43" fmla="*/ 181 h 403"/>
                  <a:gd name="T44" fmla="*/ 139 w 607"/>
                  <a:gd name="T45" fmla="*/ 391 h 403"/>
                  <a:gd name="T46" fmla="*/ 118 w 607"/>
                  <a:gd name="T47" fmla="*/ 401 h 403"/>
                  <a:gd name="T48" fmla="*/ 96 w 607"/>
                  <a:gd name="T4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07" h="403">
                    <a:moveTo>
                      <a:pt x="96" y="403"/>
                    </a:moveTo>
                    <a:lnTo>
                      <a:pt x="84" y="401"/>
                    </a:lnTo>
                    <a:lnTo>
                      <a:pt x="59" y="396"/>
                    </a:lnTo>
                    <a:lnTo>
                      <a:pt x="36" y="381"/>
                    </a:lnTo>
                    <a:lnTo>
                      <a:pt x="18" y="363"/>
                    </a:lnTo>
                    <a:lnTo>
                      <a:pt x="12" y="350"/>
                    </a:lnTo>
                    <a:lnTo>
                      <a:pt x="3" y="333"/>
                    </a:lnTo>
                    <a:lnTo>
                      <a:pt x="0" y="295"/>
                    </a:lnTo>
                    <a:lnTo>
                      <a:pt x="12" y="261"/>
                    </a:lnTo>
                    <a:lnTo>
                      <a:pt x="36" y="232"/>
                    </a:lnTo>
                    <a:lnTo>
                      <a:pt x="53" y="222"/>
                    </a:lnTo>
                    <a:lnTo>
                      <a:pt x="468" y="10"/>
                    </a:lnTo>
                    <a:lnTo>
                      <a:pt x="485" y="3"/>
                    </a:lnTo>
                    <a:lnTo>
                      <a:pt x="522" y="0"/>
                    </a:lnTo>
                    <a:lnTo>
                      <a:pt x="558" y="11"/>
                    </a:lnTo>
                    <a:lnTo>
                      <a:pt x="587" y="34"/>
                    </a:lnTo>
                    <a:lnTo>
                      <a:pt x="597" y="51"/>
                    </a:lnTo>
                    <a:lnTo>
                      <a:pt x="604" y="69"/>
                    </a:lnTo>
                    <a:lnTo>
                      <a:pt x="607" y="106"/>
                    </a:lnTo>
                    <a:lnTo>
                      <a:pt x="595" y="142"/>
                    </a:lnTo>
                    <a:lnTo>
                      <a:pt x="571" y="170"/>
                    </a:lnTo>
                    <a:lnTo>
                      <a:pt x="555" y="181"/>
                    </a:lnTo>
                    <a:lnTo>
                      <a:pt x="139" y="391"/>
                    </a:lnTo>
                    <a:lnTo>
                      <a:pt x="118" y="401"/>
                    </a:lnTo>
                    <a:lnTo>
                      <a:pt x="96" y="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5" name="Freeform 92">
                <a:extLst>
                  <a:ext uri="{FF2B5EF4-FFF2-40B4-BE49-F238E27FC236}">
                    <a16:creationId xmlns:a16="http://schemas.microsoft.com/office/drawing/2014/main" xmlns="" id="{3AD5BFED-205C-47DD-8E1C-C4CEF04A3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09" y="3502"/>
                <a:ext cx="209" cy="139"/>
              </a:xfrm>
              <a:custGeom>
                <a:avLst/>
                <a:gdLst>
                  <a:gd name="T0" fmla="*/ 94 w 628"/>
                  <a:gd name="T1" fmla="*/ 417 h 417"/>
                  <a:gd name="T2" fmla="*/ 81 w 628"/>
                  <a:gd name="T3" fmla="*/ 416 h 417"/>
                  <a:gd name="T4" fmla="*/ 57 w 628"/>
                  <a:gd name="T5" fmla="*/ 409 h 417"/>
                  <a:gd name="T6" fmla="*/ 36 w 628"/>
                  <a:gd name="T7" fmla="*/ 396 h 417"/>
                  <a:gd name="T8" fmla="*/ 17 w 628"/>
                  <a:gd name="T9" fmla="*/ 377 h 417"/>
                  <a:gd name="T10" fmla="*/ 10 w 628"/>
                  <a:gd name="T11" fmla="*/ 364 h 417"/>
                  <a:gd name="T12" fmla="*/ 3 w 628"/>
                  <a:gd name="T13" fmla="*/ 347 h 417"/>
                  <a:gd name="T14" fmla="*/ 0 w 628"/>
                  <a:gd name="T15" fmla="*/ 310 h 417"/>
                  <a:gd name="T16" fmla="*/ 11 w 628"/>
                  <a:gd name="T17" fmla="*/ 275 h 417"/>
                  <a:gd name="T18" fmla="*/ 34 w 628"/>
                  <a:gd name="T19" fmla="*/ 247 h 417"/>
                  <a:gd name="T20" fmla="*/ 51 w 628"/>
                  <a:gd name="T21" fmla="*/ 237 h 417"/>
                  <a:gd name="T22" fmla="*/ 489 w 628"/>
                  <a:gd name="T23" fmla="*/ 10 h 417"/>
                  <a:gd name="T24" fmla="*/ 507 w 628"/>
                  <a:gd name="T25" fmla="*/ 3 h 417"/>
                  <a:gd name="T26" fmla="*/ 543 w 628"/>
                  <a:gd name="T27" fmla="*/ 0 h 417"/>
                  <a:gd name="T28" fmla="*/ 579 w 628"/>
                  <a:gd name="T29" fmla="*/ 12 h 417"/>
                  <a:gd name="T30" fmla="*/ 608 w 628"/>
                  <a:gd name="T31" fmla="*/ 34 h 417"/>
                  <a:gd name="T32" fmla="*/ 618 w 628"/>
                  <a:gd name="T33" fmla="*/ 52 h 417"/>
                  <a:gd name="T34" fmla="*/ 625 w 628"/>
                  <a:gd name="T35" fmla="*/ 70 h 417"/>
                  <a:gd name="T36" fmla="*/ 628 w 628"/>
                  <a:gd name="T37" fmla="*/ 108 h 417"/>
                  <a:gd name="T38" fmla="*/ 616 w 628"/>
                  <a:gd name="T39" fmla="*/ 142 h 417"/>
                  <a:gd name="T40" fmla="*/ 593 w 628"/>
                  <a:gd name="T41" fmla="*/ 171 h 417"/>
                  <a:gd name="T42" fmla="*/ 576 w 628"/>
                  <a:gd name="T43" fmla="*/ 181 h 417"/>
                  <a:gd name="T44" fmla="*/ 139 w 628"/>
                  <a:gd name="T45" fmla="*/ 406 h 417"/>
                  <a:gd name="T46" fmla="*/ 117 w 628"/>
                  <a:gd name="T47" fmla="*/ 414 h 417"/>
                  <a:gd name="T48" fmla="*/ 94 w 628"/>
                  <a:gd name="T49" fmla="*/ 417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28" h="417">
                    <a:moveTo>
                      <a:pt x="94" y="417"/>
                    </a:moveTo>
                    <a:lnTo>
                      <a:pt x="81" y="416"/>
                    </a:lnTo>
                    <a:lnTo>
                      <a:pt x="57" y="409"/>
                    </a:lnTo>
                    <a:lnTo>
                      <a:pt x="36" y="396"/>
                    </a:lnTo>
                    <a:lnTo>
                      <a:pt x="17" y="377"/>
                    </a:lnTo>
                    <a:lnTo>
                      <a:pt x="10" y="364"/>
                    </a:lnTo>
                    <a:lnTo>
                      <a:pt x="3" y="347"/>
                    </a:lnTo>
                    <a:lnTo>
                      <a:pt x="0" y="310"/>
                    </a:lnTo>
                    <a:lnTo>
                      <a:pt x="11" y="275"/>
                    </a:lnTo>
                    <a:lnTo>
                      <a:pt x="34" y="247"/>
                    </a:lnTo>
                    <a:lnTo>
                      <a:pt x="51" y="237"/>
                    </a:lnTo>
                    <a:lnTo>
                      <a:pt x="489" y="10"/>
                    </a:lnTo>
                    <a:lnTo>
                      <a:pt x="507" y="3"/>
                    </a:lnTo>
                    <a:lnTo>
                      <a:pt x="543" y="0"/>
                    </a:lnTo>
                    <a:lnTo>
                      <a:pt x="579" y="12"/>
                    </a:lnTo>
                    <a:lnTo>
                      <a:pt x="608" y="34"/>
                    </a:lnTo>
                    <a:lnTo>
                      <a:pt x="618" y="52"/>
                    </a:lnTo>
                    <a:lnTo>
                      <a:pt x="625" y="70"/>
                    </a:lnTo>
                    <a:lnTo>
                      <a:pt x="628" y="108"/>
                    </a:lnTo>
                    <a:lnTo>
                      <a:pt x="616" y="142"/>
                    </a:lnTo>
                    <a:lnTo>
                      <a:pt x="593" y="171"/>
                    </a:lnTo>
                    <a:lnTo>
                      <a:pt x="576" y="181"/>
                    </a:lnTo>
                    <a:lnTo>
                      <a:pt x="139" y="406"/>
                    </a:lnTo>
                    <a:lnTo>
                      <a:pt x="117" y="414"/>
                    </a:lnTo>
                    <a:lnTo>
                      <a:pt x="94" y="417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3" name="Freeform 100">
                <a:extLst>
                  <a:ext uri="{FF2B5EF4-FFF2-40B4-BE49-F238E27FC236}">
                    <a16:creationId xmlns:a16="http://schemas.microsoft.com/office/drawing/2014/main" xmlns="" id="{98C7457D-FD82-40A0-961B-8BCD5A04E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5" y="3112"/>
                <a:ext cx="106" cy="121"/>
              </a:xfrm>
              <a:custGeom>
                <a:avLst/>
                <a:gdLst>
                  <a:gd name="T0" fmla="*/ 96 w 318"/>
                  <a:gd name="T1" fmla="*/ 364 h 364"/>
                  <a:gd name="T2" fmla="*/ 80 w 318"/>
                  <a:gd name="T3" fmla="*/ 363 h 364"/>
                  <a:gd name="T4" fmla="*/ 52 w 318"/>
                  <a:gd name="T5" fmla="*/ 354 h 364"/>
                  <a:gd name="T6" fmla="*/ 39 w 318"/>
                  <a:gd name="T7" fmla="*/ 345 h 364"/>
                  <a:gd name="T8" fmla="*/ 24 w 318"/>
                  <a:gd name="T9" fmla="*/ 333 h 364"/>
                  <a:gd name="T10" fmla="*/ 4 w 318"/>
                  <a:gd name="T11" fmla="*/ 301 h 364"/>
                  <a:gd name="T12" fmla="*/ 0 w 318"/>
                  <a:gd name="T13" fmla="*/ 264 h 364"/>
                  <a:gd name="T14" fmla="*/ 9 w 318"/>
                  <a:gd name="T15" fmla="*/ 228 h 364"/>
                  <a:gd name="T16" fmla="*/ 19 w 318"/>
                  <a:gd name="T17" fmla="*/ 212 h 364"/>
                  <a:gd name="T18" fmla="*/ 145 w 318"/>
                  <a:gd name="T19" fmla="*/ 40 h 364"/>
                  <a:gd name="T20" fmla="*/ 158 w 318"/>
                  <a:gd name="T21" fmla="*/ 24 h 364"/>
                  <a:gd name="T22" fmla="*/ 189 w 318"/>
                  <a:gd name="T23" fmla="*/ 6 h 364"/>
                  <a:gd name="T24" fmla="*/ 225 w 318"/>
                  <a:gd name="T25" fmla="*/ 0 h 364"/>
                  <a:gd name="T26" fmla="*/ 262 w 318"/>
                  <a:gd name="T27" fmla="*/ 8 h 364"/>
                  <a:gd name="T28" fmla="*/ 278 w 318"/>
                  <a:gd name="T29" fmla="*/ 19 h 364"/>
                  <a:gd name="T30" fmla="*/ 293 w 318"/>
                  <a:gd name="T31" fmla="*/ 31 h 364"/>
                  <a:gd name="T32" fmla="*/ 313 w 318"/>
                  <a:gd name="T33" fmla="*/ 63 h 364"/>
                  <a:gd name="T34" fmla="*/ 318 w 318"/>
                  <a:gd name="T35" fmla="*/ 100 h 364"/>
                  <a:gd name="T36" fmla="*/ 310 w 318"/>
                  <a:gd name="T37" fmla="*/ 136 h 364"/>
                  <a:gd name="T38" fmla="*/ 298 w 318"/>
                  <a:gd name="T39" fmla="*/ 152 h 364"/>
                  <a:gd name="T40" fmla="*/ 172 w 318"/>
                  <a:gd name="T41" fmla="*/ 324 h 364"/>
                  <a:gd name="T42" fmla="*/ 158 w 318"/>
                  <a:gd name="T43" fmla="*/ 343 h 364"/>
                  <a:gd name="T44" fmla="*/ 118 w 318"/>
                  <a:gd name="T45" fmla="*/ 361 h 364"/>
                  <a:gd name="T46" fmla="*/ 96 w 318"/>
                  <a:gd name="T47" fmla="*/ 36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8" h="364">
                    <a:moveTo>
                      <a:pt x="96" y="364"/>
                    </a:moveTo>
                    <a:lnTo>
                      <a:pt x="80" y="363"/>
                    </a:lnTo>
                    <a:lnTo>
                      <a:pt x="52" y="354"/>
                    </a:lnTo>
                    <a:lnTo>
                      <a:pt x="39" y="345"/>
                    </a:lnTo>
                    <a:lnTo>
                      <a:pt x="24" y="333"/>
                    </a:lnTo>
                    <a:lnTo>
                      <a:pt x="4" y="301"/>
                    </a:lnTo>
                    <a:lnTo>
                      <a:pt x="0" y="264"/>
                    </a:lnTo>
                    <a:lnTo>
                      <a:pt x="9" y="228"/>
                    </a:lnTo>
                    <a:lnTo>
                      <a:pt x="19" y="212"/>
                    </a:lnTo>
                    <a:lnTo>
                      <a:pt x="145" y="40"/>
                    </a:lnTo>
                    <a:lnTo>
                      <a:pt x="158" y="24"/>
                    </a:lnTo>
                    <a:lnTo>
                      <a:pt x="189" y="6"/>
                    </a:lnTo>
                    <a:lnTo>
                      <a:pt x="225" y="0"/>
                    </a:lnTo>
                    <a:lnTo>
                      <a:pt x="262" y="8"/>
                    </a:lnTo>
                    <a:lnTo>
                      <a:pt x="278" y="19"/>
                    </a:lnTo>
                    <a:lnTo>
                      <a:pt x="293" y="31"/>
                    </a:lnTo>
                    <a:lnTo>
                      <a:pt x="313" y="63"/>
                    </a:lnTo>
                    <a:lnTo>
                      <a:pt x="318" y="100"/>
                    </a:lnTo>
                    <a:lnTo>
                      <a:pt x="310" y="136"/>
                    </a:lnTo>
                    <a:lnTo>
                      <a:pt x="298" y="152"/>
                    </a:lnTo>
                    <a:lnTo>
                      <a:pt x="172" y="324"/>
                    </a:lnTo>
                    <a:lnTo>
                      <a:pt x="158" y="343"/>
                    </a:lnTo>
                    <a:lnTo>
                      <a:pt x="118" y="361"/>
                    </a:lnTo>
                    <a:lnTo>
                      <a:pt x="96" y="36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4" name="Freeform 101">
                <a:extLst>
                  <a:ext uri="{FF2B5EF4-FFF2-40B4-BE49-F238E27FC236}">
                    <a16:creationId xmlns:a16="http://schemas.microsoft.com/office/drawing/2014/main" xmlns="" id="{E4854FCF-6021-421E-A3AE-BAACE32F7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1" y="2597"/>
                <a:ext cx="296" cy="381"/>
              </a:xfrm>
              <a:custGeom>
                <a:avLst/>
                <a:gdLst>
                  <a:gd name="T0" fmla="*/ 96 w 887"/>
                  <a:gd name="T1" fmla="*/ 1144 h 1144"/>
                  <a:gd name="T2" fmla="*/ 82 w 887"/>
                  <a:gd name="T3" fmla="*/ 1144 h 1144"/>
                  <a:gd name="T4" fmla="*/ 53 w 887"/>
                  <a:gd name="T5" fmla="*/ 1136 h 1144"/>
                  <a:gd name="T6" fmla="*/ 40 w 887"/>
                  <a:gd name="T7" fmla="*/ 1127 h 1144"/>
                  <a:gd name="T8" fmla="*/ 26 w 887"/>
                  <a:gd name="T9" fmla="*/ 1114 h 1144"/>
                  <a:gd name="T10" fmla="*/ 6 w 887"/>
                  <a:gd name="T11" fmla="*/ 1083 h 1144"/>
                  <a:gd name="T12" fmla="*/ 0 w 887"/>
                  <a:gd name="T13" fmla="*/ 1045 h 1144"/>
                  <a:gd name="T14" fmla="*/ 9 w 887"/>
                  <a:gd name="T15" fmla="*/ 1010 h 1144"/>
                  <a:gd name="T16" fmla="*/ 20 w 887"/>
                  <a:gd name="T17" fmla="*/ 994 h 1144"/>
                  <a:gd name="T18" fmla="*/ 715 w 887"/>
                  <a:gd name="T19" fmla="*/ 39 h 1144"/>
                  <a:gd name="T20" fmla="*/ 727 w 887"/>
                  <a:gd name="T21" fmla="*/ 24 h 1144"/>
                  <a:gd name="T22" fmla="*/ 760 w 887"/>
                  <a:gd name="T23" fmla="*/ 6 h 1144"/>
                  <a:gd name="T24" fmla="*/ 796 w 887"/>
                  <a:gd name="T25" fmla="*/ 0 h 1144"/>
                  <a:gd name="T26" fmla="*/ 831 w 887"/>
                  <a:gd name="T27" fmla="*/ 9 h 1144"/>
                  <a:gd name="T28" fmla="*/ 849 w 887"/>
                  <a:gd name="T29" fmla="*/ 19 h 1144"/>
                  <a:gd name="T30" fmla="*/ 863 w 887"/>
                  <a:gd name="T31" fmla="*/ 32 h 1144"/>
                  <a:gd name="T32" fmla="*/ 882 w 887"/>
                  <a:gd name="T33" fmla="*/ 63 h 1144"/>
                  <a:gd name="T34" fmla="*/ 887 w 887"/>
                  <a:gd name="T35" fmla="*/ 99 h 1144"/>
                  <a:gd name="T36" fmla="*/ 880 w 887"/>
                  <a:gd name="T37" fmla="*/ 135 h 1144"/>
                  <a:gd name="T38" fmla="*/ 869 w 887"/>
                  <a:gd name="T39" fmla="*/ 152 h 1144"/>
                  <a:gd name="T40" fmla="*/ 173 w 887"/>
                  <a:gd name="T41" fmla="*/ 1106 h 1144"/>
                  <a:gd name="T42" fmla="*/ 158 w 887"/>
                  <a:gd name="T43" fmla="*/ 1123 h 1144"/>
                  <a:gd name="T44" fmla="*/ 119 w 887"/>
                  <a:gd name="T45" fmla="*/ 1143 h 1144"/>
                  <a:gd name="T46" fmla="*/ 96 w 887"/>
                  <a:gd name="T47" fmla="*/ 1144 h 1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87" h="1144">
                    <a:moveTo>
                      <a:pt x="96" y="1144"/>
                    </a:moveTo>
                    <a:lnTo>
                      <a:pt x="82" y="1144"/>
                    </a:lnTo>
                    <a:lnTo>
                      <a:pt x="53" y="1136"/>
                    </a:lnTo>
                    <a:lnTo>
                      <a:pt x="40" y="1127"/>
                    </a:lnTo>
                    <a:lnTo>
                      <a:pt x="26" y="1114"/>
                    </a:lnTo>
                    <a:lnTo>
                      <a:pt x="6" y="1083"/>
                    </a:lnTo>
                    <a:lnTo>
                      <a:pt x="0" y="1045"/>
                    </a:lnTo>
                    <a:lnTo>
                      <a:pt x="9" y="1010"/>
                    </a:lnTo>
                    <a:lnTo>
                      <a:pt x="20" y="994"/>
                    </a:lnTo>
                    <a:lnTo>
                      <a:pt x="715" y="39"/>
                    </a:lnTo>
                    <a:lnTo>
                      <a:pt x="727" y="24"/>
                    </a:lnTo>
                    <a:lnTo>
                      <a:pt x="760" y="6"/>
                    </a:lnTo>
                    <a:lnTo>
                      <a:pt x="796" y="0"/>
                    </a:lnTo>
                    <a:lnTo>
                      <a:pt x="831" y="9"/>
                    </a:lnTo>
                    <a:lnTo>
                      <a:pt x="849" y="19"/>
                    </a:lnTo>
                    <a:lnTo>
                      <a:pt x="863" y="32"/>
                    </a:lnTo>
                    <a:lnTo>
                      <a:pt x="882" y="63"/>
                    </a:lnTo>
                    <a:lnTo>
                      <a:pt x="887" y="99"/>
                    </a:lnTo>
                    <a:lnTo>
                      <a:pt x="880" y="135"/>
                    </a:lnTo>
                    <a:lnTo>
                      <a:pt x="869" y="152"/>
                    </a:lnTo>
                    <a:lnTo>
                      <a:pt x="173" y="1106"/>
                    </a:lnTo>
                    <a:lnTo>
                      <a:pt x="158" y="1123"/>
                    </a:lnTo>
                    <a:lnTo>
                      <a:pt x="119" y="1143"/>
                    </a:lnTo>
                    <a:lnTo>
                      <a:pt x="96" y="114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5" name="Freeform 102">
                <a:extLst>
                  <a:ext uri="{FF2B5EF4-FFF2-40B4-BE49-F238E27FC236}">
                    <a16:creationId xmlns:a16="http://schemas.microsoft.com/office/drawing/2014/main" xmlns="" id="{6FED84F5-D6C1-43F9-BA94-58145493F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04" y="1513"/>
                <a:ext cx="809" cy="1083"/>
              </a:xfrm>
              <a:custGeom>
                <a:avLst/>
                <a:gdLst>
                  <a:gd name="T0" fmla="*/ 96 w 2426"/>
                  <a:gd name="T1" fmla="*/ 3250 h 3250"/>
                  <a:gd name="T2" fmla="*/ 82 w 2426"/>
                  <a:gd name="T3" fmla="*/ 3248 h 3250"/>
                  <a:gd name="T4" fmla="*/ 53 w 2426"/>
                  <a:gd name="T5" fmla="*/ 3240 h 3250"/>
                  <a:gd name="T6" fmla="*/ 41 w 2426"/>
                  <a:gd name="T7" fmla="*/ 3231 h 3250"/>
                  <a:gd name="T8" fmla="*/ 25 w 2426"/>
                  <a:gd name="T9" fmla="*/ 3218 h 3250"/>
                  <a:gd name="T10" fmla="*/ 6 w 2426"/>
                  <a:gd name="T11" fmla="*/ 3186 h 3250"/>
                  <a:gd name="T12" fmla="*/ 0 w 2426"/>
                  <a:gd name="T13" fmla="*/ 3151 h 3250"/>
                  <a:gd name="T14" fmla="*/ 9 w 2426"/>
                  <a:gd name="T15" fmla="*/ 3113 h 3250"/>
                  <a:gd name="T16" fmla="*/ 19 w 2426"/>
                  <a:gd name="T17" fmla="*/ 3098 h 3250"/>
                  <a:gd name="T18" fmla="*/ 2252 w 2426"/>
                  <a:gd name="T19" fmla="*/ 39 h 3250"/>
                  <a:gd name="T20" fmla="*/ 2265 w 2426"/>
                  <a:gd name="T21" fmla="*/ 24 h 3250"/>
                  <a:gd name="T22" fmla="*/ 2297 w 2426"/>
                  <a:gd name="T23" fmla="*/ 6 h 3250"/>
                  <a:gd name="T24" fmla="*/ 2334 w 2426"/>
                  <a:gd name="T25" fmla="*/ 0 h 3250"/>
                  <a:gd name="T26" fmla="*/ 2370 w 2426"/>
                  <a:gd name="T27" fmla="*/ 9 h 3250"/>
                  <a:gd name="T28" fmla="*/ 2386 w 2426"/>
                  <a:gd name="T29" fmla="*/ 19 h 3250"/>
                  <a:gd name="T30" fmla="*/ 2402 w 2426"/>
                  <a:gd name="T31" fmla="*/ 32 h 3250"/>
                  <a:gd name="T32" fmla="*/ 2420 w 2426"/>
                  <a:gd name="T33" fmla="*/ 63 h 3250"/>
                  <a:gd name="T34" fmla="*/ 2426 w 2426"/>
                  <a:gd name="T35" fmla="*/ 99 h 3250"/>
                  <a:gd name="T36" fmla="*/ 2417 w 2426"/>
                  <a:gd name="T37" fmla="*/ 135 h 3250"/>
                  <a:gd name="T38" fmla="*/ 2407 w 2426"/>
                  <a:gd name="T39" fmla="*/ 152 h 3250"/>
                  <a:gd name="T40" fmla="*/ 174 w 2426"/>
                  <a:gd name="T41" fmla="*/ 3209 h 3250"/>
                  <a:gd name="T42" fmla="*/ 158 w 2426"/>
                  <a:gd name="T43" fmla="*/ 3228 h 3250"/>
                  <a:gd name="T44" fmla="*/ 118 w 2426"/>
                  <a:gd name="T45" fmla="*/ 3248 h 3250"/>
                  <a:gd name="T46" fmla="*/ 96 w 2426"/>
                  <a:gd name="T47" fmla="*/ 3250 h 3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26" h="3250">
                    <a:moveTo>
                      <a:pt x="96" y="3250"/>
                    </a:moveTo>
                    <a:lnTo>
                      <a:pt x="82" y="3248"/>
                    </a:lnTo>
                    <a:lnTo>
                      <a:pt x="53" y="3240"/>
                    </a:lnTo>
                    <a:lnTo>
                      <a:pt x="41" y="3231"/>
                    </a:lnTo>
                    <a:lnTo>
                      <a:pt x="25" y="3218"/>
                    </a:lnTo>
                    <a:lnTo>
                      <a:pt x="6" y="3186"/>
                    </a:lnTo>
                    <a:lnTo>
                      <a:pt x="0" y="3151"/>
                    </a:lnTo>
                    <a:lnTo>
                      <a:pt x="9" y="3113"/>
                    </a:lnTo>
                    <a:lnTo>
                      <a:pt x="19" y="3098"/>
                    </a:lnTo>
                    <a:lnTo>
                      <a:pt x="2252" y="39"/>
                    </a:lnTo>
                    <a:lnTo>
                      <a:pt x="2265" y="24"/>
                    </a:lnTo>
                    <a:lnTo>
                      <a:pt x="2297" y="6"/>
                    </a:lnTo>
                    <a:lnTo>
                      <a:pt x="2334" y="0"/>
                    </a:lnTo>
                    <a:lnTo>
                      <a:pt x="2370" y="9"/>
                    </a:lnTo>
                    <a:lnTo>
                      <a:pt x="2386" y="19"/>
                    </a:lnTo>
                    <a:lnTo>
                      <a:pt x="2402" y="32"/>
                    </a:lnTo>
                    <a:lnTo>
                      <a:pt x="2420" y="63"/>
                    </a:lnTo>
                    <a:lnTo>
                      <a:pt x="2426" y="99"/>
                    </a:lnTo>
                    <a:lnTo>
                      <a:pt x="2417" y="135"/>
                    </a:lnTo>
                    <a:lnTo>
                      <a:pt x="2407" y="152"/>
                    </a:lnTo>
                    <a:lnTo>
                      <a:pt x="174" y="3209"/>
                    </a:lnTo>
                    <a:lnTo>
                      <a:pt x="158" y="3228"/>
                    </a:lnTo>
                    <a:lnTo>
                      <a:pt x="118" y="3248"/>
                    </a:lnTo>
                    <a:lnTo>
                      <a:pt x="96" y="325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6" name="Freeform 103">
                <a:extLst>
                  <a:ext uri="{FF2B5EF4-FFF2-40B4-BE49-F238E27FC236}">
                    <a16:creationId xmlns:a16="http://schemas.microsoft.com/office/drawing/2014/main" xmlns="" id="{B032F773-A8EA-43F1-A7A0-0310DD09A2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" y="2150"/>
                <a:ext cx="808" cy="1083"/>
              </a:xfrm>
              <a:custGeom>
                <a:avLst/>
                <a:gdLst>
                  <a:gd name="T0" fmla="*/ 96 w 2426"/>
                  <a:gd name="T1" fmla="*/ 3251 h 3251"/>
                  <a:gd name="T2" fmla="*/ 82 w 2426"/>
                  <a:gd name="T3" fmla="*/ 3250 h 3251"/>
                  <a:gd name="T4" fmla="*/ 53 w 2426"/>
                  <a:gd name="T5" fmla="*/ 3241 h 3251"/>
                  <a:gd name="T6" fmla="*/ 41 w 2426"/>
                  <a:gd name="T7" fmla="*/ 3232 h 3251"/>
                  <a:gd name="T8" fmla="*/ 25 w 2426"/>
                  <a:gd name="T9" fmla="*/ 3220 h 3251"/>
                  <a:gd name="T10" fmla="*/ 6 w 2426"/>
                  <a:gd name="T11" fmla="*/ 3188 h 3251"/>
                  <a:gd name="T12" fmla="*/ 0 w 2426"/>
                  <a:gd name="T13" fmla="*/ 3151 h 3251"/>
                  <a:gd name="T14" fmla="*/ 9 w 2426"/>
                  <a:gd name="T15" fmla="*/ 3115 h 3251"/>
                  <a:gd name="T16" fmla="*/ 19 w 2426"/>
                  <a:gd name="T17" fmla="*/ 3099 h 3251"/>
                  <a:gd name="T18" fmla="*/ 2252 w 2426"/>
                  <a:gd name="T19" fmla="*/ 40 h 3251"/>
                  <a:gd name="T20" fmla="*/ 2265 w 2426"/>
                  <a:gd name="T21" fmla="*/ 26 h 3251"/>
                  <a:gd name="T22" fmla="*/ 2298 w 2426"/>
                  <a:gd name="T23" fmla="*/ 6 h 3251"/>
                  <a:gd name="T24" fmla="*/ 2334 w 2426"/>
                  <a:gd name="T25" fmla="*/ 0 h 3251"/>
                  <a:gd name="T26" fmla="*/ 2370 w 2426"/>
                  <a:gd name="T27" fmla="*/ 9 h 3251"/>
                  <a:gd name="T28" fmla="*/ 2386 w 2426"/>
                  <a:gd name="T29" fmla="*/ 20 h 3251"/>
                  <a:gd name="T30" fmla="*/ 2402 w 2426"/>
                  <a:gd name="T31" fmla="*/ 32 h 3251"/>
                  <a:gd name="T32" fmla="*/ 2420 w 2426"/>
                  <a:gd name="T33" fmla="*/ 65 h 3251"/>
                  <a:gd name="T34" fmla="*/ 2426 w 2426"/>
                  <a:gd name="T35" fmla="*/ 101 h 3251"/>
                  <a:gd name="T36" fmla="*/ 2417 w 2426"/>
                  <a:gd name="T37" fmla="*/ 136 h 3251"/>
                  <a:gd name="T38" fmla="*/ 2407 w 2426"/>
                  <a:gd name="T39" fmla="*/ 154 h 3251"/>
                  <a:gd name="T40" fmla="*/ 174 w 2426"/>
                  <a:gd name="T41" fmla="*/ 3211 h 3251"/>
                  <a:gd name="T42" fmla="*/ 158 w 2426"/>
                  <a:gd name="T43" fmla="*/ 3230 h 3251"/>
                  <a:gd name="T44" fmla="*/ 118 w 2426"/>
                  <a:gd name="T45" fmla="*/ 3248 h 3251"/>
                  <a:gd name="T46" fmla="*/ 96 w 2426"/>
                  <a:gd name="T47" fmla="*/ 3251 h 3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26" h="3251">
                    <a:moveTo>
                      <a:pt x="96" y="3251"/>
                    </a:moveTo>
                    <a:lnTo>
                      <a:pt x="82" y="3250"/>
                    </a:lnTo>
                    <a:lnTo>
                      <a:pt x="53" y="3241"/>
                    </a:lnTo>
                    <a:lnTo>
                      <a:pt x="41" y="3232"/>
                    </a:lnTo>
                    <a:lnTo>
                      <a:pt x="25" y="3220"/>
                    </a:lnTo>
                    <a:lnTo>
                      <a:pt x="6" y="3188"/>
                    </a:lnTo>
                    <a:lnTo>
                      <a:pt x="0" y="3151"/>
                    </a:lnTo>
                    <a:lnTo>
                      <a:pt x="9" y="3115"/>
                    </a:lnTo>
                    <a:lnTo>
                      <a:pt x="19" y="3099"/>
                    </a:lnTo>
                    <a:lnTo>
                      <a:pt x="2252" y="40"/>
                    </a:lnTo>
                    <a:lnTo>
                      <a:pt x="2265" y="26"/>
                    </a:lnTo>
                    <a:lnTo>
                      <a:pt x="2298" y="6"/>
                    </a:lnTo>
                    <a:lnTo>
                      <a:pt x="2334" y="0"/>
                    </a:lnTo>
                    <a:lnTo>
                      <a:pt x="2370" y="9"/>
                    </a:lnTo>
                    <a:lnTo>
                      <a:pt x="2386" y="20"/>
                    </a:lnTo>
                    <a:lnTo>
                      <a:pt x="2402" y="32"/>
                    </a:lnTo>
                    <a:lnTo>
                      <a:pt x="2420" y="65"/>
                    </a:lnTo>
                    <a:lnTo>
                      <a:pt x="2426" y="101"/>
                    </a:lnTo>
                    <a:lnTo>
                      <a:pt x="2417" y="136"/>
                    </a:lnTo>
                    <a:lnTo>
                      <a:pt x="2407" y="154"/>
                    </a:lnTo>
                    <a:lnTo>
                      <a:pt x="174" y="3211"/>
                    </a:lnTo>
                    <a:lnTo>
                      <a:pt x="158" y="3230"/>
                    </a:lnTo>
                    <a:lnTo>
                      <a:pt x="118" y="3248"/>
                    </a:lnTo>
                    <a:lnTo>
                      <a:pt x="96" y="325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" name="Freeform 104">
                <a:extLst>
                  <a:ext uri="{FF2B5EF4-FFF2-40B4-BE49-F238E27FC236}">
                    <a16:creationId xmlns:a16="http://schemas.microsoft.com/office/drawing/2014/main" xmlns="" id="{DE3C4E30-35B5-4402-96E7-549F4B897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04" y="2532"/>
                <a:ext cx="1010" cy="701"/>
              </a:xfrm>
              <a:custGeom>
                <a:avLst/>
                <a:gdLst>
                  <a:gd name="T0" fmla="*/ 2933 w 3029"/>
                  <a:gd name="T1" fmla="*/ 2104 h 2104"/>
                  <a:gd name="T2" fmla="*/ 2919 w 3029"/>
                  <a:gd name="T3" fmla="*/ 2103 h 2104"/>
                  <a:gd name="T4" fmla="*/ 2893 w 3029"/>
                  <a:gd name="T5" fmla="*/ 2096 h 2104"/>
                  <a:gd name="T6" fmla="*/ 2880 w 3029"/>
                  <a:gd name="T7" fmla="*/ 2087 h 2104"/>
                  <a:gd name="T8" fmla="*/ 42 w 3029"/>
                  <a:gd name="T9" fmla="*/ 175 h 2104"/>
                  <a:gd name="T10" fmla="*/ 28 w 3029"/>
                  <a:gd name="T11" fmla="*/ 164 h 2104"/>
                  <a:gd name="T12" fmla="*/ 8 w 3029"/>
                  <a:gd name="T13" fmla="*/ 132 h 2104"/>
                  <a:gd name="T14" fmla="*/ 0 w 3029"/>
                  <a:gd name="T15" fmla="*/ 96 h 2104"/>
                  <a:gd name="T16" fmla="*/ 8 w 3029"/>
                  <a:gd name="T17" fmla="*/ 61 h 2104"/>
                  <a:gd name="T18" fmla="*/ 18 w 3029"/>
                  <a:gd name="T19" fmla="*/ 43 h 2104"/>
                  <a:gd name="T20" fmla="*/ 29 w 3029"/>
                  <a:gd name="T21" fmla="*/ 28 h 2104"/>
                  <a:gd name="T22" fmla="*/ 61 w 3029"/>
                  <a:gd name="T23" fmla="*/ 8 h 2104"/>
                  <a:gd name="T24" fmla="*/ 96 w 3029"/>
                  <a:gd name="T25" fmla="*/ 0 h 2104"/>
                  <a:gd name="T26" fmla="*/ 132 w 3029"/>
                  <a:gd name="T27" fmla="*/ 8 h 2104"/>
                  <a:gd name="T28" fmla="*/ 149 w 3029"/>
                  <a:gd name="T29" fmla="*/ 18 h 2104"/>
                  <a:gd name="T30" fmla="*/ 2986 w 3029"/>
                  <a:gd name="T31" fmla="*/ 1929 h 2104"/>
                  <a:gd name="T32" fmla="*/ 3002 w 3029"/>
                  <a:gd name="T33" fmla="*/ 1941 h 2104"/>
                  <a:gd name="T34" fmla="*/ 3022 w 3029"/>
                  <a:gd name="T35" fmla="*/ 1972 h 2104"/>
                  <a:gd name="T36" fmla="*/ 3029 w 3029"/>
                  <a:gd name="T37" fmla="*/ 2008 h 2104"/>
                  <a:gd name="T38" fmla="*/ 3022 w 3029"/>
                  <a:gd name="T39" fmla="*/ 2044 h 2104"/>
                  <a:gd name="T40" fmla="*/ 3012 w 3029"/>
                  <a:gd name="T41" fmla="*/ 2061 h 2104"/>
                  <a:gd name="T42" fmla="*/ 2998 w 3029"/>
                  <a:gd name="T43" fmla="*/ 2080 h 2104"/>
                  <a:gd name="T44" fmla="*/ 2956 w 3029"/>
                  <a:gd name="T45" fmla="*/ 2101 h 2104"/>
                  <a:gd name="T46" fmla="*/ 2933 w 3029"/>
                  <a:gd name="T47" fmla="*/ 2104 h 2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29" h="2104">
                    <a:moveTo>
                      <a:pt x="2933" y="2104"/>
                    </a:moveTo>
                    <a:lnTo>
                      <a:pt x="2919" y="2103"/>
                    </a:lnTo>
                    <a:lnTo>
                      <a:pt x="2893" y="2096"/>
                    </a:lnTo>
                    <a:lnTo>
                      <a:pt x="2880" y="2087"/>
                    </a:lnTo>
                    <a:lnTo>
                      <a:pt x="42" y="175"/>
                    </a:lnTo>
                    <a:lnTo>
                      <a:pt x="28" y="164"/>
                    </a:lnTo>
                    <a:lnTo>
                      <a:pt x="8" y="132"/>
                    </a:lnTo>
                    <a:lnTo>
                      <a:pt x="0" y="96"/>
                    </a:lnTo>
                    <a:lnTo>
                      <a:pt x="8" y="61"/>
                    </a:lnTo>
                    <a:lnTo>
                      <a:pt x="18" y="43"/>
                    </a:lnTo>
                    <a:lnTo>
                      <a:pt x="29" y="28"/>
                    </a:lnTo>
                    <a:lnTo>
                      <a:pt x="61" y="8"/>
                    </a:lnTo>
                    <a:lnTo>
                      <a:pt x="96" y="0"/>
                    </a:lnTo>
                    <a:lnTo>
                      <a:pt x="132" y="8"/>
                    </a:lnTo>
                    <a:lnTo>
                      <a:pt x="149" y="18"/>
                    </a:lnTo>
                    <a:lnTo>
                      <a:pt x="2986" y="1929"/>
                    </a:lnTo>
                    <a:lnTo>
                      <a:pt x="3002" y="1941"/>
                    </a:lnTo>
                    <a:lnTo>
                      <a:pt x="3022" y="1972"/>
                    </a:lnTo>
                    <a:lnTo>
                      <a:pt x="3029" y="2008"/>
                    </a:lnTo>
                    <a:lnTo>
                      <a:pt x="3022" y="2044"/>
                    </a:lnTo>
                    <a:lnTo>
                      <a:pt x="3012" y="2061"/>
                    </a:lnTo>
                    <a:lnTo>
                      <a:pt x="2998" y="2080"/>
                    </a:lnTo>
                    <a:lnTo>
                      <a:pt x="2956" y="2101"/>
                    </a:lnTo>
                    <a:lnTo>
                      <a:pt x="2933" y="210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6" name="Group 63">
              <a:extLst>
                <a:ext uri="{FF2B5EF4-FFF2-40B4-BE49-F238E27FC236}">
                  <a16:creationId xmlns:a16="http://schemas.microsoft.com/office/drawing/2014/main" xmlns="" id="{7BE372A5-522A-4C08-927C-E604D4CC1E3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448911" y="-46370"/>
              <a:ext cx="1606190" cy="1522616"/>
              <a:chOff x="-3015" y="1063"/>
              <a:chExt cx="4305" cy="4081"/>
            </a:xfrm>
          </p:grpSpPr>
          <p:sp>
            <p:nvSpPr>
              <p:cNvPr id="78" name="Freeform 64">
                <a:extLst>
                  <a:ext uri="{FF2B5EF4-FFF2-40B4-BE49-F238E27FC236}">
                    <a16:creationId xmlns:a16="http://schemas.microsoft.com/office/drawing/2014/main" xmlns="" id="{4F76D58E-3461-4CB7-912E-1C757470EE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27" y="2629"/>
                <a:ext cx="1116" cy="932"/>
              </a:xfrm>
              <a:custGeom>
                <a:avLst/>
                <a:gdLst>
                  <a:gd name="T0" fmla="*/ 2768 w 3348"/>
                  <a:gd name="T1" fmla="*/ 2485 h 2798"/>
                  <a:gd name="T2" fmla="*/ 1020 w 3348"/>
                  <a:gd name="T3" fmla="*/ 2798 h 2798"/>
                  <a:gd name="T4" fmla="*/ 0 w 3348"/>
                  <a:gd name="T5" fmla="*/ 1450 h 2798"/>
                  <a:gd name="T6" fmla="*/ 1050 w 3348"/>
                  <a:gd name="T7" fmla="*/ 0 h 2798"/>
                  <a:gd name="T8" fmla="*/ 3348 w 3348"/>
                  <a:gd name="T9" fmla="*/ 1546 h 2798"/>
                  <a:gd name="T10" fmla="*/ 2768 w 3348"/>
                  <a:gd name="T11" fmla="*/ 2485 h 2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48" h="2798">
                    <a:moveTo>
                      <a:pt x="2768" y="2485"/>
                    </a:moveTo>
                    <a:lnTo>
                      <a:pt x="1020" y="2798"/>
                    </a:lnTo>
                    <a:lnTo>
                      <a:pt x="0" y="1450"/>
                    </a:lnTo>
                    <a:lnTo>
                      <a:pt x="1050" y="0"/>
                    </a:lnTo>
                    <a:lnTo>
                      <a:pt x="3348" y="1546"/>
                    </a:lnTo>
                    <a:lnTo>
                      <a:pt x="2768" y="248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65">
                <a:extLst>
                  <a:ext uri="{FF2B5EF4-FFF2-40B4-BE49-F238E27FC236}">
                    <a16:creationId xmlns:a16="http://schemas.microsoft.com/office/drawing/2014/main" xmlns="" id="{762D580E-05AA-4C0D-80CF-03963094E7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09" y="2700"/>
                <a:ext cx="254" cy="354"/>
              </a:xfrm>
              <a:custGeom>
                <a:avLst/>
                <a:gdLst>
                  <a:gd name="T0" fmla="*/ 99 w 762"/>
                  <a:gd name="T1" fmla="*/ 1061 h 1061"/>
                  <a:gd name="T2" fmla="*/ 762 w 762"/>
                  <a:gd name="T3" fmla="*/ 149 h 1061"/>
                  <a:gd name="T4" fmla="*/ 539 w 762"/>
                  <a:gd name="T5" fmla="*/ 0 h 1061"/>
                  <a:gd name="T6" fmla="*/ 0 w 762"/>
                  <a:gd name="T7" fmla="*/ 743 h 1061"/>
                  <a:gd name="T8" fmla="*/ 99 w 762"/>
                  <a:gd name="T9" fmla="*/ 1061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2" h="1061">
                    <a:moveTo>
                      <a:pt x="99" y="1061"/>
                    </a:moveTo>
                    <a:lnTo>
                      <a:pt x="762" y="149"/>
                    </a:lnTo>
                    <a:lnTo>
                      <a:pt x="539" y="0"/>
                    </a:lnTo>
                    <a:lnTo>
                      <a:pt x="0" y="743"/>
                    </a:lnTo>
                    <a:lnTo>
                      <a:pt x="99" y="10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67">
                <a:extLst>
                  <a:ext uri="{FF2B5EF4-FFF2-40B4-BE49-F238E27FC236}">
                    <a16:creationId xmlns:a16="http://schemas.microsoft.com/office/drawing/2014/main" xmlns="" id="{131A70FA-D4AD-4354-81D4-2C6B8D93B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1" y="3307"/>
                <a:ext cx="427" cy="939"/>
              </a:xfrm>
              <a:custGeom>
                <a:avLst/>
                <a:gdLst>
                  <a:gd name="T0" fmla="*/ 1147 w 1282"/>
                  <a:gd name="T1" fmla="*/ 2483 h 2819"/>
                  <a:gd name="T2" fmla="*/ 1094 w 1282"/>
                  <a:gd name="T3" fmla="*/ 2376 h 2819"/>
                  <a:gd name="T4" fmla="*/ 1000 w 1282"/>
                  <a:gd name="T5" fmla="*/ 2158 h 2819"/>
                  <a:gd name="T6" fmla="*/ 918 w 1282"/>
                  <a:gd name="T7" fmla="*/ 1938 h 2819"/>
                  <a:gd name="T8" fmla="*/ 846 w 1282"/>
                  <a:gd name="T9" fmla="*/ 1720 h 2819"/>
                  <a:gd name="T10" fmla="*/ 786 w 1282"/>
                  <a:gd name="T11" fmla="*/ 1505 h 2819"/>
                  <a:gd name="T12" fmla="*/ 736 w 1282"/>
                  <a:gd name="T13" fmla="*/ 1296 h 2819"/>
                  <a:gd name="T14" fmla="*/ 674 w 1282"/>
                  <a:gd name="T15" fmla="*/ 995 h 2819"/>
                  <a:gd name="T16" fmla="*/ 621 w 1282"/>
                  <a:gd name="T17" fmla="*/ 636 h 2819"/>
                  <a:gd name="T18" fmla="*/ 591 w 1282"/>
                  <a:gd name="T19" fmla="*/ 341 h 2819"/>
                  <a:gd name="T20" fmla="*/ 574 w 1282"/>
                  <a:gd name="T21" fmla="*/ 41 h 2819"/>
                  <a:gd name="T22" fmla="*/ 574 w 1282"/>
                  <a:gd name="T23" fmla="*/ 0 h 2819"/>
                  <a:gd name="T24" fmla="*/ 0 w 1282"/>
                  <a:gd name="T25" fmla="*/ 0 h 2819"/>
                  <a:gd name="T26" fmla="*/ 3 w 1282"/>
                  <a:gd name="T27" fmla="*/ 20 h 2819"/>
                  <a:gd name="T28" fmla="*/ 40 w 1282"/>
                  <a:gd name="T29" fmla="*/ 236 h 2819"/>
                  <a:gd name="T30" fmla="*/ 81 w 1282"/>
                  <a:gd name="T31" fmla="*/ 418 h 2819"/>
                  <a:gd name="T32" fmla="*/ 124 w 1282"/>
                  <a:gd name="T33" fmla="*/ 592 h 2819"/>
                  <a:gd name="T34" fmla="*/ 218 w 1282"/>
                  <a:gd name="T35" fmla="*/ 906 h 2819"/>
                  <a:gd name="T36" fmla="*/ 297 w 1282"/>
                  <a:gd name="T37" fmla="*/ 1137 h 2819"/>
                  <a:gd name="T38" fmla="*/ 395 w 1282"/>
                  <a:gd name="T39" fmla="*/ 1381 h 2819"/>
                  <a:gd name="T40" fmla="*/ 508 w 1282"/>
                  <a:gd name="T41" fmla="*/ 1634 h 2819"/>
                  <a:gd name="T42" fmla="*/ 641 w 1282"/>
                  <a:gd name="T43" fmla="*/ 1897 h 2819"/>
                  <a:gd name="T44" fmla="*/ 793 w 1282"/>
                  <a:gd name="T45" fmla="*/ 2161 h 2819"/>
                  <a:gd name="T46" fmla="*/ 879 w 1282"/>
                  <a:gd name="T47" fmla="*/ 2293 h 2819"/>
                  <a:gd name="T48" fmla="*/ 969 w 1282"/>
                  <a:gd name="T49" fmla="*/ 2426 h 2819"/>
                  <a:gd name="T50" fmla="*/ 1172 w 1282"/>
                  <a:gd name="T51" fmla="*/ 2690 h 2819"/>
                  <a:gd name="T52" fmla="*/ 1282 w 1282"/>
                  <a:gd name="T53" fmla="*/ 2819 h 2819"/>
                  <a:gd name="T54" fmla="*/ 1147 w 1282"/>
                  <a:gd name="T55" fmla="*/ 2483 h 2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82" h="2819">
                    <a:moveTo>
                      <a:pt x="1147" y="2483"/>
                    </a:moveTo>
                    <a:lnTo>
                      <a:pt x="1094" y="2376"/>
                    </a:lnTo>
                    <a:lnTo>
                      <a:pt x="1000" y="2158"/>
                    </a:lnTo>
                    <a:lnTo>
                      <a:pt x="918" y="1938"/>
                    </a:lnTo>
                    <a:lnTo>
                      <a:pt x="846" y="1720"/>
                    </a:lnTo>
                    <a:lnTo>
                      <a:pt x="786" y="1505"/>
                    </a:lnTo>
                    <a:lnTo>
                      <a:pt x="736" y="1296"/>
                    </a:lnTo>
                    <a:lnTo>
                      <a:pt x="674" y="995"/>
                    </a:lnTo>
                    <a:lnTo>
                      <a:pt x="621" y="636"/>
                    </a:lnTo>
                    <a:lnTo>
                      <a:pt x="591" y="341"/>
                    </a:lnTo>
                    <a:lnTo>
                      <a:pt x="574" y="41"/>
                    </a:lnTo>
                    <a:lnTo>
                      <a:pt x="574" y="0"/>
                    </a:lnTo>
                    <a:lnTo>
                      <a:pt x="0" y="0"/>
                    </a:lnTo>
                    <a:lnTo>
                      <a:pt x="3" y="20"/>
                    </a:lnTo>
                    <a:lnTo>
                      <a:pt x="40" y="236"/>
                    </a:lnTo>
                    <a:lnTo>
                      <a:pt x="81" y="418"/>
                    </a:lnTo>
                    <a:lnTo>
                      <a:pt x="124" y="592"/>
                    </a:lnTo>
                    <a:lnTo>
                      <a:pt x="218" y="906"/>
                    </a:lnTo>
                    <a:lnTo>
                      <a:pt x="297" y="1137"/>
                    </a:lnTo>
                    <a:lnTo>
                      <a:pt x="395" y="1381"/>
                    </a:lnTo>
                    <a:lnTo>
                      <a:pt x="508" y="1634"/>
                    </a:lnTo>
                    <a:lnTo>
                      <a:pt x="641" y="1897"/>
                    </a:lnTo>
                    <a:lnTo>
                      <a:pt x="793" y="2161"/>
                    </a:lnTo>
                    <a:lnTo>
                      <a:pt x="879" y="2293"/>
                    </a:lnTo>
                    <a:lnTo>
                      <a:pt x="969" y="2426"/>
                    </a:lnTo>
                    <a:lnTo>
                      <a:pt x="1172" y="2690"/>
                    </a:lnTo>
                    <a:lnTo>
                      <a:pt x="1282" y="2819"/>
                    </a:lnTo>
                    <a:lnTo>
                      <a:pt x="1147" y="2483"/>
                    </a:lnTo>
                    <a:close/>
                  </a:path>
                </a:pathLst>
              </a:custGeom>
              <a:solidFill>
                <a:srgbClr val="05D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68">
                <a:extLst>
                  <a:ext uri="{FF2B5EF4-FFF2-40B4-BE49-F238E27FC236}">
                    <a16:creationId xmlns:a16="http://schemas.microsoft.com/office/drawing/2014/main" xmlns="" id="{561E3B1B-D2AF-4937-9999-01BAADF83D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29" y="2947"/>
                <a:ext cx="2760" cy="2038"/>
              </a:xfrm>
              <a:custGeom>
                <a:avLst/>
                <a:gdLst>
                  <a:gd name="T0" fmla="*/ 5613 w 8280"/>
                  <a:gd name="T1" fmla="*/ 3506 h 6114"/>
                  <a:gd name="T2" fmla="*/ 5926 w 8280"/>
                  <a:gd name="T3" fmla="*/ 3899 h 6114"/>
                  <a:gd name="T4" fmla="*/ 6075 w 8280"/>
                  <a:gd name="T5" fmla="*/ 4061 h 6114"/>
                  <a:gd name="T6" fmla="*/ 6340 w 8280"/>
                  <a:gd name="T7" fmla="*/ 4242 h 6114"/>
                  <a:gd name="T8" fmla="*/ 6658 w 8280"/>
                  <a:gd name="T9" fmla="*/ 4391 h 6114"/>
                  <a:gd name="T10" fmla="*/ 7427 w 8280"/>
                  <a:gd name="T11" fmla="*/ 4639 h 6114"/>
                  <a:gd name="T12" fmla="*/ 8005 w 8280"/>
                  <a:gd name="T13" fmla="*/ 4834 h 6114"/>
                  <a:gd name="T14" fmla="*/ 8105 w 8280"/>
                  <a:gd name="T15" fmla="*/ 4901 h 6114"/>
                  <a:gd name="T16" fmla="*/ 8202 w 8280"/>
                  <a:gd name="T17" fmla="*/ 5043 h 6114"/>
                  <a:gd name="T18" fmla="*/ 8265 w 8280"/>
                  <a:gd name="T19" fmla="*/ 5250 h 6114"/>
                  <a:gd name="T20" fmla="*/ 8276 w 8280"/>
                  <a:gd name="T21" fmla="*/ 5511 h 6114"/>
                  <a:gd name="T22" fmla="*/ 8274 w 8280"/>
                  <a:gd name="T23" fmla="*/ 5714 h 6114"/>
                  <a:gd name="T24" fmla="*/ 7742 w 8280"/>
                  <a:gd name="T25" fmla="*/ 5882 h 6114"/>
                  <a:gd name="T26" fmla="*/ 7090 w 8280"/>
                  <a:gd name="T27" fmla="*/ 6024 h 6114"/>
                  <a:gd name="T28" fmla="*/ 6647 w 8280"/>
                  <a:gd name="T29" fmla="*/ 6084 h 6114"/>
                  <a:gd name="T30" fmla="*/ 6168 w 8280"/>
                  <a:gd name="T31" fmla="*/ 6114 h 6114"/>
                  <a:gd name="T32" fmla="*/ 5665 w 8280"/>
                  <a:gd name="T33" fmla="*/ 6102 h 6114"/>
                  <a:gd name="T34" fmla="*/ 5278 w 8280"/>
                  <a:gd name="T35" fmla="*/ 6054 h 6114"/>
                  <a:gd name="T36" fmla="*/ 5053 w 8280"/>
                  <a:gd name="T37" fmla="*/ 6003 h 6114"/>
                  <a:gd name="T38" fmla="*/ 4723 w 8280"/>
                  <a:gd name="T39" fmla="*/ 5885 h 6114"/>
                  <a:gd name="T40" fmla="*/ 4366 w 8280"/>
                  <a:gd name="T41" fmla="*/ 5719 h 6114"/>
                  <a:gd name="T42" fmla="*/ 3694 w 8280"/>
                  <a:gd name="T43" fmla="*/ 5329 h 6114"/>
                  <a:gd name="T44" fmla="*/ 2888 w 8280"/>
                  <a:gd name="T45" fmla="*/ 4766 h 6114"/>
                  <a:gd name="T46" fmla="*/ 2090 w 8280"/>
                  <a:gd name="T47" fmla="*/ 4134 h 6114"/>
                  <a:gd name="T48" fmla="*/ 1347 w 8280"/>
                  <a:gd name="T49" fmla="*/ 3482 h 6114"/>
                  <a:gd name="T50" fmla="*/ 709 w 8280"/>
                  <a:gd name="T51" fmla="*/ 2863 h 6114"/>
                  <a:gd name="T52" fmla="*/ 228 w 8280"/>
                  <a:gd name="T53" fmla="*/ 2331 h 6114"/>
                  <a:gd name="T54" fmla="*/ 0 w 8280"/>
                  <a:gd name="T55" fmla="*/ 2023 h 6114"/>
                  <a:gd name="T56" fmla="*/ 144 w 8280"/>
                  <a:gd name="T57" fmla="*/ 1708 h 6114"/>
                  <a:gd name="T58" fmla="*/ 476 w 8280"/>
                  <a:gd name="T59" fmla="*/ 1229 h 6114"/>
                  <a:gd name="T60" fmla="*/ 782 w 8280"/>
                  <a:gd name="T61" fmla="*/ 844 h 6114"/>
                  <a:gd name="T62" fmla="*/ 1121 w 8280"/>
                  <a:gd name="T63" fmla="*/ 482 h 6114"/>
                  <a:gd name="T64" fmla="*/ 1531 w 8280"/>
                  <a:gd name="T65" fmla="*/ 134 h 6114"/>
                  <a:gd name="T66" fmla="*/ 1756 w 8280"/>
                  <a:gd name="T67" fmla="*/ 0 h 6114"/>
                  <a:gd name="T68" fmla="*/ 1869 w 8280"/>
                  <a:gd name="T69" fmla="*/ 10 h 6114"/>
                  <a:gd name="T70" fmla="*/ 1934 w 8280"/>
                  <a:gd name="T71" fmla="*/ 96 h 6114"/>
                  <a:gd name="T72" fmla="*/ 2020 w 8280"/>
                  <a:gd name="T73" fmla="*/ 357 h 6114"/>
                  <a:gd name="T74" fmla="*/ 2147 w 8280"/>
                  <a:gd name="T75" fmla="*/ 705 h 6114"/>
                  <a:gd name="T76" fmla="*/ 2263 w 8280"/>
                  <a:gd name="T77" fmla="*/ 906 h 6114"/>
                  <a:gd name="T78" fmla="*/ 2431 w 8280"/>
                  <a:gd name="T79" fmla="*/ 1088 h 6114"/>
                  <a:gd name="T80" fmla="*/ 2663 w 8280"/>
                  <a:gd name="T81" fmla="*/ 1240 h 6114"/>
                  <a:gd name="T82" fmla="*/ 2848 w 8280"/>
                  <a:gd name="T83" fmla="*/ 1315 h 6114"/>
                  <a:gd name="T84" fmla="*/ 3304 w 8280"/>
                  <a:gd name="T85" fmla="*/ 1450 h 6114"/>
                  <a:gd name="T86" fmla="*/ 3750 w 8280"/>
                  <a:gd name="T87" fmla="*/ 1526 h 6114"/>
                  <a:gd name="T88" fmla="*/ 4168 w 8280"/>
                  <a:gd name="T89" fmla="*/ 1556 h 6114"/>
                  <a:gd name="T90" fmla="*/ 4454 w 8280"/>
                  <a:gd name="T91" fmla="*/ 1557 h 6114"/>
                  <a:gd name="T92" fmla="*/ 4768 w 8280"/>
                  <a:gd name="T93" fmla="*/ 1672 h 6114"/>
                  <a:gd name="T94" fmla="*/ 4941 w 8280"/>
                  <a:gd name="T95" fmla="*/ 2215 h 6114"/>
                  <a:gd name="T96" fmla="*/ 5152 w 8280"/>
                  <a:gd name="T97" fmla="*/ 2714 h 6114"/>
                  <a:gd name="T98" fmla="*/ 5437 w 8280"/>
                  <a:gd name="T99" fmla="*/ 3241 h 6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280" h="6114">
                    <a:moveTo>
                      <a:pt x="5523" y="3373"/>
                    </a:moveTo>
                    <a:lnTo>
                      <a:pt x="5613" y="3506"/>
                    </a:lnTo>
                    <a:lnTo>
                      <a:pt x="5816" y="3770"/>
                    </a:lnTo>
                    <a:lnTo>
                      <a:pt x="5926" y="3899"/>
                    </a:lnTo>
                    <a:lnTo>
                      <a:pt x="5969" y="3956"/>
                    </a:lnTo>
                    <a:lnTo>
                      <a:pt x="6075" y="4061"/>
                    </a:lnTo>
                    <a:lnTo>
                      <a:pt x="6200" y="4157"/>
                    </a:lnTo>
                    <a:lnTo>
                      <a:pt x="6340" y="4242"/>
                    </a:lnTo>
                    <a:lnTo>
                      <a:pt x="6494" y="4320"/>
                    </a:lnTo>
                    <a:lnTo>
                      <a:pt x="6658" y="4391"/>
                    </a:lnTo>
                    <a:lnTo>
                      <a:pt x="6914" y="4484"/>
                    </a:lnTo>
                    <a:lnTo>
                      <a:pt x="7427" y="4639"/>
                    </a:lnTo>
                    <a:lnTo>
                      <a:pt x="7851" y="4769"/>
                    </a:lnTo>
                    <a:lnTo>
                      <a:pt x="8005" y="4834"/>
                    </a:lnTo>
                    <a:lnTo>
                      <a:pt x="8079" y="4878"/>
                    </a:lnTo>
                    <a:lnTo>
                      <a:pt x="8105" y="4901"/>
                    </a:lnTo>
                    <a:lnTo>
                      <a:pt x="8144" y="4946"/>
                    </a:lnTo>
                    <a:lnTo>
                      <a:pt x="8202" y="5043"/>
                    </a:lnTo>
                    <a:lnTo>
                      <a:pt x="8243" y="5146"/>
                    </a:lnTo>
                    <a:lnTo>
                      <a:pt x="8265" y="5250"/>
                    </a:lnTo>
                    <a:lnTo>
                      <a:pt x="8280" y="5389"/>
                    </a:lnTo>
                    <a:lnTo>
                      <a:pt x="8276" y="5511"/>
                    </a:lnTo>
                    <a:lnTo>
                      <a:pt x="8274" y="5524"/>
                    </a:lnTo>
                    <a:lnTo>
                      <a:pt x="8274" y="5714"/>
                    </a:lnTo>
                    <a:lnTo>
                      <a:pt x="8141" y="5762"/>
                    </a:lnTo>
                    <a:lnTo>
                      <a:pt x="7742" y="5882"/>
                    </a:lnTo>
                    <a:lnTo>
                      <a:pt x="7392" y="5967"/>
                    </a:lnTo>
                    <a:lnTo>
                      <a:pt x="7090" y="6024"/>
                    </a:lnTo>
                    <a:lnTo>
                      <a:pt x="6875" y="6057"/>
                    </a:lnTo>
                    <a:lnTo>
                      <a:pt x="6647" y="6084"/>
                    </a:lnTo>
                    <a:lnTo>
                      <a:pt x="6412" y="6104"/>
                    </a:lnTo>
                    <a:lnTo>
                      <a:pt x="6168" y="6114"/>
                    </a:lnTo>
                    <a:lnTo>
                      <a:pt x="5919" y="6114"/>
                    </a:lnTo>
                    <a:lnTo>
                      <a:pt x="5665" y="6102"/>
                    </a:lnTo>
                    <a:lnTo>
                      <a:pt x="5407" y="6074"/>
                    </a:lnTo>
                    <a:lnTo>
                      <a:pt x="5278" y="6054"/>
                    </a:lnTo>
                    <a:lnTo>
                      <a:pt x="5206" y="6041"/>
                    </a:lnTo>
                    <a:lnTo>
                      <a:pt x="5053" y="6003"/>
                    </a:lnTo>
                    <a:lnTo>
                      <a:pt x="4892" y="5951"/>
                    </a:lnTo>
                    <a:lnTo>
                      <a:pt x="4723" y="5885"/>
                    </a:lnTo>
                    <a:lnTo>
                      <a:pt x="4548" y="5808"/>
                    </a:lnTo>
                    <a:lnTo>
                      <a:pt x="4366" y="5719"/>
                    </a:lnTo>
                    <a:lnTo>
                      <a:pt x="4084" y="5567"/>
                    </a:lnTo>
                    <a:lnTo>
                      <a:pt x="3694" y="5329"/>
                    </a:lnTo>
                    <a:lnTo>
                      <a:pt x="3293" y="5060"/>
                    </a:lnTo>
                    <a:lnTo>
                      <a:pt x="2888" y="4766"/>
                    </a:lnTo>
                    <a:lnTo>
                      <a:pt x="2484" y="4457"/>
                    </a:lnTo>
                    <a:lnTo>
                      <a:pt x="2090" y="4134"/>
                    </a:lnTo>
                    <a:lnTo>
                      <a:pt x="1708" y="3807"/>
                    </a:lnTo>
                    <a:lnTo>
                      <a:pt x="1347" y="3482"/>
                    </a:lnTo>
                    <a:lnTo>
                      <a:pt x="1012" y="3165"/>
                    </a:lnTo>
                    <a:lnTo>
                      <a:pt x="709" y="2863"/>
                    </a:lnTo>
                    <a:lnTo>
                      <a:pt x="447" y="2584"/>
                    </a:lnTo>
                    <a:lnTo>
                      <a:pt x="228" y="2331"/>
                    </a:lnTo>
                    <a:lnTo>
                      <a:pt x="60" y="2115"/>
                    </a:lnTo>
                    <a:lnTo>
                      <a:pt x="0" y="2023"/>
                    </a:lnTo>
                    <a:lnTo>
                      <a:pt x="58" y="1844"/>
                    </a:lnTo>
                    <a:lnTo>
                      <a:pt x="144" y="1708"/>
                    </a:lnTo>
                    <a:lnTo>
                      <a:pt x="314" y="1455"/>
                    </a:lnTo>
                    <a:lnTo>
                      <a:pt x="476" y="1229"/>
                    </a:lnTo>
                    <a:lnTo>
                      <a:pt x="633" y="1025"/>
                    </a:lnTo>
                    <a:lnTo>
                      <a:pt x="782" y="844"/>
                    </a:lnTo>
                    <a:lnTo>
                      <a:pt x="923" y="685"/>
                    </a:lnTo>
                    <a:lnTo>
                      <a:pt x="1121" y="482"/>
                    </a:lnTo>
                    <a:lnTo>
                      <a:pt x="1347" y="276"/>
                    </a:lnTo>
                    <a:lnTo>
                      <a:pt x="1531" y="134"/>
                    </a:lnTo>
                    <a:lnTo>
                      <a:pt x="1717" y="17"/>
                    </a:lnTo>
                    <a:lnTo>
                      <a:pt x="1756" y="0"/>
                    </a:lnTo>
                    <a:lnTo>
                      <a:pt x="1849" y="0"/>
                    </a:lnTo>
                    <a:lnTo>
                      <a:pt x="1869" y="10"/>
                    </a:lnTo>
                    <a:lnTo>
                      <a:pt x="1903" y="46"/>
                    </a:lnTo>
                    <a:lnTo>
                      <a:pt x="1934" y="96"/>
                    </a:lnTo>
                    <a:lnTo>
                      <a:pt x="1959" y="159"/>
                    </a:lnTo>
                    <a:lnTo>
                      <a:pt x="2020" y="357"/>
                    </a:lnTo>
                    <a:lnTo>
                      <a:pt x="2103" y="603"/>
                    </a:lnTo>
                    <a:lnTo>
                      <a:pt x="2147" y="705"/>
                    </a:lnTo>
                    <a:lnTo>
                      <a:pt x="2200" y="807"/>
                    </a:lnTo>
                    <a:lnTo>
                      <a:pt x="2263" y="906"/>
                    </a:lnTo>
                    <a:lnTo>
                      <a:pt x="2341" y="1001"/>
                    </a:lnTo>
                    <a:lnTo>
                      <a:pt x="2431" y="1088"/>
                    </a:lnTo>
                    <a:lnTo>
                      <a:pt x="2538" y="1170"/>
                    </a:lnTo>
                    <a:lnTo>
                      <a:pt x="2663" y="1240"/>
                    </a:lnTo>
                    <a:lnTo>
                      <a:pt x="2733" y="1270"/>
                    </a:lnTo>
                    <a:lnTo>
                      <a:pt x="2848" y="1315"/>
                    </a:lnTo>
                    <a:lnTo>
                      <a:pt x="3076" y="1389"/>
                    </a:lnTo>
                    <a:lnTo>
                      <a:pt x="3304" y="1450"/>
                    </a:lnTo>
                    <a:lnTo>
                      <a:pt x="3529" y="1494"/>
                    </a:lnTo>
                    <a:lnTo>
                      <a:pt x="3750" y="1526"/>
                    </a:lnTo>
                    <a:lnTo>
                      <a:pt x="3963" y="1546"/>
                    </a:lnTo>
                    <a:lnTo>
                      <a:pt x="4168" y="1556"/>
                    </a:lnTo>
                    <a:lnTo>
                      <a:pt x="4362" y="1559"/>
                    </a:lnTo>
                    <a:lnTo>
                      <a:pt x="4454" y="1557"/>
                    </a:lnTo>
                    <a:lnTo>
                      <a:pt x="4725" y="1498"/>
                    </a:lnTo>
                    <a:lnTo>
                      <a:pt x="4768" y="1672"/>
                    </a:lnTo>
                    <a:lnTo>
                      <a:pt x="4862" y="1986"/>
                    </a:lnTo>
                    <a:lnTo>
                      <a:pt x="4941" y="2215"/>
                    </a:lnTo>
                    <a:lnTo>
                      <a:pt x="5039" y="2461"/>
                    </a:lnTo>
                    <a:lnTo>
                      <a:pt x="5152" y="2714"/>
                    </a:lnTo>
                    <a:lnTo>
                      <a:pt x="5285" y="2977"/>
                    </a:lnTo>
                    <a:lnTo>
                      <a:pt x="5437" y="3241"/>
                    </a:lnTo>
                    <a:lnTo>
                      <a:pt x="5523" y="3373"/>
                    </a:lnTo>
                    <a:close/>
                  </a:path>
                </a:pathLst>
              </a:custGeom>
              <a:solidFill>
                <a:srgbClr val="05D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72">
                <a:extLst>
                  <a:ext uri="{FF2B5EF4-FFF2-40B4-BE49-F238E27FC236}">
                    <a16:creationId xmlns:a16="http://schemas.microsoft.com/office/drawing/2014/main" xmlns="" id="{8B7C5499-06FE-4A78-B51C-91983A0CA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92" y="3621"/>
                <a:ext cx="287" cy="446"/>
              </a:xfrm>
              <a:custGeom>
                <a:avLst/>
                <a:gdLst>
                  <a:gd name="T0" fmla="*/ 191 w 861"/>
                  <a:gd name="T1" fmla="*/ 585 h 1338"/>
                  <a:gd name="T2" fmla="*/ 360 w 861"/>
                  <a:gd name="T3" fmla="*/ 235 h 1338"/>
                  <a:gd name="T4" fmla="*/ 310 w 861"/>
                  <a:gd name="T5" fmla="*/ 171 h 1338"/>
                  <a:gd name="T6" fmla="*/ 224 w 861"/>
                  <a:gd name="T7" fmla="*/ 53 h 1338"/>
                  <a:gd name="T8" fmla="*/ 190 w 861"/>
                  <a:gd name="T9" fmla="*/ 0 h 1338"/>
                  <a:gd name="T10" fmla="*/ 0 w 861"/>
                  <a:gd name="T11" fmla="*/ 394 h 1338"/>
                  <a:gd name="T12" fmla="*/ 76 w 861"/>
                  <a:gd name="T13" fmla="*/ 492 h 1338"/>
                  <a:gd name="T14" fmla="*/ 260 w 861"/>
                  <a:gd name="T15" fmla="*/ 709 h 1338"/>
                  <a:gd name="T16" fmla="*/ 478 w 861"/>
                  <a:gd name="T17" fmla="*/ 947 h 1338"/>
                  <a:gd name="T18" fmla="*/ 726 w 861"/>
                  <a:gd name="T19" fmla="*/ 1203 h 1338"/>
                  <a:gd name="T20" fmla="*/ 861 w 861"/>
                  <a:gd name="T21" fmla="*/ 1338 h 1338"/>
                  <a:gd name="T22" fmla="*/ 757 w 861"/>
                  <a:gd name="T23" fmla="*/ 1232 h 1338"/>
                  <a:gd name="T24" fmla="*/ 567 w 861"/>
                  <a:gd name="T25" fmla="*/ 1028 h 1338"/>
                  <a:gd name="T26" fmla="*/ 398 w 861"/>
                  <a:gd name="T27" fmla="*/ 839 h 1338"/>
                  <a:gd name="T28" fmla="*/ 253 w 861"/>
                  <a:gd name="T29" fmla="*/ 666 h 1338"/>
                  <a:gd name="T30" fmla="*/ 191 w 861"/>
                  <a:gd name="T31" fmla="*/ 585 h 1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61" h="1338">
                    <a:moveTo>
                      <a:pt x="191" y="585"/>
                    </a:moveTo>
                    <a:lnTo>
                      <a:pt x="360" y="235"/>
                    </a:lnTo>
                    <a:lnTo>
                      <a:pt x="310" y="171"/>
                    </a:lnTo>
                    <a:lnTo>
                      <a:pt x="224" y="53"/>
                    </a:lnTo>
                    <a:lnTo>
                      <a:pt x="190" y="0"/>
                    </a:lnTo>
                    <a:lnTo>
                      <a:pt x="0" y="394"/>
                    </a:lnTo>
                    <a:lnTo>
                      <a:pt x="76" y="492"/>
                    </a:lnTo>
                    <a:lnTo>
                      <a:pt x="260" y="709"/>
                    </a:lnTo>
                    <a:lnTo>
                      <a:pt x="478" y="947"/>
                    </a:lnTo>
                    <a:lnTo>
                      <a:pt x="726" y="1203"/>
                    </a:lnTo>
                    <a:lnTo>
                      <a:pt x="861" y="1338"/>
                    </a:lnTo>
                    <a:lnTo>
                      <a:pt x="757" y="1232"/>
                    </a:lnTo>
                    <a:lnTo>
                      <a:pt x="567" y="1028"/>
                    </a:lnTo>
                    <a:lnTo>
                      <a:pt x="398" y="839"/>
                    </a:lnTo>
                    <a:lnTo>
                      <a:pt x="253" y="666"/>
                    </a:lnTo>
                    <a:lnTo>
                      <a:pt x="191" y="5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73">
                <a:extLst>
                  <a:ext uri="{FF2B5EF4-FFF2-40B4-BE49-F238E27FC236}">
                    <a16:creationId xmlns:a16="http://schemas.microsoft.com/office/drawing/2014/main" xmlns="" id="{5FAE602D-CC1F-40B3-8486-3758167EC3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72" y="1258"/>
                <a:ext cx="2162" cy="1943"/>
              </a:xfrm>
              <a:custGeom>
                <a:avLst/>
                <a:gdLst>
                  <a:gd name="T0" fmla="*/ 2837 w 5071"/>
                  <a:gd name="T1" fmla="*/ 4969 h 4969"/>
                  <a:gd name="T2" fmla="*/ 0 w 5071"/>
                  <a:gd name="T3" fmla="*/ 3057 h 4969"/>
                  <a:gd name="T4" fmla="*/ 2234 w 5071"/>
                  <a:gd name="T5" fmla="*/ 0 h 4969"/>
                  <a:gd name="T6" fmla="*/ 5071 w 5071"/>
                  <a:gd name="T7" fmla="*/ 1910 h 4969"/>
                  <a:gd name="T8" fmla="*/ 2837 w 5071"/>
                  <a:gd name="T9" fmla="*/ 4969 h 4969"/>
                  <a:gd name="connsiteX0" fmla="*/ 5595 w 10000"/>
                  <a:gd name="connsiteY0" fmla="*/ 11734 h 11734"/>
                  <a:gd name="connsiteX1" fmla="*/ 0 w 10000"/>
                  <a:gd name="connsiteY1" fmla="*/ 7886 h 11734"/>
                  <a:gd name="connsiteX2" fmla="*/ 5576 w 10000"/>
                  <a:gd name="connsiteY2" fmla="*/ 0 h 11734"/>
                  <a:gd name="connsiteX3" fmla="*/ 10000 w 10000"/>
                  <a:gd name="connsiteY3" fmla="*/ 5578 h 11734"/>
                  <a:gd name="connsiteX4" fmla="*/ 5595 w 10000"/>
                  <a:gd name="connsiteY4" fmla="*/ 11734 h 11734"/>
                  <a:gd name="connsiteX0" fmla="*/ 5595 w 12795"/>
                  <a:gd name="connsiteY0" fmla="*/ 11734 h 11734"/>
                  <a:gd name="connsiteX1" fmla="*/ 0 w 12795"/>
                  <a:gd name="connsiteY1" fmla="*/ 7886 h 11734"/>
                  <a:gd name="connsiteX2" fmla="*/ 5576 w 12795"/>
                  <a:gd name="connsiteY2" fmla="*/ 0 h 11734"/>
                  <a:gd name="connsiteX3" fmla="*/ 12795 w 12795"/>
                  <a:gd name="connsiteY3" fmla="*/ 452 h 11734"/>
                  <a:gd name="connsiteX4" fmla="*/ 5595 w 12795"/>
                  <a:gd name="connsiteY4" fmla="*/ 11734 h 1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95" h="11734">
                    <a:moveTo>
                      <a:pt x="5595" y="11734"/>
                    </a:moveTo>
                    <a:lnTo>
                      <a:pt x="0" y="7886"/>
                    </a:lnTo>
                    <a:lnTo>
                      <a:pt x="5576" y="0"/>
                    </a:lnTo>
                    <a:lnTo>
                      <a:pt x="12795" y="452"/>
                    </a:lnTo>
                    <a:lnTo>
                      <a:pt x="5595" y="11734"/>
                    </a:lnTo>
                    <a:close/>
                  </a:path>
                </a:pathLst>
              </a:custGeom>
              <a:solidFill>
                <a:srgbClr val="05D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78">
                <a:extLst>
                  <a:ext uri="{FF2B5EF4-FFF2-40B4-BE49-F238E27FC236}">
                    <a16:creationId xmlns:a16="http://schemas.microsoft.com/office/drawing/2014/main" xmlns="" id="{9D510838-AA09-4E07-8A2F-1C8319261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61" y="3589"/>
                <a:ext cx="2822" cy="1428"/>
              </a:xfrm>
              <a:custGeom>
                <a:avLst/>
                <a:gdLst>
                  <a:gd name="T0" fmla="*/ 6056 w 8466"/>
                  <a:gd name="T1" fmla="*/ 4284 h 4284"/>
                  <a:gd name="T2" fmla="*/ 5661 w 8466"/>
                  <a:gd name="T3" fmla="*/ 4261 h 4284"/>
                  <a:gd name="T4" fmla="*/ 5360 w 8466"/>
                  <a:gd name="T5" fmla="*/ 4222 h 4284"/>
                  <a:gd name="T6" fmla="*/ 5130 w 8466"/>
                  <a:gd name="T7" fmla="*/ 4170 h 4284"/>
                  <a:gd name="T8" fmla="*/ 4796 w 8466"/>
                  <a:gd name="T9" fmla="*/ 4051 h 4284"/>
                  <a:gd name="T10" fmla="*/ 4435 w 8466"/>
                  <a:gd name="T11" fmla="*/ 3882 h 4284"/>
                  <a:gd name="T12" fmla="*/ 3754 w 8466"/>
                  <a:gd name="T13" fmla="*/ 3488 h 4284"/>
                  <a:gd name="T14" fmla="*/ 2938 w 8466"/>
                  <a:gd name="T15" fmla="*/ 2920 h 4284"/>
                  <a:gd name="T16" fmla="*/ 2128 w 8466"/>
                  <a:gd name="T17" fmla="*/ 2280 h 4284"/>
                  <a:gd name="T18" fmla="*/ 1377 w 8466"/>
                  <a:gd name="T19" fmla="*/ 1621 h 4284"/>
                  <a:gd name="T20" fmla="*/ 734 w 8466"/>
                  <a:gd name="T21" fmla="*/ 997 h 4284"/>
                  <a:gd name="T22" fmla="*/ 246 w 8466"/>
                  <a:gd name="T23" fmla="*/ 459 h 4284"/>
                  <a:gd name="T24" fmla="*/ 15 w 8466"/>
                  <a:gd name="T25" fmla="*/ 148 h 4284"/>
                  <a:gd name="T26" fmla="*/ 0 w 8466"/>
                  <a:gd name="T27" fmla="*/ 93 h 4284"/>
                  <a:gd name="T28" fmla="*/ 28 w 8466"/>
                  <a:gd name="T29" fmla="*/ 27 h 4284"/>
                  <a:gd name="T30" fmla="*/ 61 w 8466"/>
                  <a:gd name="T31" fmla="*/ 6 h 4284"/>
                  <a:gd name="T32" fmla="*/ 134 w 8466"/>
                  <a:gd name="T33" fmla="*/ 9 h 4284"/>
                  <a:gd name="T34" fmla="*/ 176 w 8466"/>
                  <a:gd name="T35" fmla="*/ 46 h 4284"/>
                  <a:gd name="T36" fmla="*/ 402 w 8466"/>
                  <a:gd name="T37" fmla="*/ 350 h 4284"/>
                  <a:gd name="T38" fmla="*/ 878 w 8466"/>
                  <a:gd name="T39" fmla="*/ 876 h 4284"/>
                  <a:gd name="T40" fmla="*/ 1508 w 8466"/>
                  <a:gd name="T41" fmla="*/ 1489 h 4284"/>
                  <a:gd name="T42" fmla="*/ 2242 w 8466"/>
                  <a:gd name="T43" fmla="*/ 2134 h 4284"/>
                  <a:gd name="T44" fmla="*/ 3030 w 8466"/>
                  <a:gd name="T45" fmla="*/ 2761 h 4284"/>
                  <a:gd name="T46" fmla="*/ 3827 w 8466"/>
                  <a:gd name="T47" fmla="*/ 3316 h 4284"/>
                  <a:gd name="T48" fmla="*/ 4489 w 8466"/>
                  <a:gd name="T49" fmla="*/ 3701 h 4284"/>
                  <a:gd name="T50" fmla="*/ 4842 w 8466"/>
                  <a:gd name="T51" fmla="*/ 3866 h 4284"/>
                  <a:gd name="T52" fmla="*/ 5168 w 8466"/>
                  <a:gd name="T53" fmla="*/ 3982 h 4284"/>
                  <a:gd name="T54" fmla="*/ 5390 w 8466"/>
                  <a:gd name="T55" fmla="*/ 4033 h 4284"/>
                  <a:gd name="T56" fmla="*/ 5755 w 8466"/>
                  <a:gd name="T57" fmla="*/ 4078 h 4284"/>
                  <a:gd name="T58" fmla="*/ 6233 w 8466"/>
                  <a:gd name="T59" fmla="*/ 4093 h 4284"/>
                  <a:gd name="T60" fmla="*/ 6691 w 8466"/>
                  <a:gd name="T61" fmla="*/ 4067 h 4284"/>
                  <a:gd name="T62" fmla="*/ 7117 w 8466"/>
                  <a:gd name="T63" fmla="*/ 4013 h 4284"/>
                  <a:gd name="T64" fmla="*/ 7759 w 8466"/>
                  <a:gd name="T65" fmla="*/ 3878 h 4284"/>
                  <a:gd name="T66" fmla="*/ 8263 w 8466"/>
                  <a:gd name="T67" fmla="*/ 3724 h 4284"/>
                  <a:gd name="T68" fmla="*/ 8356 w 8466"/>
                  <a:gd name="T69" fmla="*/ 3693 h 4284"/>
                  <a:gd name="T70" fmla="*/ 8427 w 8466"/>
                  <a:gd name="T71" fmla="*/ 3708 h 4284"/>
                  <a:gd name="T72" fmla="*/ 8460 w 8466"/>
                  <a:gd name="T73" fmla="*/ 3754 h 4284"/>
                  <a:gd name="T74" fmla="*/ 8463 w 8466"/>
                  <a:gd name="T75" fmla="*/ 3810 h 4284"/>
                  <a:gd name="T76" fmla="*/ 8422 w 8466"/>
                  <a:gd name="T77" fmla="*/ 3869 h 4284"/>
                  <a:gd name="T78" fmla="*/ 8273 w 8466"/>
                  <a:gd name="T79" fmla="*/ 3924 h 4284"/>
                  <a:gd name="T80" fmla="*/ 7703 w 8466"/>
                  <a:gd name="T81" fmla="*/ 4089 h 4284"/>
                  <a:gd name="T82" fmla="*/ 7078 w 8466"/>
                  <a:gd name="T83" fmla="*/ 4212 h 4284"/>
                  <a:gd name="T84" fmla="*/ 6347 w 8466"/>
                  <a:gd name="T85" fmla="*/ 4282 h 4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466" h="4284">
                    <a:moveTo>
                      <a:pt x="6154" y="4284"/>
                    </a:moveTo>
                    <a:lnTo>
                      <a:pt x="6056" y="4284"/>
                    </a:lnTo>
                    <a:lnTo>
                      <a:pt x="5859" y="4276"/>
                    </a:lnTo>
                    <a:lnTo>
                      <a:pt x="5661" y="4261"/>
                    </a:lnTo>
                    <a:lnTo>
                      <a:pt x="5460" y="4238"/>
                    </a:lnTo>
                    <a:lnTo>
                      <a:pt x="5360" y="4222"/>
                    </a:lnTo>
                    <a:lnTo>
                      <a:pt x="5285" y="4209"/>
                    </a:lnTo>
                    <a:lnTo>
                      <a:pt x="5130" y="4170"/>
                    </a:lnTo>
                    <a:lnTo>
                      <a:pt x="4967" y="4117"/>
                    </a:lnTo>
                    <a:lnTo>
                      <a:pt x="4796" y="4051"/>
                    </a:lnTo>
                    <a:lnTo>
                      <a:pt x="4619" y="3972"/>
                    </a:lnTo>
                    <a:lnTo>
                      <a:pt x="4435" y="3882"/>
                    </a:lnTo>
                    <a:lnTo>
                      <a:pt x="4150" y="3729"/>
                    </a:lnTo>
                    <a:lnTo>
                      <a:pt x="3754" y="3488"/>
                    </a:lnTo>
                    <a:lnTo>
                      <a:pt x="3348" y="3217"/>
                    </a:lnTo>
                    <a:lnTo>
                      <a:pt x="2938" y="2920"/>
                    </a:lnTo>
                    <a:lnTo>
                      <a:pt x="2530" y="2606"/>
                    </a:lnTo>
                    <a:lnTo>
                      <a:pt x="2128" y="2280"/>
                    </a:lnTo>
                    <a:lnTo>
                      <a:pt x="1743" y="1950"/>
                    </a:lnTo>
                    <a:lnTo>
                      <a:pt x="1377" y="1621"/>
                    </a:lnTo>
                    <a:lnTo>
                      <a:pt x="1039" y="1301"/>
                    </a:lnTo>
                    <a:lnTo>
                      <a:pt x="734" y="997"/>
                    </a:lnTo>
                    <a:lnTo>
                      <a:pt x="467" y="713"/>
                    </a:lnTo>
                    <a:lnTo>
                      <a:pt x="246" y="459"/>
                    </a:lnTo>
                    <a:lnTo>
                      <a:pt x="76" y="240"/>
                    </a:lnTo>
                    <a:lnTo>
                      <a:pt x="15" y="148"/>
                    </a:lnTo>
                    <a:lnTo>
                      <a:pt x="5" y="131"/>
                    </a:lnTo>
                    <a:lnTo>
                      <a:pt x="0" y="93"/>
                    </a:lnTo>
                    <a:lnTo>
                      <a:pt x="8" y="57"/>
                    </a:lnTo>
                    <a:lnTo>
                      <a:pt x="28" y="27"/>
                    </a:lnTo>
                    <a:lnTo>
                      <a:pt x="44" y="16"/>
                    </a:lnTo>
                    <a:lnTo>
                      <a:pt x="61" y="6"/>
                    </a:lnTo>
                    <a:lnTo>
                      <a:pt x="99" y="0"/>
                    </a:lnTo>
                    <a:lnTo>
                      <a:pt x="134" y="9"/>
                    </a:lnTo>
                    <a:lnTo>
                      <a:pt x="164" y="30"/>
                    </a:lnTo>
                    <a:lnTo>
                      <a:pt x="176" y="46"/>
                    </a:lnTo>
                    <a:lnTo>
                      <a:pt x="236" y="136"/>
                    </a:lnTo>
                    <a:lnTo>
                      <a:pt x="402" y="350"/>
                    </a:lnTo>
                    <a:lnTo>
                      <a:pt x="619" y="599"/>
                    </a:lnTo>
                    <a:lnTo>
                      <a:pt x="878" y="876"/>
                    </a:lnTo>
                    <a:lnTo>
                      <a:pt x="1178" y="1175"/>
                    </a:lnTo>
                    <a:lnTo>
                      <a:pt x="1508" y="1489"/>
                    </a:lnTo>
                    <a:lnTo>
                      <a:pt x="1865" y="1810"/>
                    </a:lnTo>
                    <a:lnTo>
                      <a:pt x="2242" y="2134"/>
                    </a:lnTo>
                    <a:lnTo>
                      <a:pt x="2632" y="2452"/>
                    </a:lnTo>
                    <a:lnTo>
                      <a:pt x="3030" y="2761"/>
                    </a:lnTo>
                    <a:lnTo>
                      <a:pt x="3430" y="3050"/>
                    </a:lnTo>
                    <a:lnTo>
                      <a:pt x="3827" y="3316"/>
                    </a:lnTo>
                    <a:lnTo>
                      <a:pt x="4211" y="3551"/>
                    </a:lnTo>
                    <a:lnTo>
                      <a:pt x="4489" y="3701"/>
                    </a:lnTo>
                    <a:lnTo>
                      <a:pt x="4669" y="3789"/>
                    </a:lnTo>
                    <a:lnTo>
                      <a:pt x="4842" y="3866"/>
                    </a:lnTo>
                    <a:lnTo>
                      <a:pt x="5008" y="3931"/>
                    </a:lnTo>
                    <a:lnTo>
                      <a:pt x="5168" y="3982"/>
                    </a:lnTo>
                    <a:lnTo>
                      <a:pt x="5318" y="4020"/>
                    </a:lnTo>
                    <a:lnTo>
                      <a:pt x="5390" y="4033"/>
                    </a:lnTo>
                    <a:lnTo>
                      <a:pt x="5512" y="4051"/>
                    </a:lnTo>
                    <a:lnTo>
                      <a:pt x="5755" y="4078"/>
                    </a:lnTo>
                    <a:lnTo>
                      <a:pt x="5996" y="4091"/>
                    </a:lnTo>
                    <a:lnTo>
                      <a:pt x="6233" y="4093"/>
                    </a:lnTo>
                    <a:lnTo>
                      <a:pt x="6465" y="4084"/>
                    </a:lnTo>
                    <a:lnTo>
                      <a:pt x="6691" y="4067"/>
                    </a:lnTo>
                    <a:lnTo>
                      <a:pt x="6908" y="4043"/>
                    </a:lnTo>
                    <a:lnTo>
                      <a:pt x="7117" y="4013"/>
                    </a:lnTo>
                    <a:lnTo>
                      <a:pt x="7411" y="3958"/>
                    </a:lnTo>
                    <a:lnTo>
                      <a:pt x="7759" y="3878"/>
                    </a:lnTo>
                    <a:lnTo>
                      <a:pt x="8046" y="3796"/>
                    </a:lnTo>
                    <a:lnTo>
                      <a:pt x="8263" y="3724"/>
                    </a:lnTo>
                    <a:lnTo>
                      <a:pt x="8337" y="3697"/>
                    </a:lnTo>
                    <a:lnTo>
                      <a:pt x="8356" y="3693"/>
                    </a:lnTo>
                    <a:lnTo>
                      <a:pt x="8393" y="3694"/>
                    </a:lnTo>
                    <a:lnTo>
                      <a:pt x="8427" y="3708"/>
                    </a:lnTo>
                    <a:lnTo>
                      <a:pt x="8452" y="3736"/>
                    </a:lnTo>
                    <a:lnTo>
                      <a:pt x="8460" y="3754"/>
                    </a:lnTo>
                    <a:lnTo>
                      <a:pt x="8466" y="3773"/>
                    </a:lnTo>
                    <a:lnTo>
                      <a:pt x="8463" y="3810"/>
                    </a:lnTo>
                    <a:lnTo>
                      <a:pt x="8449" y="3843"/>
                    </a:lnTo>
                    <a:lnTo>
                      <a:pt x="8422" y="3869"/>
                    </a:lnTo>
                    <a:lnTo>
                      <a:pt x="8403" y="3876"/>
                    </a:lnTo>
                    <a:lnTo>
                      <a:pt x="8273" y="3924"/>
                    </a:lnTo>
                    <a:lnTo>
                      <a:pt x="7962" y="4020"/>
                    </a:lnTo>
                    <a:lnTo>
                      <a:pt x="7703" y="4089"/>
                    </a:lnTo>
                    <a:lnTo>
                      <a:pt x="7407" y="4154"/>
                    </a:lnTo>
                    <a:lnTo>
                      <a:pt x="7078" y="4212"/>
                    </a:lnTo>
                    <a:lnTo>
                      <a:pt x="6724" y="4256"/>
                    </a:lnTo>
                    <a:lnTo>
                      <a:pt x="6347" y="4282"/>
                    </a:lnTo>
                    <a:lnTo>
                      <a:pt x="6154" y="428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79">
                <a:extLst>
                  <a:ext uri="{FF2B5EF4-FFF2-40B4-BE49-F238E27FC236}">
                    <a16:creationId xmlns:a16="http://schemas.microsoft.com/office/drawing/2014/main" xmlns="" id="{3F168F59-7A0C-4A30-8409-12D7D725E0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24" y="3720"/>
                <a:ext cx="2885" cy="1424"/>
              </a:xfrm>
              <a:custGeom>
                <a:avLst/>
                <a:gdLst>
                  <a:gd name="T0" fmla="*/ 6241 w 8656"/>
                  <a:gd name="T1" fmla="*/ 4271 h 4271"/>
                  <a:gd name="T2" fmla="*/ 5813 w 8656"/>
                  <a:gd name="T3" fmla="*/ 4247 h 4271"/>
                  <a:gd name="T4" fmla="*/ 5488 w 8656"/>
                  <a:gd name="T5" fmla="*/ 4204 h 4271"/>
                  <a:gd name="T6" fmla="*/ 5262 w 8656"/>
                  <a:gd name="T7" fmla="*/ 4153 h 4271"/>
                  <a:gd name="T8" fmla="*/ 4933 w 8656"/>
                  <a:gd name="T9" fmla="*/ 4043 h 4271"/>
                  <a:gd name="T10" fmla="*/ 4581 w 8656"/>
                  <a:gd name="T11" fmla="*/ 3885 h 4271"/>
                  <a:gd name="T12" fmla="*/ 3917 w 8656"/>
                  <a:gd name="T13" fmla="*/ 3520 h 4271"/>
                  <a:gd name="T14" fmla="*/ 3120 w 8656"/>
                  <a:gd name="T15" fmla="*/ 2988 h 4271"/>
                  <a:gd name="T16" fmla="*/ 2320 w 8656"/>
                  <a:gd name="T17" fmla="*/ 2378 h 4271"/>
                  <a:gd name="T18" fmla="*/ 1562 w 8656"/>
                  <a:gd name="T19" fmla="*/ 1736 h 4271"/>
                  <a:gd name="T20" fmla="*/ 883 w 8656"/>
                  <a:gd name="T21" fmla="*/ 1103 h 4271"/>
                  <a:gd name="T22" fmla="*/ 329 w 8656"/>
                  <a:gd name="T23" fmla="*/ 525 h 4271"/>
                  <a:gd name="T24" fmla="*/ 20 w 8656"/>
                  <a:gd name="T25" fmla="*/ 154 h 4271"/>
                  <a:gd name="T26" fmla="*/ 0 w 8656"/>
                  <a:gd name="T27" fmla="*/ 102 h 4271"/>
                  <a:gd name="T28" fmla="*/ 23 w 8656"/>
                  <a:gd name="T29" fmla="*/ 33 h 4271"/>
                  <a:gd name="T30" fmla="*/ 55 w 8656"/>
                  <a:gd name="T31" fmla="*/ 9 h 4271"/>
                  <a:gd name="T32" fmla="*/ 128 w 8656"/>
                  <a:gd name="T33" fmla="*/ 5 h 4271"/>
                  <a:gd name="T34" fmla="*/ 172 w 8656"/>
                  <a:gd name="T35" fmla="*/ 38 h 4271"/>
                  <a:gd name="T36" fmla="*/ 475 w 8656"/>
                  <a:gd name="T37" fmla="*/ 403 h 4271"/>
                  <a:gd name="T38" fmla="*/ 1020 w 8656"/>
                  <a:gd name="T39" fmla="*/ 971 h 4271"/>
                  <a:gd name="T40" fmla="*/ 1683 w 8656"/>
                  <a:gd name="T41" fmla="*/ 1592 h 4271"/>
                  <a:gd name="T42" fmla="*/ 2426 w 8656"/>
                  <a:gd name="T43" fmla="*/ 2225 h 4271"/>
                  <a:gd name="T44" fmla="*/ 3209 w 8656"/>
                  <a:gd name="T45" fmla="*/ 2823 h 4271"/>
                  <a:gd name="T46" fmla="*/ 3987 w 8656"/>
                  <a:gd name="T47" fmla="*/ 3345 h 4271"/>
                  <a:gd name="T48" fmla="*/ 4635 w 8656"/>
                  <a:gd name="T49" fmla="*/ 3703 h 4271"/>
                  <a:gd name="T50" fmla="*/ 4979 w 8656"/>
                  <a:gd name="T51" fmla="*/ 3858 h 4271"/>
                  <a:gd name="T52" fmla="*/ 5299 w 8656"/>
                  <a:gd name="T53" fmla="*/ 3967 h 4271"/>
                  <a:gd name="T54" fmla="*/ 5520 w 8656"/>
                  <a:gd name="T55" fmla="*/ 4016 h 4271"/>
                  <a:gd name="T56" fmla="*/ 5879 w 8656"/>
                  <a:gd name="T57" fmla="*/ 4062 h 4271"/>
                  <a:gd name="T58" fmla="*/ 6350 w 8656"/>
                  <a:gd name="T59" fmla="*/ 4082 h 4271"/>
                  <a:gd name="T60" fmla="*/ 6803 w 8656"/>
                  <a:gd name="T61" fmla="*/ 4063 h 4271"/>
                  <a:gd name="T62" fmla="*/ 7524 w 8656"/>
                  <a:gd name="T63" fmla="*/ 3970 h 4271"/>
                  <a:gd name="T64" fmla="*/ 8187 w 8656"/>
                  <a:gd name="T65" fmla="*/ 3815 h 4271"/>
                  <a:gd name="T66" fmla="*/ 8530 w 8656"/>
                  <a:gd name="T67" fmla="*/ 3707 h 4271"/>
                  <a:gd name="T68" fmla="*/ 8586 w 8656"/>
                  <a:gd name="T69" fmla="*/ 3706 h 4271"/>
                  <a:gd name="T70" fmla="*/ 8643 w 8656"/>
                  <a:gd name="T71" fmla="*/ 3749 h 4271"/>
                  <a:gd name="T72" fmla="*/ 8656 w 8656"/>
                  <a:gd name="T73" fmla="*/ 3786 h 4271"/>
                  <a:gd name="T74" fmla="*/ 8637 w 8656"/>
                  <a:gd name="T75" fmla="*/ 3857 h 4271"/>
                  <a:gd name="T76" fmla="*/ 8592 w 8656"/>
                  <a:gd name="T77" fmla="*/ 3890 h 4271"/>
                  <a:gd name="T78" fmla="*/ 8103 w 8656"/>
                  <a:gd name="T79" fmla="*/ 4036 h 4271"/>
                  <a:gd name="T80" fmla="*/ 7549 w 8656"/>
                  <a:gd name="T81" fmla="*/ 4159 h 4271"/>
                  <a:gd name="T82" fmla="*/ 6890 w 8656"/>
                  <a:gd name="T83" fmla="*/ 4248 h 4271"/>
                  <a:gd name="T84" fmla="*/ 6345 w 8656"/>
                  <a:gd name="T85" fmla="*/ 4271 h 4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656" h="4271">
                    <a:moveTo>
                      <a:pt x="6345" y="4271"/>
                    </a:moveTo>
                    <a:lnTo>
                      <a:pt x="6241" y="4271"/>
                    </a:lnTo>
                    <a:lnTo>
                      <a:pt x="6028" y="4264"/>
                    </a:lnTo>
                    <a:lnTo>
                      <a:pt x="5813" y="4247"/>
                    </a:lnTo>
                    <a:lnTo>
                      <a:pt x="5597" y="4221"/>
                    </a:lnTo>
                    <a:lnTo>
                      <a:pt x="5488" y="4204"/>
                    </a:lnTo>
                    <a:lnTo>
                      <a:pt x="5415" y="4191"/>
                    </a:lnTo>
                    <a:lnTo>
                      <a:pt x="5262" y="4153"/>
                    </a:lnTo>
                    <a:lnTo>
                      <a:pt x="5101" y="4105"/>
                    </a:lnTo>
                    <a:lnTo>
                      <a:pt x="4933" y="4043"/>
                    </a:lnTo>
                    <a:lnTo>
                      <a:pt x="4760" y="3970"/>
                    </a:lnTo>
                    <a:lnTo>
                      <a:pt x="4581" y="3885"/>
                    </a:lnTo>
                    <a:lnTo>
                      <a:pt x="4302" y="3743"/>
                    </a:lnTo>
                    <a:lnTo>
                      <a:pt x="3917" y="3520"/>
                    </a:lnTo>
                    <a:lnTo>
                      <a:pt x="3521" y="3266"/>
                    </a:lnTo>
                    <a:lnTo>
                      <a:pt x="3120" y="2988"/>
                    </a:lnTo>
                    <a:lnTo>
                      <a:pt x="2718" y="2691"/>
                    </a:lnTo>
                    <a:lnTo>
                      <a:pt x="2320" y="2378"/>
                    </a:lnTo>
                    <a:lnTo>
                      <a:pt x="1933" y="2058"/>
                    </a:lnTo>
                    <a:lnTo>
                      <a:pt x="1562" y="1736"/>
                    </a:lnTo>
                    <a:lnTo>
                      <a:pt x="1209" y="1416"/>
                    </a:lnTo>
                    <a:lnTo>
                      <a:pt x="883" y="1103"/>
                    </a:lnTo>
                    <a:lnTo>
                      <a:pt x="588" y="805"/>
                    </a:lnTo>
                    <a:lnTo>
                      <a:pt x="329" y="525"/>
                    </a:lnTo>
                    <a:lnTo>
                      <a:pt x="111" y="270"/>
                    </a:lnTo>
                    <a:lnTo>
                      <a:pt x="20" y="154"/>
                    </a:lnTo>
                    <a:lnTo>
                      <a:pt x="9" y="138"/>
                    </a:lnTo>
                    <a:lnTo>
                      <a:pt x="0" y="102"/>
                    </a:lnTo>
                    <a:lnTo>
                      <a:pt x="5" y="65"/>
                    </a:lnTo>
                    <a:lnTo>
                      <a:pt x="23" y="33"/>
                    </a:lnTo>
                    <a:lnTo>
                      <a:pt x="39" y="20"/>
                    </a:lnTo>
                    <a:lnTo>
                      <a:pt x="55" y="9"/>
                    </a:lnTo>
                    <a:lnTo>
                      <a:pt x="91" y="0"/>
                    </a:lnTo>
                    <a:lnTo>
                      <a:pt x="128" y="5"/>
                    </a:lnTo>
                    <a:lnTo>
                      <a:pt x="160" y="23"/>
                    </a:lnTo>
                    <a:lnTo>
                      <a:pt x="172" y="38"/>
                    </a:lnTo>
                    <a:lnTo>
                      <a:pt x="261" y="152"/>
                    </a:lnTo>
                    <a:lnTo>
                      <a:pt x="475" y="403"/>
                    </a:lnTo>
                    <a:lnTo>
                      <a:pt x="730" y="677"/>
                    </a:lnTo>
                    <a:lnTo>
                      <a:pt x="1020" y="971"/>
                    </a:lnTo>
                    <a:lnTo>
                      <a:pt x="1338" y="1278"/>
                    </a:lnTo>
                    <a:lnTo>
                      <a:pt x="1683" y="1592"/>
                    </a:lnTo>
                    <a:lnTo>
                      <a:pt x="2047" y="1911"/>
                    </a:lnTo>
                    <a:lnTo>
                      <a:pt x="2426" y="2225"/>
                    </a:lnTo>
                    <a:lnTo>
                      <a:pt x="2814" y="2530"/>
                    </a:lnTo>
                    <a:lnTo>
                      <a:pt x="3209" y="2823"/>
                    </a:lnTo>
                    <a:lnTo>
                      <a:pt x="3600" y="3095"/>
                    </a:lnTo>
                    <a:lnTo>
                      <a:pt x="3987" y="3345"/>
                    </a:lnTo>
                    <a:lnTo>
                      <a:pt x="4364" y="3564"/>
                    </a:lnTo>
                    <a:lnTo>
                      <a:pt x="4635" y="3703"/>
                    </a:lnTo>
                    <a:lnTo>
                      <a:pt x="4810" y="3786"/>
                    </a:lnTo>
                    <a:lnTo>
                      <a:pt x="4979" y="3858"/>
                    </a:lnTo>
                    <a:lnTo>
                      <a:pt x="5143" y="3918"/>
                    </a:lnTo>
                    <a:lnTo>
                      <a:pt x="5299" y="3967"/>
                    </a:lnTo>
                    <a:lnTo>
                      <a:pt x="5448" y="4003"/>
                    </a:lnTo>
                    <a:lnTo>
                      <a:pt x="5520" y="4016"/>
                    </a:lnTo>
                    <a:lnTo>
                      <a:pt x="5640" y="4034"/>
                    </a:lnTo>
                    <a:lnTo>
                      <a:pt x="5879" y="4062"/>
                    </a:lnTo>
                    <a:lnTo>
                      <a:pt x="6116" y="4076"/>
                    </a:lnTo>
                    <a:lnTo>
                      <a:pt x="6350" y="4082"/>
                    </a:lnTo>
                    <a:lnTo>
                      <a:pt x="6579" y="4076"/>
                    </a:lnTo>
                    <a:lnTo>
                      <a:pt x="6803" y="4063"/>
                    </a:lnTo>
                    <a:lnTo>
                      <a:pt x="7125" y="4032"/>
                    </a:lnTo>
                    <a:lnTo>
                      <a:pt x="7524" y="3970"/>
                    </a:lnTo>
                    <a:lnTo>
                      <a:pt x="7881" y="3894"/>
                    </a:lnTo>
                    <a:lnTo>
                      <a:pt x="8187" y="3815"/>
                    </a:lnTo>
                    <a:lnTo>
                      <a:pt x="8434" y="3740"/>
                    </a:lnTo>
                    <a:lnTo>
                      <a:pt x="8530" y="3707"/>
                    </a:lnTo>
                    <a:lnTo>
                      <a:pt x="8549" y="3703"/>
                    </a:lnTo>
                    <a:lnTo>
                      <a:pt x="8586" y="3706"/>
                    </a:lnTo>
                    <a:lnTo>
                      <a:pt x="8619" y="3722"/>
                    </a:lnTo>
                    <a:lnTo>
                      <a:pt x="8643" y="3749"/>
                    </a:lnTo>
                    <a:lnTo>
                      <a:pt x="8650" y="3768"/>
                    </a:lnTo>
                    <a:lnTo>
                      <a:pt x="8656" y="3786"/>
                    </a:lnTo>
                    <a:lnTo>
                      <a:pt x="8653" y="3824"/>
                    </a:lnTo>
                    <a:lnTo>
                      <a:pt x="8637" y="3857"/>
                    </a:lnTo>
                    <a:lnTo>
                      <a:pt x="8609" y="3881"/>
                    </a:lnTo>
                    <a:lnTo>
                      <a:pt x="8592" y="3890"/>
                    </a:lnTo>
                    <a:lnTo>
                      <a:pt x="8433" y="3941"/>
                    </a:lnTo>
                    <a:lnTo>
                      <a:pt x="8103" y="4036"/>
                    </a:lnTo>
                    <a:lnTo>
                      <a:pt x="7842" y="4099"/>
                    </a:lnTo>
                    <a:lnTo>
                      <a:pt x="7549" y="4159"/>
                    </a:lnTo>
                    <a:lnTo>
                      <a:pt x="7231" y="4209"/>
                    </a:lnTo>
                    <a:lnTo>
                      <a:pt x="6890" y="4248"/>
                    </a:lnTo>
                    <a:lnTo>
                      <a:pt x="6532" y="4270"/>
                    </a:lnTo>
                    <a:lnTo>
                      <a:pt x="6345" y="427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80">
                <a:extLst>
                  <a:ext uri="{FF2B5EF4-FFF2-40B4-BE49-F238E27FC236}">
                    <a16:creationId xmlns:a16="http://schemas.microsoft.com/office/drawing/2014/main" xmlns="" id="{3BC32348-800E-4266-B819-31F1D62A4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24" y="3589"/>
                <a:ext cx="126" cy="195"/>
              </a:xfrm>
              <a:custGeom>
                <a:avLst/>
                <a:gdLst>
                  <a:gd name="T0" fmla="*/ 94 w 378"/>
                  <a:gd name="T1" fmla="*/ 584 h 584"/>
                  <a:gd name="T2" fmla="*/ 73 w 378"/>
                  <a:gd name="T3" fmla="*/ 583 h 584"/>
                  <a:gd name="T4" fmla="*/ 53 w 378"/>
                  <a:gd name="T5" fmla="*/ 576 h 584"/>
                  <a:gd name="T6" fmla="*/ 36 w 378"/>
                  <a:gd name="T7" fmla="*/ 566 h 584"/>
                  <a:gd name="T8" fmla="*/ 11 w 378"/>
                  <a:gd name="T9" fmla="*/ 538 h 584"/>
                  <a:gd name="T10" fmla="*/ 0 w 378"/>
                  <a:gd name="T11" fmla="*/ 502 h 584"/>
                  <a:gd name="T12" fmla="*/ 1 w 378"/>
                  <a:gd name="T13" fmla="*/ 465 h 584"/>
                  <a:gd name="T14" fmla="*/ 8 w 378"/>
                  <a:gd name="T15" fmla="*/ 448 h 584"/>
                  <a:gd name="T16" fmla="*/ 198 w 378"/>
                  <a:gd name="T17" fmla="*/ 54 h 584"/>
                  <a:gd name="T18" fmla="*/ 208 w 378"/>
                  <a:gd name="T19" fmla="*/ 36 h 584"/>
                  <a:gd name="T20" fmla="*/ 235 w 378"/>
                  <a:gd name="T21" fmla="*/ 12 h 584"/>
                  <a:gd name="T22" fmla="*/ 269 w 378"/>
                  <a:gd name="T23" fmla="*/ 0 h 584"/>
                  <a:gd name="T24" fmla="*/ 307 w 378"/>
                  <a:gd name="T25" fmla="*/ 2 h 584"/>
                  <a:gd name="T26" fmla="*/ 325 w 378"/>
                  <a:gd name="T27" fmla="*/ 9 h 584"/>
                  <a:gd name="T28" fmla="*/ 342 w 378"/>
                  <a:gd name="T29" fmla="*/ 19 h 584"/>
                  <a:gd name="T30" fmla="*/ 367 w 378"/>
                  <a:gd name="T31" fmla="*/ 46 h 584"/>
                  <a:gd name="T32" fmla="*/ 378 w 378"/>
                  <a:gd name="T33" fmla="*/ 82 h 584"/>
                  <a:gd name="T34" fmla="*/ 377 w 378"/>
                  <a:gd name="T35" fmla="*/ 118 h 584"/>
                  <a:gd name="T36" fmla="*/ 370 w 378"/>
                  <a:gd name="T37" fmla="*/ 137 h 584"/>
                  <a:gd name="T38" fmla="*/ 180 w 378"/>
                  <a:gd name="T39" fmla="*/ 531 h 584"/>
                  <a:gd name="T40" fmla="*/ 173 w 378"/>
                  <a:gd name="T41" fmla="*/ 543 h 584"/>
                  <a:gd name="T42" fmla="*/ 156 w 378"/>
                  <a:gd name="T43" fmla="*/ 563 h 584"/>
                  <a:gd name="T44" fmla="*/ 133 w 378"/>
                  <a:gd name="T45" fmla="*/ 577 h 584"/>
                  <a:gd name="T46" fmla="*/ 107 w 378"/>
                  <a:gd name="T47" fmla="*/ 584 h 584"/>
                  <a:gd name="T48" fmla="*/ 94 w 378"/>
                  <a:gd name="T49" fmla="*/ 584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78" h="584">
                    <a:moveTo>
                      <a:pt x="94" y="584"/>
                    </a:moveTo>
                    <a:lnTo>
                      <a:pt x="73" y="583"/>
                    </a:lnTo>
                    <a:lnTo>
                      <a:pt x="53" y="576"/>
                    </a:lnTo>
                    <a:lnTo>
                      <a:pt x="36" y="566"/>
                    </a:lnTo>
                    <a:lnTo>
                      <a:pt x="11" y="538"/>
                    </a:lnTo>
                    <a:lnTo>
                      <a:pt x="0" y="502"/>
                    </a:lnTo>
                    <a:lnTo>
                      <a:pt x="1" y="465"/>
                    </a:lnTo>
                    <a:lnTo>
                      <a:pt x="8" y="448"/>
                    </a:lnTo>
                    <a:lnTo>
                      <a:pt x="198" y="54"/>
                    </a:lnTo>
                    <a:lnTo>
                      <a:pt x="208" y="36"/>
                    </a:lnTo>
                    <a:lnTo>
                      <a:pt x="235" y="12"/>
                    </a:lnTo>
                    <a:lnTo>
                      <a:pt x="269" y="0"/>
                    </a:lnTo>
                    <a:lnTo>
                      <a:pt x="307" y="2"/>
                    </a:lnTo>
                    <a:lnTo>
                      <a:pt x="325" y="9"/>
                    </a:lnTo>
                    <a:lnTo>
                      <a:pt x="342" y="19"/>
                    </a:lnTo>
                    <a:lnTo>
                      <a:pt x="367" y="46"/>
                    </a:lnTo>
                    <a:lnTo>
                      <a:pt x="378" y="82"/>
                    </a:lnTo>
                    <a:lnTo>
                      <a:pt x="377" y="118"/>
                    </a:lnTo>
                    <a:lnTo>
                      <a:pt x="370" y="137"/>
                    </a:lnTo>
                    <a:lnTo>
                      <a:pt x="180" y="531"/>
                    </a:lnTo>
                    <a:lnTo>
                      <a:pt x="173" y="543"/>
                    </a:lnTo>
                    <a:lnTo>
                      <a:pt x="156" y="563"/>
                    </a:lnTo>
                    <a:lnTo>
                      <a:pt x="133" y="577"/>
                    </a:lnTo>
                    <a:lnTo>
                      <a:pt x="107" y="584"/>
                    </a:lnTo>
                    <a:lnTo>
                      <a:pt x="94" y="58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81">
                <a:extLst>
                  <a:ext uri="{FF2B5EF4-FFF2-40B4-BE49-F238E27FC236}">
                    <a16:creationId xmlns:a16="http://schemas.microsoft.com/office/drawing/2014/main" xmlns="" id="{E46B741A-9046-4D5E-958A-42F8893F18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42" y="2911"/>
                <a:ext cx="1529" cy="682"/>
              </a:xfrm>
              <a:custGeom>
                <a:avLst/>
                <a:gdLst>
                  <a:gd name="T0" fmla="*/ 84 w 4586"/>
                  <a:gd name="T1" fmla="*/ 2045 h 2046"/>
                  <a:gd name="T2" fmla="*/ 46 w 4586"/>
                  <a:gd name="T3" fmla="*/ 2032 h 2046"/>
                  <a:gd name="T4" fmla="*/ 9 w 4586"/>
                  <a:gd name="T5" fmla="*/ 1989 h 2046"/>
                  <a:gd name="T6" fmla="*/ 6 w 4586"/>
                  <a:gd name="T7" fmla="*/ 1917 h 2046"/>
                  <a:gd name="T8" fmla="*/ 101 w 4586"/>
                  <a:gd name="T9" fmla="*/ 1765 h 2046"/>
                  <a:gd name="T10" fmla="*/ 426 w 4586"/>
                  <a:gd name="T11" fmla="*/ 1293 h 2046"/>
                  <a:gd name="T12" fmla="*/ 729 w 4586"/>
                  <a:gd name="T13" fmla="*/ 910 h 2046"/>
                  <a:gd name="T14" fmla="*/ 1067 w 4586"/>
                  <a:gd name="T15" fmla="*/ 543 h 2046"/>
                  <a:gd name="T16" fmla="*/ 1487 w 4586"/>
                  <a:gd name="T17" fmla="*/ 182 h 2046"/>
                  <a:gd name="T18" fmla="*/ 1724 w 4586"/>
                  <a:gd name="T19" fmla="*/ 33 h 2046"/>
                  <a:gd name="T20" fmla="*/ 1756 w 4586"/>
                  <a:gd name="T21" fmla="*/ 17 h 2046"/>
                  <a:gd name="T22" fmla="*/ 1792 w 4586"/>
                  <a:gd name="T23" fmla="*/ 5 h 2046"/>
                  <a:gd name="T24" fmla="*/ 1900 w 4586"/>
                  <a:gd name="T25" fmla="*/ 7 h 2046"/>
                  <a:gd name="T26" fmla="*/ 1949 w 4586"/>
                  <a:gd name="T27" fmla="*/ 30 h 2046"/>
                  <a:gd name="T28" fmla="*/ 2016 w 4586"/>
                  <a:gd name="T29" fmla="*/ 93 h 2046"/>
                  <a:gd name="T30" fmla="*/ 2079 w 4586"/>
                  <a:gd name="T31" fmla="*/ 210 h 2046"/>
                  <a:gd name="T32" fmla="*/ 2139 w 4586"/>
                  <a:gd name="T33" fmla="*/ 400 h 2046"/>
                  <a:gd name="T34" fmla="*/ 2240 w 4586"/>
                  <a:gd name="T35" fmla="*/ 699 h 2046"/>
                  <a:gd name="T36" fmla="*/ 2371 w 4586"/>
                  <a:gd name="T37" fmla="*/ 945 h 2046"/>
                  <a:gd name="T38" fmla="*/ 2551 w 4586"/>
                  <a:gd name="T39" fmla="*/ 1137 h 2046"/>
                  <a:gd name="T40" fmla="*/ 2687 w 4586"/>
                  <a:gd name="T41" fmla="*/ 1230 h 2046"/>
                  <a:gd name="T42" fmla="*/ 2807 w 4586"/>
                  <a:gd name="T43" fmla="*/ 1287 h 2046"/>
                  <a:gd name="T44" fmla="*/ 3154 w 4586"/>
                  <a:gd name="T45" fmla="*/ 1408 h 2046"/>
                  <a:gd name="T46" fmla="*/ 3609 w 4586"/>
                  <a:gd name="T47" fmla="*/ 1510 h 2046"/>
                  <a:gd name="T48" fmla="*/ 4033 w 4586"/>
                  <a:gd name="T49" fmla="*/ 1558 h 2046"/>
                  <a:gd name="T50" fmla="*/ 4489 w 4586"/>
                  <a:gd name="T51" fmla="*/ 1567 h 2046"/>
                  <a:gd name="T52" fmla="*/ 4543 w 4586"/>
                  <a:gd name="T53" fmla="*/ 1583 h 2046"/>
                  <a:gd name="T54" fmla="*/ 4585 w 4586"/>
                  <a:gd name="T55" fmla="*/ 1642 h 2046"/>
                  <a:gd name="T56" fmla="*/ 4586 w 4586"/>
                  <a:gd name="T57" fmla="*/ 1680 h 2046"/>
                  <a:gd name="T58" fmla="*/ 4548 w 4586"/>
                  <a:gd name="T59" fmla="*/ 1742 h 2046"/>
                  <a:gd name="T60" fmla="*/ 4493 w 4586"/>
                  <a:gd name="T61" fmla="*/ 1759 h 2046"/>
                  <a:gd name="T62" fmla="*/ 4221 w 4586"/>
                  <a:gd name="T63" fmla="*/ 1758 h 2046"/>
                  <a:gd name="T64" fmla="*/ 3801 w 4586"/>
                  <a:gd name="T65" fmla="*/ 1729 h 2046"/>
                  <a:gd name="T66" fmla="*/ 3339 w 4586"/>
                  <a:gd name="T67" fmla="*/ 1652 h 2046"/>
                  <a:gd name="T68" fmla="*/ 2856 w 4586"/>
                  <a:gd name="T69" fmla="*/ 1512 h 2046"/>
                  <a:gd name="T70" fmla="*/ 2685 w 4586"/>
                  <a:gd name="T71" fmla="*/ 1444 h 2046"/>
                  <a:gd name="T72" fmla="*/ 2508 w 4586"/>
                  <a:gd name="T73" fmla="*/ 1343 h 2046"/>
                  <a:gd name="T74" fmla="*/ 2363 w 4586"/>
                  <a:gd name="T75" fmla="*/ 1227 h 2046"/>
                  <a:gd name="T76" fmla="*/ 2221 w 4586"/>
                  <a:gd name="T77" fmla="*/ 1064 h 2046"/>
                  <a:gd name="T78" fmla="*/ 2068 w 4586"/>
                  <a:gd name="T79" fmla="*/ 783 h 2046"/>
                  <a:gd name="T80" fmla="*/ 1956 w 4586"/>
                  <a:gd name="T81" fmla="*/ 454 h 2046"/>
                  <a:gd name="T82" fmla="*/ 1890 w 4586"/>
                  <a:gd name="T83" fmla="*/ 253 h 2046"/>
                  <a:gd name="T84" fmla="*/ 1848 w 4586"/>
                  <a:gd name="T85" fmla="*/ 193 h 2046"/>
                  <a:gd name="T86" fmla="*/ 1832 w 4586"/>
                  <a:gd name="T87" fmla="*/ 192 h 2046"/>
                  <a:gd name="T88" fmla="*/ 1831 w 4586"/>
                  <a:gd name="T89" fmla="*/ 193 h 2046"/>
                  <a:gd name="T90" fmla="*/ 1633 w 4586"/>
                  <a:gd name="T91" fmla="*/ 314 h 2046"/>
                  <a:gd name="T92" fmla="*/ 1232 w 4586"/>
                  <a:gd name="T93" fmla="*/ 651 h 2046"/>
                  <a:gd name="T94" fmla="*/ 898 w 4586"/>
                  <a:gd name="T95" fmla="*/ 1008 h 2046"/>
                  <a:gd name="T96" fmla="*/ 594 w 4586"/>
                  <a:gd name="T97" fmla="*/ 1388 h 2046"/>
                  <a:gd name="T98" fmla="*/ 264 w 4586"/>
                  <a:gd name="T99" fmla="*/ 1864 h 2046"/>
                  <a:gd name="T100" fmla="*/ 162 w 4586"/>
                  <a:gd name="T101" fmla="*/ 2020 h 2046"/>
                  <a:gd name="T102" fmla="*/ 96 w 4586"/>
                  <a:gd name="T103" fmla="*/ 2046 h 20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586" h="2046">
                    <a:moveTo>
                      <a:pt x="96" y="2046"/>
                    </a:moveTo>
                    <a:lnTo>
                      <a:pt x="84" y="2045"/>
                    </a:lnTo>
                    <a:lnTo>
                      <a:pt x="58" y="2037"/>
                    </a:lnTo>
                    <a:lnTo>
                      <a:pt x="46" y="2032"/>
                    </a:lnTo>
                    <a:lnTo>
                      <a:pt x="31" y="2020"/>
                    </a:lnTo>
                    <a:lnTo>
                      <a:pt x="9" y="1989"/>
                    </a:lnTo>
                    <a:lnTo>
                      <a:pt x="0" y="1953"/>
                    </a:lnTo>
                    <a:lnTo>
                      <a:pt x="6" y="1917"/>
                    </a:lnTo>
                    <a:lnTo>
                      <a:pt x="16" y="1900"/>
                    </a:lnTo>
                    <a:lnTo>
                      <a:pt x="101" y="1765"/>
                    </a:lnTo>
                    <a:lnTo>
                      <a:pt x="266" y="1517"/>
                    </a:lnTo>
                    <a:lnTo>
                      <a:pt x="426" y="1293"/>
                    </a:lnTo>
                    <a:lnTo>
                      <a:pt x="581" y="1091"/>
                    </a:lnTo>
                    <a:lnTo>
                      <a:pt x="729" y="910"/>
                    </a:lnTo>
                    <a:lnTo>
                      <a:pt x="871" y="750"/>
                    </a:lnTo>
                    <a:lnTo>
                      <a:pt x="1067" y="543"/>
                    </a:lnTo>
                    <a:lnTo>
                      <a:pt x="1298" y="332"/>
                    </a:lnTo>
                    <a:lnTo>
                      <a:pt x="1487" y="182"/>
                    </a:lnTo>
                    <a:lnTo>
                      <a:pt x="1632" y="86"/>
                    </a:lnTo>
                    <a:lnTo>
                      <a:pt x="1724" y="33"/>
                    </a:lnTo>
                    <a:lnTo>
                      <a:pt x="1746" y="23"/>
                    </a:lnTo>
                    <a:lnTo>
                      <a:pt x="1756" y="17"/>
                    </a:lnTo>
                    <a:lnTo>
                      <a:pt x="1767" y="12"/>
                    </a:lnTo>
                    <a:lnTo>
                      <a:pt x="1792" y="5"/>
                    </a:lnTo>
                    <a:lnTo>
                      <a:pt x="1841" y="0"/>
                    </a:lnTo>
                    <a:lnTo>
                      <a:pt x="1900" y="7"/>
                    </a:lnTo>
                    <a:lnTo>
                      <a:pt x="1927" y="18"/>
                    </a:lnTo>
                    <a:lnTo>
                      <a:pt x="1949" y="30"/>
                    </a:lnTo>
                    <a:lnTo>
                      <a:pt x="1984" y="57"/>
                    </a:lnTo>
                    <a:lnTo>
                      <a:pt x="2016" y="93"/>
                    </a:lnTo>
                    <a:lnTo>
                      <a:pt x="2045" y="134"/>
                    </a:lnTo>
                    <a:lnTo>
                      <a:pt x="2079" y="210"/>
                    </a:lnTo>
                    <a:lnTo>
                      <a:pt x="2119" y="332"/>
                    </a:lnTo>
                    <a:lnTo>
                      <a:pt x="2139" y="400"/>
                    </a:lnTo>
                    <a:lnTo>
                      <a:pt x="2174" y="514"/>
                    </a:lnTo>
                    <a:lnTo>
                      <a:pt x="2240" y="699"/>
                    </a:lnTo>
                    <a:lnTo>
                      <a:pt x="2297" y="823"/>
                    </a:lnTo>
                    <a:lnTo>
                      <a:pt x="2371" y="945"/>
                    </a:lnTo>
                    <a:lnTo>
                      <a:pt x="2465" y="1059"/>
                    </a:lnTo>
                    <a:lnTo>
                      <a:pt x="2551" y="1137"/>
                    </a:lnTo>
                    <a:lnTo>
                      <a:pt x="2615" y="1186"/>
                    </a:lnTo>
                    <a:lnTo>
                      <a:pt x="2687" y="1230"/>
                    </a:lnTo>
                    <a:lnTo>
                      <a:pt x="2766" y="1270"/>
                    </a:lnTo>
                    <a:lnTo>
                      <a:pt x="2807" y="1287"/>
                    </a:lnTo>
                    <a:lnTo>
                      <a:pt x="2923" y="1333"/>
                    </a:lnTo>
                    <a:lnTo>
                      <a:pt x="3154" y="1408"/>
                    </a:lnTo>
                    <a:lnTo>
                      <a:pt x="3384" y="1467"/>
                    </a:lnTo>
                    <a:lnTo>
                      <a:pt x="3609" y="1510"/>
                    </a:lnTo>
                    <a:lnTo>
                      <a:pt x="3825" y="1540"/>
                    </a:lnTo>
                    <a:lnTo>
                      <a:pt x="4033" y="1558"/>
                    </a:lnTo>
                    <a:lnTo>
                      <a:pt x="4321" y="1570"/>
                    </a:lnTo>
                    <a:lnTo>
                      <a:pt x="4489" y="1567"/>
                    </a:lnTo>
                    <a:lnTo>
                      <a:pt x="4509" y="1570"/>
                    </a:lnTo>
                    <a:lnTo>
                      <a:pt x="4543" y="1583"/>
                    </a:lnTo>
                    <a:lnTo>
                      <a:pt x="4569" y="1609"/>
                    </a:lnTo>
                    <a:lnTo>
                      <a:pt x="4585" y="1642"/>
                    </a:lnTo>
                    <a:lnTo>
                      <a:pt x="4586" y="1660"/>
                    </a:lnTo>
                    <a:lnTo>
                      <a:pt x="4586" y="1680"/>
                    </a:lnTo>
                    <a:lnTo>
                      <a:pt x="4572" y="1715"/>
                    </a:lnTo>
                    <a:lnTo>
                      <a:pt x="4548" y="1742"/>
                    </a:lnTo>
                    <a:lnTo>
                      <a:pt x="4513" y="1756"/>
                    </a:lnTo>
                    <a:lnTo>
                      <a:pt x="4493" y="1759"/>
                    </a:lnTo>
                    <a:lnTo>
                      <a:pt x="4409" y="1761"/>
                    </a:lnTo>
                    <a:lnTo>
                      <a:pt x="4221" y="1758"/>
                    </a:lnTo>
                    <a:lnTo>
                      <a:pt x="4019" y="1749"/>
                    </a:lnTo>
                    <a:lnTo>
                      <a:pt x="3801" y="1729"/>
                    </a:lnTo>
                    <a:lnTo>
                      <a:pt x="3574" y="1697"/>
                    </a:lnTo>
                    <a:lnTo>
                      <a:pt x="3339" y="1652"/>
                    </a:lnTo>
                    <a:lnTo>
                      <a:pt x="3098" y="1591"/>
                    </a:lnTo>
                    <a:lnTo>
                      <a:pt x="2856" y="1512"/>
                    </a:lnTo>
                    <a:lnTo>
                      <a:pt x="2736" y="1465"/>
                    </a:lnTo>
                    <a:lnTo>
                      <a:pt x="2685" y="1444"/>
                    </a:lnTo>
                    <a:lnTo>
                      <a:pt x="2592" y="1396"/>
                    </a:lnTo>
                    <a:lnTo>
                      <a:pt x="2508" y="1343"/>
                    </a:lnTo>
                    <a:lnTo>
                      <a:pt x="2432" y="1287"/>
                    </a:lnTo>
                    <a:lnTo>
                      <a:pt x="2363" y="1227"/>
                    </a:lnTo>
                    <a:lnTo>
                      <a:pt x="2301" y="1163"/>
                    </a:lnTo>
                    <a:lnTo>
                      <a:pt x="2221" y="1064"/>
                    </a:lnTo>
                    <a:lnTo>
                      <a:pt x="2135" y="925"/>
                    </a:lnTo>
                    <a:lnTo>
                      <a:pt x="2068" y="783"/>
                    </a:lnTo>
                    <a:lnTo>
                      <a:pt x="1993" y="576"/>
                    </a:lnTo>
                    <a:lnTo>
                      <a:pt x="1956" y="454"/>
                    </a:lnTo>
                    <a:lnTo>
                      <a:pt x="1931" y="371"/>
                    </a:lnTo>
                    <a:lnTo>
                      <a:pt x="1890" y="253"/>
                    </a:lnTo>
                    <a:lnTo>
                      <a:pt x="1863" y="203"/>
                    </a:lnTo>
                    <a:lnTo>
                      <a:pt x="1848" y="193"/>
                    </a:lnTo>
                    <a:lnTo>
                      <a:pt x="1844" y="192"/>
                    </a:lnTo>
                    <a:lnTo>
                      <a:pt x="1832" y="192"/>
                    </a:lnTo>
                    <a:lnTo>
                      <a:pt x="1832" y="193"/>
                    </a:lnTo>
                    <a:lnTo>
                      <a:pt x="1831" y="193"/>
                    </a:lnTo>
                    <a:lnTo>
                      <a:pt x="1807" y="205"/>
                    </a:lnTo>
                    <a:lnTo>
                      <a:pt x="1633" y="314"/>
                    </a:lnTo>
                    <a:lnTo>
                      <a:pt x="1455" y="450"/>
                    </a:lnTo>
                    <a:lnTo>
                      <a:pt x="1232" y="651"/>
                    </a:lnTo>
                    <a:lnTo>
                      <a:pt x="1038" y="851"/>
                    </a:lnTo>
                    <a:lnTo>
                      <a:pt x="898" y="1008"/>
                    </a:lnTo>
                    <a:lnTo>
                      <a:pt x="749" y="1187"/>
                    </a:lnTo>
                    <a:lnTo>
                      <a:pt x="594" y="1388"/>
                    </a:lnTo>
                    <a:lnTo>
                      <a:pt x="432" y="1614"/>
                    </a:lnTo>
                    <a:lnTo>
                      <a:pt x="264" y="1864"/>
                    </a:lnTo>
                    <a:lnTo>
                      <a:pt x="178" y="2000"/>
                    </a:lnTo>
                    <a:lnTo>
                      <a:pt x="162" y="2020"/>
                    </a:lnTo>
                    <a:lnTo>
                      <a:pt x="121" y="2043"/>
                    </a:lnTo>
                    <a:lnTo>
                      <a:pt x="96" y="204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82">
                <a:extLst>
                  <a:ext uri="{FF2B5EF4-FFF2-40B4-BE49-F238E27FC236}">
                    <a16:creationId xmlns:a16="http://schemas.microsoft.com/office/drawing/2014/main" xmlns="" id="{D185D49A-47F0-44FE-93B2-99052E381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86" y="3035"/>
                <a:ext cx="846" cy="556"/>
              </a:xfrm>
              <a:custGeom>
                <a:avLst/>
                <a:gdLst>
                  <a:gd name="T0" fmla="*/ 2440 w 2537"/>
                  <a:gd name="T1" fmla="*/ 1668 h 1668"/>
                  <a:gd name="T2" fmla="*/ 2335 w 2537"/>
                  <a:gd name="T3" fmla="*/ 1662 h 1668"/>
                  <a:gd name="T4" fmla="*/ 1942 w 2537"/>
                  <a:gd name="T5" fmla="*/ 1619 h 1668"/>
                  <a:gd name="T6" fmla="*/ 1568 w 2537"/>
                  <a:gd name="T7" fmla="*/ 1549 h 1668"/>
                  <a:gd name="T8" fmla="*/ 1212 w 2537"/>
                  <a:gd name="T9" fmla="*/ 1452 h 1668"/>
                  <a:gd name="T10" fmla="*/ 959 w 2537"/>
                  <a:gd name="T11" fmla="*/ 1358 h 1668"/>
                  <a:gd name="T12" fmla="*/ 782 w 2537"/>
                  <a:gd name="T13" fmla="*/ 1275 h 1668"/>
                  <a:gd name="T14" fmla="*/ 584 w 2537"/>
                  <a:gd name="T15" fmla="*/ 1142 h 1668"/>
                  <a:gd name="T16" fmla="*/ 425 w 2537"/>
                  <a:gd name="T17" fmla="*/ 993 h 1668"/>
                  <a:gd name="T18" fmla="*/ 299 w 2537"/>
                  <a:gd name="T19" fmla="*/ 831 h 1668"/>
                  <a:gd name="T20" fmla="*/ 143 w 2537"/>
                  <a:gd name="T21" fmla="*/ 541 h 1668"/>
                  <a:gd name="T22" fmla="*/ 14 w 2537"/>
                  <a:gd name="T23" fmla="*/ 167 h 1668"/>
                  <a:gd name="T24" fmla="*/ 4 w 2537"/>
                  <a:gd name="T25" fmla="*/ 135 h 1668"/>
                  <a:gd name="T26" fmla="*/ 1 w 2537"/>
                  <a:gd name="T27" fmla="*/ 76 h 1668"/>
                  <a:gd name="T28" fmla="*/ 44 w 2537"/>
                  <a:gd name="T29" fmla="*/ 13 h 1668"/>
                  <a:gd name="T30" fmla="*/ 81 w 2537"/>
                  <a:gd name="T31" fmla="*/ 0 h 1668"/>
                  <a:gd name="T32" fmla="*/ 149 w 2537"/>
                  <a:gd name="T33" fmla="*/ 13 h 1668"/>
                  <a:gd name="T34" fmla="*/ 180 w 2537"/>
                  <a:gd name="T35" fmla="*/ 56 h 1668"/>
                  <a:gd name="T36" fmla="*/ 233 w 2537"/>
                  <a:gd name="T37" fmla="*/ 234 h 1668"/>
                  <a:gd name="T38" fmla="*/ 387 w 2537"/>
                  <a:gd name="T39" fmla="*/ 606 h 1668"/>
                  <a:gd name="T40" fmla="*/ 564 w 2537"/>
                  <a:gd name="T41" fmla="*/ 861 h 1668"/>
                  <a:gd name="T42" fmla="*/ 703 w 2537"/>
                  <a:gd name="T43" fmla="*/ 993 h 1668"/>
                  <a:gd name="T44" fmla="*/ 877 w 2537"/>
                  <a:gd name="T45" fmla="*/ 1109 h 1668"/>
                  <a:gd name="T46" fmla="*/ 1030 w 2537"/>
                  <a:gd name="T47" fmla="*/ 1182 h 1668"/>
                  <a:gd name="T48" fmla="*/ 1273 w 2537"/>
                  <a:gd name="T49" fmla="*/ 1270 h 1668"/>
                  <a:gd name="T50" fmla="*/ 1612 w 2537"/>
                  <a:gd name="T51" fmla="*/ 1364 h 1668"/>
                  <a:gd name="T52" fmla="*/ 1972 w 2537"/>
                  <a:gd name="T53" fmla="*/ 1432 h 1668"/>
                  <a:gd name="T54" fmla="*/ 2349 w 2537"/>
                  <a:gd name="T55" fmla="*/ 1472 h 1668"/>
                  <a:gd name="T56" fmla="*/ 2465 w 2537"/>
                  <a:gd name="T57" fmla="*/ 1479 h 1668"/>
                  <a:gd name="T58" fmla="*/ 2523 w 2537"/>
                  <a:gd name="T59" fmla="*/ 1522 h 1668"/>
                  <a:gd name="T60" fmla="*/ 2537 w 2537"/>
                  <a:gd name="T61" fmla="*/ 1576 h 1668"/>
                  <a:gd name="T62" fmla="*/ 2520 w 2537"/>
                  <a:gd name="T63" fmla="*/ 1628 h 1668"/>
                  <a:gd name="T64" fmla="*/ 2460 w 2537"/>
                  <a:gd name="T65" fmla="*/ 1667 h 1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37" h="1668">
                    <a:moveTo>
                      <a:pt x="2441" y="1668"/>
                    </a:moveTo>
                    <a:lnTo>
                      <a:pt x="2440" y="1668"/>
                    </a:lnTo>
                    <a:lnTo>
                      <a:pt x="2437" y="1668"/>
                    </a:lnTo>
                    <a:lnTo>
                      <a:pt x="2335" y="1662"/>
                    </a:lnTo>
                    <a:lnTo>
                      <a:pt x="2137" y="1645"/>
                    </a:lnTo>
                    <a:lnTo>
                      <a:pt x="1942" y="1619"/>
                    </a:lnTo>
                    <a:lnTo>
                      <a:pt x="1753" y="1588"/>
                    </a:lnTo>
                    <a:lnTo>
                      <a:pt x="1568" y="1549"/>
                    </a:lnTo>
                    <a:lnTo>
                      <a:pt x="1387" y="1503"/>
                    </a:lnTo>
                    <a:lnTo>
                      <a:pt x="1212" y="1452"/>
                    </a:lnTo>
                    <a:lnTo>
                      <a:pt x="1042" y="1391"/>
                    </a:lnTo>
                    <a:lnTo>
                      <a:pt x="959" y="1358"/>
                    </a:lnTo>
                    <a:lnTo>
                      <a:pt x="897" y="1333"/>
                    </a:lnTo>
                    <a:lnTo>
                      <a:pt x="782" y="1275"/>
                    </a:lnTo>
                    <a:lnTo>
                      <a:pt x="679" y="1211"/>
                    </a:lnTo>
                    <a:lnTo>
                      <a:pt x="584" y="1142"/>
                    </a:lnTo>
                    <a:lnTo>
                      <a:pt x="501" y="1069"/>
                    </a:lnTo>
                    <a:lnTo>
                      <a:pt x="425" y="993"/>
                    </a:lnTo>
                    <a:lnTo>
                      <a:pt x="359" y="912"/>
                    </a:lnTo>
                    <a:lnTo>
                      <a:pt x="299" y="831"/>
                    </a:lnTo>
                    <a:lnTo>
                      <a:pt x="223" y="706"/>
                    </a:lnTo>
                    <a:lnTo>
                      <a:pt x="143" y="541"/>
                    </a:lnTo>
                    <a:lnTo>
                      <a:pt x="54" y="303"/>
                    </a:lnTo>
                    <a:lnTo>
                      <a:pt x="14" y="167"/>
                    </a:lnTo>
                    <a:lnTo>
                      <a:pt x="10" y="151"/>
                    </a:lnTo>
                    <a:lnTo>
                      <a:pt x="4" y="135"/>
                    </a:lnTo>
                    <a:lnTo>
                      <a:pt x="0" y="115"/>
                    </a:lnTo>
                    <a:lnTo>
                      <a:pt x="1" y="76"/>
                    </a:lnTo>
                    <a:lnTo>
                      <a:pt x="17" y="41"/>
                    </a:lnTo>
                    <a:lnTo>
                      <a:pt x="44" y="13"/>
                    </a:lnTo>
                    <a:lnTo>
                      <a:pt x="61" y="5"/>
                    </a:lnTo>
                    <a:lnTo>
                      <a:pt x="81" y="0"/>
                    </a:lnTo>
                    <a:lnTo>
                      <a:pt x="117" y="0"/>
                    </a:lnTo>
                    <a:lnTo>
                      <a:pt x="149" y="13"/>
                    </a:lnTo>
                    <a:lnTo>
                      <a:pt x="173" y="39"/>
                    </a:lnTo>
                    <a:lnTo>
                      <a:pt x="180" y="56"/>
                    </a:lnTo>
                    <a:lnTo>
                      <a:pt x="195" y="101"/>
                    </a:lnTo>
                    <a:lnTo>
                      <a:pt x="233" y="234"/>
                    </a:lnTo>
                    <a:lnTo>
                      <a:pt x="314" y="455"/>
                    </a:lnTo>
                    <a:lnTo>
                      <a:pt x="387" y="606"/>
                    </a:lnTo>
                    <a:lnTo>
                      <a:pt x="478" y="755"/>
                    </a:lnTo>
                    <a:lnTo>
                      <a:pt x="564" y="861"/>
                    </a:lnTo>
                    <a:lnTo>
                      <a:pt x="630" y="928"/>
                    </a:lnTo>
                    <a:lnTo>
                      <a:pt x="703" y="993"/>
                    </a:lnTo>
                    <a:lnTo>
                      <a:pt x="785" y="1053"/>
                    </a:lnTo>
                    <a:lnTo>
                      <a:pt x="877" y="1109"/>
                    </a:lnTo>
                    <a:lnTo>
                      <a:pt x="976" y="1159"/>
                    </a:lnTo>
                    <a:lnTo>
                      <a:pt x="1030" y="1182"/>
                    </a:lnTo>
                    <a:lnTo>
                      <a:pt x="1109" y="1212"/>
                    </a:lnTo>
                    <a:lnTo>
                      <a:pt x="1273" y="1270"/>
                    </a:lnTo>
                    <a:lnTo>
                      <a:pt x="1440" y="1320"/>
                    </a:lnTo>
                    <a:lnTo>
                      <a:pt x="1612" y="1364"/>
                    </a:lnTo>
                    <a:lnTo>
                      <a:pt x="1790" y="1401"/>
                    </a:lnTo>
                    <a:lnTo>
                      <a:pt x="1972" y="1432"/>
                    </a:lnTo>
                    <a:lnTo>
                      <a:pt x="2159" y="1455"/>
                    </a:lnTo>
                    <a:lnTo>
                      <a:pt x="2349" y="1472"/>
                    </a:lnTo>
                    <a:lnTo>
                      <a:pt x="2445" y="1476"/>
                    </a:lnTo>
                    <a:lnTo>
                      <a:pt x="2465" y="1479"/>
                    </a:lnTo>
                    <a:lnTo>
                      <a:pt x="2498" y="1495"/>
                    </a:lnTo>
                    <a:lnTo>
                      <a:pt x="2523" y="1522"/>
                    </a:lnTo>
                    <a:lnTo>
                      <a:pt x="2536" y="1558"/>
                    </a:lnTo>
                    <a:lnTo>
                      <a:pt x="2537" y="1576"/>
                    </a:lnTo>
                    <a:lnTo>
                      <a:pt x="2534" y="1595"/>
                    </a:lnTo>
                    <a:lnTo>
                      <a:pt x="2520" y="1628"/>
                    </a:lnTo>
                    <a:lnTo>
                      <a:pt x="2494" y="1652"/>
                    </a:lnTo>
                    <a:lnTo>
                      <a:pt x="2460" y="1667"/>
                    </a:lnTo>
                    <a:lnTo>
                      <a:pt x="2441" y="166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83">
                <a:extLst>
                  <a:ext uri="{FF2B5EF4-FFF2-40B4-BE49-F238E27FC236}">
                    <a16:creationId xmlns:a16="http://schemas.microsoft.com/office/drawing/2014/main" xmlns="" id="{DE6136C5-0682-4B3E-89F5-4AAA087D40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" y="4214"/>
                <a:ext cx="849" cy="605"/>
              </a:xfrm>
              <a:custGeom>
                <a:avLst/>
                <a:gdLst>
                  <a:gd name="T0" fmla="*/ 2438 w 2546"/>
                  <a:gd name="T1" fmla="*/ 1815 h 1815"/>
                  <a:gd name="T2" fmla="*/ 2414 w 2546"/>
                  <a:gd name="T3" fmla="*/ 1811 h 1815"/>
                  <a:gd name="T4" fmla="*/ 2360 w 2546"/>
                  <a:gd name="T5" fmla="*/ 1764 h 1815"/>
                  <a:gd name="T6" fmla="*/ 2349 w 2546"/>
                  <a:gd name="T7" fmla="*/ 1708 h 1815"/>
                  <a:gd name="T8" fmla="*/ 2354 w 2546"/>
                  <a:gd name="T9" fmla="*/ 1587 h 1815"/>
                  <a:gd name="T10" fmla="*/ 2322 w 2546"/>
                  <a:gd name="T11" fmla="*/ 1375 h 1815"/>
                  <a:gd name="T12" fmla="*/ 2239 w 2546"/>
                  <a:gd name="T13" fmla="*/ 1203 h 1815"/>
                  <a:gd name="T14" fmla="*/ 2190 w 2546"/>
                  <a:gd name="T15" fmla="*/ 1151 h 1815"/>
                  <a:gd name="T16" fmla="*/ 2044 w 2546"/>
                  <a:gd name="T17" fmla="*/ 1077 h 1815"/>
                  <a:gd name="T18" fmla="*/ 1561 w 2546"/>
                  <a:gd name="T19" fmla="*/ 925 h 1815"/>
                  <a:gd name="T20" fmla="*/ 1015 w 2546"/>
                  <a:gd name="T21" fmla="*/ 758 h 1815"/>
                  <a:gd name="T22" fmla="*/ 586 w 2546"/>
                  <a:gd name="T23" fmla="*/ 586 h 1815"/>
                  <a:gd name="T24" fmla="*/ 262 w 2546"/>
                  <a:gd name="T25" fmla="*/ 394 h 1815"/>
                  <a:gd name="T26" fmla="*/ 110 w 2546"/>
                  <a:gd name="T27" fmla="*/ 262 h 1815"/>
                  <a:gd name="T28" fmla="*/ 19 w 2546"/>
                  <a:gd name="T29" fmla="*/ 150 h 1815"/>
                  <a:gd name="T30" fmla="*/ 0 w 2546"/>
                  <a:gd name="T31" fmla="*/ 97 h 1815"/>
                  <a:gd name="T32" fmla="*/ 26 w 2546"/>
                  <a:gd name="T33" fmla="*/ 30 h 1815"/>
                  <a:gd name="T34" fmla="*/ 59 w 2546"/>
                  <a:gd name="T35" fmla="*/ 7 h 1815"/>
                  <a:gd name="T36" fmla="*/ 130 w 2546"/>
                  <a:gd name="T37" fmla="*/ 6 h 1815"/>
                  <a:gd name="T38" fmla="*/ 175 w 2546"/>
                  <a:gd name="T39" fmla="*/ 40 h 1815"/>
                  <a:gd name="T40" fmla="*/ 255 w 2546"/>
                  <a:gd name="T41" fmla="*/ 137 h 1815"/>
                  <a:gd name="T42" fmla="*/ 393 w 2546"/>
                  <a:gd name="T43" fmla="*/ 254 h 1815"/>
                  <a:gd name="T44" fmla="*/ 694 w 2546"/>
                  <a:gd name="T45" fmla="*/ 426 h 1815"/>
                  <a:gd name="T46" fmla="*/ 1097 w 2546"/>
                  <a:gd name="T47" fmla="*/ 583 h 1815"/>
                  <a:gd name="T48" fmla="*/ 1614 w 2546"/>
                  <a:gd name="T49" fmla="*/ 741 h 1815"/>
                  <a:gd name="T50" fmla="*/ 1968 w 2546"/>
                  <a:gd name="T51" fmla="*/ 847 h 1815"/>
                  <a:gd name="T52" fmla="*/ 2263 w 2546"/>
                  <a:gd name="T53" fmla="*/ 972 h 1815"/>
                  <a:gd name="T54" fmla="*/ 2342 w 2546"/>
                  <a:gd name="T55" fmla="*/ 1032 h 1815"/>
                  <a:gd name="T56" fmla="*/ 2405 w 2546"/>
                  <a:gd name="T57" fmla="*/ 1108 h 1815"/>
                  <a:gd name="T58" fmla="*/ 2500 w 2546"/>
                  <a:gd name="T59" fmla="*/ 1305 h 1815"/>
                  <a:gd name="T60" fmla="*/ 2542 w 2546"/>
                  <a:gd name="T61" fmla="*/ 1524 h 1815"/>
                  <a:gd name="T62" fmla="*/ 2542 w 2546"/>
                  <a:gd name="T63" fmla="*/ 1712 h 1815"/>
                  <a:gd name="T64" fmla="*/ 2536 w 2546"/>
                  <a:gd name="T65" fmla="*/ 1749 h 1815"/>
                  <a:gd name="T66" fmla="*/ 2494 w 2546"/>
                  <a:gd name="T67" fmla="*/ 1802 h 1815"/>
                  <a:gd name="T68" fmla="*/ 2444 w 2546"/>
                  <a:gd name="T69" fmla="*/ 1815 h 1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46" h="1815">
                    <a:moveTo>
                      <a:pt x="2444" y="1815"/>
                    </a:moveTo>
                    <a:lnTo>
                      <a:pt x="2438" y="1815"/>
                    </a:lnTo>
                    <a:lnTo>
                      <a:pt x="2433" y="1815"/>
                    </a:lnTo>
                    <a:lnTo>
                      <a:pt x="2414" y="1811"/>
                    </a:lnTo>
                    <a:lnTo>
                      <a:pt x="2381" y="1792"/>
                    </a:lnTo>
                    <a:lnTo>
                      <a:pt x="2360" y="1764"/>
                    </a:lnTo>
                    <a:lnTo>
                      <a:pt x="2349" y="1728"/>
                    </a:lnTo>
                    <a:lnTo>
                      <a:pt x="2349" y="1708"/>
                    </a:lnTo>
                    <a:lnTo>
                      <a:pt x="2351" y="1696"/>
                    </a:lnTo>
                    <a:lnTo>
                      <a:pt x="2354" y="1587"/>
                    </a:lnTo>
                    <a:lnTo>
                      <a:pt x="2341" y="1464"/>
                    </a:lnTo>
                    <a:lnTo>
                      <a:pt x="2322" y="1375"/>
                    </a:lnTo>
                    <a:lnTo>
                      <a:pt x="2288" y="1286"/>
                    </a:lnTo>
                    <a:lnTo>
                      <a:pt x="2239" y="1203"/>
                    </a:lnTo>
                    <a:lnTo>
                      <a:pt x="2206" y="1166"/>
                    </a:lnTo>
                    <a:lnTo>
                      <a:pt x="2190" y="1151"/>
                    </a:lnTo>
                    <a:lnTo>
                      <a:pt x="2143" y="1121"/>
                    </a:lnTo>
                    <a:lnTo>
                      <a:pt x="2044" y="1077"/>
                    </a:lnTo>
                    <a:lnTo>
                      <a:pt x="1772" y="985"/>
                    </a:lnTo>
                    <a:lnTo>
                      <a:pt x="1561" y="925"/>
                    </a:lnTo>
                    <a:lnTo>
                      <a:pt x="1347" y="863"/>
                    </a:lnTo>
                    <a:lnTo>
                      <a:pt x="1015" y="758"/>
                    </a:lnTo>
                    <a:lnTo>
                      <a:pt x="796" y="678"/>
                    </a:lnTo>
                    <a:lnTo>
                      <a:pt x="586" y="586"/>
                    </a:lnTo>
                    <a:lnTo>
                      <a:pt x="393" y="482"/>
                    </a:lnTo>
                    <a:lnTo>
                      <a:pt x="262" y="394"/>
                    </a:lnTo>
                    <a:lnTo>
                      <a:pt x="182" y="330"/>
                    </a:lnTo>
                    <a:lnTo>
                      <a:pt x="110" y="262"/>
                    </a:lnTo>
                    <a:lnTo>
                      <a:pt x="46" y="189"/>
                    </a:lnTo>
                    <a:lnTo>
                      <a:pt x="19" y="150"/>
                    </a:lnTo>
                    <a:lnTo>
                      <a:pt x="8" y="133"/>
                    </a:lnTo>
                    <a:lnTo>
                      <a:pt x="0" y="97"/>
                    </a:lnTo>
                    <a:lnTo>
                      <a:pt x="7" y="61"/>
                    </a:lnTo>
                    <a:lnTo>
                      <a:pt x="26" y="30"/>
                    </a:lnTo>
                    <a:lnTo>
                      <a:pt x="41" y="17"/>
                    </a:lnTo>
                    <a:lnTo>
                      <a:pt x="59" y="7"/>
                    </a:lnTo>
                    <a:lnTo>
                      <a:pt x="95" y="0"/>
                    </a:lnTo>
                    <a:lnTo>
                      <a:pt x="130" y="6"/>
                    </a:lnTo>
                    <a:lnTo>
                      <a:pt x="162" y="26"/>
                    </a:lnTo>
                    <a:lnTo>
                      <a:pt x="175" y="40"/>
                    </a:lnTo>
                    <a:lnTo>
                      <a:pt x="199" y="74"/>
                    </a:lnTo>
                    <a:lnTo>
                      <a:pt x="255" y="137"/>
                    </a:lnTo>
                    <a:lnTo>
                      <a:pt x="321" y="198"/>
                    </a:lnTo>
                    <a:lnTo>
                      <a:pt x="393" y="254"/>
                    </a:lnTo>
                    <a:lnTo>
                      <a:pt x="513" y="332"/>
                    </a:lnTo>
                    <a:lnTo>
                      <a:pt x="694" y="426"/>
                    </a:lnTo>
                    <a:lnTo>
                      <a:pt x="890" y="510"/>
                    </a:lnTo>
                    <a:lnTo>
                      <a:pt x="1097" y="583"/>
                    </a:lnTo>
                    <a:lnTo>
                      <a:pt x="1412" y="682"/>
                    </a:lnTo>
                    <a:lnTo>
                      <a:pt x="1614" y="741"/>
                    </a:lnTo>
                    <a:lnTo>
                      <a:pt x="1740" y="778"/>
                    </a:lnTo>
                    <a:lnTo>
                      <a:pt x="1968" y="847"/>
                    </a:lnTo>
                    <a:lnTo>
                      <a:pt x="2156" y="916"/>
                    </a:lnTo>
                    <a:lnTo>
                      <a:pt x="2263" y="972"/>
                    </a:lnTo>
                    <a:lnTo>
                      <a:pt x="2321" y="1011"/>
                    </a:lnTo>
                    <a:lnTo>
                      <a:pt x="2342" y="1032"/>
                    </a:lnTo>
                    <a:lnTo>
                      <a:pt x="2365" y="1057"/>
                    </a:lnTo>
                    <a:lnTo>
                      <a:pt x="2405" y="1108"/>
                    </a:lnTo>
                    <a:lnTo>
                      <a:pt x="2454" y="1190"/>
                    </a:lnTo>
                    <a:lnTo>
                      <a:pt x="2500" y="1305"/>
                    </a:lnTo>
                    <a:lnTo>
                      <a:pt x="2527" y="1418"/>
                    </a:lnTo>
                    <a:lnTo>
                      <a:pt x="2542" y="1524"/>
                    </a:lnTo>
                    <a:lnTo>
                      <a:pt x="2546" y="1615"/>
                    </a:lnTo>
                    <a:lnTo>
                      <a:pt x="2542" y="1712"/>
                    </a:lnTo>
                    <a:lnTo>
                      <a:pt x="2539" y="1732"/>
                    </a:lnTo>
                    <a:lnTo>
                      <a:pt x="2536" y="1749"/>
                    </a:lnTo>
                    <a:lnTo>
                      <a:pt x="2520" y="1779"/>
                    </a:lnTo>
                    <a:lnTo>
                      <a:pt x="2494" y="1802"/>
                    </a:lnTo>
                    <a:lnTo>
                      <a:pt x="2463" y="1814"/>
                    </a:lnTo>
                    <a:lnTo>
                      <a:pt x="2444" y="181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84">
                <a:extLst>
                  <a:ext uri="{FF2B5EF4-FFF2-40B4-BE49-F238E27FC236}">
                    <a16:creationId xmlns:a16="http://schemas.microsoft.com/office/drawing/2014/main" xmlns="" id="{2FC573EA-AA68-4423-A5B9-5BE808AA96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7" y="4819"/>
                <a:ext cx="64" cy="199"/>
              </a:xfrm>
              <a:custGeom>
                <a:avLst/>
                <a:gdLst>
                  <a:gd name="T0" fmla="*/ 95 w 191"/>
                  <a:gd name="T1" fmla="*/ 597 h 597"/>
                  <a:gd name="T2" fmla="*/ 76 w 191"/>
                  <a:gd name="T3" fmla="*/ 595 h 597"/>
                  <a:gd name="T4" fmla="*/ 42 w 191"/>
                  <a:gd name="T5" fmla="*/ 581 h 597"/>
                  <a:gd name="T6" fmla="*/ 16 w 191"/>
                  <a:gd name="T7" fmla="*/ 555 h 597"/>
                  <a:gd name="T8" fmla="*/ 2 w 191"/>
                  <a:gd name="T9" fmla="*/ 521 h 597"/>
                  <a:gd name="T10" fmla="*/ 0 w 191"/>
                  <a:gd name="T11" fmla="*/ 501 h 597"/>
                  <a:gd name="T12" fmla="*/ 0 w 191"/>
                  <a:gd name="T13" fmla="*/ 96 h 597"/>
                  <a:gd name="T14" fmla="*/ 2 w 191"/>
                  <a:gd name="T15" fmla="*/ 76 h 597"/>
                  <a:gd name="T16" fmla="*/ 16 w 191"/>
                  <a:gd name="T17" fmla="*/ 42 h 597"/>
                  <a:gd name="T18" fmla="*/ 42 w 191"/>
                  <a:gd name="T19" fmla="*/ 16 h 597"/>
                  <a:gd name="T20" fmla="*/ 76 w 191"/>
                  <a:gd name="T21" fmla="*/ 2 h 597"/>
                  <a:gd name="T22" fmla="*/ 95 w 191"/>
                  <a:gd name="T23" fmla="*/ 0 h 597"/>
                  <a:gd name="T24" fmla="*/ 115 w 191"/>
                  <a:gd name="T25" fmla="*/ 2 h 597"/>
                  <a:gd name="T26" fmla="*/ 150 w 191"/>
                  <a:gd name="T27" fmla="*/ 16 h 597"/>
                  <a:gd name="T28" fmla="*/ 175 w 191"/>
                  <a:gd name="T29" fmla="*/ 42 h 597"/>
                  <a:gd name="T30" fmla="*/ 190 w 191"/>
                  <a:gd name="T31" fmla="*/ 76 h 597"/>
                  <a:gd name="T32" fmla="*/ 191 w 191"/>
                  <a:gd name="T33" fmla="*/ 96 h 597"/>
                  <a:gd name="T34" fmla="*/ 191 w 191"/>
                  <a:gd name="T35" fmla="*/ 501 h 597"/>
                  <a:gd name="T36" fmla="*/ 190 w 191"/>
                  <a:gd name="T37" fmla="*/ 521 h 597"/>
                  <a:gd name="T38" fmla="*/ 175 w 191"/>
                  <a:gd name="T39" fmla="*/ 555 h 597"/>
                  <a:gd name="T40" fmla="*/ 150 w 191"/>
                  <a:gd name="T41" fmla="*/ 581 h 597"/>
                  <a:gd name="T42" fmla="*/ 115 w 191"/>
                  <a:gd name="T43" fmla="*/ 595 h 597"/>
                  <a:gd name="T44" fmla="*/ 95 w 191"/>
                  <a:gd name="T45" fmla="*/ 597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1" h="597">
                    <a:moveTo>
                      <a:pt x="95" y="597"/>
                    </a:moveTo>
                    <a:lnTo>
                      <a:pt x="76" y="595"/>
                    </a:lnTo>
                    <a:lnTo>
                      <a:pt x="42" y="581"/>
                    </a:lnTo>
                    <a:lnTo>
                      <a:pt x="16" y="555"/>
                    </a:lnTo>
                    <a:lnTo>
                      <a:pt x="2" y="521"/>
                    </a:lnTo>
                    <a:lnTo>
                      <a:pt x="0" y="501"/>
                    </a:lnTo>
                    <a:lnTo>
                      <a:pt x="0" y="96"/>
                    </a:lnTo>
                    <a:lnTo>
                      <a:pt x="2" y="76"/>
                    </a:lnTo>
                    <a:lnTo>
                      <a:pt x="16" y="42"/>
                    </a:lnTo>
                    <a:lnTo>
                      <a:pt x="42" y="16"/>
                    </a:lnTo>
                    <a:lnTo>
                      <a:pt x="76" y="2"/>
                    </a:lnTo>
                    <a:lnTo>
                      <a:pt x="95" y="0"/>
                    </a:lnTo>
                    <a:lnTo>
                      <a:pt x="115" y="2"/>
                    </a:lnTo>
                    <a:lnTo>
                      <a:pt x="150" y="16"/>
                    </a:lnTo>
                    <a:lnTo>
                      <a:pt x="175" y="42"/>
                    </a:lnTo>
                    <a:lnTo>
                      <a:pt x="190" y="76"/>
                    </a:lnTo>
                    <a:lnTo>
                      <a:pt x="191" y="96"/>
                    </a:lnTo>
                    <a:lnTo>
                      <a:pt x="191" y="501"/>
                    </a:lnTo>
                    <a:lnTo>
                      <a:pt x="190" y="521"/>
                    </a:lnTo>
                    <a:lnTo>
                      <a:pt x="175" y="555"/>
                    </a:lnTo>
                    <a:lnTo>
                      <a:pt x="150" y="581"/>
                    </a:lnTo>
                    <a:lnTo>
                      <a:pt x="115" y="595"/>
                    </a:lnTo>
                    <a:lnTo>
                      <a:pt x="95" y="597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85">
                <a:extLst>
                  <a:ext uri="{FF2B5EF4-FFF2-40B4-BE49-F238E27FC236}">
                    <a16:creationId xmlns:a16="http://schemas.microsoft.com/office/drawing/2014/main" xmlns="" id="{39084D94-B878-451C-B1D8-E115B3E547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3" y="3274"/>
                <a:ext cx="491" cy="1004"/>
              </a:xfrm>
              <a:custGeom>
                <a:avLst/>
                <a:gdLst>
                  <a:gd name="T0" fmla="*/ 1378 w 1474"/>
                  <a:gd name="T1" fmla="*/ 3011 h 3011"/>
                  <a:gd name="T2" fmla="*/ 1359 w 1474"/>
                  <a:gd name="T3" fmla="*/ 3009 h 3011"/>
                  <a:gd name="T4" fmla="*/ 1322 w 1474"/>
                  <a:gd name="T5" fmla="*/ 2993 h 3011"/>
                  <a:gd name="T6" fmla="*/ 1306 w 1474"/>
                  <a:gd name="T7" fmla="*/ 2979 h 3011"/>
                  <a:gd name="T8" fmla="*/ 1194 w 1474"/>
                  <a:gd name="T9" fmla="*/ 2850 h 3011"/>
                  <a:gd name="T10" fmla="*/ 988 w 1474"/>
                  <a:gd name="T11" fmla="*/ 2580 h 3011"/>
                  <a:gd name="T12" fmla="*/ 895 w 1474"/>
                  <a:gd name="T13" fmla="*/ 2443 h 3011"/>
                  <a:gd name="T14" fmla="*/ 810 w 1474"/>
                  <a:gd name="T15" fmla="*/ 2311 h 3011"/>
                  <a:gd name="T16" fmla="*/ 658 w 1474"/>
                  <a:gd name="T17" fmla="*/ 2048 h 3011"/>
                  <a:gd name="T18" fmla="*/ 525 w 1474"/>
                  <a:gd name="T19" fmla="*/ 1789 h 3011"/>
                  <a:gd name="T20" fmla="*/ 410 w 1474"/>
                  <a:gd name="T21" fmla="*/ 1533 h 3011"/>
                  <a:gd name="T22" fmla="*/ 311 w 1474"/>
                  <a:gd name="T23" fmla="*/ 1287 h 3011"/>
                  <a:gd name="T24" fmla="*/ 230 w 1474"/>
                  <a:gd name="T25" fmla="*/ 1053 h 3011"/>
                  <a:gd name="T26" fmla="*/ 161 w 1474"/>
                  <a:gd name="T27" fmla="*/ 832 h 3011"/>
                  <a:gd name="T28" fmla="*/ 106 w 1474"/>
                  <a:gd name="T29" fmla="*/ 630 h 3011"/>
                  <a:gd name="T30" fmla="*/ 83 w 1474"/>
                  <a:gd name="T31" fmla="*/ 537 h 3011"/>
                  <a:gd name="T32" fmla="*/ 43 w 1474"/>
                  <a:gd name="T33" fmla="*/ 353 h 3011"/>
                  <a:gd name="T34" fmla="*/ 5 w 1474"/>
                  <a:gd name="T35" fmla="*/ 132 h 3011"/>
                  <a:gd name="T36" fmla="*/ 2 w 1474"/>
                  <a:gd name="T37" fmla="*/ 108 h 3011"/>
                  <a:gd name="T38" fmla="*/ 0 w 1474"/>
                  <a:gd name="T39" fmla="*/ 88 h 3011"/>
                  <a:gd name="T40" fmla="*/ 10 w 1474"/>
                  <a:gd name="T41" fmla="*/ 52 h 3011"/>
                  <a:gd name="T42" fmla="*/ 33 w 1474"/>
                  <a:gd name="T43" fmla="*/ 23 h 3011"/>
                  <a:gd name="T44" fmla="*/ 66 w 1474"/>
                  <a:gd name="T45" fmla="*/ 5 h 3011"/>
                  <a:gd name="T46" fmla="*/ 85 w 1474"/>
                  <a:gd name="T47" fmla="*/ 2 h 3011"/>
                  <a:gd name="T48" fmla="*/ 104 w 1474"/>
                  <a:gd name="T49" fmla="*/ 0 h 3011"/>
                  <a:gd name="T50" fmla="*/ 138 w 1474"/>
                  <a:gd name="T51" fmla="*/ 12 h 3011"/>
                  <a:gd name="T52" fmla="*/ 168 w 1474"/>
                  <a:gd name="T53" fmla="*/ 33 h 3011"/>
                  <a:gd name="T54" fmla="*/ 187 w 1474"/>
                  <a:gd name="T55" fmla="*/ 66 h 3011"/>
                  <a:gd name="T56" fmla="*/ 191 w 1474"/>
                  <a:gd name="T57" fmla="*/ 85 h 3011"/>
                  <a:gd name="T58" fmla="*/ 194 w 1474"/>
                  <a:gd name="T59" fmla="*/ 105 h 3011"/>
                  <a:gd name="T60" fmla="*/ 230 w 1474"/>
                  <a:gd name="T61" fmla="*/ 317 h 3011"/>
                  <a:gd name="T62" fmla="*/ 270 w 1474"/>
                  <a:gd name="T63" fmla="*/ 492 h 3011"/>
                  <a:gd name="T64" fmla="*/ 314 w 1474"/>
                  <a:gd name="T65" fmla="*/ 676 h 3011"/>
                  <a:gd name="T66" fmla="*/ 410 w 1474"/>
                  <a:gd name="T67" fmla="*/ 991 h 3011"/>
                  <a:gd name="T68" fmla="*/ 491 w 1474"/>
                  <a:gd name="T69" fmla="*/ 1219 h 3011"/>
                  <a:gd name="T70" fmla="*/ 585 w 1474"/>
                  <a:gd name="T71" fmla="*/ 1457 h 3011"/>
                  <a:gd name="T72" fmla="*/ 697 w 1474"/>
                  <a:gd name="T73" fmla="*/ 1706 h 3011"/>
                  <a:gd name="T74" fmla="*/ 825 w 1474"/>
                  <a:gd name="T75" fmla="*/ 1956 h 3011"/>
                  <a:gd name="T76" fmla="*/ 972 w 1474"/>
                  <a:gd name="T77" fmla="*/ 2210 h 3011"/>
                  <a:gd name="T78" fmla="*/ 1055 w 1474"/>
                  <a:gd name="T79" fmla="*/ 2337 h 3011"/>
                  <a:gd name="T80" fmla="*/ 1144 w 1474"/>
                  <a:gd name="T81" fmla="*/ 2470 h 3011"/>
                  <a:gd name="T82" fmla="*/ 1342 w 1474"/>
                  <a:gd name="T83" fmla="*/ 2728 h 3011"/>
                  <a:gd name="T84" fmla="*/ 1450 w 1474"/>
                  <a:gd name="T85" fmla="*/ 2851 h 3011"/>
                  <a:gd name="T86" fmla="*/ 1461 w 1474"/>
                  <a:gd name="T87" fmla="*/ 2867 h 3011"/>
                  <a:gd name="T88" fmla="*/ 1474 w 1474"/>
                  <a:gd name="T89" fmla="*/ 2903 h 3011"/>
                  <a:gd name="T90" fmla="*/ 1471 w 1474"/>
                  <a:gd name="T91" fmla="*/ 2939 h 3011"/>
                  <a:gd name="T92" fmla="*/ 1455 w 1474"/>
                  <a:gd name="T93" fmla="*/ 2973 h 3011"/>
                  <a:gd name="T94" fmla="*/ 1442 w 1474"/>
                  <a:gd name="T95" fmla="*/ 2988 h 3011"/>
                  <a:gd name="T96" fmla="*/ 1428 w 1474"/>
                  <a:gd name="T97" fmla="*/ 2998 h 3011"/>
                  <a:gd name="T98" fmla="*/ 1395 w 1474"/>
                  <a:gd name="T99" fmla="*/ 3011 h 3011"/>
                  <a:gd name="T100" fmla="*/ 1378 w 1474"/>
                  <a:gd name="T101" fmla="*/ 3011 h 3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74" h="3011">
                    <a:moveTo>
                      <a:pt x="1378" y="3011"/>
                    </a:moveTo>
                    <a:lnTo>
                      <a:pt x="1359" y="3009"/>
                    </a:lnTo>
                    <a:lnTo>
                      <a:pt x="1322" y="2993"/>
                    </a:lnTo>
                    <a:lnTo>
                      <a:pt x="1306" y="2979"/>
                    </a:lnTo>
                    <a:lnTo>
                      <a:pt x="1194" y="2850"/>
                    </a:lnTo>
                    <a:lnTo>
                      <a:pt x="988" y="2580"/>
                    </a:lnTo>
                    <a:lnTo>
                      <a:pt x="895" y="2443"/>
                    </a:lnTo>
                    <a:lnTo>
                      <a:pt x="810" y="2311"/>
                    </a:lnTo>
                    <a:lnTo>
                      <a:pt x="658" y="2048"/>
                    </a:lnTo>
                    <a:lnTo>
                      <a:pt x="525" y="1789"/>
                    </a:lnTo>
                    <a:lnTo>
                      <a:pt x="410" y="1533"/>
                    </a:lnTo>
                    <a:lnTo>
                      <a:pt x="311" y="1287"/>
                    </a:lnTo>
                    <a:lnTo>
                      <a:pt x="230" y="1053"/>
                    </a:lnTo>
                    <a:lnTo>
                      <a:pt x="161" y="832"/>
                    </a:lnTo>
                    <a:lnTo>
                      <a:pt x="106" y="630"/>
                    </a:lnTo>
                    <a:lnTo>
                      <a:pt x="83" y="537"/>
                    </a:lnTo>
                    <a:lnTo>
                      <a:pt x="43" y="353"/>
                    </a:lnTo>
                    <a:lnTo>
                      <a:pt x="5" y="132"/>
                    </a:lnTo>
                    <a:lnTo>
                      <a:pt x="2" y="108"/>
                    </a:lnTo>
                    <a:lnTo>
                      <a:pt x="0" y="88"/>
                    </a:lnTo>
                    <a:lnTo>
                      <a:pt x="10" y="52"/>
                    </a:lnTo>
                    <a:lnTo>
                      <a:pt x="33" y="23"/>
                    </a:lnTo>
                    <a:lnTo>
                      <a:pt x="66" y="5"/>
                    </a:lnTo>
                    <a:lnTo>
                      <a:pt x="85" y="2"/>
                    </a:lnTo>
                    <a:lnTo>
                      <a:pt x="104" y="0"/>
                    </a:lnTo>
                    <a:lnTo>
                      <a:pt x="138" y="12"/>
                    </a:lnTo>
                    <a:lnTo>
                      <a:pt x="168" y="33"/>
                    </a:lnTo>
                    <a:lnTo>
                      <a:pt x="187" y="66"/>
                    </a:lnTo>
                    <a:lnTo>
                      <a:pt x="191" y="85"/>
                    </a:lnTo>
                    <a:lnTo>
                      <a:pt x="194" y="105"/>
                    </a:lnTo>
                    <a:lnTo>
                      <a:pt x="230" y="317"/>
                    </a:lnTo>
                    <a:lnTo>
                      <a:pt x="270" y="492"/>
                    </a:lnTo>
                    <a:lnTo>
                      <a:pt x="314" y="676"/>
                    </a:lnTo>
                    <a:lnTo>
                      <a:pt x="410" y="991"/>
                    </a:lnTo>
                    <a:lnTo>
                      <a:pt x="491" y="1219"/>
                    </a:lnTo>
                    <a:lnTo>
                      <a:pt x="585" y="1457"/>
                    </a:lnTo>
                    <a:lnTo>
                      <a:pt x="697" y="1706"/>
                    </a:lnTo>
                    <a:lnTo>
                      <a:pt x="825" y="1956"/>
                    </a:lnTo>
                    <a:lnTo>
                      <a:pt x="972" y="2210"/>
                    </a:lnTo>
                    <a:lnTo>
                      <a:pt x="1055" y="2337"/>
                    </a:lnTo>
                    <a:lnTo>
                      <a:pt x="1144" y="2470"/>
                    </a:lnTo>
                    <a:lnTo>
                      <a:pt x="1342" y="2728"/>
                    </a:lnTo>
                    <a:lnTo>
                      <a:pt x="1450" y="2851"/>
                    </a:lnTo>
                    <a:lnTo>
                      <a:pt x="1461" y="2867"/>
                    </a:lnTo>
                    <a:lnTo>
                      <a:pt x="1474" y="2903"/>
                    </a:lnTo>
                    <a:lnTo>
                      <a:pt x="1471" y="2939"/>
                    </a:lnTo>
                    <a:lnTo>
                      <a:pt x="1455" y="2973"/>
                    </a:lnTo>
                    <a:lnTo>
                      <a:pt x="1442" y="2988"/>
                    </a:lnTo>
                    <a:lnTo>
                      <a:pt x="1428" y="2998"/>
                    </a:lnTo>
                    <a:lnTo>
                      <a:pt x="1395" y="3011"/>
                    </a:lnTo>
                    <a:lnTo>
                      <a:pt x="1378" y="301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86">
                <a:extLst>
                  <a:ext uri="{FF2B5EF4-FFF2-40B4-BE49-F238E27FC236}">
                    <a16:creationId xmlns:a16="http://schemas.microsoft.com/office/drawing/2014/main" xmlns="" id="{FE482031-AB49-43BB-8051-DC2DBE1DB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3" y="3274"/>
                <a:ext cx="255" cy="64"/>
              </a:xfrm>
              <a:custGeom>
                <a:avLst/>
                <a:gdLst>
                  <a:gd name="T0" fmla="*/ 670 w 764"/>
                  <a:gd name="T1" fmla="*/ 191 h 191"/>
                  <a:gd name="T2" fmla="*/ 96 w 764"/>
                  <a:gd name="T3" fmla="*/ 191 h 191"/>
                  <a:gd name="T4" fmla="*/ 76 w 764"/>
                  <a:gd name="T5" fmla="*/ 190 h 191"/>
                  <a:gd name="T6" fmla="*/ 42 w 764"/>
                  <a:gd name="T7" fmla="*/ 175 h 191"/>
                  <a:gd name="T8" fmla="*/ 16 w 764"/>
                  <a:gd name="T9" fmla="*/ 150 h 191"/>
                  <a:gd name="T10" fmla="*/ 2 w 764"/>
                  <a:gd name="T11" fmla="*/ 115 h 191"/>
                  <a:gd name="T12" fmla="*/ 0 w 764"/>
                  <a:gd name="T13" fmla="*/ 97 h 191"/>
                  <a:gd name="T14" fmla="*/ 2 w 764"/>
                  <a:gd name="T15" fmla="*/ 76 h 191"/>
                  <a:gd name="T16" fmla="*/ 16 w 764"/>
                  <a:gd name="T17" fmla="*/ 42 h 191"/>
                  <a:gd name="T18" fmla="*/ 42 w 764"/>
                  <a:gd name="T19" fmla="*/ 16 h 191"/>
                  <a:gd name="T20" fmla="*/ 76 w 764"/>
                  <a:gd name="T21" fmla="*/ 2 h 191"/>
                  <a:gd name="T22" fmla="*/ 96 w 764"/>
                  <a:gd name="T23" fmla="*/ 0 h 191"/>
                  <a:gd name="T24" fmla="*/ 670 w 764"/>
                  <a:gd name="T25" fmla="*/ 0 h 191"/>
                  <a:gd name="T26" fmla="*/ 688 w 764"/>
                  <a:gd name="T27" fmla="*/ 2 h 191"/>
                  <a:gd name="T28" fmla="*/ 723 w 764"/>
                  <a:gd name="T29" fmla="*/ 16 h 191"/>
                  <a:gd name="T30" fmla="*/ 749 w 764"/>
                  <a:gd name="T31" fmla="*/ 42 h 191"/>
                  <a:gd name="T32" fmla="*/ 764 w 764"/>
                  <a:gd name="T33" fmla="*/ 76 h 191"/>
                  <a:gd name="T34" fmla="*/ 764 w 764"/>
                  <a:gd name="T35" fmla="*/ 97 h 191"/>
                  <a:gd name="T36" fmla="*/ 764 w 764"/>
                  <a:gd name="T37" fmla="*/ 115 h 191"/>
                  <a:gd name="T38" fmla="*/ 749 w 764"/>
                  <a:gd name="T39" fmla="*/ 150 h 191"/>
                  <a:gd name="T40" fmla="*/ 723 w 764"/>
                  <a:gd name="T41" fmla="*/ 175 h 191"/>
                  <a:gd name="T42" fmla="*/ 688 w 764"/>
                  <a:gd name="T43" fmla="*/ 190 h 191"/>
                  <a:gd name="T44" fmla="*/ 670 w 764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64" h="191">
                    <a:moveTo>
                      <a:pt x="670" y="191"/>
                    </a:moveTo>
                    <a:lnTo>
                      <a:pt x="96" y="191"/>
                    </a:lnTo>
                    <a:lnTo>
                      <a:pt x="76" y="190"/>
                    </a:lnTo>
                    <a:lnTo>
                      <a:pt x="42" y="175"/>
                    </a:lnTo>
                    <a:lnTo>
                      <a:pt x="16" y="150"/>
                    </a:lnTo>
                    <a:lnTo>
                      <a:pt x="2" y="115"/>
                    </a:lnTo>
                    <a:lnTo>
                      <a:pt x="0" y="97"/>
                    </a:lnTo>
                    <a:lnTo>
                      <a:pt x="2" y="76"/>
                    </a:lnTo>
                    <a:lnTo>
                      <a:pt x="16" y="42"/>
                    </a:lnTo>
                    <a:lnTo>
                      <a:pt x="42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670" y="0"/>
                    </a:lnTo>
                    <a:lnTo>
                      <a:pt x="688" y="2"/>
                    </a:lnTo>
                    <a:lnTo>
                      <a:pt x="723" y="16"/>
                    </a:lnTo>
                    <a:lnTo>
                      <a:pt x="749" y="42"/>
                    </a:lnTo>
                    <a:lnTo>
                      <a:pt x="764" y="76"/>
                    </a:lnTo>
                    <a:lnTo>
                      <a:pt x="764" y="97"/>
                    </a:lnTo>
                    <a:lnTo>
                      <a:pt x="764" y="115"/>
                    </a:lnTo>
                    <a:lnTo>
                      <a:pt x="749" y="150"/>
                    </a:lnTo>
                    <a:lnTo>
                      <a:pt x="723" y="175"/>
                    </a:lnTo>
                    <a:lnTo>
                      <a:pt x="688" y="190"/>
                    </a:lnTo>
                    <a:lnTo>
                      <a:pt x="670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87">
                <a:extLst>
                  <a:ext uri="{FF2B5EF4-FFF2-40B4-BE49-F238E27FC236}">
                    <a16:creationId xmlns:a16="http://schemas.microsoft.com/office/drawing/2014/main" xmlns="" id="{3327087D-7D4C-457E-9CEE-1A9AB0E5F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" y="3274"/>
                <a:ext cx="255" cy="892"/>
              </a:xfrm>
              <a:custGeom>
                <a:avLst/>
                <a:gdLst>
                  <a:gd name="T0" fmla="*/ 669 w 764"/>
                  <a:gd name="T1" fmla="*/ 2676 h 2676"/>
                  <a:gd name="T2" fmla="*/ 656 w 764"/>
                  <a:gd name="T3" fmla="*/ 2676 h 2676"/>
                  <a:gd name="T4" fmla="*/ 630 w 764"/>
                  <a:gd name="T5" fmla="*/ 2669 h 2676"/>
                  <a:gd name="T6" fmla="*/ 609 w 764"/>
                  <a:gd name="T7" fmla="*/ 2655 h 2676"/>
                  <a:gd name="T8" fmla="*/ 590 w 764"/>
                  <a:gd name="T9" fmla="*/ 2636 h 2676"/>
                  <a:gd name="T10" fmla="*/ 583 w 764"/>
                  <a:gd name="T11" fmla="*/ 2623 h 2676"/>
                  <a:gd name="T12" fmla="*/ 530 w 764"/>
                  <a:gd name="T13" fmla="*/ 2516 h 2676"/>
                  <a:gd name="T14" fmla="*/ 436 w 764"/>
                  <a:gd name="T15" fmla="*/ 2296 h 2676"/>
                  <a:gd name="T16" fmla="*/ 352 w 764"/>
                  <a:gd name="T17" fmla="*/ 2076 h 2676"/>
                  <a:gd name="T18" fmla="*/ 281 w 764"/>
                  <a:gd name="T19" fmla="*/ 1858 h 2676"/>
                  <a:gd name="T20" fmla="*/ 219 w 764"/>
                  <a:gd name="T21" fmla="*/ 1642 h 2676"/>
                  <a:gd name="T22" fmla="*/ 167 w 764"/>
                  <a:gd name="T23" fmla="*/ 1433 h 2676"/>
                  <a:gd name="T24" fmla="*/ 106 w 764"/>
                  <a:gd name="T25" fmla="*/ 1133 h 2676"/>
                  <a:gd name="T26" fmla="*/ 50 w 764"/>
                  <a:gd name="T27" fmla="*/ 772 h 2676"/>
                  <a:gd name="T28" fmla="*/ 18 w 764"/>
                  <a:gd name="T29" fmla="*/ 471 h 2676"/>
                  <a:gd name="T30" fmla="*/ 0 w 764"/>
                  <a:gd name="T31" fmla="*/ 157 h 2676"/>
                  <a:gd name="T32" fmla="*/ 0 w 764"/>
                  <a:gd name="T33" fmla="*/ 97 h 2676"/>
                  <a:gd name="T34" fmla="*/ 1 w 764"/>
                  <a:gd name="T35" fmla="*/ 76 h 2676"/>
                  <a:gd name="T36" fmla="*/ 15 w 764"/>
                  <a:gd name="T37" fmla="*/ 42 h 2676"/>
                  <a:gd name="T38" fmla="*/ 41 w 764"/>
                  <a:gd name="T39" fmla="*/ 16 h 2676"/>
                  <a:gd name="T40" fmla="*/ 76 w 764"/>
                  <a:gd name="T41" fmla="*/ 2 h 2676"/>
                  <a:gd name="T42" fmla="*/ 96 w 764"/>
                  <a:gd name="T43" fmla="*/ 0 h 2676"/>
                  <a:gd name="T44" fmla="*/ 114 w 764"/>
                  <a:gd name="T45" fmla="*/ 2 h 2676"/>
                  <a:gd name="T46" fmla="*/ 149 w 764"/>
                  <a:gd name="T47" fmla="*/ 16 h 2676"/>
                  <a:gd name="T48" fmla="*/ 175 w 764"/>
                  <a:gd name="T49" fmla="*/ 42 h 2676"/>
                  <a:gd name="T50" fmla="*/ 190 w 764"/>
                  <a:gd name="T51" fmla="*/ 76 h 2676"/>
                  <a:gd name="T52" fmla="*/ 190 w 764"/>
                  <a:gd name="T53" fmla="*/ 97 h 2676"/>
                  <a:gd name="T54" fmla="*/ 192 w 764"/>
                  <a:gd name="T55" fmla="*/ 142 h 2676"/>
                  <a:gd name="T56" fmla="*/ 209 w 764"/>
                  <a:gd name="T57" fmla="*/ 441 h 2676"/>
                  <a:gd name="T58" fmla="*/ 239 w 764"/>
                  <a:gd name="T59" fmla="*/ 733 h 2676"/>
                  <a:gd name="T60" fmla="*/ 294 w 764"/>
                  <a:gd name="T61" fmla="*/ 1086 h 2676"/>
                  <a:gd name="T62" fmla="*/ 352 w 764"/>
                  <a:gd name="T63" fmla="*/ 1380 h 2676"/>
                  <a:gd name="T64" fmla="*/ 403 w 764"/>
                  <a:gd name="T65" fmla="*/ 1585 h 2676"/>
                  <a:gd name="T66" fmla="*/ 461 w 764"/>
                  <a:gd name="T67" fmla="*/ 1794 h 2676"/>
                  <a:gd name="T68" fmla="*/ 532 w 764"/>
                  <a:gd name="T69" fmla="*/ 2008 h 2676"/>
                  <a:gd name="T70" fmla="*/ 612 w 764"/>
                  <a:gd name="T71" fmla="*/ 2222 h 2676"/>
                  <a:gd name="T72" fmla="*/ 704 w 764"/>
                  <a:gd name="T73" fmla="*/ 2434 h 2676"/>
                  <a:gd name="T74" fmla="*/ 754 w 764"/>
                  <a:gd name="T75" fmla="*/ 2539 h 2676"/>
                  <a:gd name="T76" fmla="*/ 762 w 764"/>
                  <a:gd name="T77" fmla="*/ 2556 h 2676"/>
                  <a:gd name="T78" fmla="*/ 764 w 764"/>
                  <a:gd name="T79" fmla="*/ 2593 h 2676"/>
                  <a:gd name="T80" fmla="*/ 752 w 764"/>
                  <a:gd name="T81" fmla="*/ 2628 h 2676"/>
                  <a:gd name="T82" fmla="*/ 728 w 764"/>
                  <a:gd name="T83" fmla="*/ 2656 h 2676"/>
                  <a:gd name="T84" fmla="*/ 711 w 764"/>
                  <a:gd name="T85" fmla="*/ 2666 h 2676"/>
                  <a:gd name="T86" fmla="*/ 691 w 764"/>
                  <a:gd name="T87" fmla="*/ 2675 h 2676"/>
                  <a:gd name="T88" fmla="*/ 669 w 764"/>
                  <a:gd name="T89" fmla="*/ 2676 h 2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64" h="2676">
                    <a:moveTo>
                      <a:pt x="669" y="2676"/>
                    </a:moveTo>
                    <a:lnTo>
                      <a:pt x="656" y="2676"/>
                    </a:lnTo>
                    <a:lnTo>
                      <a:pt x="630" y="2669"/>
                    </a:lnTo>
                    <a:lnTo>
                      <a:pt x="609" y="2655"/>
                    </a:lnTo>
                    <a:lnTo>
                      <a:pt x="590" y="2636"/>
                    </a:lnTo>
                    <a:lnTo>
                      <a:pt x="583" y="2623"/>
                    </a:lnTo>
                    <a:lnTo>
                      <a:pt x="530" y="2516"/>
                    </a:lnTo>
                    <a:lnTo>
                      <a:pt x="436" y="2296"/>
                    </a:lnTo>
                    <a:lnTo>
                      <a:pt x="352" y="2076"/>
                    </a:lnTo>
                    <a:lnTo>
                      <a:pt x="281" y="1858"/>
                    </a:lnTo>
                    <a:lnTo>
                      <a:pt x="219" y="1642"/>
                    </a:lnTo>
                    <a:lnTo>
                      <a:pt x="167" y="1433"/>
                    </a:lnTo>
                    <a:lnTo>
                      <a:pt x="106" y="1133"/>
                    </a:lnTo>
                    <a:lnTo>
                      <a:pt x="50" y="772"/>
                    </a:lnTo>
                    <a:lnTo>
                      <a:pt x="18" y="471"/>
                    </a:lnTo>
                    <a:lnTo>
                      <a:pt x="0" y="157"/>
                    </a:lnTo>
                    <a:lnTo>
                      <a:pt x="0" y="97"/>
                    </a:lnTo>
                    <a:lnTo>
                      <a:pt x="1" y="76"/>
                    </a:lnTo>
                    <a:lnTo>
                      <a:pt x="15" y="42"/>
                    </a:lnTo>
                    <a:lnTo>
                      <a:pt x="41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114" y="2"/>
                    </a:lnTo>
                    <a:lnTo>
                      <a:pt x="149" y="16"/>
                    </a:lnTo>
                    <a:lnTo>
                      <a:pt x="175" y="42"/>
                    </a:lnTo>
                    <a:lnTo>
                      <a:pt x="190" y="76"/>
                    </a:lnTo>
                    <a:lnTo>
                      <a:pt x="190" y="97"/>
                    </a:lnTo>
                    <a:lnTo>
                      <a:pt x="192" y="142"/>
                    </a:lnTo>
                    <a:lnTo>
                      <a:pt x="209" y="441"/>
                    </a:lnTo>
                    <a:lnTo>
                      <a:pt x="239" y="733"/>
                    </a:lnTo>
                    <a:lnTo>
                      <a:pt x="294" y="1086"/>
                    </a:lnTo>
                    <a:lnTo>
                      <a:pt x="352" y="1380"/>
                    </a:lnTo>
                    <a:lnTo>
                      <a:pt x="403" y="1585"/>
                    </a:lnTo>
                    <a:lnTo>
                      <a:pt x="461" y="1794"/>
                    </a:lnTo>
                    <a:lnTo>
                      <a:pt x="532" y="2008"/>
                    </a:lnTo>
                    <a:lnTo>
                      <a:pt x="612" y="2222"/>
                    </a:lnTo>
                    <a:lnTo>
                      <a:pt x="704" y="2434"/>
                    </a:lnTo>
                    <a:lnTo>
                      <a:pt x="754" y="2539"/>
                    </a:lnTo>
                    <a:lnTo>
                      <a:pt x="762" y="2556"/>
                    </a:lnTo>
                    <a:lnTo>
                      <a:pt x="764" y="2593"/>
                    </a:lnTo>
                    <a:lnTo>
                      <a:pt x="752" y="2628"/>
                    </a:lnTo>
                    <a:lnTo>
                      <a:pt x="728" y="2656"/>
                    </a:lnTo>
                    <a:lnTo>
                      <a:pt x="711" y="2666"/>
                    </a:lnTo>
                    <a:lnTo>
                      <a:pt x="691" y="2675"/>
                    </a:lnTo>
                    <a:lnTo>
                      <a:pt x="669" y="267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88">
                <a:extLst>
                  <a:ext uri="{FF2B5EF4-FFF2-40B4-BE49-F238E27FC236}">
                    <a16:creationId xmlns:a16="http://schemas.microsoft.com/office/drawing/2014/main" xmlns="" id="{3BE46E88-AA56-4EAA-AFCC-1996721396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5" y="4039"/>
                <a:ext cx="189" cy="127"/>
              </a:xfrm>
              <a:custGeom>
                <a:avLst/>
                <a:gdLst>
                  <a:gd name="T0" fmla="*/ 96 w 566"/>
                  <a:gd name="T1" fmla="*/ 381 h 381"/>
                  <a:gd name="T2" fmla="*/ 83 w 566"/>
                  <a:gd name="T3" fmla="*/ 381 h 381"/>
                  <a:gd name="T4" fmla="*/ 57 w 566"/>
                  <a:gd name="T5" fmla="*/ 374 h 381"/>
                  <a:gd name="T6" fmla="*/ 36 w 566"/>
                  <a:gd name="T7" fmla="*/ 361 h 381"/>
                  <a:gd name="T8" fmla="*/ 17 w 566"/>
                  <a:gd name="T9" fmla="*/ 341 h 381"/>
                  <a:gd name="T10" fmla="*/ 10 w 566"/>
                  <a:gd name="T11" fmla="*/ 330 h 381"/>
                  <a:gd name="T12" fmla="*/ 3 w 566"/>
                  <a:gd name="T13" fmla="*/ 311 h 381"/>
                  <a:gd name="T14" fmla="*/ 0 w 566"/>
                  <a:gd name="T15" fmla="*/ 274 h 381"/>
                  <a:gd name="T16" fmla="*/ 11 w 566"/>
                  <a:gd name="T17" fmla="*/ 239 h 381"/>
                  <a:gd name="T18" fmla="*/ 36 w 566"/>
                  <a:gd name="T19" fmla="*/ 211 h 381"/>
                  <a:gd name="T20" fmla="*/ 52 w 566"/>
                  <a:gd name="T21" fmla="*/ 201 h 381"/>
                  <a:gd name="T22" fmla="*/ 427 w 566"/>
                  <a:gd name="T23" fmla="*/ 10 h 381"/>
                  <a:gd name="T24" fmla="*/ 444 w 566"/>
                  <a:gd name="T25" fmla="*/ 3 h 381"/>
                  <a:gd name="T26" fmla="*/ 482 w 566"/>
                  <a:gd name="T27" fmla="*/ 0 h 381"/>
                  <a:gd name="T28" fmla="*/ 517 w 566"/>
                  <a:gd name="T29" fmla="*/ 11 h 381"/>
                  <a:gd name="T30" fmla="*/ 545 w 566"/>
                  <a:gd name="T31" fmla="*/ 34 h 381"/>
                  <a:gd name="T32" fmla="*/ 555 w 566"/>
                  <a:gd name="T33" fmla="*/ 52 h 381"/>
                  <a:gd name="T34" fmla="*/ 563 w 566"/>
                  <a:gd name="T35" fmla="*/ 69 h 381"/>
                  <a:gd name="T36" fmla="*/ 566 w 566"/>
                  <a:gd name="T37" fmla="*/ 106 h 381"/>
                  <a:gd name="T38" fmla="*/ 555 w 566"/>
                  <a:gd name="T39" fmla="*/ 142 h 381"/>
                  <a:gd name="T40" fmla="*/ 530 w 566"/>
                  <a:gd name="T41" fmla="*/ 169 h 381"/>
                  <a:gd name="T42" fmla="*/ 513 w 566"/>
                  <a:gd name="T43" fmla="*/ 179 h 381"/>
                  <a:gd name="T44" fmla="*/ 139 w 566"/>
                  <a:gd name="T45" fmla="*/ 371 h 381"/>
                  <a:gd name="T46" fmla="*/ 117 w 566"/>
                  <a:gd name="T47" fmla="*/ 380 h 381"/>
                  <a:gd name="T48" fmla="*/ 96 w 566"/>
                  <a:gd name="T49" fmla="*/ 381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6" h="381">
                    <a:moveTo>
                      <a:pt x="96" y="381"/>
                    </a:moveTo>
                    <a:lnTo>
                      <a:pt x="83" y="381"/>
                    </a:lnTo>
                    <a:lnTo>
                      <a:pt x="57" y="374"/>
                    </a:lnTo>
                    <a:lnTo>
                      <a:pt x="36" y="361"/>
                    </a:lnTo>
                    <a:lnTo>
                      <a:pt x="17" y="341"/>
                    </a:lnTo>
                    <a:lnTo>
                      <a:pt x="10" y="330"/>
                    </a:lnTo>
                    <a:lnTo>
                      <a:pt x="3" y="311"/>
                    </a:lnTo>
                    <a:lnTo>
                      <a:pt x="0" y="274"/>
                    </a:lnTo>
                    <a:lnTo>
                      <a:pt x="11" y="239"/>
                    </a:lnTo>
                    <a:lnTo>
                      <a:pt x="36" y="211"/>
                    </a:lnTo>
                    <a:lnTo>
                      <a:pt x="52" y="201"/>
                    </a:lnTo>
                    <a:lnTo>
                      <a:pt x="427" y="10"/>
                    </a:lnTo>
                    <a:lnTo>
                      <a:pt x="444" y="3"/>
                    </a:lnTo>
                    <a:lnTo>
                      <a:pt x="482" y="0"/>
                    </a:lnTo>
                    <a:lnTo>
                      <a:pt x="517" y="11"/>
                    </a:lnTo>
                    <a:lnTo>
                      <a:pt x="545" y="34"/>
                    </a:lnTo>
                    <a:lnTo>
                      <a:pt x="555" y="52"/>
                    </a:lnTo>
                    <a:lnTo>
                      <a:pt x="563" y="69"/>
                    </a:lnTo>
                    <a:lnTo>
                      <a:pt x="566" y="106"/>
                    </a:lnTo>
                    <a:lnTo>
                      <a:pt x="555" y="142"/>
                    </a:lnTo>
                    <a:lnTo>
                      <a:pt x="530" y="169"/>
                    </a:lnTo>
                    <a:lnTo>
                      <a:pt x="513" y="179"/>
                    </a:lnTo>
                    <a:lnTo>
                      <a:pt x="139" y="371"/>
                    </a:lnTo>
                    <a:lnTo>
                      <a:pt x="117" y="380"/>
                    </a:lnTo>
                    <a:lnTo>
                      <a:pt x="96" y="38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89">
                <a:extLst>
                  <a:ext uri="{FF2B5EF4-FFF2-40B4-BE49-F238E27FC236}">
                    <a16:creationId xmlns:a16="http://schemas.microsoft.com/office/drawing/2014/main" xmlns="" id="{4373BD7B-7322-4DFB-9F5B-766E791C1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5" y="3914"/>
                <a:ext cx="189" cy="128"/>
              </a:xfrm>
              <a:custGeom>
                <a:avLst/>
                <a:gdLst>
                  <a:gd name="T0" fmla="*/ 96 w 568"/>
                  <a:gd name="T1" fmla="*/ 385 h 385"/>
                  <a:gd name="T2" fmla="*/ 83 w 568"/>
                  <a:gd name="T3" fmla="*/ 385 h 385"/>
                  <a:gd name="T4" fmla="*/ 59 w 568"/>
                  <a:gd name="T5" fmla="*/ 377 h 385"/>
                  <a:gd name="T6" fmla="*/ 36 w 568"/>
                  <a:gd name="T7" fmla="*/ 364 h 385"/>
                  <a:gd name="T8" fmla="*/ 17 w 568"/>
                  <a:gd name="T9" fmla="*/ 344 h 385"/>
                  <a:gd name="T10" fmla="*/ 12 w 568"/>
                  <a:gd name="T11" fmla="*/ 333 h 385"/>
                  <a:gd name="T12" fmla="*/ 3 w 568"/>
                  <a:gd name="T13" fmla="*/ 314 h 385"/>
                  <a:gd name="T14" fmla="*/ 0 w 568"/>
                  <a:gd name="T15" fmla="*/ 278 h 385"/>
                  <a:gd name="T16" fmla="*/ 12 w 568"/>
                  <a:gd name="T17" fmla="*/ 243 h 385"/>
                  <a:gd name="T18" fmla="*/ 36 w 568"/>
                  <a:gd name="T19" fmla="*/ 214 h 385"/>
                  <a:gd name="T20" fmla="*/ 52 w 568"/>
                  <a:gd name="T21" fmla="*/ 204 h 385"/>
                  <a:gd name="T22" fmla="*/ 429 w 568"/>
                  <a:gd name="T23" fmla="*/ 12 h 385"/>
                  <a:gd name="T24" fmla="*/ 447 w 568"/>
                  <a:gd name="T25" fmla="*/ 3 h 385"/>
                  <a:gd name="T26" fmla="*/ 483 w 568"/>
                  <a:gd name="T27" fmla="*/ 0 h 385"/>
                  <a:gd name="T28" fmla="*/ 519 w 568"/>
                  <a:gd name="T29" fmla="*/ 12 h 385"/>
                  <a:gd name="T30" fmla="*/ 548 w 568"/>
                  <a:gd name="T31" fmla="*/ 36 h 385"/>
                  <a:gd name="T32" fmla="*/ 558 w 568"/>
                  <a:gd name="T33" fmla="*/ 53 h 385"/>
                  <a:gd name="T34" fmla="*/ 565 w 568"/>
                  <a:gd name="T35" fmla="*/ 70 h 385"/>
                  <a:gd name="T36" fmla="*/ 568 w 568"/>
                  <a:gd name="T37" fmla="*/ 108 h 385"/>
                  <a:gd name="T38" fmla="*/ 556 w 568"/>
                  <a:gd name="T39" fmla="*/ 142 h 385"/>
                  <a:gd name="T40" fmla="*/ 533 w 568"/>
                  <a:gd name="T41" fmla="*/ 171 h 385"/>
                  <a:gd name="T42" fmla="*/ 516 w 568"/>
                  <a:gd name="T43" fmla="*/ 181 h 385"/>
                  <a:gd name="T44" fmla="*/ 139 w 568"/>
                  <a:gd name="T45" fmla="*/ 374 h 385"/>
                  <a:gd name="T46" fmla="*/ 118 w 568"/>
                  <a:gd name="T47" fmla="*/ 383 h 385"/>
                  <a:gd name="T48" fmla="*/ 96 w 568"/>
                  <a:gd name="T49" fmla="*/ 385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8" h="385">
                    <a:moveTo>
                      <a:pt x="96" y="385"/>
                    </a:moveTo>
                    <a:lnTo>
                      <a:pt x="83" y="385"/>
                    </a:lnTo>
                    <a:lnTo>
                      <a:pt x="59" y="377"/>
                    </a:lnTo>
                    <a:lnTo>
                      <a:pt x="36" y="364"/>
                    </a:lnTo>
                    <a:lnTo>
                      <a:pt x="17" y="344"/>
                    </a:lnTo>
                    <a:lnTo>
                      <a:pt x="12" y="333"/>
                    </a:lnTo>
                    <a:lnTo>
                      <a:pt x="3" y="314"/>
                    </a:lnTo>
                    <a:lnTo>
                      <a:pt x="0" y="278"/>
                    </a:lnTo>
                    <a:lnTo>
                      <a:pt x="12" y="243"/>
                    </a:lnTo>
                    <a:lnTo>
                      <a:pt x="36" y="214"/>
                    </a:lnTo>
                    <a:lnTo>
                      <a:pt x="52" y="204"/>
                    </a:lnTo>
                    <a:lnTo>
                      <a:pt x="429" y="12"/>
                    </a:lnTo>
                    <a:lnTo>
                      <a:pt x="447" y="3"/>
                    </a:lnTo>
                    <a:lnTo>
                      <a:pt x="483" y="0"/>
                    </a:lnTo>
                    <a:lnTo>
                      <a:pt x="519" y="12"/>
                    </a:lnTo>
                    <a:lnTo>
                      <a:pt x="548" y="36"/>
                    </a:lnTo>
                    <a:lnTo>
                      <a:pt x="558" y="53"/>
                    </a:lnTo>
                    <a:lnTo>
                      <a:pt x="565" y="70"/>
                    </a:lnTo>
                    <a:lnTo>
                      <a:pt x="568" y="108"/>
                    </a:lnTo>
                    <a:lnTo>
                      <a:pt x="556" y="142"/>
                    </a:lnTo>
                    <a:lnTo>
                      <a:pt x="533" y="171"/>
                    </a:lnTo>
                    <a:lnTo>
                      <a:pt x="516" y="181"/>
                    </a:lnTo>
                    <a:lnTo>
                      <a:pt x="139" y="374"/>
                    </a:lnTo>
                    <a:lnTo>
                      <a:pt x="118" y="383"/>
                    </a:lnTo>
                    <a:lnTo>
                      <a:pt x="96" y="38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90">
                <a:extLst>
                  <a:ext uri="{FF2B5EF4-FFF2-40B4-BE49-F238E27FC236}">
                    <a16:creationId xmlns:a16="http://schemas.microsoft.com/office/drawing/2014/main" xmlns="" id="{04831EE0-B38E-4EA6-9E30-672141B864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98" y="3781"/>
                <a:ext cx="199" cy="133"/>
              </a:xfrm>
              <a:custGeom>
                <a:avLst/>
                <a:gdLst>
                  <a:gd name="T0" fmla="*/ 96 w 597"/>
                  <a:gd name="T1" fmla="*/ 398 h 398"/>
                  <a:gd name="T2" fmla="*/ 83 w 597"/>
                  <a:gd name="T3" fmla="*/ 398 h 398"/>
                  <a:gd name="T4" fmla="*/ 59 w 597"/>
                  <a:gd name="T5" fmla="*/ 391 h 398"/>
                  <a:gd name="T6" fmla="*/ 36 w 597"/>
                  <a:gd name="T7" fmla="*/ 378 h 398"/>
                  <a:gd name="T8" fmla="*/ 19 w 597"/>
                  <a:gd name="T9" fmla="*/ 358 h 398"/>
                  <a:gd name="T10" fmla="*/ 12 w 597"/>
                  <a:gd name="T11" fmla="*/ 347 h 398"/>
                  <a:gd name="T12" fmla="*/ 3 w 597"/>
                  <a:gd name="T13" fmla="*/ 329 h 398"/>
                  <a:gd name="T14" fmla="*/ 0 w 597"/>
                  <a:gd name="T15" fmla="*/ 292 h 398"/>
                  <a:gd name="T16" fmla="*/ 12 w 597"/>
                  <a:gd name="T17" fmla="*/ 256 h 398"/>
                  <a:gd name="T18" fmla="*/ 36 w 597"/>
                  <a:gd name="T19" fmla="*/ 228 h 398"/>
                  <a:gd name="T20" fmla="*/ 53 w 597"/>
                  <a:gd name="T21" fmla="*/ 218 h 398"/>
                  <a:gd name="T22" fmla="*/ 457 w 597"/>
                  <a:gd name="T23" fmla="*/ 10 h 398"/>
                  <a:gd name="T24" fmla="*/ 476 w 597"/>
                  <a:gd name="T25" fmla="*/ 2 h 398"/>
                  <a:gd name="T26" fmla="*/ 512 w 597"/>
                  <a:gd name="T27" fmla="*/ 0 h 398"/>
                  <a:gd name="T28" fmla="*/ 548 w 597"/>
                  <a:gd name="T29" fmla="*/ 11 h 398"/>
                  <a:gd name="T30" fmla="*/ 576 w 597"/>
                  <a:gd name="T31" fmla="*/ 34 h 398"/>
                  <a:gd name="T32" fmla="*/ 586 w 597"/>
                  <a:gd name="T33" fmla="*/ 51 h 398"/>
                  <a:gd name="T34" fmla="*/ 594 w 597"/>
                  <a:gd name="T35" fmla="*/ 68 h 398"/>
                  <a:gd name="T36" fmla="*/ 597 w 597"/>
                  <a:gd name="T37" fmla="*/ 106 h 398"/>
                  <a:gd name="T38" fmla="*/ 585 w 597"/>
                  <a:gd name="T39" fmla="*/ 142 h 398"/>
                  <a:gd name="T40" fmla="*/ 562 w 597"/>
                  <a:gd name="T41" fmla="*/ 170 h 398"/>
                  <a:gd name="T42" fmla="*/ 545 w 597"/>
                  <a:gd name="T43" fmla="*/ 180 h 398"/>
                  <a:gd name="T44" fmla="*/ 139 w 597"/>
                  <a:gd name="T45" fmla="*/ 388 h 398"/>
                  <a:gd name="T46" fmla="*/ 119 w 597"/>
                  <a:gd name="T47" fmla="*/ 397 h 398"/>
                  <a:gd name="T48" fmla="*/ 96 w 597"/>
                  <a:gd name="T4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97" h="398">
                    <a:moveTo>
                      <a:pt x="96" y="398"/>
                    </a:moveTo>
                    <a:lnTo>
                      <a:pt x="83" y="398"/>
                    </a:lnTo>
                    <a:lnTo>
                      <a:pt x="59" y="391"/>
                    </a:lnTo>
                    <a:lnTo>
                      <a:pt x="36" y="378"/>
                    </a:lnTo>
                    <a:lnTo>
                      <a:pt x="19" y="358"/>
                    </a:lnTo>
                    <a:lnTo>
                      <a:pt x="12" y="347"/>
                    </a:lnTo>
                    <a:lnTo>
                      <a:pt x="3" y="329"/>
                    </a:lnTo>
                    <a:lnTo>
                      <a:pt x="0" y="292"/>
                    </a:lnTo>
                    <a:lnTo>
                      <a:pt x="12" y="256"/>
                    </a:lnTo>
                    <a:lnTo>
                      <a:pt x="36" y="228"/>
                    </a:lnTo>
                    <a:lnTo>
                      <a:pt x="53" y="218"/>
                    </a:lnTo>
                    <a:lnTo>
                      <a:pt x="457" y="10"/>
                    </a:lnTo>
                    <a:lnTo>
                      <a:pt x="476" y="2"/>
                    </a:lnTo>
                    <a:lnTo>
                      <a:pt x="512" y="0"/>
                    </a:lnTo>
                    <a:lnTo>
                      <a:pt x="548" y="11"/>
                    </a:lnTo>
                    <a:lnTo>
                      <a:pt x="576" y="34"/>
                    </a:lnTo>
                    <a:lnTo>
                      <a:pt x="586" y="51"/>
                    </a:lnTo>
                    <a:lnTo>
                      <a:pt x="594" y="68"/>
                    </a:lnTo>
                    <a:lnTo>
                      <a:pt x="597" y="106"/>
                    </a:lnTo>
                    <a:lnTo>
                      <a:pt x="585" y="142"/>
                    </a:lnTo>
                    <a:lnTo>
                      <a:pt x="562" y="170"/>
                    </a:lnTo>
                    <a:lnTo>
                      <a:pt x="545" y="180"/>
                    </a:lnTo>
                    <a:lnTo>
                      <a:pt x="139" y="388"/>
                    </a:lnTo>
                    <a:lnTo>
                      <a:pt x="119" y="397"/>
                    </a:lnTo>
                    <a:lnTo>
                      <a:pt x="96" y="39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91">
                <a:extLst>
                  <a:ext uri="{FF2B5EF4-FFF2-40B4-BE49-F238E27FC236}">
                    <a16:creationId xmlns:a16="http://schemas.microsoft.com/office/drawing/2014/main" xmlns="" id="{18D298EA-0954-4B4F-BEE7-3E9A10901E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7" y="3645"/>
                <a:ext cx="202" cy="134"/>
              </a:xfrm>
              <a:custGeom>
                <a:avLst/>
                <a:gdLst>
                  <a:gd name="T0" fmla="*/ 96 w 607"/>
                  <a:gd name="T1" fmla="*/ 403 h 403"/>
                  <a:gd name="T2" fmla="*/ 84 w 607"/>
                  <a:gd name="T3" fmla="*/ 401 h 403"/>
                  <a:gd name="T4" fmla="*/ 59 w 607"/>
                  <a:gd name="T5" fmla="*/ 396 h 403"/>
                  <a:gd name="T6" fmla="*/ 36 w 607"/>
                  <a:gd name="T7" fmla="*/ 381 h 403"/>
                  <a:gd name="T8" fmla="*/ 18 w 607"/>
                  <a:gd name="T9" fmla="*/ 363 h 403"/>
                  <a:gd name="T10" fmla="*/ 12 w 607"/>
                  <a:gd name="T11" fmla="*/ 350 h 403"/>
                  <a:gd name="T12" fmla="*/ 3 w 607"/>
                  <a:gd name="T13" fmla="*/ 333 h 403"/>
                  <a:gd name="T14" fmla="*/ 0 w 607"/>
                  <a:gd name="T15" fmla="*/ 295 h 403"/>
                  <a:gd name="T16" fmla="*/ 12 w 607"/>
                  <a:gd name="T17" fmla="*/ 261 h 403"/>
                  <a:gd name="T18" fmla="*/ 36 w 607"/>
                  <a:gd name="T19" fmla="*/ 232 h 403"/>
                  <a:gd name="T20" fmla="*/ 53 w 607"/>
                  <a:gd name="T21" fmla="*/ 222 h 403"/>
                  <a:gd name="T22" fmla="*/ 468 w 607"/>
                  <a:gd name="T23" fmla="*/ 10 h 403"/>
                  <a:gd name="T24" fmla="*/ 485 w 607"/>
                  <a:gd name="T25" fmla="*/ 3 h 403"/>
                  <a:gd name="T26" fmla="*/ 522 w 607"/>
                  <a:gd name="T27" fmla="*/ 0 h 403"/>
                  <a:gd name="T28" fmla="*/ 558 w 607"/>
                  <a:gd name="T29" fmla="*/ 11 h 403"/>
                  <a:gd name="T30" fmla="*/ 587 w 607"/>
                  <a:gd name="T31" fmla="*/ 34 h 403"/>
                  <a:gd name="T32" fmla="*/ 597 w 607"/>
                  <a:gd name="T33" fmla="*/ 51 h 403"/>
                  <a:gd name="T34" fmla="*/ 604 w 607"/>
                  <a:gd name="T35" fmla="*/ 69 h 403"/>
                  <a:gd name="T36" fmla="*/ 607 w 607"/>
                  <a:gd name="T37" fmla="*/ 106 h 403"/>
                  <a:gd name="T38" fmla="*/ 595 w 607"/>
                  <a:gd name="T39" fmla="*/ 142 h 403"/>
                  <a:gd name="T40" fmla="*/ 571 w 607"/>
                  <a:gd name="T41" fmla="*/ 170 h 403"/>
                  <a:gd name="T42" fmla="*/ 555 w 607"/>
                  <a:gd name="T43" fmla="*/ 181 h 403"/>
                  <a:gd name="T44" fmla="*/ 139 w 607"/>
                  <a:gd name="T45" fmla="*/ 391 h 403"/>
                  <a:gd name="T46" fmla="*/ 118 w 607"/>
                  <a:gd name="T47" fmla="*/ 401 h 403"/>
                  <a:gd name="T48" fmla="*/ 96 w 607"/>
                  <a:gd name="T4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07" h="403">
                    <a:moveTo>
                      <a:pt x="96" y="403"/>
                    </a:moveTo>
                    <a:lnTo>
                      <a:pt x="84" y="401"/>
                    </a:lnTo>
                    <a:lnTo>
                      <a:pt x="59" y="396"/>
                    </a:lnTo>
                    <a:lnTo>
                      <a:pt x="36" y="381"/>
                    </a:lnTo>
                    <a:lnTo>
                      <a:pt x="18" y="363"/>
                    </a:lnTo>
                    <a:lnTo>
                      <a:pt x="12" y="350"/>
                    </a:lnTo>
                    <a:lnTo>
                      <a:pt x="3" y="333"/>
                    </a:lnTo>
                    <a:lnTo>
                      <a:pt x="0" y="295"/>
                    </a:lnTo>
                    <a:lnTo>
                      <a:pt x="12" y="261"/>
                    </a:lnTo>
                    <a:lnTo>
                      <a:pt x="36" y="232"/>
                    </a:lnTo>
                    <a:lnTo>
                      <a:pt x="53" y="222"/>
                    </a:lnTo>
                    <a:lnTo>
                      <a:pt x="468" y="10"/>
                    </a:lnTo>
                    <a:lnTo>
                      <a:pt x="485" y="3"/>
                    </a:lnTo>
                    <a:lnTo>
                      <a:pt x="522" y="0"/>
                    </a:lnTo>
                    <a:lnTo>
                      <a:pt x="558" y="11"/>
                    </a:lnTo>
                    <a:lnTo>
                      <a:pt x="587" y="34"/>
                    </a:lnTo>
                    <a:lnTo>
                      <a:pt x="597" y="51"/>
                    </a:lnTo>
                    <a:lnTo>
                      <a:pt x="604" y="69"/>
                    </a:lnTo>
                    <a:lnTo>
                      <a:pt x="607" y="106"/>
                    </a:lnTo>
                    <a:lnTo>
                      <a:pt x="595" y="142"/>
                    </a:lnTo>
                    <a:lnTo>
                      <a:pt x="571" y="170"/>
                    </a:lnTo>
                    <a:lnTo>
                      <a:pt x="555" y="181"/>
                    </a:lnTo>
                    <a:lnTo>
                      <a:pt x="139" y="391"/>
                    </a:lnTo>
                    <a:lnTo>
                      <a:pt x="118" y="401"/>
                    </a:lnTo>
                    <a:lnTo>
                      <a:pt x="96" y="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92">
                <a:extLst>
                  <a:ext uri="{FF2B5EF4-FFF2-40B4-BE49-F238E27FC236}">
                    <a16:creationId xmlns:a16="http://schemas.microsoft.com/office/drawing/2014/main" xmlns="" id="{D037BEE5-AF75-423F-95C3-8B0506BD39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09" y="3502"/>
                <a:ext cx="209" cy="139"/>
              </a:xfrm>
              <a:custGeom>
                <a:avLst/>
                <a:gdLst>
                  <a:gd name="T0" fmla="*/ 94 w 628"/>
                  <a:gd name="T1" fmla="*/ 417 h 417"/>
                  <a:gd name="T2" fmla="*/ 81 w 628"/>
                  <a:gd name="T3" fmla="*/ 416 h 417"/>
                  <a:gd name="T4" fmla="*/ 57 w 628"/>
                  <a:gd name="T5" fmla="*/ 409 h 417"/>
                  <a:gd name="T6" fmla="*/ 36 w 628"/>
                  <a:gd name="T7" fmla="*/ 396 h 417"/>
                  <a:gd name="T8" fmla="*/ 17 w 628"/>
                  <a:gd name="T9" fmla="*/ 377 h 417"/>
                  <a:gd name="T10" fmla="*/ 10 w 628"/>
                  <a:gd name="T11" fmla="*/ 364 h 417"/>
                  <a:gd name="T12" fmla="*/ 3 w 628"/>
                  <a:gd name="T13" fmla="*/ 347 h 417"/>
                  <a:gd name="T14" fmla="*/ 0 w 628"/>
                  <a:gd name="T15" fmla="*/ 310 h 417"/>
                  <a:gd name="T16" fmla="*/ 11 w 628"/>
                  <a:gd name="T17" fmla="*/ 275 h 417"/>
                  <a:gd name="T18" fmla="*/ 34 w 628"/>
                  <a:gd name="T19" fmla="*/ 247 h 417"/>
                  <a:gd name="T20" fmla="*/ 51 w 628"/>
                  <a:gd name="T21" fmla="*/ 237 h 417"/>
                  <a:gd name="T22" fmla="*/ 489 w 628"/>
                  <a:gd name="T23" fmla="*/ 10 h 417"/>
                  <a:gd name="T24" fmla="*/ 507 w 628"/>
                  <a:gd name="T25" fmla="*/ 3 h 417"/>
                  <a:gd name="T26" fmla="*/ 543 w 628"/>
                  <a:gd name="T27" fmla="*/ 0 h 417"/>
                  <a:gd name="T28" fmla="*/ 579 w 628"/>
                  <a:gd name="T29" fmla="*/ 12 h 417"/>
                  <a:gd name="T30" fmla="*/ 608 w 628"/>
                  <a:gd name="T31" fmla="*/ 34 h 417"/>
                  <a:gd name="T32" fmla="*/ 618 w 628"/>
                  <a:gd name="T33" fmla="*/ 52 h 417"/>
                  <a:gd name="T34" fmla="*/ 625 w 628"/>
                  <a:gd name="T35" fmla="*/ 70 h 417"/>
                  <a:gd name="T36" fmla="*/ 628 w 628"/>
                  <a:gd name="T37" fmla="*/ 108 h 417"/>
                  <a:gd name="T38" fmla="*/ 616 w 628"/>
                  <a:gd name="T39" fmla="*/ 142 h 417"/>
                  <a:gd name="T40" fmla="*/ 593 w 628"/>
                  <a:gd name="T41" fmla="*/ 171 h 417"/>
                  <a:gd name="T42" fmla="*/ 576 w 628"/>
                  <a:gd name="T43" fmla="*/ 181 h 417"/>
                  <a:gd name="T44" fmla="*/ 139 w 628"/>
                  <a:gd name="T45" fmla="*/ 406 h 417"/>
                  <a:gd name="T46" fmla="*/ 117 w 628"/>
                  <a:gd name="T47" fmla="*/ 414 h 417"/>
                  <a:gd name="T48" fmla="*/ 94 w 628"/>
                  <a:gd name="T49" fmla="*/ 417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28" h="417">
                    <a:moveTo>
                      <a:pt x="94" y="417"/>
                    </a:moveTo>
                    <a:lnTo>
                      <a:pt x="81" y="416"/>
                    </a:lnTo>
                    <a:lnTo>
                      <a:pt x="57" y="409"/>
                    </a:lnTo>
                    <a:lnTo>
                      <a:pt x="36" y="396"/>
                    </a:lnTo>
                    <a:lnTo>
                      <a:pt x="17" y="377"/>
                    </a:lnTo>
                    <a:lnTo>
                      <a:pt x="10" y="364"/>
                    </a:lnTo>
                    <a:lnTo>
                      <a:pt x="3" y="347"/>
                    </a:lnTo>
                    <a:lnTo>
                      <a:pt x="0" y="310"/>
                    </a:lnTo>
                    <a:lnTo>
                      <a:pt x="11" y="275"/>
                    </a:lnTo>
                    <a:lnTo>
                      <a:pt x="34" y="247"/>
                    </a:lnTo>
                    <a:lnTo>
                      <a:pt x="51" y="237"/>
                    </a:lnTo>
                    <a:lnTo>
                      <a:pt x="489" y="10"/>
                    </a:lnTo>
                    <a:lnTo>
                      <a:pt x="507" y="3"/>
                    </a:lnTo>
                    <a:lnTo>
                      <a:pt x="543" y="0"/>
                    </a:lnTo>
                    <a:lnTo>
                      <a:pt x="579" y="12"/>
                    </a:lnTo>
                    <a:lnTo>
                      <a:pt x="608" y="34"/>
                    </a:lnTo>
                    <a:lnTo>
                      <a:pt x="618" y="52"/>
                    </a:lnTo>
                    <a:lnTo>
                      <a:pt x="625" y="70"/>
                    </a:lnTo>
                    <a:lnTo>
                      <a:pt x="628" y="108"/>
                    </a:lnTo>
                    <a:lnTo>
                      <a:pt x="616" y="142"/>
                    </a:lnTo>
                    <a:lnTo>
                      <a:pt x="593" y="171"/>
                    </a:lnTo>
                    <a:lnTo>
                      <a:pt x="576" y="181"/>
                    </a:lnTo>
                    <a:lnTo>
                      <a:pt x="139" y="406"/>
                    </a:lnTo>
                    <a:lnTo>
                      <a:pt x="117" y="414"/>
                    </a:lnTo>
                    <a:lnTo>
                      <a:pt x="94" y="417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93">
                <a:extLst>
                  <a:ext uri="{FF2B5EF4-FFF2-40B4-BE49-F238E27FC236}">
                    <a16:creationId xmlns:a16="http://schemas.microsoft.com/office/drawing/2014/main" xmlns="" id="{B0828049-9BEB-40F4-B9A1-21BB38892D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015" y="3743"/>
                <a:ext cx="764" cy="64"/>
              </a:xfrm>
              <a:custGeom>
                <a:avLst/>
                <a:gdLst>
                  <a:gd name="T0" fmla="*/ 2198 w 2292"/>
                  <a:gd name="T1" fmla="*/ 191 h 191"/>
                  <a:gd name="T2" fmla="*/ 96 w 2292"/>
                  <a:gd name="T3" fmla="*/ 191 h 191"/>
                  <a:gd name="T4" fmla="*/ 76 w 2292"/>
                  <a:gd name="T5" fmla="*/ 189 h 191"/>
                  <a:gd name="T6" fmla="*/ 42 w 2292"/>
                  <a:gd name="T7" fmla="*/ 175 h 191"/>
                  <a:gd name="T8" fmla="*/ 16 w 2292"/>
                  <a:gd name="T9" fmla="*/ 149 h 191"/>
                  <a:gd name="T10" fmla="*/ 1 w 2292"/>
                  <a:gd name="T11" fmla="*/ 115 h 191"/>
                  <a:gd name="T12" fmla="*/ 0 w 2292"/>
                  <a:gd name="T13" fmla="*/ 94 h 191"/>
                  <a:gd name="T14" fmla="*/ 1 w 2292"/>
                  <a:gd name="T15" fmla="*/ 76 h 191"/>
                  <a:gd name="T16" fmla="*/ 16 w 2292"/>
                  <a:gd name="T17" fmla="*/ 41 h 191"/>
                  <a:gd name="T18" fmla="*/ 42 w 2292"/>
                  <a:gd name="T19" fmla="*/ 16 h 191"/>
                  <a:gd name="T20" fmla="*/ 76 w 2292"/>
                  <a:gd name="T21" fmla="*/ 1 h 191"/>
                  <a:gd name="T22" fmla="*/ 96 w 2292"/>
                  <a:gd name="T23" fmla="*/ 0 h 191"/>
                  <a:gd name="T24" fmla="*/ 2198 w 2292"/>
                  <a:gd name="T25" fmla="*/ 0 h 191"/>
                  <a:gd name="T26" fmla="*/ 2216 w 2292"/>
                  <a:gd name="T27" fmla="*/ 1 h 191"/>
                  <a:gd name="T28" fmla="*/ 2251 w 2292"/>
                  <a:gd name="T29" fmla="*/ 16 h 191"/>
                  <a:gd name="T30" fmla="*/ 2276 w 2292"/>
                  <a:gd name="T31" fmla="*/ 41 h 191"/>
                  <a:gd name="T32" fmla="*/ 2291 w 2292"/>
                  <a:gd name="T33" fmla="*/ 76 h 191"/>
                  <a:gd name="T34" fmla="*/ 2292 w 2292"/>
                  <a:gd name="T35" fmla="*/ 94 h 191"/>
                  <a:gd name="T36" fmla="*/ 2291 w 2292"/>
                  <a:gd name="T37" fmla="*/ 115 h 191"/>
                  <a:gd name="T38" fmla="*/ 2276 w 2292"/>
                  <a:gd name="T39" fmla="*/ 149 h 191"/>
                  <a:gd name="T40" fmla="*/ 2251 w 2292"/>
                  <a:gd name="T41" fmla="*/ 175 h 191"/>
                  <a:gd name="T42" fmla="*/ 2216 w 2292"/>
                  <a:gd name="T43" fmla="*/ 189 h 191"/>
                  <a:gd name="T44" fmla="*/ 2198 w 2292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92" h="191">
                    <a:moveTo>
                      <a:pt x="2198" y="191"/>
                    </a:moveTo>
                    <a:lnTo>
                      <a:pt x="96" y="191"/>
                    </a:lnTo>
                    <a:lnTo>
                      <a:pt x="76" y="189"/>
                    </a:lnTo>
                    <a:lnTo>
                      <a:pt x="42" y="175"/>
                    </a:lnTo>
                    <a:lnTo>
                      <a:pt x="16" y="149"/>
                    </a:lnTo>
                    <a:lnTo>
                      <a:pt x="1" y="115"/>
                    </a:lnTo>
                    <a:lnTo>
                      <a:pt x="0" y="94"/>
                    </a:lnTo>
                    <a:lnTo>
                      <a:pt x="1" y="76"/>
                    </a:lnTo>
                    <a:lnTo>
                      <a:pt x="16" y="41"/>
                    </a:lnTo>
                    <a:lnTo>
                      <a:pt x="42" y="16"/>
                    </a:lnTo>
                    <a:lnTo>
                      <a:pt x="76" y="1"/>
                    </a:lnTo>
                    <a:lnTo>
                      <a:pt x="96" y="0"/>
                    </a:lnTo>
                    <a:lnTo>
                      <a:pt x="2198" y="0"/>
                    </a:lnTo>
                    <a:lnTo>
                      <a:pt x="2216" y="1"/>
                    </a:lnTo>
                    <a:lnTo>
                      <a:pt x="2251" y="16"/>
                    </a:lnTo>
                    <a:lnTo>
                      <a:pt x="2276" y="41"/>
                    </a:lnTo>
                    <a:lnTo>
                      <a:pt x="2291" y="76"/>
                    </a:lnTo>
                    <a:lnTo>
                      <a:pt x="2292" y="94"/>
                    </a:lnTo>
                    <a:lnTo>
                      <a:pt x="2291" y="115"/>
                    </a:lnTo>
                    <a:lnTo>
                      <a:pt x="2276" y="149"/>
                    </a:lnTo>
                    <a:lnTo>
                      <a:pt x="2251" y="175"/>
                    </a:lnTo>
                    <a:lnTo>
                      <a:pt x="2216" y="189"/>
                    </a:lnTo>
                    <a:lnTo>
                      <a:pt x="2198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94">
                <a:extLst>
                  <a:ext uri="{FF2B5EF4-FFF2-40B4-BE49-F238E27FC236}">
                    <a16:creationId xmlns:a16="http://schemas.microsoft.com/office/drawing/2014/main" xmlns="" id="{41ADE31C-59C5-4D00-820B-E743DFAAD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23" y="5081"/>
                <a:ext cx="1847" cy="63"/>
              </a:xfrm>
              <a:custGeom>
                <a:avLst/>
                <a:gdLst>
                  <a:gd name="T0" fmla="*/ 5445 w 5541"/>
                  <a:gd name="T1" fmla="*/ 190 h 190"/>
                  <a:gd name="T2" fmla="*/ 96 w 5541"/>
                  <a:gd name="T3" fmla="*/ 190 h 190"/>
                  <a:gd name="T4" fmla="*/ 76 w 5541"/>
                  <a:gd name="T5" fmla="*/ 189 h 190"/>
                  <a:gd name="T6" fmla="*/ 42 w 5541"/>
                  <a:gd name="T7" fmla="*/ 175 h 190"/>
                  <a:gd name="T8" fmla="*/ 16 w 5541"/>
                  <a:gd name="T9" fmla="*/ 149 h 190"/>
                  <a:gd name="T10" fmla="*/ 1 w 5541"/>
                  <a:gd name="T11" fmla="*/ 114 h 190"/>
                  <a:gd name="T12" fmla="*/ 0 w 5541"/>
                  <a:gd name="T13" fmla="*/ 94 h 190"/>
                  <a:gd name="T14" fmla="*/ 1 w 5541"/>
                  <a:gd name="T15" fmla="*/ 76 h 190"/>
                  <a:gd name="T16" fmla="*/ 16 w 5541"/>
                  <a:gd name="T17" fmla="*/ 41 h 190"/>
                  <a:gd name="T18" fmla="*/ 42 w 5541"/>
                  <a:gd name="T19" fmla="*/ 15 h 190"/>
                  <a:gd name="T20" fmla="*/ 76 w 5541"/>
                  <a:gd name="T21" fmla="*/ 1 h 190"/>
                  <a:gd name="T22" fmla="*/ 96 w 5541"/>
                  <a:gd name="T23" fmla="*/ 0 h 190"/>
                  <a:gd name="T24" fmla="*/ 5445 w 5541"/>
                  <a:gd name="T25" fmla="*/ 0 h 190"/>
                  <a:gd name="T26" fmla="*/ 5465 w 5541"/>
                  <a:gd name="T27" fmla="*/ 1 h 190"/>
                  <a:gd name="T28" fmla="*/ 5499 w 5541"/>
                  <a:gd name="T29" fmla="*/ 15 h 190"/>
                  <a:gd name="T30" fmla="*/ 5525 w 5541"/>
                  <a:gd name="T31" fmla="*/ 41 h 190"/>
                  <a:gd name="T32" fmla="*/ 5539 w 5541"/>
                  <a:gd name="T33" fmla="*/ 76 h 190"/>
                  <a:gd name="T34" fmla="*/ 5541 w 5541"/>
                  <a:gd name="T35" fmla="*/ 94 h 190"/>
                  <a:gd name="T36" fmla="*/ 5539 w 5541"/>
                  <a:gd name="T37" fmla="*/ 114 h 190"/>
                  <a:gd name="T38" fmla="*/ 5525 w 5541"/>
                  <a:gd name="T39" fmla="*/ 149 h 190"/>
                  <a:gd name="T40" fmla="*/ 5499 w 5541"/>
                  <a:gd name="T41" fmla="*/ 175 h 190"/>
                  <a:gd name="T42" fmla="*/ 5465 w 5541"/>
                  <a:gd name="T43" fmla="*/ 189 h 190"/>
                  <a:gd name="T44" fmla="*/ 5445 w 5541"/>
                  <a:gd name="T45" fmla="*/ 19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41" h="190">
                    <a:moveTo>
                      <a:pt x="5445" y="190"/>
                    </a:moveTo>
                    <a:lnTo>
                      <a:pt x="96" y="190"/>
                    </a:lnTo>
                    <a:lnTo>
                      <a:pt x="76" y="189"/>
                    </a:lnTo>
                    <a:lnTo>
                      <a:pt x="42" y="175"/>
                    </a:lnTo>
                    <a:lnTo>
                      <a:pt x="16" y="149"/>
                    </a:lnTo>
                    <a:lnTo>
                      <a:pt x="1" y="114"/>
                    </a:lnTo>
                    <a:lnTo>
                      <a:pt x="0" y="94"/>
                    </a:lnTo>
                    <a:lnTo>
                      <a:pt x="1" y="76"/>
                    </a:lnTo>
                    <a:lnTo>
                      <a:pt x="16" y="41"/>
                    </a:lnTo>
                    <a:lnTo>
                      <a:pt x="42" y="15"/>
                    </a:lnTo>
                    <a:lnTo>
                      <a:pt x="76" y="1"/>
                    </a:lnTo>
                    <a:lnTo>
                      <a:pt x="96" y="0"/>
                    </a:lnTo>
                    <a:lnTo>
                      <a:pt x="5445" y="0"/>
                    </a:lnTo>
                    <a:lnTo>
                      <a:pt x="5465" y="1"/>
                    </a:lnTo>
                    <a:lnTo>
                      <a:pt x="5499" y="15"/>
                    </a:lnTo>
                    <a:lnTo>
                      <a:pt x="5525" y="41"/>
                    </a:lnTo>
                    <a:lnTo>
                      <a:pt x="5539" y="76"/>
                    </a:lnTo>
                    <a:lnTo>
                      <a:pt x="5541" y="94"/>
                    </a:lnTo>
                    <a:lnTo>
                      <a:pt x="5539" y="114"/>
                    </a:lnTo>
                    <a:lnTo>
                      <a:pt x="5525" y="149"/>
                    </a:lnTo>
                    <a:lnTo>
                      <a:pt x="5499" y="175"/>
                    </a:lnTo>
                    <a:lnTo>
                      <a:pt x="5465" y="189"/>
                    </a:lnTo>
                    <a:lnTo>
                      <a:pt x="5445" y="19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95">
                <a:extLst>
                  <a:ext uri="{FF2B5EF4-FFF2-40B4-BE49-F238E27FC236}">
                    <a16:creationId xmlns:a16="http://schemas.microsoft.com/office/drawing/2014/main" xmlns="" id="{818F504A-DCFE-44F4-9C01-36928DB90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51" y="4444"/>
                <a:ext cx="956" cy="63"/>
              </a:xfrm>
              <a:custGeom>
                <a:avLst/>
                <a:gdLst>
                  <a:gd name="T0" fmla="*/ 2771 w 2867"/>
                  <a:gd name="T1" fmla="*/ 191 h 191"/>
                  <a:gd name="T2" fmla="*/ 96 w 2867"/>
                  <a:gd name="T3" fmla="*/ 191 h 191"/>
                  <a:gd name="T4" fmla="*/ 76 w 2867"/>
                  <a:gd name="T5" fmla="*/ 189 h 191"/>
                  <a:gd name="T6" fmla="*/ 43 w 2867"/>
                  <a:gd name="T7" fmla="*/ 175 h 191"/>
                  <a:gd name="T8" fmla="*/ 16 w 2867"/>
                  <a:gd name="T9" fmla="*/ 149 h 191"/>
                  <a:gd name="T10" fmla="*/ 2 w 2867"/>
                  <a:gd name="T11" fmla="*/ 115 h 191"/>
                  <a:gd name="T12" fmla="*/ 0 w 2867"/>
                  <a:gd name="T13" fmla="*/ 96 h 191"/>
                  <a:gd name="T14" fmla="*/ 2 w 2867"/>
                  <a:gd name="T15" fmla="*/ 76 h 191"/>
                  <a:gd name="T16" fmla="*/ 16 w 2867"/>
                  <a:gd name="T17" fmla="*/ 42 h 191"/>
                  <a:gd name="T18" fmla="*/ 43 w 2867"/>
                  <a:gd name="T19" fmla="*/ 16 h 191"/>
                  <a:gd name="T20" fmla="*/ 76 w 2867"/>
                  <a:gd name="T21" fmla="*/ 2 h 191"/>
                  <a:gd name="T22" fmla="*/ 96 w 2867"/>
                  <a:gd name="T23" fmla="*/ 0 h 191"/>
                  <a:gd name="T24" fmla="*/ 2771 w 2867"/>
                  <a:gd name="T25" fmla="*/ 0 h 191"/>
                  <a:gd name="T26" fmla="*/ 2791 w 2867"/>
                  <a:gd name="T27" fmla="*/ 2 h 191"/>
                  <a:gd name="T28" fmla="*/ 2824 w 2867"/>
                  <a:gd name="T29" fmla="*/ 16 h 191"/>
                  <a:gd name="T30" fmla="*/ 2852 w 2867"/>
                  <a:gd name="T31" fmla="*/ 42 h 191"/>
                  <a:gd name="T32" fmla="*/ 2866 w 2867"/>
                  <a:gd name="T33" fmla="*/ 76 h 191"/>
                  <a:gd name="T34" fmla="*/ 2867 w 2867"/>
                  <a:gd name="T35" fmla="*/ 96 h 191"/>
                  <a:gd name="T36" fmla="*/ 2866 w 2867"/>
                  <a:gd name="T37" fmla="*/ 115 h 191"/>
                  <a:gd name="T38" fmla="*/ 2852 w 2867"/>
                  <a:gd name="T39" fmla="*/ 149 h 191"/>
                  <a:gd name="T40" fmla="*/ 2824 w 2867"/>
                  <a:gd name="T41" fmla="*/ 175 h 191"/>
                  <a:gd name="T42" fmla="*/ 2791 w 2867"/>
                  <a:gd name="T43" fmla="*/ 189 h 191"/>
                  <a:gd name="T44" fmla="*/ 2771 w 2867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67" h="191">
                    <a:moveTo>
                      <a:pt x="2771" y="191"/>
                    </a:moveTo>
                    <a:lnTo>
                      <a:pt x="96" y="191"/>
                    </a:lnTo>
                    <a:lnTo>
                      <a:pt x="76" y="189"/>
                    </a:lnTo>
                    <a:lnTo>
                      <a:pt x="43" y="175"/>
                    </a:lnTo>
                    <a:lnTo>
                      <a:pt x="16" y="149"/>
                    </a:lnTo>
                    <a:lnTo>
                      <a:pt x="2" y="115"/>
                    </a:lnTo>
                    <a:lnTo>
                      <a:pt x="0" y="96"/>
                    </a:lnTo>
                    <a:lnTo>
                      <a:pt x="2" y="76"/>
                    </a:lnTo>
                    <a:lnTo>
                      <a:pt x="16" y="42"/>
                    </a:lnTo>
                    <a:lnTo>
                      <a:pt x="43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2771" y="0"/>
                    </a:lnTo>
                    <a:lnTo>
                      <a:pt x="2791" y="2"/>
                    </a:lnTo>
                    <a:lnTo>
                      <a:pt x="2824" y="16"/>
                    </a:lnTo>
                    <a:lnTo>
                      <a:pt x="2852" y="42"/>
                    </a:lnTo>
                    <a:lnTo>
                      <a:pt x="2866" y="76"/>
                    </a:lnTo>
                    <a:lnTo>
                      <a:pt x="2867" y="96"/>
                    </a:lnTo>
                    <a:lnTo>
                      <a:pt x="2866" y="115"/>
                    </a:lnTo>
                    <a:lnTo>
                      <a:pt x="2852" y="149"/>
                    </a:lnTo>
                    <a:lnTo>
                      <a:pt x="2824" y="175"/>
                    </a:lnTo>
                    <a:lnTo>
                      <a:pt x="2791" y="189"/>
                    </a:lnTo>
                    <a:lnTo>
                      <a:pt x="2771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96">
                <a:extLst>
                  <a:ext uri="{FF2B5EF4-FFF2-40B4-BE49-F238E27FC236}">
                    <a16:creationId xmlns:a16="http://schemas.microsoft.com/office/drawing/2014/main" xmlns="" id="{04313F04-F6AC-42F6-9148-6EC1DB7A40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33" y="4444"/>
                <a:ext cx="255" cy="63"/>
              </a:xfrm>
              <a:custGeom>
                <a:avLst/>
                <a:gdLst>
                  <a:gd name="T0" fmla="*/ 668 w 764"/>
                  <a:gd name="T1" fmla="*/ 191 h 191"/>
                  <a:gd name="T2" fmla="*/ 94 w 764"/>
                  <a:gd name="T3" fmla="*/ 191 h 191"/>
                  <a:gd name="T4" fmla="*/ 76 w 764"/>
                  <a:gd name="T5" fmla="*/ 189 h 191"/>
                  <a:gd name="T6" fmla="*/ 41 w 764"/>
                  <a:gd name="T7" fmla="*/ 175 h 191"/>
                  <a:gd name="T8" fmla="*/ 16 w 764"/>
                  <a:gd name="T9" fmla="*/ 149 h 191"/>
                  <a:gd name="T10" fmla="*/ 1 w 764"/>
                  <a:gd name="T11" fmla="*/ 115 h 191"/>
                  <a:gd name="T12" fmla="*/ 0 w 764"/>
                  <a:gd name="T13" fmla="*/ 96 h 191"/>
                  <a:gd name="T14" fmla="*/ 1 w 764"/>
                  <a:gd name="T15" fmla="*/ 76 h 191"/>
                  <a:gd name="T16" fmla="*/ 16 w 764"/>
                  <a:gd name="T17" fmla="*/ 42 h 191"/>
                  <a:gd name="T18" fmla="*/ 41 w 764"/>
                  <a:gd name="T19" fmla="*/ 16 h 191"/>
                  <a:gd name="T20" fmla="*/ 76 w 764"/>
                  <a:gd name="T21" fmla="*/ 2 h 191"/>
                  <a:gd name="T22" fmla="*/ 94 w 764"/>
                  <a:gd name="T23" fmla="*/ 0 h 191"/>
                  <a:gd name="T24" fmla="*/ 668 w 764"/>
                  <a:gd name="T25" fmla="*/ 0 h 191"/>
                  <a:gd name="T26" fmla="*/ 688 w 764"/>
                  <a:gd name="T27" fmla="*/ 2 h 191"/>
                  <a:gd name="T28" fmla="*/ 722 w 764"/>
                  <a:gd name="T29" fmla="*/ 16 h 191"/>
                  <a:gd name="T30" fmla="*/ 748 w 764"/>
                  <a:gd name="T31" fmla="*/ 42 h 191"/>
                  <a:gd name="T32" fmla="*/ 762 w 764"/>
                  <a:gd name="T33" fmla="*/ 76 h 191"/>
                  <a:gd name="T34" fmla="*/ 764 w 764"/>
                  <a:gd name="T35" fmla="*/ 96 h 191"/>
                  <a:gd name="T36" fmla="*/ 762 w 764"/>
                  <a:gd name="T37" fmla="*/ 115 h 191"/>
                  <a:gd name="T38" fmla="*/ 748 w 764"/>
                  <a:gd name="T39" fmla="*/ 149 h 191"/>
                  <a:gd name="T40" fmla="*/ 722 w 764"/>
                  <a:gd name="T41" fmla="*/ 175 h 191"/>
                  <a:gd name="T42" fmla="*/ 688 w 764"/>
                  <a:gd name="T43" fmla="*/ 189 h 191"/>
                  <a:gd name="T44" fmla="*/ 668 w 764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64" h="191">
                    <a:moveTo>
                      <a:pt x="668" y="191"/>
                    </a:moveTo>
                    <a:lnTo>
                      <a:pt x="94" y="191"/>
                    </a:lnTo>
                    <a:lnTo>
                      <a:pt x="76" y="189"/>
                    </a:lnTo>
                    <a:lnTo>
                      <a:pt x="41" y="175"/>
                    </a:lnTo>
                    <a:lnTo>
                      <a:pt x="16" y="149"/>
                    </a:lnTo>
                    <a:lnTo>
                      <a:pt x="1" y="115"/>
                    </a:lnTo>
                    <a:lnTo>
                      <a:pt x="0" y="96"/>
                    </a:lnTo>
                    <a:lnTo>
                      <a:pt x="1" y="76"/>
                    </a:lnTo>
                    <a:lnTo>
                      <a:pt x="16" y="42"/>
                    </a:lnTo>
                    <a:lnTo>
                      <a:pt x="41" y="16"/>
                    </a:lnTo>
                    <a:lnTo>
                      <a:pt x="76" y="2"/>
                    </a:lnTo>
                    <a:lnTo>
                      <a:pt x="94" y="0"/>
                    </a:lnTo>
                    <a:lnTo>
                      <a:pt x="668" y="0"/>
                    </a:lnTo>
                    <a:lnTo>
                      <a:pt x="688" y="2"/>
                    </a:lnTo>
                    <a:lnTo>
                      <a:pt x="722" y="16"/>
                    </a:lnTo>
                    <a:lnTo>
                      <a:pt x="748" y="42"/>
                    </a:lnTo>
                    <a:lnTo>
                      <a:pt x="762" y="76"/>
                    </a:lnTo>
                    <a:lnTo>
                      <a:pt x="764" y="96"/>
                    </a:lnTo>
                    <a:lnTo>
                      <a:pt x="762" y="115"/>
                    </a:lnTo>
                    <a:lnTo>
                      <a:pt x="748" y="149"/>
                    </a:lnTo>
                    <a:lnTo>
                      <a:pt x="722" y="175"/>
                    </a:lnTo>
                    <a:lnTo>
                      <a:pt x="688" y="189"/>
                    </a:lnTo>
                    <a:lnTo>
                      <a:pt x="668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97">
                <a:extLst>
                  <a:ext uri="{FF2B5EF4-FFF2-40B4-BE49-F238E27FC236}">
                    <a16:creationId xmlns:a16="http://schemas.microsoft.com/office/drawing/2014/main" xmlns="" id="{71D95106-7CBD-4C60-A2D1-57D74E8BA1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314" y="4061"/>
                <a:ext cx="636" cy="64"/>
              </a:xfrm>
              <a:custGeom>
                <a:avLst/>
                <a:gdLst>
                  <a:gd name="T0" fmla="*/ 1814 w 1910"/>
                  <a:gd name="T1" fmla="*/ 192 h 192"/>
                  <a:gd name="T2" fmla="*/ 96 w 1910"/>
                  <a:gd name="T3" fmla="*/ 192 h 192"/>
                  <a:gd name="T4" fmla="*/ 76 w 1910"/>
                  <a:gd name="T5" fmla="*/ 191 h 192"/>
                  <a:gd name="T6" fmla="*/ 41 w 1910"/>
                  <a:gd name="T7" fmla="*/ 175 h 192"/>
                  <a:gd name="T8" fmla="*/ 15 w 1910"/>
                  <a:gd name="T9" fmla="*/ 149 h 192"/>
                  <a:gd name="T10" fmla="*/ 1 w 1910"/>
                  <a:gd name="T11" fmla="*/ 115 h 192"/>
                  <a:gd name="T12" fmla="*/ 0 w 1910"/>
                  <a:gd name="T13" fmla="*/ 96 h 192"/>
                  <a:gd name="T14" fmla="*/ 1 w 1910"/>
                  <a:gd name="T15" fmla="*/ 76 h 192"/>
                  <a:gd name="T16" fmla="*/ 15 w 1910"/>
                  <a:gd name="T17" fmla="*/ 41 h 192"/>
                  <a:gd name="T18" fmla="*/ 41 w 1910"/>
                  <a:gd name="T19" fmla="*/ 16 h 192"/>
                  <a:gd name="T20" fmla="*/ 76 w 1910"/>
                  <a:gd name="T21" fmla="*/ 1 h 192"/>
                  <a:gd name="T22" fmla="*/ 96 w 1910"/>
                  <a:gd name="T23" fmla="*/ 0 h 192"/>
                  <a:gd name="T24" fmla="*/ 1814 w 1910"/>
                  <a:gd name="T25" fmla="*/ 0 h 192"/>
                  <a:gd name="T26" fmla="*/ 1835 w 1910"/>
                  <a:gd name="T27" fmla="*/ 1 h 192"/>
                  <a:gd name="T28" fmla="*/ 1869 w 1910"/>
                  <a:gd name="T29" fmla="*/ 16 h 192"/>
                  <a:gd name="T30" fmla="*/ 1895 w 1910"/>
                  <a:gd name="T31" fmla="*/ 41 h 192"/>
                  <a:gd name="T32" fmla="*/ 1909 w 1910"/>
                  <a:gd name="T33" fmla="*/ 76 h 192"/>
                  <a:gd name="T34" fmla="*/ 1910 w 1910"/>
                  <a:gd name="T35" fmla="*/ 96 h 192"/>
                  <a:gd name="T36" fmla="*/ 1909 w 1910"/>
                  <a:gd name="T37" fmla="*/ 115 h 192"/>
                  <a:gd name="T38" fmla="*/ 1895 w 1910"/>
                  <a:gd name="T39" fmla="*/ 149 h 192"/>
                  <a:gd name="T40" fmla="*/ 1869 w 1910"/>
                  <a:gd name="T41" fmla="*/ 175 h 192"/>
                  <a:gd name="T42" fmla="*/ 1835 w 1910"/>
                  <a:gd name="T43" fmla="*/ 191 h 192"/>
                  <a:gd name="T44" fmla="*/ 1814 w 1910"/>
                  <a:gd name="T45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10" h="192">
                    <a:moveTo>
                      <a:pt x="1814" y="192"/>
                    </a:moveTo>
                    <a:lnTo>
                      <a:pt x="96" y="192"/>
                    </a:lnTo>
                    <a:lnTo>
                      <a:pt x="76" y="191"/>
                    </a:lnTo>
                    <a:lnTo>
                      <a:pt x="41" y="175"/>
                    </a:lnTo>
                    <a:lnTo>
                      <a:pt x="15" y="149"/>
                    </a:lnTo>
                    <a:lnTo>
                      <a:pt x="1" y="115"/>
                    </a:lnTo>
                    <a:lnTo>
                      <a:pt x="0" y="96"/>
                    </a:lnTo>
                    <a:lnTo>
                      <a:pt x="1" y="76"/>
                    </a:lnTo>
                    <a:lnTo>
                      <a:pt x="15" y="41"/>
                    </a:lnTo>
                    <a:lnTo>
                      <a:pt x="41" y="16"/>
                    </a:lnTo>
                    <a:lnTo>
                      <a:pt x="76" y="1"/>
                    </a:lnTo>
                    <a:lnTo>
                      <a:pt x="96" y="0"/>
                    </a:lnTo>
                    <a:lnTo>
                      <a:pt x="1814" y="0"/>
                    </a:lnTo>
                    <a:lnTo>
                      <a:pt x="1835" y="1"/>
                    </a:lnTo>
                    <a:lnTo>
                      <a:pt x="1869" y="16"/>
                    </a:lnTo>
                    <a:lnTo>
                      <a:pt x="1895" y="41"/>
                    </a:lnTo>
                    <a:lnTo>
                      <a:pt x="1909" y="76"/>
                    </a:lnTo>
                    <a:lnTo>
                      <a:pt x="1910" y="96"/>
                    </a:lnTo>
                    <a:lnTo>
                      <a:pt x="1909" y="115"/>
                    </a:lnTo>
                    <a:lnTo>
                      <a:pt x="1895" y="149"/>
                    </a:lnTo>
                    <a:lnTo>
                      <a:pt x="1869" y="175"/>
                    </a:lnTo>
                    <a:lnTo>
                      <a:pt x="1835" y="191"/>
                    </a:lnTo>
                    <a:lnTo>
                      <a:pt x="1814" y="192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98">
                <a:extLst>
                  <a:ext uri="{FF2B5EF4-FFF2-40B4-BE49-F238E27FC236}">
                    <a16:creationId xmlns:a16="http://schemas.microsoft.com/office/drawing/2014/main" xmlns="" id="{2D7DF58D-177C-492A-922E-73906AEB02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05" y="4826"/>
                <a:ext cx="510" cy="64"/>
              </a:xfrm>
              <a:custGeom>
                <a:avLst/>
                <a:gdLst>
                  <a:gd name="T0" fmla="*/ 1433 w 1529"/>
                  <a:gd name="T1" fmla="*/ 191 h 191"/>
                  <a:gd name="T2" fmla="*/ 96 w 1529"/>
                  <a:gd name="T3" fmla="*/ 191 h 191"/>
                  <a:gd name="T4" fmla="*/ 76 w 1529"/>
                  <a:gd name="T5" fmla="*/ 190 h 191"/>
                  <a:gd name="T6" fmla="*/ 41 w 1529"/>
                  <a:gd name="T7" fmla="*/ 175 h 191"/>
                  <a:gd name="T8" fmla="*/ 16 w 1529"/>
                  <a:gd name="T9" fmla="*/ 150 h 191"/>
                  <a:gd name="T10" fmla="*/ 1 w 1529"/>
                  <a:gd name="T11" fmla="*/ 115 h 191"/>
                  <a:gd name="T12" fmla="*/ 0 w 1529"/>
                  <a:gd name="T13" fmla="*/ 95 h 191"/>
                  <a:gd name="T14" fmla="*/ 1 w 1529"/>
                  <a:gd name="T15" fmla="*/ 76 h 191"/>
                  <a:gd name="T16" fmla="*/ 16 w 1529"/>
                  <a:gd name="T17" fmla="*/ 42 h 191"/>
                  <a:gd name="T18" fmla="*/ 41 w 1529"/>
                  <a:gd name="T19" fmla="*/ 16 h 191"/>
                  <a:gd name="T20" fmla="*/ 76 w 1529"/>
                  <a:gd name="T21" fmla="*/ 2 h 191"/>
                  <a:gd name="T22" fmla="*/ 96 w 1529"/>
                  <a:gd name="T23" fmla="*/ 0 h 191"/>
                  <a:gd name="T24" fmla="*/ 1433 w 1529"/>
                  <a:gd name="T25" fmla="*/ 0 h 191"/>
                  <a:gd name="T26" fmla="*/ 1453 w 1529"/>
                  <a:gd name="T27" fmla="*/ 2 h 191"/>
                  <a:gd name="T28" fmla="*/ 1486 w 1529"/>
                  <a:gd name="T29" fmla="*/ 16 h 191"/>
                  <a:gd name="T30" fmla="*/ 1514 w 1529"/>
                  <a:gd name="T31" fmla="*/ 42 h 191"/>
                  <a:gd name="T32" fmla="*/ 1528 w 1529"/>
                  <a:gd name="T33" fmla="*/ 76 h 191"/>
                  <a:gd name="T34" fmla="*/ 1529 w 1529"/>
                  <a:gd name="T35" fmla="*/ 95 h 191"/>
                  <a:gd name="T36" fmla="*/ 1528 w 1529"/>
                  <a:gd name="T37" fmla="*/ 115 h 191"/>
                  <a:gd name="T38" fmla="*/ 1514 w 1529"/>
                  <a:gd name="T39" fmla="*/ 150 h 191"/>
                  <a:gd name="T40" fmla="*/ 1486 w 1529"/>
                  <a:gd name="T41" fmla="*/ 175 h 191"/>
                  <a:gd name="T42" fmla="*/ 1453 w 1529"/>
                  <a:gd name="T43" fmla="*/ 190 h 191"/>
                  <a:gd name="T44" fmla="*/ 1433 w 1529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29" h="191">
                    <a:moveTo>
                      <a:pt x="1433" y="191"/>
                    </a:moveTo>
                    <a:lnTo>
                      <a:pt x="96" y="191"/>
                    </a:lnTo>
                    <a:lnTo>
                      <a:pt x="76" y="190"/>
                    </a:lnTo>
                    <a:lnTo>
                      <a:pt x="41" y="175"/>
                    </a:lnTo>
                    <a:lnTo>
                      <a:pt x="16" y="150"/>
                    </a:lnTo>
                    <a:lnTo>
                      <a:pt x="1" y="115"/>
                    </a:lnTo>
                    <a:lnTo>
                      <a:pt x="0" y="95"/>
                    </a:lnTo>
                    <a:lnTo>
                      <a:pt x="1" y="76"/>
                    </a:lnTo>
                    <a:lnTo>
                      <a:pt x="16" y="42"/>
                    </a:lnTo>
                    <a:lnTo>
                      <a:pt x="41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1433" y="0"/>
                    </a:lnTo>
                    <a:lnTo>
                      <a:pt x="1453" y="2"/>
                    </a:lnTo>
                    <a:lnTo>
                      <a:pt x="1486" y="16"/>
                    </a:lnTo>
                    <a:lnTo>
                      <a:pt x="1514" y="42"/>
                    </a:lnTo>
                    <a:lnTo>
                      <a:pt x="1528" y="76"/>
                    </a:lnTo>
                    <a:lnTo>
                      <a:pt x="1529" y="95"/>
                    </a:lnTo>
                    <a:lnTo>
                      <a:pt x="1528" y="115"/>
                    </a:lnTo>
                    <a:lnTo>
                      <a:pt x="1514" y="150"/>
                    </a:lnTo>
                    <a:lnTo>
                      <a:pt x="1486" y="175"/>
                    </a:lnTo>
                    <a:lnTo>
                      <a:pt x="1453" y="190"/>
                    </a:lnTo>
                    <a:lnTo>
                      <a:pt x="1433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99">
                <a:extLst>
                  <a:ext uri="{FF2B5EF4-FFF2-40B4-BE49-F238E27FC236}">
                    <a16:creationId xmlns:a16="http://schemas.microsoft.com/office/drawing/2014/main" xmlns="" id="{A2D02AEC-CCCD-47BA-A9D2-34B6C6B4CA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32" y="4826"/>
                <a:ext cx="255" cy="64"/>
              </a:xfrm>
              <a:custGeom>
                <a:avLst/>
                <a:gdLst>
                  <a:gd name="T0" fmla="*/ 668 w 764"/>
                  <a:gd name="T1" fmla="*/ 191 h 191"/>
                  <a:gd name="T2" fmla="*/ 96 w 764"/>
                  <a:gd name="T3" fmla="*/ 191 h 191"/>
                  <a:gd name="T4" fmla="*/ 76 w 764"/>
                  <a:gd name="T5" fmla="*/ 190 h 191"/>
                  <a:gd name="T6" fmla="*/ 42 w 764"/>
                  <a:gd name="T7" fmla="*/ 175 h 191"/>
                  <a:gd name="T8" fmla="*/ 16 w 764"/>
                  <a:gd name="T9" fmla="*/ 150 h 191"/>
                  <a:gd name="T10" fmla="*/ 1 w 764"/>
                  <a:gd name="T11" fmla="*/ 115 h 191"/>
                  <a:gd name="T12" fmla="*/ 0 w 764"/>
                  <a:gd name="T13" fmla="*/ 95 h 191"/>
                  <a:gd name="T14" fmla="*/ 1 w 764"/>
                  <a:gd name="T15" fmla="*/ 76 h 191"/>
                  <a:gd name="T16" fmla="*/ 16 w 764"/>
                  <a:gd name="T17" fmla="*/ 42 h 191"/>
                  <a:gd name="T18" fmla="*/ 42 w 764"/>
                  <a:gd name="T19" fmla="*/ 16 h 191"/>
                  <a:gd name="T20" fmla="*/ 76 w 764"/>
                  <a:gd name="T21" fmla="*/ 2 h 191"/>
                  <a:gd name="T22" fmla="*/ 96 w 764"/>
                  <a:gd name="T23" fmla="*/ 0 h 191"/>
                  <a:gd name="T24" fmla="*/ 668 w 764"/>
                  <a:gd name="T25" fmla="*/ 0 h 191"/>
                  <a:gd name="T26" fmla="*/ 688 w 764"/>
                  <a:gd name="T27" fmla="*/ 2 h 191"/>
                  <a:gd name="T28" fmla="*/ 722 w 764"/>
                  <a:gd name="T29" fmla="*/ 16 h 191"/>
                  <a:gd name="T30" fmla="*/ 748 w 764"/>
                  <a:gd name="T31" fmla="*/ 42 h 191"/>
                  <a:gd name="T32" fmla="*/ 763 w 764"/>
                  <a:gd name="T33" fmla="*/ 76 h 191"/>
                  <a:gd name="T34" fmla="*/ 764 w 764"/>
                  <a:gd name="T35" fmla="*/ 95 h 191"/>
                  <a:gd name="T36" fmla="*/ 763 w 764"/>
                  <a:gd name="T37" fmla="*/ 115 h 191"/>
                  <a:gd name="T38" fmla="*/ 748 w 764"/>
                  <a:gd name="T39" fmla="*/ 150 h 191"/>
                  <a:gd name="T40" fmla="*/ 722 w 764"/>
                  <a:gd name="T41" fmla="*/ 175 h 191"/>
                  <a:gd name="T42" fmla="*/ 688 w 764"/>
                  <a:gd name="T43" fmla="*/ 190 h 191"/>
                  <a:gd name="T44" fmla="*/ 668 w 764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64" h="191">
                    <a:moveTo>
                      <a:pt x="668" y="191"/>
                    </a:moveTo>
                    <a:lnTo>
                      <a:pt x="96" y="191"/>
                    </a:lnTo>
                    <a:lnTo>
                      <a:pt x="76" y="190"/>
                    </a:lnTo>
                    <a:lnTo>
                      <a:pt x="42" y="175"/>
                    </a:lnTo>
                    <a:lnTo>
                      <a:pt x="16" y="150"/>
                    </a:lnTo>
                    <a:lnTo>
                      <a:pt x="1" y="115"/>
                    </a:lnTo>
                    <a:lnTo>
                      <a:pt x="0" y="95"/>
                    </a:lnTo>
                    <a:lnTo>
                      <a:pt x="1" y="76"/>
                    </a:lnTo>
                    <a:lnTo>
                      <a:pt x="16" y="42"/>
                    </a:lnTo>
                    <a:lnTo>
                      <a:pt x="42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668" y="0"/>
                    </a:lnTo>
                    <a:lnTo>
                      <a:pt x="688" y="2"/>
                    </a:lnTo>
                    <a:lnTo>
                      <a:pt x="722" y="16"/>
                    </a:lnTo>
                    <a:lnTo>
                      <a:pt x="748" y="42"/>
                    </a:lnTo>
                    <a:lnTo>
                      <a:pt x="763" y="76"/>
                    </a:lnTo>
                    <a:lnTo>
                      <a:pt x="764" y="95"/>
                    </a:lnTo>
                    <a:lnTo>
                      <a:pt x="763" y="115"/>
                    </a:lnTo>
                    <a:lnTo>
                      <a:pt x="748" y="150"/>
                    </a:lnTo>
                    <a:lnTo>
                      <a:pt x="722" y="175"/>
                    </a:lnTo>
                    <a:lnTo>
                      <a:pt x="688" y="190"/>
                    </a:lnTo>
                    <a:lnTo>
                      <a:pt x="668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100">
                <a:extLst>
                  <a:ext uri="{FF2B5EF4-FFF2-40B4-BE49-F238E27FC236}">
                    <a16:creationId xmlns:a16="http://schemas.microsoft.com/office/drawing/2014/main" xmlns="" id="{FC5532D1-9F2B-4CA7-837D-77CB533795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5" y="3112"/>
                <a:ext cx="106" cy="121"/>
              </a:xfrm>
              <a:custGeom>
                <a:avLst/>
                <a:gdLst>
                  <a:gd name="T0" fmla="*/ 96 w 318"/>
                  <a:gd name="T1" fmla="*/ 364 h 364"/>
                  <a:gd name="T2" fmla="*/ 80 w 318"/>
                  <a:gd name="T3" fmla="*/ 363 h 364"/>
                  <a:gd name="T4" fmla="*/ 52 w 318"/>
                  <a:gd name="T5" fmla="*/ 354 h 364"/>
                  <a:gd name="T6" fmla="*/ 39 w 318"/>
                  <a:gd name="T7" fmla="*/ 345 h 364"/>
                  <a:gd name="T8" fmla="*/ 24 w 318"/>
                  <a:gd name="T9" fmla="*/ 333 h 364"/>
                  <a:gd name="T10" fmla="*/ 4 w 318"/>
                  <a:gd name="T11" fmla="*/ 301 h 364"/>
                  <a:gd name="T12" fmla="*/ 0 w 318"/>
                  <a:gd name="T13" fmla="*/ 264 h 364"/>
                  <a:gd name="T14" fmla="*/ 9 w 318"/>
                  <a:gd name="T15" fmla="*/ 228 h 364"/>
                  <a:gd name="T16" fmla="*/ 19 w 318"/>
                  <a:gd name="T17" fmla="*/ 212 h 364"/>
                  <a:gd name="T18" fmla="*/ 145 w 318"/>
                  <a:gd name="T19" fmla="*/ 40 h 364"/>
                  <a:gd name="T20" fmla="*/ 158 w 318"/>
                  <a:gd name="T21" fmla="*/ 24 h 364"/>
                  <a:gd name="T22" fmla="*/ 189 w 318"/>
                  <a:gd name="T23" fmla="*/ 6 h 364"/>
                  <a:gd name="T24" fmla="*/ 225 w 318"/>
                  <a:gd name="T25" fmla="*/ 0 h 364"/>
                  <a:gd name="T26" fmla="*/ 262 w 318"/>
                  <a:gd name="T27" fmla="*/ 8 h 364"/>
                  <a:gd name="T28" fmla="*/ 278 w 318"/>
                  <a:gd name="T29" fmla="*/ 19 h 364"/>
                  <a:gd name="T30" fmla="*/ 293 w 318"/>
                  <a:gd name="T31" fmla="*/ 31 h 364"/>
                  <a:gd name="T32" fmla="*/ 313 w 318"/>
                  <a:gd name="T33" fmla="*/ 63 h 364"/>
                  <a:gd name="T34" fmla="*/ 318 w 318"/>
                  <a:gd name="T35" fmla="*/ 100 h 364"/>
                  <a:gd name="T36" fmla="*/ 310 w 318"/>
                  <a:gd name="T37" fmla="*/ 136 h 364"/>
                  <a:gd name="T38" fmla="*/ 298 w 318"/>
                  <a:gd name="T39" fmla="*/ 152 h 364"/>
                  <a:gd name="T40" fmla="*/ 172 w 318"/>
                  <a:gd name="T41" fmla="*/ 324 h 364"/>
                  <a:gd name="T42" fmla="*/ 158 w 318"/>
                  <a:gd name="T43" fmla="*/ 343 h 364"/>
                  <a:gd name="T44" fmla="*/ 118 w 318"/>
                  <a:gd name="T45" fmla="*/ 361 h 364"/>
                  <a:gd name="T46" fmla="*/ 96 w 318"/>
                  <a:gd name="T47" fmla="*/ 36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8" h="364">
                    <a:moveTo>
                      <a:pt x="96" y="364"/>
                    </a:moveTo>
                    <a:lnTo>
                      <a:pt x="80" y="363"/>
                    </a:lnTo>
                    <a:lnTo>
                      <a:pt x="52" y="354"/>
                    </a:lnTo>
                    <a:lnTo>
                      <a:pt x="39" y="345"/>
                    </a:lnTo>
                    <a:lnTo>
                      <a:pt x="24" y="333"/>
                    </a:lnTo>
                    <a:lnTo>
                      <a:pt x="4" y="301"/>
                    </a:lnTo>
                    <a:lnTo>
                      <a:pt x="0" y="264"/>
                    </a:lnTo>
                    <a:lnTo>
                      <a:pt x="9" y="228"/>
                    </a:lnTo>
                    <a:lnTo>
                      <a:pt x="19" y="212"/>
                    </a:lnTo>
                    <a:lnTo>
                      <a:pt x="145" y="40"/>
                    </a:lnTo>
                    <a:lnTo>
                      <a:pt x="158" y="24"/>
                    </a:lnTo>
                    <a:lnTo>
                      <a:pt x="189" y="6"/>
                    </a:lnTo>
                    <a:lnTo>
                      <a:pt x="225" y="0"/>
                    </a:lnTo>
                    <a:lnTo>
                      <a:pt x="262" y="8"/>
                    </a:lnTo>
                    <a:lnTo>
                      <a:pt x="278" y="19"/>
                    </a:lnTo>
                    <a:lnTo>
                      <a:pt x="293" y="31"/>
                    </a:lnTo>
                    <a:lnTo>
                      <a:pt x="313" y="63"/>
                    </a:lnTo>
                    <a:lnTo>
                      <a:pt x="318" y="100"/>
                    </a:lnTo>
                    <a:lnTo>
                      <a:pt x="310" y="136"/>
                    </a:lnTo>
                    <a:lnTo>
                      <a:pt x="298" y="152"/>
                    </a:lnTo>
                    <a:lnTo>
                      <a:pt x="172" y="324"/>
                    </a:lnTo>
                    <a:lnTo>
                      <a:pt x="158" y="343"/>
                    </a:lnTo>
                    <a:lnTo>
                      <a:pt x="118" y="361"/>
                    </a:lnTo>
                    <a:lnTo>
                      <a:pt x="96" y="36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101">
                <a:extLst>
                  <a:ext uri="{FF2B5EF4-FFF2-40B4-BE49-F238E27FC236}">
                    <a16:creationId xmlns:a16="http://schemas.microsoft.com/office/drawing/2014/main" xmlns="" id="{457DF8C8-67F8-4027-8103-41FDF105F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1" y="2597"/>
                <a:ext cx="296" cy="381"/>
              </a:xfrm>
              <a:custGeom>
                <a:avLst/>
                <a:gdLst>
                  <a:gd name="T0" fmla="*/ 96 w 887"/>
                  <a:gd name="T1" fmla="*/ 1144 h 1144"/>
                  <a:gd name="T2" fmla="*/ 82 w 887"/>
                  <a:gd name="T3" fmla="*/ 1144 h 1144"/>
                  <a:gd name="T4" fmla="*/ 53 w 887"/>
                  <a:gd name="T5" fmla="*/ 1136 h 1144"/>
                  <a:gd name="T6" fmla="*/ 40 w 887"/>
                  <a:gd name="T7" fmla="*/ 1127 h 1144"/>
                  <a:gd name="T8" fmla="*/ 26 w 887"/>
                  <a:gd name="T9" fmla="*/ 1114 h 1144"/>
                  <a:gd name="T10" fmla="*/ 6 w 887"/>
                  <a:gd name="T11" fmla="*/ 1083 h 1144"/>
                  <a:gd name="T12" fmla="*/ 0 w 887"/>
                  <a:gd name="T13" fmla="*/ 1045 h 1144"/>
                  <a:gd name="T14" fmla="*/ 9 w 887"/>
                  <a:gd name="T15" fmla="*/ 1010 h 1144"/>
                  <a:gd name="T16" fmla="*/ 20 w 887"/>
                  <a:gd name="T17" fmla="*/ 994 h 1144"/>
                  <a:gd name="T18" fmla="*/ 715 w 887"/>
                  <a:gd name="T19" fmla="*/ 39 h 1144"/>
                  <a:gd name="T20" fmla="*/ 727 w 887"/>
                  <a:gd name="T21" fmla="*/ 24 h 1144"/>
                  <a:gd name="T22" fmla="*/ 760 w 887"/>
                  <a:gd name="T23" fmla="*/ 6 h 1144"/>
                  <a:gd name="T24" fmla="*/ 796 w 887"/>
                  <a:gd name="T25" fmla="*/ 0 h 1144"/>
                  <a:gd name="T26" fmla="*/ 831 w 887"/>
                  <a:gd name="T27" fmla="*/ 9 h 1144"/>
                  <a:gd name="T28" fmla="*/ 849 w 887"/>
                  <a:gd name="T29" fmla="*/ 19 h 1144"/>
                  <a:gd name="T30" fmla="*/ 863 w 887"/>
                  <a:gd name="T31" fmla="*/ 32 h 1144"/>
                  <a:gd name="T32" fmla="*/ 882 w 887"/>
                  <a:gd name="T33" fmla="*/ 63 h 1144"/>
                  <a:gd name="T34" fmla="*/ 887 w 887"/>
                  <a:gd name="T35" fmla="*/ 99 h 1144"/>
                  <a:gd name="T36" fmla="*/ 880 w 887"/>
                  <a:gd name="T37" fmla="*/ 135 h 1144"/>
                  <a:gd name="T38" fmla="*/ 869 w 887"/>
                  <a:gd name="T39" fmla="*/ 152 h 1144"/>
                  <a:gd name="T40" fmla="*/ 173 w 887"/>
                  <a:gd name="T41" fmla="*/ 1106 h 1144"/>
                  <a:gd name="T42" fmla="*/ 158 w 887"/>
                  <a:gd name="T43" fmla="*/ 1123 h 1144"/>
                  <a:gd name="T44" fmla="*/ 119 w 887"/>
                  <a:gd name="T45" fmla="*/ 1143 h 1144"/>
                  <a:gd name="T46" fmla="*/ 96 w 887"/>
                  <a:gd name="T47" fmla="*/ 1144 h 1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87" h="1144">
                    <a:moveTo>
                      <a:pt x="96" y="1144"/>
                    </a:moveTo>
                    <a:lnTo>
                      <a:pt x="82" y="1144"/>
                    </a:lnTo>
                    <a:lnTo>
                      <a:pt x="53" y="1136"/>
                    </a:lnTo>
                    <a:lnTo>
                      <a:pt x="40" y="1127"/>
                    </a:lnTo>
                    <a:lnTo>
                      <a:pt x="26" y="1114"/>
                    </a:lnTo>
                    <a:lnTo>
                      <a:pt x="6" y="1083"/>
                    </a:lnTo>
                    <a:lnTo>
                      <a:pt x="0" y="1045"/>
                    </a:lnTo>
                    <a:lnTo>
                      <a:pt x="9" y="1010"/>
                    </a:lnTo>
                    <a:lnTo>
                      <a:pt x="20" y="994"/>
                    </a:lnTo>
                    <a:lnTo>
                      <a:pt x="715" y="39"/>
                    </a:lnTo>
                    <a:lnTo>
                      <a:pt x="727" y="24"/>
                    </a:lnTo>
                    <a:lnTo>
                      <a:pt x="760" y="6"/>
                    </a:lnTo>
                    <a:lnTo>
                      <a:pt x="796" y="0"/>
                    </a:lnTo>
                    <a:lnTo>
                      <a:pt x="831" y="9"/>
                    </a:lnTo>
                    <a:lnTo>
                      <a:pt x="849" y="19"/>
                    </a:lnTo>
                    <a:lnTo>
                      <a:pt x="863" y="32"/>
                    </a:lnTo>
                    <a:lnTo>
                      <a:pt x="882" y="63"/>
                    </a:lnTo>
                    <a:lnTo>
                      <a:pt x="887" y="99"/>
                    </a:lnTo>
                    <a:lnTo>
                      <a:pt x="880" y="135"/>
                    </a:lnTo>
                    <a:lnTo>
                      <a:pt x="869" y="152"/>
                    </a:lnTo>
                    <a:lnTo>
                      <a:pt x="173" y="1106"/>
                    </a:lnTo>
                    <a:lnTo>
                      <a:pt x="158" y="1123"/>
                    </a:lnTo>
                    <a:lnTo>
                      <a:pt x="119" y="1143"/>
                    </a:lnTo>
                    <a:lnTo>
                      <a:pt x="96" y="114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102">
                <a:extLst>
                  <a:ext uri="{FF2B5EF4-FFF2-40B4-BE49-F238E27FC236}">
                    <a16:creationId xmlns:a16="http://schemas.microsoft.com/office/drawing/2014/main" xmlns="" id="{AE3E33AE-1948-49AE-B5BE-24BD5E3FEE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04" y="1213"/>
                <a:ext cx="1027" cy="1383"/>
              </a:xfrm>
              <a:custGeom>
                <a:avLst/>
                <a:gdLst>
                  <a:gd name="T0" fmla="*/ 96 w 2426"/>
                  <a:gd name="T1" fmla="*/ 3250 h 3250"/>
                  <a:gd name="T2" fmla="*/ 82 w 2426"/>
                  <a:gd name="T3" fmla="*/ 3248 h 3250"/>
                  <a:gd name="T4" fmla="*/ 53 w 2426"/>
                  <a:gd name="T5" fmla="*/ 3240 h 3250"/>
                  <a:gd name="T6" fmla="*/ 41 w 2426"/>
                  <a:gd name="T7" fmla="*/ 3231 h 3250"/>
                  <a:gd name="T8" fmla="*/ 25 w 2426"/>
                  <a:gd name="T9" fmla="*/ 3218 h 3250"/>
                  <a:gd name="T10" fmla="*/ 6 w 2426"/>
                  <a:gd name="T11" fmla="*/ 3186 h 3250"/>
                  <a:gd name="T12" fmla="*/ 0 w 2426"/>
                  <a:gd name="T13" fmla="*/ 3151 h 3250"/>
                  <a:gd name="T14" fmla="*/ 9 w 2426"/>
                  <a:gd name="T15" fmla="*/ 3113 h 3250"/>
                  <a:gd name="T16" fmla="*/ 19 w 2426"/>
                  <a:gd name="T17" fmla="*/ 3098 h 3250"/>
                  <a:gd name="T18" fmla="*/ 2252 w 2426"/>
                  <a:gd name="T19" fmla="*/ 39 h 3250"/>
                  <a:gd name="T20" fmla="*/ 2265 w 2426"/>
                  <a:gd name="T21" fmla="*/ 24 h 3250"/>
                  <a:gd name="T22" fmla="*/ 2297 w 2426"/>
                  <a:gd name="T23" fmla="*/ 6 h 3250"/>
                  <a:gd name="T24" fmla="*/ 2334 w 2426"/>
                  <a:gd name="T25" fmla="*/ 0 h 3250"/>
                  <a:gd name="T26" fmla="*/ 2370 w 2426"/>
                  <a:gd name="T27" fmla="*/ 9 h 3250"/>
                  <a:gd name="T28" fmla="*/ 2386 w 2426"/>
                  <a:gd name="T29" fmla="*/ 19 h 3250"/>
                  <a:gd name="T30" fmla="*/ 2402 w 2426"/>
                  <a:gd name="T31" fmla="*/ 32 h 3250"/>
                  <a:gd name="T32" fmla="*/ 2420 w 2426"/>
                  <a:gd name="T33" fmla="*/ 63 h 3250"/>
                  <a:gd name="T34" fmla="*/ 2426 w 2426"/>
                  <a:gd name="T35" fmla="*/ 99 h 3250"/>
                  <a:gd name="T36" fmla="*/ 2417 w 2426"/>
                  <a:gd name="T37" fmla="*/ 135 h 3250"/>
                  <a:gd name="T38" fmla="*/ 2407 w 2426"/>
                  <a:gd name="T39" fmla="*/ 152 h 3250"/>
                  <a:gd name="T40" fmla="*/ 174 w 2426"/>
                  <a:gd name="T41" fmla="*/ 3209 h 3250"/>
                  <a:gd name="T42" fmla="*/ 158 w 2426"/>
                  <a:gd name="T43" fmla="*/ 3228 h 3250"/>
                  <a:gd name="T44" fmla="*/ 118 w 2426"/>
                  <a:gd name="T45" fmla="*/ 3248 h 3250"/>
                  <a:gd name="T46" fmla="*/ 96 w 2426"/>
                  <a:gd name="T47" fmla="*/ 3250 h 3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26" h="3250">
                    <a:moveTo>
                      <a:pt x="96" y="3250"/>
                    </a:moveTo>
                    <a:lnTo>
                      <a:pt x="82" y="3248"/>
                    </a:lnTo>
                    <a:lnTo>
                      <a:pt x="53" y="3240"/>
                    </a:lnTo>
                    <a:lnTo>
                      <a:pt x="41" y="3231"/>
                    </a:lnTo>
                    <a:lnTo>
                      <a:pt x="25" y="3218"/>
                    </a:lnTo>
                    <a:lnTo>
                      <a:pt x="6" y="3186"/>
                    </a:lnTo>
                    <a:lnTo>
                      <a:pt x="0" y="3151"/>
                    </a:lnTo>
                    <a:lnTo>
                      <a:pt x="9" y="3113"/>
                    </a:lnTo>
                    <a:lnTo>
                      <a:pt x="19" y="3098"/>
                    </a:lnTo>
                    <a:lnTo>
                      <a:pt x="2252" y="39"/>
                    </a:lnTo>
                    <a:lnTo>
                      <a:pt x="2265" y="24"/>
                    </a:lnTo>
                    <a:lnTo>
                      <a:pt x="2297" y="6"/>
                    </a:lnTo>
                    <a:lnTo>
                      <a:pt x="2334" y="0"/>
                    </a:lnTo>
                    <a:lnTo>
                      <a:pt x="2370" y="9"/>
                    </a:lnTo>
                    <a:lnTo>
                      <a:pt x="2386" y="19"/>
                    </a:lnTo>
                    <a:lnTo>
                      <a:pt x="2402" y="32"/>
                    </a:lnTo>
                    <a:lnTo>
                      <a:pt x="2420" y="63"/>
                    </a:lnTo>
                    <a:lnTo>
                      <a:pt x="2426" y="99"/>
                    </a:lnTo>
                    <a:lnTo>
                      <a:pt x="2417" y="135"/>
                    </a:lnTo>
                    <a:lnTo>
                      <a:pt x="2407" y="152"/>
                    </a:lnTo>
                    <a:lnTo>
                      <a:pt x="174" y="3209"/>
                    </a:lnTo>
                    <a:lnTo>
                      <a:pt x="158" y="3228"/>
                    </a:lnTo>
                    <a:lnTo>
                      <a:pt x="118" y="3248"/>
                    </a:lnTo>
                    <a:lnTo>
                      <a:pt x="96" y="325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103">
                <a:extLst>
                  <a:ext uri="{FF2B5EF4-FFF2-40B4-BE49-F238E27FC236}">
                    <a16:creationId xmlns:a16="http://schemas.microsoft.com/office/drawing/2014/main" xmlns="" id="{40ABF040-0052-49AC-A8E6-EE98490E004E}"/>
                  </a:ext>
                </a:extLst>
              </p:cNvPr>
              <p:cNvSpPr>
                <a:spLocks/>
              </p:cNvSpPr>
              <p:nvPr/>
            </p:nvSpPr>
            <p:spPr bwMode="auto">
              <a:xfrm rot="2068502" flipH="1">
                <a:off x="698" y="1063"/>
                <a:ext cx="68" cy="237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104">
                <a:extLst>
                  <a:ext uri="{FF2B5EF4-FFF2-40B4-BE49-F238E27FC236}">
                    <a16:creationId xmlns:a16="http://schemas.microsoft.com/office/drawing/2014/main" xmlns="" id="{9F726BCB-9C54-4E6D-9ED3-B490665788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04" y="2532"/>
                <a:ext cx="1010" cy="701"/>
              </a:xfrm>
              <a:custGeom>
                <a:avLst/>
                <a:gdLst>
                  <a:gd name="T0" fmla="*/ 2933 w 3029"/>
                  <a:gd name="T1" fmla="*/ 2104 h 2104"/>
                  <a:gd name="T2" fmla="*/ 2919 w 3029"/>
                  <a:gd name="T3" fmla="*/ 2103 h 2104"/>
                  <a:gd name="T4" fmla="*/ 2893 w 3029"/>
                  <a:gd name="T5" fmla="*/ 2096 h 2104"/>
                  <a:gd name="T6" fmla="*/ 2880 w 3029"/>
                  <a:gd name="T7" fmla="*/ 2087 h 2104"/>
                  <a:gd name="T8" fmla="*/ 42 w 3029"/>
                  <a:gd name="T9" fmla="*/ 175 h 2104"/>
                  <a:gd name="T10" fmla="*/ 28 w 3029"/>
                  <a:gd name="T11" fmla="*/ 164 h 2104"/>
                  <a:gd name="T12" fmla="*/ 8 w 3029"/>
                  <a:gd name="T13" fmla="*/ 132 h 2104"/>
                  <a:gd name="T14" fmla="*/ 0 w 3029"/>
                  <a:gd name="T15" fmla="*/ 96 h 2104"/>
                  <a:gd name="T16" fmla="*/ 8 w 3029"/>
                  <a:gd name="T17" fmla="*/ 61 h 2104"/>
                  <a:gd name="T18" fmla="*/ 18 w 3029"/>
                  <a:gd name="T19" fmla="*/ 43 h 2104"/>
                  <a:gd name="T20" fmla="*/ 29 w 3029"/>
                  <a:gd name="T21" fmla="*/ 28 h 2104"/>
                  <a:gd name="T22" fmla="*/ 61 w 3029"/>
                  <a:gd name="T23" fmla="*/ 8 h 2104"/>
                  <a:gd name="T24" fmla="*/ 96 w 3029"/>
                  <a:gd name="T25" fmla="*/ 0 h 2104"/>
                  <a:gd name="T26" fmla="*/ 132 w 3029"/>
                  <a:gd name="T27" fmla="*/ 8 h 2104"/>
                  <a:gd name="T28" fmla="*/ 149 w 3029"/>
                  <a:gd name="T29" fmla="*/ 18 h 2104"/>
                  <a:gd name="T30" fmla="*/ 2986 w 3029"/>
                  <a:gd name="T31" fmla="*/ 1929 h 2104"/>
                  <a:gd name="T32" fmla="*/ 3002 w 3029"/>
                  <a:gd name="T33" fmla="*/ 1941 h 2104"/>
                  <a:gd name="T34" fmla="*/ 3022 w 3029"/>
                  <a:gd name="T35" fmla="*/ 1972 h 2104"/>
                  <a:gd name="T36" fmla="*/ 3029 w 3029"/>
                  <a:gd name="T37" fmla="*/ 2008 h 2104"/>
                  <a:gd name="T38" fmla="*/ 3022 w 3029"/>
                  <a:gd name="T39" fmla="*/ 2044 h 2104"/>
                  <a:gd name="T40" fmla="*/ 3012 w 3029"/>
                  <a:gd name="T41" fmla="*/ 2061 h 2104"/>
                  <a:gd name="T42" fmla="*/ 2998 w 3029"/>
                  <a:gd name="T43" fmla="*/ 2080 h 2104"/>
                  <a:gd name="T44" fmla="*/ 2956 w 3029"/>
                  <a:gd name="T45" fmla="*/ 2101 h 2104"/>
                  <a:gd name="T46" fmla="*/ 2933 w 3029"/>
                  <a:gd name="T47" fmla="*/ 2104 h 2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29" h="2104">
                    <a:moveTo>
                      <a:pt x="2933" y="2104"/>
                    </a:moveTo>
                    <a:lnTo>
                      <a:pt x="2919" y="2103"/>
                    </a:lnTo>
                    <a:lnTo>
                      <a:pt x="2893" y="2096"/>
                    </a:lnTo>
                    <a:lnTo>
                      <a:pt x="2880" y="2087"/>
                    </a:lnTo>
                    <a:lnTo>
                      <a:pt x="42" y="175"/>
                    </a:lnTo>
                    <a:lnTo>
                      <a:pt x="28" y="164"/>
                    </a:lnTo>
                    <a:lnTo>
                      <a:pt x="8" y="132"/>
                    </a:lnTo>
                    <a:lnTo>
                      <a:pt x="0" y="96"/>
                    </a:lnTo>
                    <a:lnTo>
                      <a:pt x="8" y="61"/>
                    </a:lnTo>
                    <a:lnTo>
                      <a:pt x="18" y="43"/>
                    </a:lnTo>
                    <a:lnTo>
                      <a:pt x="29" y="28"/>
                    </a:lnTo>
                    <a:lnTo>
                      <a:pt x="61" y="8"/>
                    </a:lnTo>
                    <a:lnTo>
                      <a:pt x="96" y="0"/>
                    </a:lnTo>
                    <a:lnTo>
                      <a:pt x="132" y="8"/>
                    </a:lnTo>
                    <a:lnTo>
                      <a:pt x="149" y="18"/>
                    </a:lnTo>
                    <a:lnTo>
                      <a:pt x="2986" y="1929"/>
                    </a:lnTo>
                    <a:lnTo>
                      <a:pt x="3002" y="1941"/>
                    </a:lnTo>
                    <a:lnTo>
                      <a:pt x="3022" y="1972"/>
                    </a:lnTo>
                    <a:lnTo>
                      <a:pt x="3029" y="2008"/>
                    </a:lnTo>
                    <a:lnTo>
                      <a:pt x="3022" y="2044"/>
                    </a:lnTo>
                    <a:lnTo>
                      <a:pt x="3012" y="2061"/>
                    </a:lnTo>
                    <a:lnTo>
                      <a:pt x="2998" y="2080"/>
                    </a:lnTo>
                    <a:lnTo>
                      <a:pt x="2956" y="2101"/>
                    </a:lnTo>
                    <a:lnTo>
                      <a:pt x="2933" y="210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521" y="1309884"/>
            <a:ext cx="8178800" cy="478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59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직사각형 154">
            <a:extLst>
              <a:ext uri="{FF2B5EF4-FFF2-40B4-BE49-F238E27FC236}">
                <a16:creationId xmlns:a16="http://schemas.microsoft.com/office/drawing/2014/main" xmlns="" id="{3DCE50AE-09D0-4E18-B518-4EBF4EEF0AE3}"/>
              </a:ext>
            </a:extLst>
          </p:cNvPr>
          <p:cNvSpPr/>
          <p:nvPr/>
        </p:nvSpPr>
        <p:spPr>
          <a:xfrm>
            <a:off x="0" y="-6247"/>
            <a:ext cx="12192000" cy="1081193"/>
          </a:xfrm>
          <a:prstGeom prst="rect">
            <a:avLst/>
          </a:prstGeom>
          <a:solidFill>
            <a:srgbClr val="05D686"/>
          </a:solidFill>
          <a:ln>
            <a:noFill/>
          </a:ln>
          <a:effectLst>
            <a:outerShdw dist="25400" dir="5400000" algn="t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400" b="1" i="1" kern="0" dirty="0" smtClean="0">
                <a:ln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</a:rPr>
              <a:t>쉬는 시간의 </a:t>
            </a:r>
            <a:r>
              <a:rPr lang="ko-KR" altLang="en-US" sz="3400" b="1" i="1" kern="0" dirty="0" smtClean="0">
                <a:ln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</a:rPr>
              <a:t>추진 계획</a:t>
            </a:r>
            <a:endParaRPr lang="en-US" altLang="ko-KR" sz="3400" b="1" i="1" kern="0" dirty="0">
              <a:ln>
                <a:solidFill>
                  <a:prstClr val="black">
                    <a:lumMod val="85000"/>
                    <a:lumOff val="15000"/>
                  </a:prstClr>
                </a:solidFill>
              </a:ln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448911" y="-46370"/>
            <a:ext cx="2457229" cy="1522616"/>
            <a:chOff x="9448911" y="-46370"/>
            <a:chExt cx="2457229" cy="1522616"/>
          </a:xfrm>
        </p:grpSpPr>
        <p:grpSp>
          <p:nvGrpSpPr>
            <p:cNvPr id="274" name="Group 63">
              <a:extLst>
                <a:ext uri="{FF2B5EF4-FFF2-40B4-BE49-F238E27FC236}">
                  <a16:creationId xmlns:a16="http://schemas.microsoft.com/office/drawing/2014/main" xmlns="" id="{C4793DAA-23B7-4A90-BE46-D925B4DC68E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8000000">
              <a:off x="10690212" y="-128523"/>
              <a:ext cx="1077136" cy="1354721"/>
              <a:chOff x="-1824" y="1513"/>
              <a:chExt cx="2887" cy="3631"/>
            </a:xfrm>
          </p:grpSpPr>
          <p:sp>
            <p:nvSpPr>
              <p:cNvPr id="275" name="Freeform 64">
                <a:extLst>
                  <a:ext uri="{FF2B5EF4-FFF2-40B4-BE49-F238E27FC236}">
                    <a16:creationId xmlns:a16="http://schemas.microsoft.com/office/drawing/2014/main" xmlns="" id="{1965C8DE-5135-4053-B97C-83CA3F6BA5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27" y="2629"/>
                <a:ext cx="1116" cy="932"/>
              </a:xfrm>
              <a:custGeom>
                <a:avLst/>
                <a:gdLst>
                  <a:gd name="T0" fmla="*/ 2768 w 3348"/>
                  <a:gd name="T1" fmla="*/ 2485 h 2798"/>
                  <a:gd name="T2" fmla="*/ 1020 w 3348"/>
                  <a:gd name="T3" fmla="*/ 2798 h 2798"/>
                  <a:gd name="T4" fmla="*/ 0 w 3348"/>
                  <a:gd name="T5" fmla="*/ 1450 h 2798"/>
                  <a:gd name="T6" fmla="*/ 1050 w 3348"/>
                  <a:gd name="T7" fmla="*/ 0 h 2798"/>
                  <a:gd name="T8" fmla="*/ 3348 w 3348"/>
                  <a:gd name="T9" fmla="*/ 1546 h 2798"/>
                  <a:gd name="T10" fmla="*/ 2768 w 3348"/>
                  <a:gd name="T11" fmla="*/ 2485 h 2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48" h="2798">
                    <a:moveTo>
                      <a:pt x="2768" y="2485"/>
                    </a:moveTo>
                    <a:lnTo>
                      <a:pt x="1020" y="2798"/>
                    </a:lnTo>
                    <a:lnTo>
                      <a:pt x="0" y="1450"/>
                    </a:lnTo>
                    <a:lnTo>
                      <a:pt x="1050" y="0"/>
                    </a:lnTo>
                    <a:lnTo>
                      <a:pt x="3348" y="1546"/>
                    </a:lnTo>
                    <a:lnTo>
                      <a:pt x="2768" y="248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6" name="Freeform 65">
                <a:extLst>
                  <a:ext uri="{FF2B5EF4-FFF2-40B4-BE49-F238E27FC236}">
                    <a16:creationId xmlns:a16="http://schemas.microsoft.com/office/drawing/2014/main" xmlns="" id="{94ECC028-10E5-4C60-8083-2DF415692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09" y="2700"/>
                <a:ext cx="254" cy="354"/>
              </a:xfrm>
              <a:custGeom>
                <a:avLst/>
                <a:gdLst>
                  <a:gd name="T0" fmla="*/ 99 w 762"/>
                  <a:gd name="T1" fmla="*/ 1061 h 1061"/>
                  <a:gd name="T2" fmla="*/ 762 w 762"/>
                  <a:gd name="T3" fmla="*/ 149 h 1061"/>
                  <a:gd name="T4" fmla="*/ 539 w 762"/>
                  <a:gd name="T5" fmla="*/ 0 h 1061"/>
                  <a:gd name="T6" fmla="*/ 0 w 762"/>
                  <a:gd name="T7" fmla="*/ 743 h 1061"/>
                  <a:gd name="T8" fmla="*/ 99 w 762"/>
                  <a:gd name="T9" fmla="*/ 1061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2" h="1061">
                    <a:moveTo>
                      <a:pt x="99" y="1061"/>
                    </a:moveTo>
                    <a:lnTo>
                      <a:pt x="762" y="149"/>
                    </a:lnTo>
                    <a:lnTo>
                      <a:pt x="539" y="0"/>
                    </a:lnTo>
                    <a:lnTo>
                      <a:pt x="0" y="743"/>
                    </a:lnTo>
                    <a:lnTo>
                      <a:pt x="99" y="10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7" name="Freeform 67">
                <a:extLst>
                  <a:ext uri="{FF2B5EF4-FFF2-40B4-BE49-F238E27FC236}">
                    <a16:creationId xmlns:a16="http://schemas.microsoft.com/office/drawing/2014/main" xmlns="" id="{848A03EA-1B6E-41C2-8A10-20ECBB1C43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1" y="3307"/>
                <a:ext cx="427" cy="939"/>
              </a:xfrm>
              <a:custGeom>
                <a:avLst/>
                <a:gdLst>
                  <a:gd name="T0" fmla="*/ 1147 w 1282"/>
                  <a:gd name="T1" fmla="*/ 2483 h 2819"/>
                  <a:gd name="T2" fmla="*/ 1094 w 1282"/>
                  <a:gd name="T3" fmla="*/ 2376 h 2819"/>
                  <a:gd name="T4" fmla="*/ 1000 w 1282"/>
                  <a:gd name="T5" fmla="*/ 2158 h 2819"/>
                  <a:gd name="T6" fmla="*/ 918 w 1282"/>
                  <a:gd name="T7" fmla="*/ 1938 h 2819"/>
                  <a:gd name="T8" fmla="*/ 846 w 1282"/>
                  <a:gd name="T9" fmla="*/ 1720 h 2819"/>
                  <a:gd name="T10" fmla="*/ 786 w 1282"/>
                  <a:gd name="T11" fmla="*/ 1505 h 2819"/>
                  <a:gd name="T12" fmla="*/ 736 w 1282"/>
                  <a:gd name="T13" fmla="*/ 1296 h 2819"/>
                  <a:gd name="T14" fmla="*/ 674 w 1282"/>
                  <a:gd name="T15" fmla="*/ 995 h 2819"/>
                  <a:gd name="T16" fmla="*/ 621 w 1282"/>
                  <a:gd name="T17" fmla="*/ 636 h 2819"/>
                  <a:gd name="T18" fmla="*/ 591 w 1282"/>
                  <a:gd name="T19" fmla="*/ 341 h 2819"/>
                  <a:gd name="T20" fmla="*/ 574 w 1282"/>
                  <a:gd name="T21" fmla="*/ 41 h 2819"/>
                  <a:gd name="T22" fmla="*/ 574 w 1282"/>
                  <a:gd name="T23" fmla="*/ 0 h 2819"/>
                  <a:gd name="T24" fmla="*/ 0 w 1282"/>
                  <a:gd name="T25" fmla="*/ 0 h 2819"/>
                  <a:gd name="T26" fmla="*/ 3 w 1282"/>
                  <a:gd name="T27" fmla="*/ 20 h 2819"/>
                  <a:gd name="T28" fmla="*/ 40 w 1282"/>
                  <a:gd name="T29" fmla="*/ 236 h 2819"/>
                  <a:gd name="T30" fmla="*/ 81 w 1282"/>
                  <a:gd name="T31" fmla="*/ 418 h 2819"/>
                  <a:gd name="T32" fmla="*/ 124 w 1282"/>
                  <a:gd name="T33" fmla="*/ 592 h 2819"/>
                  <a:gd name="T34" fmla="*/ 218 w 1282"/>
                  <a:gd name="T35" fmla="*/ 906 h 2819"/>
                  <a:gd name="T36" fmla="*/ 297 w 1282"/>
                  <a:gd name="T37" fmla="*/ 1137 h 2819"/>
                  <a:gd name="T38" fmla="*/ 395 w 1282"/>
                  <a:gd name="T39" fmla="*/ 1381 h 2819"/>
                  <a:gd name="T40" fmla="*/ 508 w 1282"/>
                  <a:gd name="T41" fmla="*/ 1634 h 2819"/>
                  <a:gd name="T42" fmla="*/ 641 w 1282"/>
                  <a:gd name="T43" fmla="*/ 1897 h 2819"/>
                  <a:gd name="T44" fmla="*/ 793 w 1282"/>
                  <a:gd name="T45" fmla="*/ 2161 h 2819"/>
                  <a:gd name="T46" fmla="*/ 879 w 1282"/>
                  <a:gd name="T47" fmla="*/ 2293 h 2819"/>
                  <a:gd name="T48" fmla="*/ 969 w 1282"/>
                  <a:gd name="T49" fmla="*/ 2426 h 2819"/>
                  <a:gd name="T50" fmla="*/ 1172 w 1282"/>
                  <a:gd name="T51" fmla="*/ 2690 h 2819"/>
                  <a:gd name="T52" fmla="*/ 1282 w 1282"/>
                  <a:gd name="T53" fmla="*/ 2819 h 2819"/>
                  <a:gd name="T54" fmla="*/ 1147 w 1282"/>
                  <a:gd name="T55" fmla="*/ 2483 h 2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82" h="2819">
                    <a:moveTo>
                      <a:pt x="1147" y="2483"/>
                    </a:moveTo>
                    <a:lnTo>
                      <a:pt x="1094" y="2376"/>
                    </a:lnTo>
                    <a:lnTo>
                      <a:pt x="1000" y="2158"/>
                    </a:lnTo>
                    <a:lnTo>
                      <a:pt x="918" y="1938"/>
                    </a:lnTo>
                    <a:lnTo>
                      <a:pt x="846" y="1720"/>
                    </a:lnTo>
                    <a:lnTo>
                      <a:pt x="786" y="1505"/>
                    </a:lnTo>
                    <a:lnTo>
                      <a:pt x="736" y="1296"/>
                    </a:lnTo>
                    <a:lnTo>
                      <a:pt x="674" y="995"/>
                    </a:lnTo>
                    <a:lnTo>
                      <a:pt x="621" y="636"/>
                    </a:lnTo>
                    <a:lnTo>
                      <a:pt x="591" y="341"/>
                    </a:lnTo>
                    <a:lnTo>
                      <a:pt x="574" y="41"/>
                    </a:lnTo>
                    <a:lnTo>
                      <a:pt x="574" y="0"/>
                    </a:lnTo>
                    <a:lnTo>
                      <a:pt x="0" y="0"/>
                    </a:lnTo>
                    <a:lnTo>
                      <a:pt x="3" y="20"/>
                    </a:lnTo>
                    <a:lnTo>
                      <a:pt x="40" y="236"/>
                    </a:lnTo>
                    <a:lnTo>
                      <a:pt x="81" y="418"/>
                    </a:lnTo>
                    <a:lnTo>
                      <a:pt x="124" y="592"/>
                    </a:lnTo>
                    <a:lnTo>
                      <a:pt x="218" y="906"/>
                    </a:lnTo>
                    <a:lnTo>
                      <a:pt x="297" y="1137"/>
                    </a:lnTo>
                    <a:lnTo>
                      <a:pt x="395" y="1381"/>
                    </a:lnTo>
                    <a:lnTo>
                      <a:pt x="508" y="1634"/>
                    </a:lnTo>
                    <a:lnTo>
                      <a:pt x="641" y="1897"/>
                    </a:lnTo>
                    <a:lnTo>
                      <a:pt x="793" y="2161"/>
                    </a:lnTo>
                    <a:lnTo>
                      <a:pt x="879" y="2293"/>
                    </a:lnTo>
                    <a:lnTo>
                      <a:pt x="969" y="2426"/>
                    </a:lnTo>
                    <a:lnTo>
                      <a:pt x="1172" y="2690"/>
                    </a:lnTo>
                    <a:lnTo>
                      <a:pt x="1282" y="2819"/>
                    </a:lnTo>
                    <a:lnTo>
                      <a:pt x="1147" y="2483"/>
                    </a:lnTo>
                    <a:close/>
                  </a:path>
                </a:pathLst>
              </a:custGeom>
              <a:solidFill>
                <a:srgbClr val="05D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8" name="Freeform 68">
                <a:extLst>
                  <a:ext uri="{FF2B5EF4-FFF2-40B4-BE49-F238E27FC236}">
                    <a16:creationId xmlns:a16="http://schemas.microsoft.com/office/drawing/2014/main" xmlns="" id="{5AC8D8CC-8F03-41E3-A600-DFA6472611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29" y="2947"/>
                <a:ext cx="2760" cy="2038"/>
              </a:xfrm>
              <a:custGeom>
                <a:avLst/>
                <a:gdLst>
                  <a:gd name="T0" fmla="*/ 5613 w 8280"/>
                  <a:gd name="T1" fmla="*/ 3506 h 6114"/>
                  <a:gd name="T2" fmla="*/ 5926 w 8280"/>
                  <a:gd name="T3" fmla="*/ 3899 h 6114"/>
                  <a:gd name="T4" fmla="*/ 6075 w 8280"/>
                  <a:gd name="T5" fmla="*/ 4061 h 6114"/>
                  <a:gd name="T6" fmla="*/ 6340 w 8280"/>
                  <a:gd name="T7" fmla="*/ 4242 h 6114"/>
                  <a:gd name="T8" fmla="*/ 6658 w 8280"/>
                  <a:gd name="T9" fmla="*/ 4391 h 6114"/>
                  <a:gd name="T10" fmla="*/ 7427 w 8280"/>
                  <a:gd name="T11" fmla="*/ 4639 h 6114"/>
                  <a:gd name="T12" fmla="*/ 8005 w 8280"/>
                  <a:gd name="T13" fmla="*/ 4834 h 6114"/>
                  <a:gd name="T14" fmla="*/ 8105 w 8280"/>
                  <a:gd name="T15" fmla="*/ 4901 h 6114"/>
                  <a:gd name="T16" fmla="*/ 8202 w 8280"/>
                  <a:gd name="T17" fmla="*/ 5043 h 6114"/>
                  <a:gd name="T18" fmla="*/ 8265 w 8280"/>
                  <a:gd name="T19" fmla="*/ 5250 h 6114"/>
                  <a:gd name="T20" fmla="*/ 8276 w 8280"/>
                  <a:gd name="T21" fmla="*/ 5511 h 6114"/>
                  <a:gd name="T22" fmla="*/ 8274 w 8280"/>
                  <a:gd name="T23" fmla="*/ 5714 h 6114"/>
                  <a:gd name="T24" fmla="*/ 7742 w 8280"/>
                  <a:gd name="T25" fmla="*/ 5882 h 6114"/>
                  <a:gd name="T26" fmla="*/ 7090 w 8280"/>
                  <a:gd name="T27" fmla="*/ 6024 h 6114"/>
                  <a:gd name="T28" fmla="*/ 6647 w 8280"/>
                  <a:gd name="T29" fmla="*/ 6084 h 6114"/>
                  <a:gd name="T30" fmla="*/ 6168 w 8280"/>
                  <a:gd name="T31" fmla="*/ 6114 h 6114"/>
                  <a:gd name="T32" fmla="*/ 5665 w 8280"/>
                  <a:gd name="T33" fmla="*/ 6102 h 6114"/>
                  <a:gd name="T34" fmla="*/ 5278 w 8280"/>
                  <a:gd name="T35" fmla="*/ 6054 h 6114"/>
                  <a:gd name="T36" fmla="*/ 5053 w 8280"/>
                  <a:gd name="T37" fmla="*/ 6003 h 6114"/>
                  <a:gd name="T38" fmla="*/ 4723 w 8280"/>
                  <a:gd name="T39" fmla="*/ 5885 h 6114"/>
                  <a:gd name="T40" fmla="*/ 4366 w 8280"/>
                  <a:gd name="T41" fmla="*/ 5719 h 6114"/>
                  <a:gd name="T42" fmla="*/ 3694 w 8280"/>
                  <a:gd name="T43" fmla="*/ 5329 h 6114"/>
                  <a:gd name="T44" fmla="*/ 2888 w 8280"/>
                  <a:gd name="T45" fmla="*/ 4766 h 6114"/>
                  <a:gd name="T46" fmla="*/ 2090 w 8280"/>
                  <a:gd name="T47" fmla="*/ 4134 h 6114"/>
                  <a:gd name="T48" fmla="*/ 1347 w 8280"/>
                  <a:gd name="T49" fmla="*/ 3482 h 6114"/>
                  <a:gd name="T50" fmla="*/ 709 w 8280"/>
                  <a:gd name="T51" fmla="*/ 2863 h 6114"/>
                  <a:gd name="T52" fmla="*/ 228 w 8280"/>
                  <a:gd name="T53" fmla="*/ 2331 h 6114"/>
                  <a:gd name="T54" fmla="*/ 0 w 8280"/>
                  <a:gd name="T55" fmla="*/ 2023 h 6114"/>
                  <a:gd name="T56" fmla="*/ 144 w 8280"/>
                  <a:gd name="T57" fmla="*/ 1708 h 6114"/>
                  <a:gd name="T58" fmla="*/ 476 w 8280"/>
                  <a:gd name="T59" fmla="*/ 1229 h 6114"/>
                  <a:gd name="T60" fmla="*/ 782 w 8280"/>
                  <a:gd name="T61" fmla="*/ 844 h 6114"/>
                  <a:gd name="T62" fmla="*/ 1121 w 8280"/>
                  <a:gd name="T63" fmla="*/ 482 h 6114"/>
                  <a:gd name="T64" fmla="*/ 1531 w 8280"/>
                  <a:gd name="T65" fmla="*/ 134 h 6114"/>
                  <a:gd name="T66" fmla="*/ 1756 w 8280"/>
                  <a:gd name="T67" fmla="*/ 0 h 6114"/>
                  <a:gd name="T68" fmla="*/ 1869 w 8280"/>
                  <a:gd name="T69" fmla="*/ 10 h 6114"/>
                  <a:gd name="T70" fmla="*/ 1934 w 8280"/>
                  <a:gd name="T71" fmla="*/ 96 h 6114"/>
                  <a:gd name="T72" fmla="*/ 2020 w 8280"/>
                  <a:gd name="T73" fmla="*/ 357 h 6114"/>
                  <a:gd name="T74" fmla="*/ 2147 w 8280"/>
                  <a:gd name="T75" fmla="*/ 705 h 6114"/>
                  <a:gd name="T76" fmla="*/ 2263 w 8280"/>
                  <a:gd name="T77" fmla="*/ 906 h 6114"/>
                  <a:gd name="T78" fmla="*/ 2431 w 8280"/>
                  <a:gd name="T79" fmla="*/ 1088 h 6114"/>
                  <a:gd name="T80" fmla="*/ 2663 w 8280"/>
                  <a:gd name="T81" fmla="*/ 1240 h 6114"/>
                  <a:gd name="T82" fmla="*/ 2848 w 8280"/>
                  <a:gd name="T83" fmla="*/ 1315 h 6114"/>
                  <a:gd name="T84" fmla="*/ 3304 w 8280"/>
                  <a:gd name="T85" fmla="*/ 1450 h 6114"/>
                  <a:gd name="T86" fmla="*/ 3750 w 8280"/>
                  <a:gd name="T87" fmla="*/ 1526 h 6114"/>
                  <a:gd name="T88" fmla="*/ 4168 w 8280"/>
                  <a:gd name="T89" fmla="*/ 1556 h 6114"/>
                  <a:gd name="T90" fmla="*/ 4454 w 8280"/>
                  <a:gd name="T91" fmla="*/ 1557 h 6114"/>
                  <a:gd name="T92" fmla="*/ 4768 w 8280"/>
                  <a:gd name="T93" fmla="*/ 1672 h 6114"/>
                  <a:gd name="T94" fmla="*/ 4941 w 8280"/>
                  <a:gd name="T95" fmla="*/ 2215 h 6114"/>
                  <a:gd name="T96" fmla="*/ 5152 w 8280"/>
                  <a:gd name="T97" fmla="*/ 2714 h 6114"/>
                  <a:gd name="T98" fmla="*/ 5437 w 8280"/>
                  <a:gd name="T99" fmla="*/ 3241 h 6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280" h="6114">
                    <a:moveTo>
                      <a:pt x="5523" y="3373"/>
                    </a:moveTo>
                    <a:lnTo>
                      <a:pt x="5613" y="3506"/>
                    </a:lnTo>
                    <a:lnTo>
                      <a:pt x="5816" y="3770"/>
                    </a:lnTo>
                    <a:lnTo>
                      <a:pt x="5926" y="3899"/>
                    </a:lnTo>
                    <a:lnTo>
                      <a:pt x="5969" y="3956"/>
                    </a:lnTo>
                    <a:lnTo>
                      <a:pt x="6075" y="4061"/>
                    </a:lnTo>
                    <a:lnTo>
                      <a:pt x="6200" y="4157"/>
                    </a:lnTo>
                    <a:lnTo>
                      <a:pt x="6340" y="4242"/>
                    </a:lnTo>
                    <a:lnTo>
                      <a:pt x="6494" y="4320"/>
                    </a:lnTo>
                    <a:lnTo>
                      <a:pt x="6658" y="4391"/>
                    </a:lnTo>
                    <a:lnTo>
                      <a:pt x="6914" y="4484"/>
                    </a:lnTo>
                    <a:lnTo>
                      <a:pt x="7427" y="4639"/>
                    </a:lnTo>
                    <a:lnTo>
                      <a:pt x="7851" y="4769"/>
                    </a:lnTo>
                    <a:lnTo>
                      <a:pt x="8005" y="4834"/>
                    </a:lnTo>
                    <a:lnTo>
                      <a:pt x="8079" y="4878"/>
                    </a:lnTo>
                    <a:lnTo>
                      <a:pt x="8105" y="4901"/>
                    </a:lnTo>
                    <a:lnTo>
                      <a:pt x="8144" y="4946"/>
                    </a:lnTo>
                    <a:lnTo>
                      <a:pt x="8202" y="5043"/>
                    </a:lnTo>
                    <a:lnTo>
                      <a:pt x="8243" y="5146"/>
                    </a:lnTo>
                    <a:lnTo>
                      <a:pt x="8265" y="5250"/>
                    </a:lnTo>
                    <a:lnTo>
                      <a:pt x="8280" y="5389"/>
                    </a:lnTo>
                    <a:lnTo>
                      <a:pt x="8276" y="5511"/>
                    </a:lnTo>
                    <a:lnTo>
                      <a:pt x="8274" y="5524"/>
                    </a:lnTo>
                    <a:lnTo>
                      <a:pt x="8274" y="5714"/>
                    </a:lnTo>
                    <a:lnTo>
                      <a:pt x="8141" y="5762"/>
                    </a:lnTo>
                    <a:lnTo>
                      <a:pt x="7742" y="5882"/>
                    </a:lnTo>
                    <a:lnTo>
                      <a:pt x="7392" y="5967"/>
                    </a:lnTo>
                    <a:lnTo>
                      <a:pt x="7090" y="6024"/>
                    </a:lnTo>
                    <a:lnTo>
                      <a:pt x="6875" y="6057"/>
                    </a:lnTo>
                    <a:lnTo>
                      <a:pt x="6647" y="6084"/>
                    </a:lnTo>
                    <a:lnTo>
                      <a:pt x="6412" y="6104"/>
                    </a:lnTo>
                    <a:lnTo>
                      <a:pt x="6168" y="6114"/>
                    </a:lnTo>
                    <a:lnTo>
                      <a:pt x="5919" y="6114"/>
                    </a:lnTo>
                    <a:lnTo>
                      <a:pt x="5665" y="6102"/>
                    </a:lnTo>
                    <a:lnTo>
                      <a:pt x="5407" y="6074"/>
                    </a:lnTo>
                    <a:lnTo>
                      <a:pt x="5278" y="6054"/>
                    </a:lnTo>
                    <a:lnTo>
                      <a:pt x="5206" y="6041"/>
                    </a:lnTo>
                    <a:lnTo>
                      <a:pt x="5053" y="6003"/>
                    </a:lnTo>
                    <a:lnTo>
                      <a:pt x="4892" y="5951"/>
                    </a:lnTo>
                    <a:lnTo>
                      <a:pt x="4723" y="5885"/>
                    </a:lnTo>
                    <a:lnTo>
                      <a:pt x="4548" y="5808"/>
                    </a:lnTo>
                    <a:lnTo>
                      <a:pt x="4366" y="5719"/>
                    </a:lnTo>
                    <a:lnTo>
                      <a:pt x="4084" y="5567"/>
                    </a:lnTo>
                    <a:lnTo>
                      <a:pt x="3694" y="5329"/>
                    </a:lnTo>
                    <a:lnTo>
                      <a:pt x="3293" y="5060"/>
                    </a:lnTo>
                    <a:lnTo>
                      <a:pt x="2888" y="4766"/>
                    </a:lnTo>
                    <a:lnTo>
                      <a:pt x="2484" y="4457"/>
                    </a:lnTo>
                    <a:lnTo>
                      <a:pt x="2090" y="4134"/>
                    </a:lnTo>
                    <a:lnTo>
                      <a:pt x="1708" y="3807"/>
                    </a:lnTo>
                    <a:lnTo>
                      <a:pt x="1347" y="3482"/>
                    </a:lnTo>
                    <a:lnTo>
                      <a:pt x="1012" y="3165"/>
                    </a:lnTo>
                    <a:lnTo>
                      <a:pt x="709" y="2863"/>
                    </a:lnTo>
                    <a:lnTo>
                      <a:pt x="447" y="2584"/>
                    </a:lnTo>
                    <a:lnTo>
                      <a:pt x="228" y="2331"/>
                    </a:lnTo>
                    <a:lnTo>
                      <a:pt x="60" y="2115"/>
                    </a:lnTo>
                    <a:lnTo>
                      <a:pt x="0" y="2023"/>
                    </a:lnTo>
                    <a:lnTo>
                      <a:pt x="58" y="1844"/>
                    </a:lnTo>
                    <a:lnTo>
                      <a:pt x="144" y="1708"/>
                    </a:lnTo>
                    <a:lnTo>
                      <a:pt x="314" y="1455"/>
                    </a:lnTo>
                    <a:lnTo>
                      <a:pt x="476" y="1229"/>
                    </a:lnTo>
                    <a:lnTo>
                      <a:pt x="633" y="1025"/>
                    </a:lnTo>
                    <a:lnTo>
                      <a:pt x="782" y="844"/>
                    </a:lnTo>
                    <a:lnTo>
                      <a:pt x="923" y="685"/>
                    </a:lnTo>
                    <a:lnTo>
                      <a:pt x="1121" y="482"/>
                    </a:lnTo>
                    <a:lnTo>
                      <a:pt x="1347" y="276"/>
                    </a:lnTo>
                    <a:lnTo>
                      <a:pt x="1531" y="134"/>
                    </a:lnTo>
                    <a:lnTo>
                      <a:pt x="1717" y="17"/>
                    </a:lnTo>
                    <a:lnTo>
                      <a:pt x="1756" y="0"/>
                    </a:lnTo>
                    <a:lnTo>
                      <a:pt x="1849" y="0"/>
                    </a:lnTo>
                    <a:lnTo>
                      <a:pt x="1869" y="10"/>
                    </a:lnTo>
                    <a:lnTo>
                      <a:pt x="1903" y="46"/>
                    </a:lnTo>
                    <a:lnTo>
                      <a:pt x="1934" y="96"/>
                    </a:lnTo>
                    <a:lnTo>
                      <a:pt x="1959" y="159"/>
                    </a:lnTo>
                    <a:lnTo>
                      <a:pt x="2020" y="357"/>
                    </a:lnTo>
                    <a:lnTo>
                      <a:pt x="2103" y="603"/>
                    </a:lnTo>
                    <a:lnTo>
                      <a:pt x="2147" y="705"/>
                    </a:lnTo>
                    <a:lnTo>
                      <a:pt x="2200" y="807"/>
                    </a:lnTo>
                    <a:lnTo>
                      <a:pt x="2263" y="906"/>
                    </a:lnTo>
                    <a:lnTo>
                      <a:pt x="2341" y="1001"/>
                    </a:lnTo>
                    <a:lnTo>
                      <a:pt x="2431" y="1088"/>
                    </a:lnTo>
                    <a:lnTo>
                      <a:pt x="2538" y="1170"/>
                    </a:lnTo>
                    <a:lnTo>
                      <a:pt x="2663" y="1240"/>
                    </a:lnTo>
                    <a:lnTo>
                      <a:pt x="2733" y="1270"/>
                    </a:lnTo>
                    <a:lnTo>
                      <a:pt x="2848" y="1315"/>
                    </a:lnTo>
                    <a:lnTo>
                      <a:pt x="3076" y="1389"/>
                    </a:lnTo>
                    <a:lnTo>
                      <a:pt x="3304" y="1450"/>
                    </a:lnTo>
                    <a:lnTo>
                      <a:pt x="3529" y="1494"/>
                    </a:lnTo>
                    <a:lnTo>
                      <a:pt x="3750" y="1526"/>
                    </a:lnTo>
                    <a:lnTo>
                      <a:pt x="3963" y="1546"/>
                    </a:lnTo>
                    <a:lnTo>
                      <a:pt x="4168" y="1556"/>
                    </a:lnTo>
                    <a:lnTo>
                      <a:pt x="4362" y="1559"/>
                    </a:lnTo>
                    <a:lnTo>
                      <a:pt x="4454" y="1557"/>
                    </a:lnTo>
                    <a:lnTo>
                      <a:pt x="4725" y="1498"/>
                    </a:lnTo>
                    <a:lnTo>
                      <a:pt x="4768" y="1672"/>
                    </a:lnTo>
                    <a:lnTo>
                      <a:pt x="4862" y="1986"/>
                    </a:lnTo>
                    <a:lnTo>
                      <a:pt x="4941" y="2215"/>
                    </a:lnTo>
                    <a:lnTo>
                      <a:pt x="5039" y="2461"/>
                    </a:lnTo>
                    <a:lnTo>
                      <a:pt x="5152" y="2714"/>
                    </a:lnTo>
                    <a:lnTo>
                      <a:pt x="5285" y="2977"/>
                    </a:lnTo>
                    <a:lnTo>
                      <a:pt x="5437" y="3241"/>
                    </a:lnTo>
                    <a:lnTo>
                      <a:pt x="5523" y="3373"/>
                    </a:lnTo>
                    <a:close/>
                  </a:path>
                </a:pathLst>
              </a:custGeom>
              <a:solidFill>
                <a:srgbClr val="05D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9" name="Freeform 72">
                <a:extLst>
                  <a:ext uri="{FF2B5EF4-FFF2-40B4-BE49-F238E27FC236}">
                    <a16:creationId xmlns:a16="http://schemas.microsoft.com/office/drawing/2014/main" xmlns="" id="{50870A10-7EF5-4F38-84D3-3787B6853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92" y="3621"/>
                <a:ext cx="287" cy="446"/>
              </a:xfrm>
              <a:custGeom>
                <a:avLst/>
                <a:gdLst>
                  <a:gd name="T0" fmla="*/ 191 w 861"/>
                  <a:gd name="T1" fmla="*/ 585 h 1338"/>
                  <a:gd name="T2" fmla="*/ 360 w 861"/>
                  <a:gd name="T3" fmla="*/ 235 h 1338"/>
                  <a:gd name="T4" fmla="*/ 310 w 861"/>
                  <a:gd name="T5" fmla="*/ 171 h 1338"/>
                  <a:gd name="T6" fmla="*/ 224 w 861"/>
                  <a:gd name="T7" fmla="*/ 53 h 1338"/>
                  <a:gd name="T8" fmla="*/ 190 w 861"/>
                  <a:gd name="T9" fmla="*/ 0 h 1338"/>
                  <a:gd name="T10" fmla="*/ 0 w 861"/>
                  <a:gd name="T11" fmla="*/ 394 h 1338"/>
                  <a:gd name="T12" fmla="*/ 76 w 861"/>
                  <a:gd name="T13" fmla="*/ 492 h 1338"/>
                  <a:gd name="T14" fmla="*/ 260 w 861"/>
                  <a:gd name="T15" fmla="*/ 709 h 1338"/>
                  <a:gd name="T16" fmla="*/ 478 w 861"/>
                  <a:gd name="T17" fmla="*/ 947 h 1338"/>
                  <a:gd name="T18" fmla="*/ 726 w 861"/>
                  <a:gd name="T19" fmla="*/ 1203 h 1338"/>
                  <a:gd name="T20" fmla="*/ 861 w 861"/>
                  <a:gd name="T21" fmla="*/ 1338 h 1338"/>
                  <a:gd name="T22" fmla="*/ 757 w 861"/>
                  <a:gd name="T23" fmla="*/ 1232 h 1338"/>
                  <a:gd name="T24" fmla="*/ 567 w 861"/>
                  <a:gd name="T25" fmla="*/ 1028 h 1338"/>
                  <a:gd name="T26" fmla="*/ 398 w 861"/>
                  <a:gd name="T27" fmla="*/ 839 h 1338"/>
                  <a:gd name="T28" fmla="*/ 253 w 861"/>
                  <a:gd name="T29" fmla="*/ 666 h 1338"/>
                  <a:gd name="T30" fmla="*/ 191 w 861"/>
                  <a:gd name="T31" fmla="*/ 585 h 1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61" h="1338">
                    <a:moveTo>
                      <a:pt x="191" y="585"/>
                    </a:moveTo>
                    <a:lnTo>
                      <a:pt x="360" y="235"/>
                    </a:lnTo>
                    <a:lnTo>
                      <a:pt x="310" y="171"/>
                    </a:lnTo>
                    <a:lnTo>
                      <a:pt x="224" y="53"/>
                    </a:lnTo>
                    <a:lnTo>
                      <a:pt x="190" y="0"/>
                    </a:lnTo>
                    <a:lnTo>
                      <a:pt x="0" y="394"/>
                    </a:lnTo>
                    <a:lnTo>
                      <a:pt x="76" y="492"/>
                    </a:lnTo>
                    <a:lnTo>
                      <a:pt x="260" y="709"/>
                    </a:lnTo>
                    <a:lnTo>
                      <a:pt x="478" y="947"/>
                    </a:lnTo>
                    <a:lnTo>
                      <a:pt x="726" y="1203"/>
                    </a:lnTo>
                    <a:lnTo>
                      <a:pt x="861" y="1338"/>
                    </a:lnTo>
                    <a:lnTo>
                      <a:pt x="757" y="1232"/>
                    </a:lnTo>
                    <a:lnTo>
                      <a:pt x="567" y="1028"/>
                    </a:lnTo>
                    <a:lnTo>
                      <a:pt x="398" y="839"/>
                    </a:lnTo>
                    <a:lnTo>
                      <a:pt x="253" y="666"/>
                    </a:lnTo>
                    <a:lnTo>
                      <a:pt x="191" y="5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0" name="Freeform 73">
                <a:extLst>
                  <a:ext uri="{FF2B5EF4-FFF2-40B4-BE49-F238E27FC236}">
                    <a16:creationId xmlns:a16="http://schemas.microsoft.com/office/drawing/2014/main" xmlns="" id="{91DFA46A-A665-4216-A20D-5456062BB0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72" y="1545"/>
                <a:ext cx="1690" cy="1656"/>
              </a:xfrm>
              <a:custGeom>
                <a:avLst/>
                <a:gdLst>
                  <a:gd name="T0" fmla="*/ 2837 w 5071"/>
                  <a:gd name="T1" fmla="*/ 4969 h 4969"/>
                  <a:gd name="T2" fmla="*/ 0 w 5071"/>
                  <a:gd name="T3" fmla="*/ 3057 h 4969"/>
                  <a:gd name="T4" fmla="*/ 2234 w 5071"/>
                  <a:gd name="T5" fmla="*/ 0 h 4969"/>
                  <a:gd name="T6" fmla="*/ 5071 w 5071"/>
                  <a:gd name="T7" fmla="*/ 1910 h 4969"/>
                  <a:gd name="T8" fmla="*/ 2837 w 5071"/>
                  <a:gd name="T9" fmla="*/ 4969 h 4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71" h="4969">
                    <a:moveTo>
                      <a:pt x="2837" y="4969"/>
                    </a:moveTo>
                    <a:lnTo>
                      <a:pt x="0" y="3057"/>
                    </a:lnTo>
                    <a:lnTo>
                      <a:pt x="2234" y="0"/>
                    </a:lnTo>
                    <a:lnTo>
                      <a:pt x="5071" y="1910"/>
                    </a:lnTo>
                    <a:lnTo>
                      <a:pt x="2837" y="4969"/>
                    </a:lnTo>
                    <a:close/>
                  </a:path>
                </a:pathLst>
              </a:custGeom>
              <a:solidFill>
                <a:srgbClr val="05D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1" name="Freeform 78">
                <a:extLst>
                  <a:ext uri="{FF2B5EF4-FFF2-40B4-BE49-F238E27FC236}">
                    <a16:creationId xmlns:a16="http://schemas.microsoft.com/office/drawing/2014/main" xmlns="" id="{0DEA9D71-3251-45DE-9E37-73C6A6700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61" y="3589"/>
                <a:ext cx="2822" cy="1428"/>
              </a:xfrm>
              <a:custGeom>
                <a:avLst/>
                <a:gdLst>
                  <a:gd name="T0" fmla="*/ 6056 w 8466"/>
                  <a:gd name="T1" fmla="*/ 4284 h 4284"/>
                  <a:gd name="T2" fmla="*/ 5661 w 8466"/>
                  <a:gd name="T3" fmla="*/ 4261 h 4284"/>
                  <a:gd name="T4" fmla="*/ 5360 w 8466"/>
                  <a:gd name="T5" fmla="*/ 4222 h 4284"/>
                  <a:gd name="T6" fmla="*/ 5130 w 8466"/>
                  <a:gd name="T7" fmla="*/ 4170 h 4284"/>
                  <a:gd name="T8" fmla="*/ 4796 w 8466"/>
                  <a:gd name="T9" fmla="*/ 4051 h 4284"/>
                  <a:gd name="T10" fmla="*/ 4435 w 8466"/>
                  <a:gd name="T11" fmla="*/ 3882 h 4284"/>
                  <a:gd name="T12" fmla="*/ 3754 w 8466"/>
                  <a:gd name="T13" fmla="*/ 3488 h 4284"/>
                  <a:gd name="T14" fmla="*/ 2938 w 8466"/>
                  <a:gd name="T15" fmla="*/ 2920 h 4284"/>
                  <a:gd name="T16" fmla="*/ 2128 w 8466"/>
                  <a:gd name="T17" fmla="*/ 2280 h 4284"/>
                  <a:gd name="T18" fmla="*/ 1377 w 8466"/>
                  <a:gd name="T19" fmla="*/ 1621 h 4284"/>
                  <a:gd name="T20" fmla="*/ 734 w 8466"/>
                  <a:gd name="T21" fmla="*/ 997 h 4284"/>
                  <a:gd name="T22" fmla="*/ 246 w 8466"/>
                  <a:gd name="T23" fmla="*/ 459 h 4284"/>
                  <a:gd name="T24" fmla="*/ 15 w 8466"/>
                  <a:gd name="T25" fmla="*/ 148 h 4284"/>
                  <a:gd name="T26" fmla="*/ 0 w 8466"/>
                  <a:gd name="T27" fmla="*/ 93 h 4284"/>
                  <a:gd name="T28" fmla="*/ 28 w 8466"/>
                  <a:gd name="T29" fmla="*/ 27 h 4284"/>
                  <a:gd name="T30" fmla="*/ 61 w 8466"/>
                  <a:gd name="T31" fmla="*/ 6 h 4284"/>
                  <a:gd name="T32" fmla="*/ 134 w 8466"/>
                  <a:gd name="T33" fmla="*/ 9 h 4284"/>
                  <a:gd name="T34" fmla="*/ 176 w 8466"/>
                  <a:gd name="T35" fmla="*/ 46 h 4284"/>
                  <a:gd name="T36" fmla="*/ 402 w 8466"/>
                  <a:gd name="T37" fmla="*/ 350 h 4284"/>
                  <a:gd name="T38" fmla="*/ 878 w 8466"/>
                  <a:gd name="T39" fmla="*/ 876 h 4284"/>
                  <a:gd name="T40" fmla="*/ 1508 w 8466"/>
                  <a:gd name="T41" fmla="*/ 1489 h 4284"/>
                  <a:gd name="T42" fmla="*/ 2242 w 8466"/>
                  <a:gd name="T43" fmla="*/ 2134 h 4284"/>
                  <a:gd name="T44" fmla="*/ 3030 w 8466"/>
                  <a:gd name="T45" fmla="*/ 2761 h 4284"/>
                  <a:gd name="T46" fmla="*/ 3827 w 8466"/>
                  <a:gd name="T47" fmla="*/ 3316 h 4284"/>
                  <a:gd name="T48" fmla="*/ 4489 w 8466"/>
                  <a:gd name="T49" fmla="*/ 3701 h 4284"/>
                  <a:gd name="T50" fmla="*/ 4842 w 8466"/>
                  <a:gd name="T51" fmla="*/ 3866 h 4284"/>
                  <a:gd name="T52" fmla="*/ 5168 w 8466"/>
                  <a:gd name="T53" fmla="*/ 3982 h 4284"/>
                  <a:gd name="T54" fmla="*/ 5390 w 8466"/>
                  <a:gd name="T55" fmla="*/ 4033 h 4284"/>
                  <a:gd name="T56" fmla="*/ 5755 w 8466"/>
                  <a:gd name="T57" fmla="*/ 4078 h 4284"/>
                  <a:gd name="T58" fmla="*/ 6233 w 8466"/>
                  <a:gd name="T59" fmla="*/ 4093 h 4284"/>
                  <a:gd name="T60" fmla="*/ 6691 w 8466"/>
                  <a:gd name="T61" fmla="*/ 4067 h 4284"/>
                  <a:gd name="T62" fmla="*/ 7117 w 8466"/>
                  <a:gd name="T63" fmla="*/ 4013 h 4284"/>
                  <a:gd name="T64" fmla="*/ 7759 w 8466"/>
                  <a:gd name="T65" fmla="*/ 3878 h 4284"/>
                  <a:gd name="T66" fmla="*/ 8263 w 8466"/>
                  <a:gd name="T67" fmla="*/ 3724 h 4284"/>
                  <a:gd name="T68" fmla="*/ 8356 w 8466"/>
                  <a:gd name="T69" fmla="*/ 3693 h 4284"/>
                  <a:gd name="T70" fmla="*/ 8427 w 8466"/>
                  <a:gd name="T71" fmla="*/ 3708 h 4284"/>
                  <a:gd name="T72" fmla="*/ 8460 w 8466"/>
                  <a:gd name="T73" fmla="*/ 3754 h 4284"/>
                  <a:gd name="T74" fmla="*/ 8463 w 8466"/>
                  <a:gd name="T75" fmla="*/ 3810 h 4284"/>
                  <a:gd name="T76" fmla="*/ 8422 w 8466"/>
                  <a:gd name="T77" fmla="*/ 3869 h 4284"/>
                  <a:gd name="T78" fmla="*/ 8273 w 8466"/>
                  <a:gd name="T79" fmla="*/ 3924 h 4284"/>
                  <a:gd name="T80" fmla="*/ 7703 w 8466"/>
                  <a:gd name="T81" fmla="*/ 4089 h 4284"/>
                  <a:gd name="T82" fmla="*/ 7078 w 8466"/>
                  <a:gd name="T83" fmla="*/ 4212 h 4284"/>
                  <a:gd name="T84" fmla="*/ 6347 w 8466"/>
                  <a:gd name="T85" fmla="*/ 4282 h 4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466" h="4284">
                    <a:moveTo>
                      <a:pt x="6154" y="4284"/>
                    </a:moveTo>
                    <a:lnTo>
                      <a:pt x="6056" y="4284"/>
                    </a:lnTo>
                    <a:lnTo>
                      <a:pt x="5859" y="4276"/>
                    </a:lnTo>
                    <a:lnTo>
                      <a:pt x="5661" y="4261"/>
                    </a:lnTo>
                    <a:lnTo>
                      <a:pt x="5460" y="4238"/>
                    </a:lnTo>
                    <a:lnTo>
                      <a:pt x="5360" y="4222"/>
                    </a:lnTo>
                    <a:lnTo>
                      <a:pt x="5285" y="4209"/>
                    </a:lnTo>
                    <a:lnTo>
                      <a:pt x="5130" y="4170"/>
                    </a:lnTo>
                    <a:lnTo>
                      <a:pt x="4967" y="4117"/>
                    </a:lnTo>
                    <a:lnTo>
                      <a:pt x="4796" y="4051"/>
                    </a:lnTo>
                    <a:lnTo>
                      <a:pt x="4619" y="3972"/>
                    </a:lnTo>
                    <a:lnTo>
                      <a:pt x="4435" y="3882"/>
                    </a:lnTo>
                    <a:lnTo>
                      <a:pt x="4150" y="3729"/>
                    </a:lnTo>
                    <a:lnTo>
                      <a:pt x="3754" y="3488"/>
                    </a:lnTo>
                    <a:lnTo>
                      <a:pt x="3348" y="3217"/>
                    </a:lnTo>
                    <a:lnTo>
                      <a:pt x="2938" y="2920"/>
                    </a:lnTo>
                    <a:lnTo>
                      <a:pt x="2530" y="2606"/>
                    </a:lnTo>
                    <a:lnTo>
                      <a:pt x="2128" y="2280"/>
                    </a:lnTo>
                    <a:lnTo>
                      <a:pt x="1743" y="1950"/>
                    </a:lnTo>
                    <a:lnTo>
                      <a:pt x="1377" y="1621"/>
                    </a:lnTo>
                    <a:lnTo>
                      <a:pt x="1039" y="1301"/>
                    </a:lnTo>
                    <a:lnTo>
                      <a:pt x="734" y="997"/>
                    </a:lnTo>
                    <a:lnTo>
                      <a:pt x="467" y="713"/>
                    </a:lnTo>
                    <a:lnTo>
                      <a:pt x="246" y="459"/>
                    </a:lnTo>
                    <a:lnTo>
                      <a:pt x="76" y="240"/>
                    </a:lnTo>
                    <a:lnTo>
                      <a:pt x="15" y="148"/>
                    </a:lnTo>
                    <a:lnTo>
                      <a:pt x="5" y="131"/>
                    </a:lnTo>
                    <a:lnTo>
                      <a:pt x="0" y="93"/>
                    </a:lnTo>
                    <a:lnTo>
                      <a:pt x="8" y="57"/>
                    </a:lnTo>
                    <a:lnTo>
                      <a:pt x="28" y="27"/>
                    </a:lnTo>
                    <a:lnTo>
                      <a:pt x="44" y="16"/>
                    </a:lnTo>
                    <a:lnTo>
                      <a:pt x="61" y="6"/>
                    </a:lnTo>
                    <a:lnTo>
                      <a:pt x="99" y="0"/>
                    </a:lnTo>
                    <a:lnTo>
                      <a:pt x="134" y="9"/>
                    </a:lnTo>
                    <a:lnTo>
                      <a:pt x="164" y="30"/>
                    </a:lnTo>
                    <a:lnTo>
                      <a:pt x="176" y="46"/>
                    </a:lnTo>
                    <a:lnTo>
                      <a:pt x="236" y="136"/>
                    </a:lnTo>
                    <a:lnTo>
                      <a:pt x="402" y="350"/>
                    </a:lnTo>
                    <a:lnTo>
                      <a:pt x="619" y="599"/>
                    </a:lnTo>
                    <a:lnTo>
                      <a:pt x="878" y="876"/>
                    </a:lnTo>
                    <a:lnTo>
                      <a:pt x="1178" y="1175"/>
                    </a:lnTo>
                    <a:lnTo>
                      <a:pt x="1508" y="1489"/>
                    </a:lnTo>
                    <a:lnTo>
                      <a:pt x="1865" y="1810"/>
                    </a:lnTo>
                    <a:lnTo>
                      <a:pt x="2242" y="2134"/>
                    </a:lnTo>
                    <a:lnTo>
                      <a:pt x="2632" y="2452"/>
                    </a:lnTo>
                    <a:lnTo>
                      <a:pt x="3030" y="2761"/>
                    </a:lnTo>
                    <a:lnTo>
                      <a:pt x="3430" y="3050"/>
                    </a:lnTo>
                    <a:lnTo>
                      <a:pt x="3827" y="3316"/>
                    </a:lnTo>
                    <a:lnTo>
                      <a:pt x="4211" y="3551"/>
                    </a:lnTo>
                    <a:lnTo>
                      <a:pt x="4489" y="3701"/>
                    </a:lnTo>
                    <a:lnTo>
                      <a:pt x="4669" y="3789"/>
                    </a:lnTo>
                    <a:lnTo>
                      <a:pt x="4842" y="3866"/>
                    </a:lnTo>
                    <a:lnTo>
                      <a:pt x="5008" y="3931"/>
                    </a:lnTo>
                    <a:lnTo>
                      <a:pt x="5168" y="3982"/>
                    </a:lnTo>
                    <a:lnTo>
                      <a:pt x="5318" y="4020"/>
                    </a:lnTo>
                    <a:lnTo>
                      <a:pt x="5390" y="4033"/>
                    </a:lnTo>
                    <a:lnTo>
                      <a:pt x="5512" y="4051"/>
                    </a:lnTo>
                    <a:lnTo>
                      <a:pt x="5755" y="4078"/>
                    </a:lnTo>
                    <a:lnTo>
                      <a:pt x="5996" y="4091"/>
                    </a:lnTo>
                    <a:lnTo>
                      <a:pt x="6233" y="4093"/>
                    </a:lnTo>
                    <a:lnTo>
                      <a:pt x="6465" y="4084"/>
                    </a:lnTo>
                    <a:lnTo>
                      <a:pt x="6691" y="4067"/>
                    </a:lnTo>
                    <a:lnTo>
                      <a:pt x="6908" y="4043"/>
                    </a:lnTo>
                    <a:lnTo>
                      <a:pt x="7117" y="4013"/>
                    </a:lnTo>
                    <a:lnTo>
                      <a:pt x="7411" y="3958"/>
                    </a:lnTo>
                    <a:lnTo>
                      <a:pt x="7759" y="3878"/>
                    </a:lnTo>
                    <a:lnTo>
                      <a:pt x="8046" y="3796"/>
                    </a:lnTo>
                    <a:lnTo>
                      <a:pt x="8263" y="3724"/>
                    </a:lnTo>
                    <a:lnTo>
                      <a:pt x="8337" y="3697"/>
                    </a:lnTo>
                    <a:lnTo>
                      <a:pt x="8356" y="3693"/>
                    </a:lnTo>
                    <a:lnTo>
                      <a:pt x="8393" y="3694"/>
                    </a:lnTo>
                    <a:lnTo>
                      <a:pt x="8427" y="3708"/>
                    </a:lnTo>
                    <a:lnTo>
                      <a:pt x="8452" y="3736"/>
                    </a:lnTo>
                    <a:lnTo>
                      <a:pt x="8460" y="3754"/>
                    </a:lnTo>
                    <a:lnTo>
                      <a:pt x="8466" y="3773"/>
                    </a:lnTo>
                    <a:lnTo>
                      <a:pt x="8463" y="3810"/>
                    </a:lnTo>
                    <a:lnTo>
                      <a:pt x="8449" y="3843"/>
                    </a:lnTo>
                    <a:lnTo>
                      <a:pt x="8422" y="3869"/>
                    </a:lnTo>
                    <a:lnTo>
                      <a:pt x="8403" y="3876"/>
                    </a:lnTo>
                    <a:lnTo>
                      <a:pt x="8273" y="3924"/>
                    </a:lnTo>
                    <a:lnTo>
                      <a:pt x="7962" y="4020"/>
                    </a:lnTo>
                    <a:lnTo>
                      <a:pt x="7703" y="4089"/>
                    </a:lnTo>
                    <a:lnTo>
                      <a:pt x="7407" y="4154"/>
                    </a:lnTo>
                    <a:lnTo>
                      <a:pt x="7078" y="4212"/>
                    </a:lnTo>
                    <a:lnTo>
                      <a:pt x="6724" y="4256"/>
                    </a:lnTo>
                    <a:lnTo>
                      <a:pt x="6347" y="4282"/>
                    </a:lnTo>
                    <a:lnTo>
                      <a:pt x="6154" y="428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Freeform 79">
                <a:extLst>
                  <a:ext uri="{FF2B5EF4-FFF2-40B4-BE49-F238E27FC236}">
                    <a16:creationId xmlns:a16="http://schemas.microsoft.com/office/drawing/2014/main" xmlns="" id="{5A8D8D8F-4784-4AF1-80F8-D5B67B7F6F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24" y="3720"/>
                <a:ext cx="2885" cy="1424"/>
              </a:xfrm>
              <a:custGeom>
                <a:avLst/>
                <a:gdLst>
                  <a:gd name="T0" fmla="*/ 6241 w 8656"/>
                  <a:gd name="T1" fmla="*/ 4271 h 4271"/>
                  <a:gd name="T2" fmla="*/ 5813 w 8656"/>
                  <a:gd name="T3" fmla="*/ 4247 h 4271"/>
                  <a:gd name="T4" fmla="*/ 5488 w 8656"/>
                  <a:gd name="T5" fmla="*/ 4204 h 4271"/>
                  <a:gd name="T6" fmla="*/ 5262 w 8656"/>
                  <a:gd name="T7" fmla="*/ 4153 h 4271"/>
                  <a:gd name="T8" fmla="*/ 4933 w 8656"/>
                  <a:gd name="T9" fmla="*/ 4043 h 4271"/>
                  <a:gd name="T10" fmla="*/ 4581 w 8656"/>
                  <a:gd name="T11" fmla="*/ 3885 h 4271"/>
                  <a:gd name="T12" fmla="*/ 3917 w 8656"/>
                  <a:gd name="T13" fmla="*/ 3520 h 4271"/>
                  <a:gd name="T14" fmla="*/ 3120 w 8656"/>
                  <a:gd name="T15" fmla="*/ 2988 h 4271"/>
                  <a:gd name="T16" fmla="*/ 2320 w 8656"/>
                  <a:gd name="T17" fmla="*/ 2378 h 4271"/>
                  <a:gd name="T18" fmla="*/ 1562 w 8656"/>
                  <a:gd name="T19" fmla="*/ 1736 h 4271"/>
                  <a:gd name="T20" fmla="*/ 883 w 8656"/>
                  <a:gd name="T21" fmla="*/ 1103 h 4271"/>
                  <a:gd name="T22" fmla="*/ 329 w 8656"/>
                  <a:gd name="T23" fmla="*/ 525 h 4271"/>
                  <a:gd name="T24" fmla="*/ 20 w 8656"/>
                  <a:gd name="T25" fmla="*/ 154 h 4271"/>
                  <a:gd name="T26" fmla="*/ 0 w 8656"/>
                  <a:gd name="T27" fmla="*/ 102 h 4271"/>
                  <a:gd name="T28" fmla="*/ 23 w 8656"/>
                  <a:gd name="T29" fmla="*/ 33 h 4271"/>
                  <a:gd name="T30" fmla="*/ 55 w 8656"/>
                  <a:gd name="T31" fmla="*/ 9 h 4271"/>
                  <a:gd name="T32" fmla="*/ 128 w 8656"/>
                  <a:gd name="T33" fmla="*/ 5 h 4271"/>
                  <a:gd name="T34" fmla="*/ 172 w 8656"/>
                  <a:gd name="T35" fmla="*/ 38 h 4271"/>
                  <a:gd name="T36" fmla="*/ 475 w 8656"/>
                  <a:gd name="T37" fmla="*/ 403 h 4271"/>
                  <a:gd name="T38" fmla="*/ 1020 w 8656"/>
                  <a:gd name="T39" fmla="*/ 971 h 4271"/>
                  <a:gd name="T40" fmla="*/ 1683 w 8656"/>
                  <a:gd name="T41" fmla="*/ 1592 h 4271"/>
                  <a:gd name="T42" fmla="*/ 2426 w 8656"/>
                  <a:gd name="T43" fmla="*/ 2225 h 4271"/>
                  <a:gd name="T44" fmla="*/ 3209 w 8656"/>
                  <a:gd name="T45" fmla="*/ 2823 h 4271"/>
                  <a:gd name="T46" fmla="*/ 3987 w 8656"/>
                  <a:gd name="T47" fmla="*/ 3345 h 4271"/>
                  <a:gd name="T48" fmla="*/ 4635 w 8656"/>
                  <a:gd name="T49" fmla="*/ 3703 h 4271"/>
                  <a:gd name="T50" fmla="*/ 4979 w 8656"/>
                  <a:gd name="T51" fmla="*/ 3858 h 4271"/>
                  <a:gd name="T52" fmla="*/ 5299 w 8656"/>
                  <a:gd name="T53" fmla="*/ 3967 h 4271"/>
                  <a:gd name="T54" fmla="*/ 5520 w 8656"/>
                  <a:gd name="T55" fmla="*/ 4016 h 4271"/>
                  <a:gd name="T56" fmla="*/ 5879 w 8656"/>
                  <a:gd name="T57" fmla="*/ 4062 h 4271"/>
                  <a:gd name="T58" fmla="*/ 6350 w 8656"/>
                  <a:gd name="T59" fmla="*/ 4082 h 4271"/>
                  <a:gd name="T60" fmla="*/ 6803 w 8656"/>
                  <a:gd name="T61" fmla="*/ 4063 h 4271"/>
                  <a:gd name="T62" fmla="*/ 7524 w 8656"/>
                  <a:gd name="T63" fmla="*/ 3970 h 4271"/>
                  <a:gd name="T64" fmla="*/ 8187 w 8656"/>
                  <a:gd name="T65" fmla="*/ 3815 h 4271"/>
                  <a:gd name="T66" fmla="*/ 8530 w 8656"/>
                  <a:gd name="T67" fmla="*/ 3707 h 4271"/>
                  <a:gd name="T68" fmla="*/ 8586 w 8656"/>
                  <a:gd name="T69" fmla="*/ 3706 h 4271"/>
                  <a:gd name="T70" fmla="*/ 8643 w 8656"/>
                  <a:gd name="T71" fmla="*/ 3749 h 4271"/>
                  <a:gd name="T72" fmla="*/ 8656 w 8656"/>
                  <a:gd name="T73" fmla="*/ 3786 h 4271"/>
                  <a:gd name="T74" fmla="*/ 8637 w 8656"/>
                  <a:gd name="T75" fmla="*/ 3857 h 4271"/>
                  <a:gd name="T76" fmla="*/ 8592 w 8656"/>
                  <a:gd name="T77" fmla="*/ 3890 h 4271"/>
                  <a:gd name="T78" fmla="*/ 8103 w 8656"/>
                  <a:gd name="T79" fmla="*/ 4036 h 4271"/>
                  <a:gd name="T80" fmla="*/ 7549 w 8656"/>
                  <a:gd name="T81" fmla="*/ 4159 h 4271"/>
                  <a:gd name="T82" fmla="*/ 6890 w 8656"/>
                  <a:gd name="T83" fmla="*/ 4248 h 4271"/>
                  <a:gd name="T84" fmla="*/ 6345 w 8656"/>
                  <a:gd name="T85" fmla="*/ 4271 h 4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656" h="4271">
                    <a:moveTo>
                      <a:pt x="6345" y="4271"/>
                    </a:moveTo>
                    <a:lnTo>
                      <a:pt x="6241" y="4271"/>
                    </a:lnTo>
                    <a:lnTo>
                      <a:pt x="6028" y="4264"/>
                    </a:lnTo>
                    <a:lnTo>
                      <a:pt x="5813" y="4247"/>
                    </a:lnTo>
                    <a:lnTo>
                      <a:pt x="5597" y="4221"/>
                    </a:lnTo>
                    <a:lnTo>
                      <a:pt x="5488" y="4204"/>
                    </a:lnTo>
                    <a:lnTo>
                      <a:pt x="5415" y="4191"/>
                    </a:lnTo>
                    <a:lnTo>
                      <a:pt x="5262" y="4153"/>
                    </a:lnTo>
                    <a:lnTo>
                      <a:pt x="5101" y="4105"/>
                    </a:lnTo>
                    <a:lnTo>
                      <a:pt x="4933" y="4043"/>
                    </a:lnTo>
                    <a:lnTo>
                      <a:pt x="4760" y="3970"/>
                    </a:lnTo>
                    <a:lnTo>
                      <a:pt x="4581" y="3885"/>
                    </a:lnTo>
                    <a:lnTo>
                      <a:pt x="4302" y="3743"/>
                    </a:lnTo>
                    <a:lnTo>
                      <a:pt x="3917" y="3520"/>
                    </a:lnTo>
                    <a:lnTo>
                      <a:pt x="3521" y="3266"/>
                    </a:lnTo>
                    <a:lnTo>
                      <a:pt x="3120" y="2988"/>
                    </a:lnTo>
                    <a:lnTo>
                      <a:pt x="2718" y="2691"/>
                    </a:lnTo>
                    <a:lnTo>
                      <a:pt x="2320" y="2378"/>
                    </a:lnTo>
                    <a:lnTo>
                      <a:pt x="1933" y="2058"/>
                    </a:lnTo>
                    <a:lnTo>
                      <a:pt x="1562" y="1736"/>
                    </a:lnTo>
                    <a:lnTo>
                      <a:pt x="1209" y="1416"/>
                    </a:lnTo>
                    <a:lnTo>
                      <a:pt x="883" y="1103"/>
                    </a:lnTo>
                    <a:lnTo>
                      <a:pt x="588" y="805"/>
                    </a:lnTo>
                    <a:lnTo>
                      <a:pt x="329" y="525"/>
                    </a:lnTo>
                    <a:lnTo>
                      <a:pt x="111" y="270"/>
                    </a:lnTo>
                    <a:lnTo>
                      <a:pt x="20" y="154"/>
                    </a:lnTo>
                    <a:lnTo>
                      <a:pt x="9" y="138"/>
                    </a:lnTo>
                    <a:lnTo>
                      <a:pt x="0" y="102"/>
                    </a:lnTo>
                    <a:lnTo>
                      <a:pt x="5" y="65"/>
                    </a:lnTo>
                    <a:lnTo>
                      <a:pt x="23" y="33"/>
                    </a:lnTo>
                    <a:lnTo>
                      <a:pt x="39" y="20"/>
                    </a:lnTo>
                    <a:lnTo>
                      <a:pt x="55" y="9"/>
                    </a:lnTo>
                    <a:lnTo>
                      <a:pt x="91" y="0"/>
                    </a:lnTo>
                    <a:lnTo>
                      <a:pt x="128" y="5"/>
                    </a:lnTo>
                    <a:lnTo>
                      <a:pt x="160" y="23"/>
                    </a:lnTo>
                    <a:lnTo>
                      <a:pt x="172" y="38"/>
                    </a:lnTo>
                    <a:lnTo>
                      <a:pt x="261" y="152"/>
                    </a:lnTo>
                    <a:lnTo>
                      <a:pt x="475" y="403"/>
                    </a:lnTo>
                    <a:lnTo>
                      <a:pt x="730" y="677"/>
                    </a:lnTo>
                    <a:lnTo>
                      <a:pt x="1020" y="971"/>
                    </a:lnTo>
                    <a:lnTo>
                      <a:pt x="1338" y="1278"/>
                    </a:lnTo>
                    <a:lnTo>
                      <a:pt x="1683" y="1592"/>
                    </a:lnTo>
                    <a:lnTo>
                      <a:pt x="2047" y="1911"/>
                    </a:lnTo>
                    <a:lnTo>
                      <a:pt x="2426" y="2225"/>
                    </a:lnTo>
                    <a:lnTo>
                      <a:pt x="2814" y="2530"/>
                    </a:lnTo>
                    <a:lnTo>
                      <a:pt x="3209" y="2823"/>
                    </a:lnTo>
                    <a:lnTo>
                      <a:pt x="3600" y="3095"/>
                    </a:lnTo>
                    <a:lnTo>
                      <a:pt x="3987" y="3345"/>
                    </a:lnTo>
                    <a:lnTo>
                      <a:pt x="4364" y="3564"/>
                    </a:lnTo>
                    <a:lnTo>
                      <a:pt x="4635" y="3703"/>
                    </a:lnTo>
                    <a:lnTo>
                      <a:pt x="4810" y="3786"/>
                    </a:lnTo>
                    <a:lnTo>
                      <a:pt x="4979" y="3858"/>
                    </a:lnTo>
                    <a:lnTo>
                      <a:pt x="5143" y="3918"/>
                    </a:lnTo>
                    <a:lnTo>
                      <a:pt x="5299" y="3967"/>
                    </a:lnTo>
                    <a:lnTo>
                      <a:pt x="5448" y="4003"/>
                    </a:lnTo>
                    <a:lnTo>
                      <a:pt x="5520" y="4016"/>
                    </a:lnTo>
                    <a:lnTo>
                      <a:pt x="5640" y="4034"/>
                    </a:lnTo>
                    <a:lnTo>
                      <a:pt x="5879" y="4062"/>
                    </a:lnTo>
                    <a:lnTo>
                      <a:pt x="6116" y="4076"/>
                    </a:lnTo>
                    <a:lnTo>
                      <a:pt x="6350" y="4082"/>
                    </a:lnTo>
                    <a:lnTo>
                      <a:pt x="6579" y="4076"/>
                    </a:lnTo>
                    <a:lnTo>
                      <a:pt x="6803" y="4063"/>
                    </a:lnTo>
                    <a:lnTo>
                      <a:pt x="7125" y="4032"/>
                    </a:lnTo>
                    <a:lnTo>
                      <a:pt x="7524" y="3970"/>
                    </a:lnTo>
                    <a:lnTo>
                      <a:pt x="7881" y="3894"/>
                    </a:lnTo>
                    <a:lnTo>
                      <a:pt x="8187" y="3815"/>
                    </a:lnTo>
                    <a:lnTo>
                      <a:pt x="8434" y="3740"/>
                    </a:lnTo>
                    <a:lnTo>
                      <a:pt x="8530" y="3707"/>
                    </a:lnTo>
                    <a:lnTo>
                      <a:pt x="8549" y="3703"/>
                    </a:lnTo>
                    <a:lnTo>
                      <a:pt x="8586" y="3706"/>
                    </a:lnTo>
                    <a:lnTo>
                      <a:pt x="8619" y="3722"/>
                    </a:lnTo>
                    <a:lnTo>
                      <a:pt x="8643" y="3749"/>
                    </a:lnTo>
                    <a:lnTo>
                      <a:pt x="8650" y="3768"/>
                    </a:lnTo>
                    <a:lnTo>
                      <a:pt x="8656" y="3786"/>
                    </a:lnTo>
                    <a:lnTo>
                      <a:pt x="8653" y="3824"/>
                    </a:lnTo>
                    <a:lnTo>
                      <a:pt x="8637" y="3857"/>
                    </a:lnTo>
                    <a:lnTo>
                      <a:pt x="8609" y="3881"/>
                    </a:lnTo>
                    <a:lnTo>
                      <a:pt x="8592" y="3890"/>
                    </a:lnTo>
                    <a:lnTo>
                      <a:pt x="8433" y="3941"/>
                    </a:lnTo>
                    <a:lnTo>
                      <a:pt x="8103" y="4036"/>
                    </a:lnTo>
                    <a:lnTo>
                      <a:pt x="7842" y="4099"/>
                    </a:lnTo>
                    <a:lnTo>
                      <a:pt x="7549" y="4159"/>
                    </a:lnTo>
                    <a:lnTo>
                      <a:pt x="7231" y="4209"/>
                    </a:lnTo>
                    <a:lnTo>
                      <a:pt x="6890" y="4248"/>
                    </a:lnTo>
                    <a:lnTo>
                      <a:pt x="6532" y="4270"/>
                    </a:lnTo>
                    <a:lnTo>
                      <a:pt x="6345" y="427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3" name="Freeform 80">
                <a:extLst>
                  <a:ext uri="{FF2B5EF4-FFF2-40B4-BE49-F238E27FC236}">
                    <a16:creationId xmlns:a16="http://schemas.microsoft.com/office/drawing/2014/main" xmlns="" id="{3DF71382-675F-4CA9-A937-AA99CCF099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24" y="3589"/>
                <a:ext cx="126" cy="195"/>
              </a:xfrm>
              <a:custGeom>
                <a:avLst/>
                <a:gdLst>
                  <a:gd name="T0" fmla="*/ 94 w 378"/>
                  <a:gd name="T1" fmla="*/ 584 h 584"/>
                  <a:gd name="T2" fmla="*/ 73 w 378"/>
                  <a:gd name="T3" fmla="*/ 583 h 584"/>
                  <a:gd name="T4" fmla="*/ 53 w 378"/>
                  <a:gd name="T5" fmla="*/ 576 h 584"/>
                  <a:gd name="T6" fmla="*/ 36 w 378"/>
                  <a:gd name="T7" fmla="*/ 566 h 584"/>
                  <a:gd name="T8" fmla="*/ 11 w 378"/>
                  <a:gd name="T9" fmla="*/ 538 h 584"/>
                  <a:gd name="T10" fmla="*/ 0 w 378"/>
                  <a:gd name="T11" fmla="*/ 502 h 584"/>
                  <a:gd name="T12" fmla="*/ 1 w 378"/>
                  <a:gd name="T13" fmla="*/ 465 h 584"/>
                  <a:gd name="T14" fmla="*/ 8 w 378"/>
                  <a:gd name="T15" fmla="*/ 448 h 584"/>
                  <a:gd name="T16" fmla="*/ 198 w 378"/>
                  <a:gd name="T17" fmla="*/ 54 h 584"/>
                  <a:gd name="T18" fmla="*/ 208 w 378"/>
                  <a:gd name="T19" fmla="*/ 36 h 584"/>
                  <a:gd name="T20" fmla="*/ 235 w 378"/>
                  <a:gd name="T21" fmla="*/ 12 h 584"/>
                  <a:gd name="T22" fmla="*/ 269 w 378"/>
                  <a:gd name="T23" fmla="*/ 0 h 584"/>
                  <a:gd name="T24" fmla="*/ 307 w 378"/>
                  <a:gd name="T25" fmla="*/ 2 h 584"/>
                  <a:gd name="T26" fmla="*/ 325 w 378"/>
                  <a:gd name="T27" fmla="*/ 9 h 584"/>
                  <a:gd name="T28" fmla="*/ 342 w 378"/>
                  <a:gd name="T29" fmla="*/ 19 h 584"/>
                  <a:gd name="T30" fmla="*/ 367 w 378"/>
                  <a:gd name="T31" fmla="*/ 46 h 584"/>
                  <a:gd name="T32" fmla="*/ 378 w 378"/>
                  <a:gd name="T33" fmla="*/ 82 h 584"/>
                  <a:gd name="T34" fmla="*/ 377 w 378"/>
                  <a:gd name="T35" fmla="*/ 118 h 584"/>
                  <a:gd name="T36" fmla="*/ 370 w 378"/>
                  <a:gd name="T37" fmla="*/ 137 h 584"/>
                  <a:gd name="T38" fmla="*/ 180 w 378"/>
                  <a:gd name="T39" fmla="*/ 531 h 584"/>
                  <a:gd name="T40" fmla="*/ 173 w 378"/>
                  <a:gd name="T41" fmla="*/ 543 h 584"/>
                  <a:gd name="T42" fmla="*/ 156 w 378"/>
                  <a:gd name="T43" fmla="*/ 563 h 584"/>
                  <a:gd name="T44" fmla="*/ 133 w 378"/>
                  <a:gd name="T45" fmla="*/ 577 h 584"/>
                  <a:gd name="T46" fmla="*/ 107 w 378"/>
                  <a:gd name="T47" fmla="*/ 584 h 584"/>
                  <a:gd name="T48" fmla="*/ 94 w 378"/>
                  <a:gd name="T49" fmla="*/ 584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78" h="584">
                    <a:moveTo>
                      <a:pt x="94" y="584"/>
                    </a:moveTo>
                    <a:lnTo>
                      <a:pt x="73" y="583"/>
                    </a:lnTo>
                    <a:lnTo>
                      <a:pt x="53" y="576"/>
                    </a:lnTo>
                    <a:lnTo>
                      <a:pt x="36" y="566"/>
                    </a:lnTo>
                    <a:lnTo>
                      <a:pt x="11" y="538"/>
                    </a:lnTo>
                    <a:lnTo>
                      <a:pt x="0" y="502"/>
                    </a:lnTo>
                    <a:lnTo>
                      <a:pt x="1" y="465"/>
                    </a:lnTo>
                    <a:lnTo>
                      <a:pt x="8" y="448"/>
                    </a:lnTo>
                    <a:lnTo>
                      <a:pt x="198" y="54"/>
                    </a:lnTo>
                    <a:lnTo>
                      <a:pt x="208" y="36"/>
                    </a:lnTo>
                    <a:lnTo>
                      <a:pt x="235" y="12"/>
                    </a:lnTo>
                    <a:lnTo>
                      <a:pt x="269" y="0"/>
                    </a:lnTo>
                    <a:lnTo>
                      <a:pt x="307" y="2"/>
                    </a:lnTo>
                    <a:lnTo>
                      <a:pt x="325" y="9"/>
                    </a:lnTo>
                    <a:lnTo>
                      <a:pt x="342" y="19"/>
                    </a:lnTo>
                    <a:lnTo>
                      <a:pt x="367" y="46"/>
                    </a:lnTo>
                    <a:lnTo>
                      <a:pt x="378" y="82"/>
                    </a:lnTo>
                    <a:lnTo>
                      <a:pt x="377" y="118"/>
                    </a:lnTo>
                    <a:lnTo>
                      <a:pt x="370" y="137"/>
                    </a:lnTo>
                    <a:lnTo>
                      <a:pt x="180" y="531"/>
                    </a:lnTo>
                    <a:lnTo>
                      <a:pt x="173" y="543"/>
                    </a:lnTo>
                    <a:lnTo>
                      <a:pt x="156" y="563"/>
                    </a:lnTo>
                    <a:lnTo>
                      <a:pt x="133" y="577"/>
                    </a:lnTo>
                    <a:lnTo>
                      <a:pt x="107" y="584"/>
                    </a:lnTo>
                    <a:lnTo>
                      <a:pt x="94" y="58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4" name="Freeform 81">
                <a:extLst>
                  <a:ext uri="{FF2B5EF4-FFF2-40B4-BE49-F238E27FC236}">
                    <a16:creationId xmlns:a16="http://schemas.microsoft.com/office/drawing/2014/main" xmlns="" id="{FD71753C-AC8D-4327-B9BF-1151AE80BA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42" y="2911"/>
                <a:ext cx="1529" cy="682"/>
              </a:xfrm>
              <a:custGeom>
                <a:avLst/>
                <a:gdLst>
                  <a:gd name="T0" fmla="*/ 84 w 4586"/>
                  <a:gd name="T1" fmla="*/ 2045 h 2046"/>
                  <a:gd name="T2" fmla="*/ 46 w 4586"/>
                  <a:gd name="T3" fmla="*/ 2032 h 2046"/>
                  <a:gd name="T4" fmla="*/ 9 w 4586"/>
                  <a:gd name="T5" fmla="*/ 1989 h 2046"/>
                  <a:gd name="T6" fmla="*/ 6 w 4586"/>
                  <a:gd name="T7" fmla="*/ 1917 h 2046"/>
                  <a:gd name="T8" fmla="*/ 101 w 4586"/>
                  <a:gd name="T9" fmla="*/ 1765 h 2046"/>
                  <a:gd name="T10" fmla="*/ 426 w 4586"/>
                  <a:gd name="T11" fmla="*/ 1293 h 2046"/>
                  <a:gd name="T12" fmla="*/ 729 w 4586"/>
                  <a:gd name="T13" fmla="*/ 910 h 2046"/>
                  <a:gd name="T14" fmla="*/ 1067 w 4586"/>
                  <a:gd name="T15" fmla="*/ 543 h 2046"/>
                  <a:gd name="T16" fmla="*/ 1487 w 4586"/>
                  <a:gd name="T17" fmla="*/ 182 h 2046"/>
                  <a:gd name="T18" fmla="*/ 1724 w 4586"/>
                  <a:gd name="T19" fmla="*/ 33 h 2046"/>
                  <a:gd name="T20" fmla="*/ 1756 w 4586"/>
                  <a:gd name="T21" fmla="*/ 17 h 2046"/>
                  <a:gd name="T22" fmla="*/ 1792 w 4586"/>
                  <a:gd name="T23" fmla="*/ 5 h 2046"/>
                  <a:gd name="T24" fmla="*/ 1900 w 4586"/>
                  <a:gd name="T25" fmla="*/ 7 h 2046"/>
                  <a:gd name="T26" fmla="*/ 1949 w 4586"/>
                  <a:gd name="T27" fmla="*/ 30 h 2046"/>
                  <a:gd name="T28" fmla="*/ 2016 w 4586"/>
                  <a:gd name="T29" fmla="*/ 93 h 2046"/>
                  <a:gd name="T30" fmla="*/ 2079 w 4586"/>
                  <a:gd name="T31" fmla="*/ 210 h 2046"/>
                  <a:gd name="T32" fmla="*/ 2139 w 4586"/>
                  <a:gd name="T33" fmla="*/ 400 h 2046"/>
                  <a:gd name="T34" fmla="*/ 2240 w 4586"/>
                  <a:gd name="T35" fmla="*/ 699 h 2046"/>
                  <a:gd name="T36" fmla="*/ 2371 w 4586"/>
                  <a:gd name="T37" fmla="*/ 945 h 2046"/>
                  <a:gd name="T38" fmla="*/ 2551 w 4586"/>
                  <a:gd name="T39" fmla="*/ 1137 h 2046"/>
                  <a:gd name="T40" fmla="*/ 2687 w 4586"/>
                  <a:gd name="T41" fmla="*/ 1230 h 2046"/>
                  <a:gd name="T42" fmla="*/ 2807 w 4586"/>
                  <a:gd name="T43" fmla="*/ 1287 h 2046"/>
                  <a:gd name="T44" fmla="*/ 3154 w 4586"/>
                  <a:gd name="T45" fmla="*/ 1408 h 2046"/>
                  <a:gd name="T46" fmla="*/ 3609 w 4586"/>
                  <a:gd name="T47" fmla="*/ 1510 h 2046"/>
                  <a:gd name="T48" fmla="*/ 4033 w 4586"/>
                  <a:gd name="T49" fmla="*/ 1558 h 2046"/>
                  <a:gd name="T50" fmla="*/ 4489 w 4586"/>
                  <a:gd name="T51" fmla="*/ 1567 h 2046"/>
                  <a:gd name="T52" fmla="*/ 4543 w 4586"/>
                  <a:gd name="T53" fmla="*/ 1583 h 2046"/>
                  <a:gd name="T54" fmla="*/ 4585 w 4586"/>
                  <a:gd name="T55" fmla="*/ 1642 h 2046"/>
                  <a:gd name="T56" fmla="*/ 4586 w 4586"/>
                  <a:gd name="T57" fmla="*/ 1680 h 2046"/>
                  <a:gd name="T58" fmla="*/ 4548 w 4586"/>
                  <a:gd name="T59" fmla="*/ 1742 h 2046"/>
                  <a:gd name="T60" fmla="*/ 4493 w 4586"/>
                  <a:gd name="T61" fmla="*/ 1759 h 2046"/>
                  <a:gd name="T62" fmla="*/ 4221 w 4586"/>
                  <a:gd name="T63" fmla="*/ 1758 h 2046"/>
                  <a:gd name="T64" fmla="*/ 3801 w 4586"/>
                  <a:gd name="T65" fmla="*/ 1729 h 2046"/>
                  <a:gd name="T66" fmla="*/ 3339 w 4586"/>
                  <a:gd name="T67" fmla="*/ 1652 h 2046"/>
                  <a:gd name="T68" fmla="*/ 2856 w 4586"/>
                  <a:gd name="T69" fmla="*/ 1512 h 2046"/>
                  <a:gd name="T70" fmla="*/ 2685 w 4586"/>
                  <a:gd name="T71" fmla="*/ 1444 h 2046"/>
                  <a:gd name="T72" fmla="*/ 2508 w 4586"/>
                  <a:gd name="T73" fmla="*/ 1343 h 2046"/>
                  <a:gd name="T74" fmla="*/ 2363 w 4586"/>
                  <a:gd name="T75" fmla="*/ 1227 h 2046"/>
                  <a:gd name="T76" fmla="*/ 2221 w 4586"/>
                  <a:gd name="T77" fmla="*/ 1064 h 2046"/>
                  <a:gd name="T78" fmla="*/ 2068 w 4586"/>
                  <a:gd name="T79" fmla="*/ 783 h 2046"/>
                  <a:gd name="T80" fmla="*/ 1956 w 4586"/>
                  <a:gd name="T81" fmla="*/ 454 h 2046"/>
                  <a:gd name="T82" fmla="*/ 1890 w 4586"/>
                  <a:gd name="T83" fmla="*/ 253 h 2046"/>
                  <a:gd name="T84" fmla="*/ 1848 w 4586"/>
                  <a:gd name="T85" fmla="*/ 193 h 2046"/>
                  <a:gd name="T86" fmla="*/ 1832 w 4586"/>
                  <a:gd name="T87" fmla="*/ 192 h 2046"/>
                  <a:gd name="T88" fmla="*/ 1831 w 4586"/>
                  <a:gd name="T89" fmla="*/ 193 h 2046"/>
                  <a:gd name="T90" fmla="*/ 1633 w 4586"/>
                  <a:gd name="T91" fmla="*/ 314 h 2046"/>
                  <a:gd name="T92" fmla="*/ 1232 w 4586"/>
                  <a:gd name="T93" fmla="*/ 651 h 2046"/>
                  <a:gd name="T94" fmla="*/ 898 w 4586"/>
                  <a:gd name="T95" fmla="*/ 1008 h 2046"/>
                  <a:gd name="T96" fmla="*/ 594 w 4586"/>
                  <a:gd name="T97" fmla="*/ 1388 h 2046"/>
                  <a:gd name="T98" fmla="*/ 264 w 4586"/>
                  <a:gd name="T99" fmla="*/ 1864 h 2046"/>
                  <a:gd name="T100" fmla="*/ 162 w 4586"/>
                  <a:gd name="T101" fmla="*/ 2020 h 2046"/>
                  <a:gd name="T102" fmla="*/ 96 w 4586"/>
                  <a:gd name="T103" fmla="*/ 2046 h 20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586" h="2046">
                    <a:moveTo>
                      <a:pt x="96" y="2046"/>
                    </a:moveTo>
                    <a:lnTo>
                      <a:pt x="84" y="2045"/>
                    </a:lnTo>
                    <a:lnTo>
                      <a:pt x="58" y="2037"/>
                    </a:lnTo>
                    <a:lnTo>
                      <a:pt x="46" y="2032"/>
                    </a:lnTo>
                    <a:lnTo>
                      <a:pt x="31" y="2020"/>
                    </a:lnTo>
                    <a:lnTo>
                      <a:pt x="9" y="1989"/>
                    </a:lnTo>
                    <a:lnTo>
                      <a:pt x="0" y="1953"/>
                    </a:lnTo>
                    <a:lnTo>
                      <a:pt x="6" y="1917"/>
                    </a:lnTo>
                    <a:lnTo>
                      <a:pt x="16" y="1900"/>
                    </a:lnTo>
                    <a:lnTo>
                      <a:pt x="101" y="1765"/>
                    </a:lnTo>
                    <a:lnTo>
                      <a:pt x="266" y="1517"/>
                    </a:lnTo>
                    <a:lnTo>
                      <a:pt x="426" y="1293"/>
                    </a:lnTo>
                    <a:lnTo>
                      <a:pt x="581" y="1091"/>
                    </a:lnTo>
                    <a:lnTo>
                      <a:pt x="729" y="910"/>
                    </a:lnTo>
                    <a:lnTo>
                      <a:pt x="871" y="750"/>
                    </a:lnTo>
                    <a:lnTo>
                      <a:pt x="1067" y="543"/>
                    </a:lnTo>
                    <a:lnTo>
                      <a:pt x="1298" y="332"/>
                    </a:lnTo>
                    <a:lnTo>
                      <a:pt x="1487" y="182"/>
                    </a:lnTo>
                    <a:lnTo>
                      <a:pt x="1632" y="86"/>
                    </a:lnTo>
                    <a:lnTo>
                      <a:pt x="1724" y="33"/>
                    </a:lnTo>
                    <a:lnTo>
                      <a:pt x="1746" y="23"/>
                    </a:lnTo>
                    <a:lnTo>
                      <a:pt x="1756" y="17"/>
                    </a:lnTo>
                    <a:lnTo>
                      <a:pt x="1767" y="12"/>
                    </a:lnTo>
                    <a:lnTo>
                      <a:pt x="1792" y="5"/>
                    </a:lnTo>
                    <a:lnTo>
                      <a:pt x="1841" y="0"/>
                    </a:lnTo>
                    <a:lnTo>
                      <a:pt x="1900" y="7"/>
                    </a:lnTo>
                    <a:lnTo>
                      <a:pt x="1927" y="18"/>
                    </a:lnTo>
                    <a:lnTo>
                      <a:pt x="1949" y="30"/>
                    </a:lnTo>
                    <a:lnTo>
                      <a:pt x="1984" y="57"/>
                    </a:lnTo>
                    <a:lnTo>
                      <a:pt x="2016" y="93"/>
                    </a:lnTo>
                    <a:lnTo>
                      <a:pt x="2045" y="134"/>
                    </a:lnTo>
                    <a:lnTo>
                      <a:pt x="2079" y="210"/>
                    </a:lnTo>
                    <a:lnTo>
                      <a:pt x="2119" y="332"/>
                    </a:lnTo>
                    <a:lnTo>
                      <a:pt x="2139" y="400"/>
                    </a:lnTo>
                    <a:lnTo>
                      <a:pt x="2174" y="514"/>
                    </a:lnTo>
                    <a:lnTo>
                      <a:pt x="2240" y="699"/>
                    </a:lnTo>
                    <a:lnTo>
                      <a:pt x="2297" y="823"/>
                    </a:lnTo>
                    <a:lnTo>
                      <a:pt x="2371" y="945"/>
                    </a:lnTo>
                    <a:lnTo>
                      <a:pt x="2465" y="1059"/>
                    </a:lnTo>
                    <a:lnTo>
                      <a:pt x="2551" y="1137"/>
                    </a:lnTo>
                    <a:lnTo>
                      <a:pt x="2615" y="1186"/>
                    </a:lnTo>
                    <a:lnTo>
                      <a:pt x="2687" y="1230"/>
                    </a:lnTo>
                    <a:lnTo>
                      <a:pt x="2766" y="1270"/>
                    </a:lnTo>
                    <a:lnTo>
                      <a:pt x="2807" y="1287"/>
                    </a:lnTo>
                    <a:lnTo>
                      <a:pt x="2923" y="1333"/>
                    </a:lnTo>
                    <a:lnTo>
                      <a:pt x="3154" y="1408"/>
                    </a:lnTo>
                    <a:lnTo>
                      <a:pt x="3384" y="1467"/>
                    </a:lnTo>
                    <a:lnTo>
                      <a:pt x="3609" y="1510"/>
                    </a:lnTo>
                    <a:lnTo>
                      <a:pt x="3825" y="1540"/>
                    </a:lnTo>
                    <a:lnTo>
                      <a:pt x="4033" y="1558"/>
                    </a:lnTo>
                    <a:lnTo>
                      <a:pt x="4321" y="1570"/>
                    </a:lnTo>
                    <a:lnTo>
                      <a:pt x="4489" y="1567"/>
                    </a:lnTo>
                    <a:lnTo>
                      <a:pt x="4509" y="1570"/>
                    </a:lnTo>
                    <a:lnTo>
                      <a:pt x="4543" y="1583"/>
                    </a:lnTo>
                    <a:lnTo>
                      <a:pt x="4569" y="1609"/>
                    </a:lnTo>
                    <a:lnTo>
                      <a:pt x="4585" y="1642"/>
                    </a:lnTo>
                    <a:lnTo>
                      <a:pt x="4586" y="1660"/>
                    </a:lnTo>
                    <a:lnTo>
                      <a:pt x="4586" y="1680"/>
                    </a:lnTo>
                    <a:lnTo>
                      <a:pt x="4572" y="1715"/>
                    </a:lnTo>
                    <a:lnTo>
                      <a:pt x="4548" y="1742"/>
                    </a:lnTo>
                    <a:lnTo>
                      <a:pt x="4513" y="1756"/>
                    </a:lnTo>
                    <a:lnTo>
                      <a:pt x="4493" y="1759"/>
                    </a:lnTo>
                    <a:lnTo>
                      <a:pt x="4409" y="1761"/>
                    </a:lnTo>
                    <a:lnTo>
                      <a:pt x="4221" y="1758"/>
                    </a:lnTo>
                    <a:lnTo>
                      <a:pt x="4019" y="1749"/>
                    </a:lnTo>
                    <a:lnTo>
                      <a:pt x="3801" y="1729"/>
                    </a:lnTo>
                    <a:lnTo>
                      <a:pt x="3574" y="1697"/>
                    </a:lnTo>
                    <a:lnTo>
                      <a:pt x="3339" y="1652"/>
                    </a:lnTo>
                    <a:lnTo>
                      <a:pt x="3098" y="1591"/>
                    </a:lnTo>
                    <a:lnTo>
                      <a:pt x="2856" y="1512"/>
                    </a:lnTo>
                    <a:lnTo>
                      <a:pt x="2736" y="1465"/>
                    </a:lnTo>
                    <a:lnTo>
                      <a:pt x="2685" y="1444"/>
                    </a:lnTo>
                    <a:lnTo>
                      <a:pt x="2592" y="1396"/>
                    </a:lnTo>
                    <a:lnTo>
                      <a:pt x="2508" y="1343"/>
                    </a:lnTo>
                    <a:lnTo>
                      <a:pt x="2432" y="1287"/>
                    </a:lnTo>
                    <a:lnTo>
                      <a:pt x="2363" y="1227"/>
                    </a:lnTo>
                    <a:lnTo>
                      <a:pt x="2301" y="1163"/>
                    </a:lnTo>
                    <a:lnTo>
                      <a:pt x="2221" y="1064"/>
                    </a:lnTo>
                    <a:lnTo>
                      <a:pt x="2135" y="925"/>
                    </a:lnTo>
                    <a:lnTo>
                      <a:pt x="2068" y="783"/>
                    </a:lnTo>
                    <a:lnTo>
                      <a:pt x="1993" y="576"/>
                    </a:lnTo>
                    <a:lnTo>
                      <a:pt x="1956" y="454"/>
                    </a:lnTo>
                    <a:lnTo>
                      <a:pt x="1931" y="371"/>
                    </a:lnTo>
                    <a:lnTo>
                      <a:pt x="1890" y="253"/>
                    </a:lnTo>
                    <a:lnTo>
                      <a:pt x="1863" y="203"/>
                    </a:lnTo>
                    <a:lnTo>
                      <a:pt x="1848" y="193"/>
                    </a:lnTo>
                    <a:lnTo>
                      <a:pt x="1844" y="192"/>
                    </a:lnTo>
                    <a:lnTo>
                      <a:pt x="1832" y="192"/>
                    </a:lnTo>
                    <a:lnTo>
                      <a:pt x="1832" y="193"/>
                    </a:lnTo>
                    <a:lnTo>
                      <a:pt x="1831" y="193"/>
                    </a:lnTo>
                    <a:lnTo>
                      <a:pt x="1807" y="205"/>
                    </a:lnTo>
                    <a:lnTo>
                      <a:pt x="1633" y="314"/>
                    </a:lnTo>
                    <a:lnTo>
                      <a:pt x="1455" y="450"/>
                    </a:lnTo>
                    <a:lnTo>
                      <a:pt x="1232" y="651"/>
                    </a:lnTo>
                    <a:lnTo>
                      <a:pt x="1038" y="851"/>
                    </a:lnTo>
                    <a:lnTo>
                      <a:pt x="898" y="1008"/>
                    </a:lnTo>
                    <a:lnTo>
                      <a:pt x="749" y="1187"/>
                    </a:lnTo>
                    <a:lnTo>
                      <a:pt x="594" y="1388"/>
                    </a:lnTo>
                    <a:lnTo>
                      <a:pt x="432" y="1614"/>
                    </a:lnTo>
                    <a:lnTo>
                      <a:pt x="264" y="1864"/>
                    </a:lnTo>
                    <a:lnTo>
                      <a:pt x="178" y="2000"/>
                    </a:lnTo>
                    <a:lnTo>
                      <a:pt x="162" y="2020"/>
                    </a:lnTo>
                    <a:lnTo>
                      <a:pt x="121" y="2043"/>
                    </a:lnTo>
                    <a:lnTo>
                      <a:pt x="96" y="204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5" name="Freeform 82">
                <a:extLst>
                  <a:ext uri="{FF2B5EF4-FFF2-40B4-BE49-F238E27FC236}">
                    <a16:creationId xmlns:a16="http://schemas.microsoft.com/office/drawing/2014/main" xmlns="" id="{BF2EFC1A-4E37-4945-8B64-AB218B391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86" y="3035"/>
                <a:ext cx="846" cy="556"/>
              </a:xfrm>
              <a:custGeom>
                <a:avLst/>
                <a:gdLst>
                  <a:gd name="T0" fmla="*/ 2440 w 2537"/>
                  <a:gd name="T1" fmla="*/ 1668 h 1668"/>
                  <a:gd name="T2" fmla="*/ 2335 w 2537"/>
                  <a:gd name="T3" fmla="*/ 1662 h 1668"/>
                  <a:gd name="T4" fmla="*/ 1942 w 2537"/>
                  <a:gd name="T5" fmla="*/ 1619 h 1668"/>
                  <a:gd name="T6" fmla="*/ 1568 w 2537"/>
                  <a:gd name="T7" fmla="*/ 1549 h 1668"/>
                  <a:gd name="T8" fmla="*/ 1212 w 2537"/>
                  <a:gd name="T9" fmla="*/ 1452 h 1668"/>
                  <a:gd name="T10" fmla="*/ 959 w 2537"/>
                  <a:gd name="T11" fmla="*/ 1358 h 1668"/>
                  <a:gd name="T12" fmla="*/ 782 w 2537"/>
                  <a:gd name="T13" fmla="*/ 1275 h 1668"/>
                  <a:gd name="T14" fmla="*/ 584 w 2537"/>
                  <a:gd name="T15" fmla="*/ 1142 h 1668"/>
                  <a:gd name="T16" fmla="*/ 425 w 2537"/>
                  <a:gd name="T17" fmla="*/ 993 h 1668"/>
                  <a:gd name="T18" fmla="*/ 299 w 2537"/>
                  <a:gd name="T19" fmla="*/ 831 h 1668"/>
                  <a:gd name="T20" fmla="*/ 143 w 2537"/>
                  <a:gd name="T21" fmla="*/ 541 h 1668"/>
                  <a:gd name="T22" fmla="*/ 14 w 2537"/>
                  <a:gd name="T23" fmla="*/ 167 h 1668"/>
                  <a:gd name="T24" fmla="*/ 4 w 2537"/>
                  <a:gd name="T25" fmla="*/ 135 h 1668"/>
                  <a:gd name="T26" fmla="*/ 1 w 2537"/>
                  <a:gd name="T27" fmla="*/ 76 h 1668"/>
                  <a:gd name="T28" fmla="*/ 44 w 2537"/>
                  <a:gd name="T29" fmla="*/ 13 h 1668"/>
                  <a:gd name="T30" fmla="*/ 81 w 2537"/>
                  <a:gd name="T31" fmla="*/ 0 h 1668"/>
                  <a:gd name="T32" fmla="*/ 149 w 2537"/>
                  <a:gd name="T33" fmla="*/ 13 h 1668"/>
                  <a:gd name="T34" fmla="*/ 180 w 2537"/>
                  <a:gd name="T35" fmla="*/ 56 h 1668"/>
                  <a:gd name="T36" fmla="*/ 233 w 2537"/>
                  <a:gd name="T37" fmla="*/ 234 h 1668"/>
                  <a:gd name="T38" fmla="*/ 387 w 2537"/>
                  <a:gd name="T39" fmla="*/ 606 h 1668"/>
                  <a:gd name="T40" fmla="*/ 564 w 2537"/>
                  <a:gd name="T41" fmla="*/ 861 h 1668"/>
                  <a:gd name="T42" fmla="*/ 703 w 2537"/>
                  <a:gd name="T43" fmla="*/ 993 h 1668"/>
                  <a:gd name="T44" fmla="*/ 877 w 2537"/>
                  <a:gd name="T45" fmla="*/ 1109 h 1668"/>
                  <a:gd name="T46" fmla="*/ 1030 w 2537"/>
                  <a:gd name="T47" fmla="*/ 1182 h 1668"/>
                  <a:gd name="T48" fmla="*/ 1273 w 2537"/>
                  <a:gd name="T49" fmla="*/ 1270 h 1668"/>
                  <a:gd name="T50" fmla="*/ 1612 w 2537"/>
                  <a:gd name="T51" fmla="*/ 1364 h 1668"/>
                  <a:gd name="T52" fmla="*/ 1972 w 2537"/>
                  <a:gd name="T53" fmla="*/ 1432 h 1668"/>
                  <a:gd name="T54" fmla="*/ 2349 w 2537"/>
                  <a:gd name="T55" fmla="*/ 1472 h 1668"/>
                  <a:gd name="T56" fmla="*/ 2465 w 2537"/>
                  <a:gd name="T57" fmla="*/ 1479 h 1668"/>
                  <a:gd name="T58" fmla="*/ 2523 w 2537"/>
                  <a:gd name="T59" fmla="*/ 1522 h 1668"/>
                  <a:gd name="T60" fmla="*/ 2537 w 2537"/>
                  <a:gd name="T61" fmla="*/ 1576 h 1668"/>
                  <a:gd name="T62" fmla="*/ 2520 w 2537"/>
                  <a:gd name="T63" fmla="*/ 1628 h 1668"/>
                  <a:gd name="T64" fmla="*/ 2460 w 2537"/>
                  <a:gd name="T65" fmla="*/ 1667 h 1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37" h="1668">
                    <a:moveTo>
                      <a:pt x="2441" y="1668"/>
                    </a:moveTo>
                    <a:lnTo>
                      <a:pt x="2440" y="1668"/>
                    </a:lnTo>
                    <a:lnTo>
                      <a:pt x="2437" y="1668"/>
                    </a:lnTo>
                    <a:lnTo>
                      <a:pt x="2335" y="1662"/>
                    </a:lnTo>
                    <a:lnTo>
                      <a:pt x="2137" y="1645"/>
                    </a:lnTo>
                    <a:lnTo>
                      <a:pt x="1942" y="1619"/>
                    </a:lnTo>
                    <a:lnTo>
                      <a:pt x="1753" y="1588"/>
                    </a:lnTo>
                    <a:lnTo>
                      <a:pt x="1568" y="1549"/>
                    </a:lnTo>
                    <a:lnTo>
                      <a:pt x="1387" y="1503"/>
                    </a:lnTo>
                    <a:lnTo>
                      <a:pt x="1212" y="1452"/>
                    </a:lnTo>
                    <a:lnTo>
                      <a:pt x="1042" y="1391"/>
                    </a:lnTo>
                    <a:lnTo>
                      <a:pt x="959" y="1358"/>
                    </a:lnTo>
                    <a:lnTo>
                      <a:pt x="897" y="1333"/>
                    </a:lnTo>
                    <a:lnTo>
                      <a:pt x="782" y="1275"/>
                    </a:lnTo>
                    <a:lnTo>
                      <a:pt x="679" y="1211"/>
                    </a:lnTo>
                    <a:lnTo>
                      <a:pt x="584" y="1142"/>
                    </a:lnTo>
                    <a:lnTo>
                      <a:pt x="501" y="1069"/>
                    </a:lnTo>
                    <a:lnTo>
                      <a:pt x="425" y="993"/>
                    </a:lnTo>
                    <a:lnTo>
                      <a:pt x="359" y="912"/>
                    </a:lnTo>
                    <a:lnTo>
                      <a:pt x="299" y="831"/>
                    </a:lnTo>
                    <a:lnTo>
                      <a:pt x="223" y="706"/>
                    </a:lnTo>
                    <a:lnTo>
                      <a:pt x="143" y="541"/>
                    </a:lnTo>
                    <a:lnTo>
                      <a:pt x="54" y="303"/>
                    </a:lnTo>
                    <a:lnTo>
                      <a:pt x="14" y="167"/>
                    </a:lnTo>
                    <a:lnTo>
                      <a:pt x="10" y="151"/>
                    </a:lnTo>
                    <a:lnTo>
                      <a:pt x="4" y="135"/>
                    </a:lnTo>
                    <a:lnTo>
                      <a:pt x="0" y="115"/>
                    </a:lnTo>
                    <a:lnTo>
                      <a:pt x="1" y="76"/>
                    </a:lnTo>
                    <a:lnTo>
                      <a:pt x="17" y="41"/>
                    </a:lnTo>
                    <a:lnTo>
                      <a:pt x="44" y="13"/>
                    </a:lnTo>
                    <a:lnTo>
                      <a:pt x="61" y="5"/>
                    </a:lnTo>
                    <a:lnTo>
                      <a:pt x="81" y="0"/>
                    </a:lnTo>
                    <a:lnTo>
                      <a:pt x="117" y="0"/>
                    </a:lnTo>
                    <a:lnTo>
                      <a:pt x="149" y="13"/>
                    </a:lnTo>
                    <a:lnTo>
                      <a:pt x="173" y="39"/>
                    </a:lnTo>
                    <a:lnTo>
                      <a:pt x="180" y="56"/>
                    </a:lnTo>
                    <a:lnTo>
                      <a:pt x="195" y="101"/>
                    </a:lnTo>
                    <a:lnTo>
                      <a:pt x="233" y="234"/>
                    </a:lnTo>
                    <a:lnTo>
                      <a:pt x="314" y="455"/>
                    </a:lnTo>
                    <a:lnTo>
                      <a:pt x="387" y="606"/>
                    </a:lnTo>
                    <a:lnTo>
                      <a:pt x="478" y="755"/>
                    </a:lnTo>
                    <a:lnTo>
                      <a:pt x="564" y="861"/>
                    </a:lnTo>
                    <a:lnTo>
                      <a:pt x="630" y="928"/>
                    </a:lnTo>
                    <a:lnTo>
                      <a:pt x="703" y="993"/>
                    </a:lnTo>
                    <a:lnTo>
                      <a:pt x="785" y="1053"/>
                    </a:lnTo>
                    <a:lnTo>
                      <a:pt x="877" y="1109"/>
                    </a:lnTo>
                    <a:lnTo>
                      <a:pt x="976" y="1159"/>
                    </a:lnTo>
                    <a:lnTo>
                      <a:pt x="1030" y="1182"/>
                    </a:lnTo>
                    <a:lnTo>
                      <a:pt x="1109" y="1212"/>
                    </a:lnTo>
                    <a:lnTo>
                      <a:pt x="1273" y="1270"/>
                    </a:lnTo>
                    <a:lnTo>
                      <a:pt x="1440" y="1320"/>
                    </a:lnTo>
                    <a:lnTo>
                      <a:pt x="1612" y="1364"/>
                    </a:lnTo>
                    <a:lnTo>
                      <a:pt x="1790" y="1401"/>
                    </a:lnTo>
                    <a:lnTo>
                      <a:pt x="1972" y="1432"/>
                    </a:lnTo>
                    <a:lnTo>
                      <a:pt x="2159" y="1455"/>
                    </a:lnTo>
                    <a:lnTo>
                      <a:pt x="2349" y="1472"/>
                    </a:lnTo>
                    <a:lnTo>
                      <a:pt x="2445" y="1476"/>
                    </a:lnTo>
                    <a:lnTo>
                      <a:pt x="2465" y="1479"/>
                    </a:lnTo>
                    <a:lnTo>
                      <a:pt x="2498" y="1495"/>
                    </a:lnTo>
                    <a:lnTo>
                      <a:pt x="2523" y="1522"/>
                    </a:lnTo>
                    <a:lnTo>
                      <a:pt x="2536" y="1558"/>
                    </a:lnTo>
                    <a:lnTo>
                      <a:pt x="2537" y="1576"/>
                    </a:lnTo>
                    <a:lnTo>
                      <a:pt x="2534" y="1595"/>
                    </a:lnTo>
                    <a:lnTo>
                      <a:pt x="2520" y="1628"/>
                    </a:lnTo>
                    <a:lnTo>
                      <a:pt x="2494" y="1652"/>
                    </a:lnTo>
                    <a:lnTo>
                      <a:pt x="2460" y="1667"/>
                    </a:lnTo>
                    <a:lnTo>
                      <a:pt x="2441" y="166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6" name="Freeform 83">
                <a:extLst>
                  <a:ext uri="{FF2B5EF4-FFF2-40B4-BE49-F238E27FC236}">
                    <a16:creationId xmlns:a16="http://schemas.microsoft.com/office/drawing/2014/main" xmlns="" id="{1C0AB70D-D49A-4C7C-9058-F60C862E93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" y="4214"/>
                <a:ext cx="849" cy="605"/>
              </a:xfrm>
              <a:custGeom>
                <a:avLst/>
                <a:gdLst>
                  <a:gd name="T0" fmla="*/ 2438 w 2546"/>
                  <a:gd name="T1" fmla="*/ 1815 h 1815"/>
                  <a:gd name="T2" fmla="*/ 2414 w 2546"/>
                  <a:gd name="T3" fmla="*/ 1811 h 1815"/>
                  <a:gd name="T4" fmla="*/ 2360 w 2546"/>
                  <a:gd name="T5" fmla="*/ 1764 h 1815"/>
                  <a:gd name="T6" fmla="*/ 2349 w 2546"/>
                  <a:gd name="T7" fmla="*/ 1708 h 1815"/>
                  <a:gd name="T8" fmla="*/ 2354 w 2546"/>
                  <a:gd name="T9" fmla="*/ 1587 h 1815"/>
                  <a:gd name="T10" fmla="*/ 2322 w 2546"/>
                  <a:gd name="T11" fmla="*/ 1375 h 1815"/>
                  <a:gd name="T12" fmla="*/ 2239 w 2546"/>
                  <a:gd name="T13" fmla="*/ 1203 h 1815"/>
                  <a:gd name="T14" fmla="*/ 2190 w 2546"/>
                  <a:gd name="T15" fmla="*/ 1151 h 1815"/>
                  <a:gd name="T16" fmla="*/ 2044 w 2546"/>
                  <a:gd name="T17" fmla="*/ 1077 h 1815"/>
                  <a:gd name="T18" fmla="*/ 1561 w 2546"/>
                  <a:gd name="T19" fmla="*/ 925 h 1815"/>
                  <a:gd name="T20" fmla="*/ 1015 w 2546"/>
                  <a:gd name="T21" fmla="*/ 758 h 1815"/>
                  <a:gd name="T22" fmla="*/ 586 w 2546"/>
                  <a:gd name="T23" fmla="*/ 586 h 1815"/>
                  <a:gd name="T24" fmla="*/ 262 w 2546"/>
                  <a:gd name="T25" fmla="*/ 394 h 1815"/>
                  <a:gd name="T26" fmla="*/ 110 w 2546"/>
                  <a:gd name="T27" fmla="*/ 262 h 1815"/>
                  <a:gd name="T28" fmla="*/ 19 w 2546"/>
                  <a:gd name="T29" fmla="*/ 150 h 1815"/>
                  <a:gd name="T30" fmla="*/ 0 w 2546"/>
                  <a:gd name="T31" fmla="*/ 97 h 1815"/>
                  <a:gd name="T32" fmla="*/ 26 w 2546"/>
                  <a:gd name="T33" fmla="*/ 30 h 1815"/>
                  <a:gd name="T34" fmla="*/ 59 w 2546"/>
                  <a:gd name="T35" fmla="*/ 7 h 1815"/>
                  <a:gd name="T36" fmla="*/ 130 w 2546"/>
                  <a:gd name="T37" fmla="*/ 6 h 1815"/>
                  <a:gd name="T38" fmla="*/ 175 w 2546"/>
                  <a:gd name="T39" fmla="*/ 40 h 1815"/>
                  <a:gd name="T40" fmla="*/ 255 w 2546"/>
                  <a:gd name="T41" fmla="*/ 137 h 1815"/>
                  <a:gd name="T42" fmla="*/ 393 w 2546"/>
                  <a:gd name="T43" fmla="*/ 254 h 1815"/>
                  <a:gd name="T44" fmla="*/ 694 w 2546"/>
                  <a:gd name="T45" fmla="*/ 426 h 1815"/>
                  <a:gd name="T46" fmla="*/ 1097 w 2546"/>
                  <a:gd name="T47" fmla="*/ 583 h 1815"/>
                  <a:gd name="T48" fmla="*/ 1614 w 2546"/>
                  <a:gd name="T49" fmla="*/ 741 h 1815"/>
                  <a:gd name="T50" fmla="*/ 1968 w 2546"/>
                  <a:gd name="T51" fmla="*/ 847 h 1815"/>
                  <a:gd name="T52" fmla="*/ 2263 w 2546"/>
                  <a:gd name="T53" fmla="*/ 972 h 1815"/>
                  <a:gd name="T54" fmla="*/ 2342 w 2546"/>
                  <a:gd name="T55" fmla="*/ 1032 h 1815"/>
                  <a:gd name="T56" fmla="*/ 2405 w 2546"/>
                  <a:gd name="T57" fmla="*/ 1108 h 1815"/>
                  <a:gd name="T58" fmla="*/ 2500 w 2546"/>
                  <a:gd name="T59" fmla="*/ 1305 h 1815"/>
                  <a:gd name="T60" fmla="*/ 2542 w 2546"/>
                  <a:gd name="T61" fmla="*/ 1524 h 1815"/>
                  <a:gd name="T62" fmla="*/ 2542 w 2546"/>
                  <a:gd name="T63" fmla="*/ 1712 h 1815"/>
                  <a:gd name="T64" fmla="*/ 2536 w 2546"/>
                  <a:gd name="T65" fmla="*/ 1749 h 1815"/>
                  <a:gd name="T66" fmla="*/ 2494 w 2546"/>
                  <a:gd name="T67" fmla="*/ 1802 h 1815"/>
                  <a:gd name="T68" fmla="*/ 2444 w 2546"/>
                  <a:gd name="T69" fmla="*/ 1815 h 1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46" h="1815">
                    <a:moveTo>
                      <a:pt x="2444" y="1815"/>
                    </a:moveTo>
                    <a:lnTo>
                      <a:pt x="2438" y="1815"/>
                    </a:lnTo>
                    <a:lnTo>
                      <a:pt x="2433" y="1815"/>
                    </a:lnTo>
                    <a:lnTo>
                      <a:pt x="2414" y="1811"/>
                    </a:lnTo>
                    <a:lnTo>
                      <a:pt x="2381" y="1792"/>
                    </a:lnTo>
                    <a:lnTo>
                      <a:pt x="2360" y="1764"/>
                    </a:lnTo>
                    <a:lnTo>
                      <a:pt x="2349" y="1728"/>
                    </a:lnTo>
                    <a:lnTo>
                      <a:pt x="2349" y="1708"/>
                    </a:lnTo>
                    <a:lnTo>
                      <a:pt x="2351" y="1696"/>
                    </a:lnTo>
                    <a:lnTo>
                      <a:pt x="2354" y="1587"/>
                    </a:lnTo>
                    <a:lnTo>
                      <a:pt x="2341" y="1464"/>
                    </a:lnTo>
                    <a:lnTo>
                      <a:pt x="2322" y="1375"/>
                    </a:lnTo>
                    <a:lnTo>
                      <a:pt x="2288" y="1286"/>
                    </a:lnTo>
                    <a:lnTo>
                      <a:pt x="2239" y="1203"/>
                    </a:lnTo>
                    <a:lnTo>
                      <a:pt x="2206" y="1166"/>
                    </a:lnTo>
                    <a:lnTo>
                      <a:pt x="2190" y="1151"/>
                    </a:lnTo>
                    <a:lnTo>
                      <a:pt x="2143" y="1121"/>
                    </a:lnTo>
                    <a:lnTo>
                      <a:pt x="2044" y="1077"/>
                    </a:lnTo>
                    <a:lnTo>
                      <a:pt x="1772" y="985"/>
                    </a:lnTo>
                    <a:lnTo>
                      <a:pt x="1561" y="925"/>
                    </a:lnTo>
                    <a:lnTo>
                      <a:pt x="1347" y="863"/>
                    </a:lnTo>
                    <a:lnTo>
                      <a:pt x="1015" y="758"/>
                    </a:lnTo>
                    <a:lnTo>
                      <a:pt x="796" y="678"/>
                    </a:lnTo>
                    <a:lnTo>
                      <a:pt x="586" y="586"/>
                    </a:lnTo>
                    <a:lnTo>
                      <a:pt x="393" y="482"/>
                    </a:lnTo>
                    <a:lnTo>
                      <a:pt x="262" y="394"/>
                    </a:lnTo>
                    <a:lnTo>
                      <a:pt x="182" y="330"/>
                    </a:lnTo>
                    <a:lnTo>
                      <a:pt x="110" y="262"/>
                    </a:lnTo>
                    <a:lnTo>
                      <a:pt x="46" y="189"/>
                    </a:lnTo>
                    <a:lnTo>
                      <a:pt x="19" y="150"/>
                    </a:lnTo>
                    <a:lnTo>
                      <a:pt x="8" y="133"/>
                    </a:lnTo>
                    <a:lnTo>
                      <a:pt x="0" y="97"/>
                    </a:lnTo>
                    <a:lnTo>
                      <a:pt x="7" y="61"/>
                    </a:lnTo>
                    <a:lnTo>
                      <a:pt x="26" y="30"/>
                    </a:lnTo>
                    <a:lnTo>
                      <a:pt x="41" y="17"/>
                    </a:lnTo>
                    <a:lnTo>
                      <a:pt x="59" y="7"/>
                    </a:lnTo>
                    <a:lnTo>
                      <a:pt x="95" y="0"/>
                    </a:lnTo>
                    <a:lnTo>
                      <a:pt x="130" y="6"/>
                    </a:lnTo>
                    <a:lnTo>
                      <a:pt x="162" y="26"/>
                    </a:lnTo>
                    <a:lnTo>
                      <a:pt x="175" y="40"/>
                    </a:lnTo>
                    <a:lnTo>
                      <a:pt x="199" y="74"/>
                    </a:lnTo>
                    <a:lnTo>
                      <a:pt x="255" y="137"/>
                    </a:lnTo>
                    <a:lnTo>
                      <a:pt x="321" y="198"/>
                    </a:lnTo>
                    <a:lnTo>
                      <a:pt x="393" y="254"/>
                    </a:lnTo>
                    <a:lnTo>
                      <a:pt x="513" y="332"/>
                    </a:lnTo>
                    <a:lnTo>
                      <a:pt x="694" y="426"/>
                    </a:lnTo>
                    <a:lnTo>
                      <a:pt x="890" y="510"/>
                    </a:lnTo>
                    <a:lnTo>
                      <a:pt x="1097" y="583"/>
                    </a:lnTo>
                    <a:lnTo>
                      <a:pt x="1412" y="682"/>
                    </a:lnTo>
                    <a:lnTo>
                      <a:pt x="1614" y="741"/>
                    </a:lnTo>
                    <a:lnTo>
                      <a:pt x="1740" y="778"/>
                    </a:lnTo>
                    <a:lnTo>
                      <a:pt x="1968" y="847"/>
                    </a:lnTo>
                    <a:lnTo>
                      <a:pt x="2156" y="916"/>
                    </a:lnTo>
                    <a:lnTo>
                      <a:pt x="2263" y="972"/>
                    </a:lnTo>
                    <a:lnTo>
                      <a:pt x="2321" y="1011"/>
                    </a:lnTo>
                    <a:lnTo>
                      <a:pt x="2342" y="1032"/>
                    </a:lnTo>
                    <a:lnTo>
                      <a:pt x="2365" y="1057"/>
                    </a:lnTo>
                    <a:lnTo>
                      <a:pt x="2405" y="1108"/>
                    </a:lnTo>
                    <a:lnTo>
                      <a:pt x="2454" y="1190"/>
                    </a:lnTo>
                    <a:lnTo>
                      <a:pt x="2500" y="1305"/>
                    </a:lnTo>
                    <a:lnTo>
                      <a:pt x="2527" y="1418"/>
                    </a:lnTo>
                    <a:lnTo>
                      <a:pt x="2542" y="1524"/>
                    </a:lnTo>
                    <a:lnTo>
                      <a:pt x="2546" y="1615"/>
                    </a:lnTo>
                    <a:lnTo>
                      <a:pt x="2542" y="1712"/>
                    </a:lnTo>
                    <a:lnTo>
                      <a:pt x="2539" y="1732"/>
                    </a:lnTo>
                    <a:lnTo>
                      <a:pt x="2536" y="1749"/>
                    </a:lnTo>
                    <a:lnTo>
                      <a:pt x="2520" y="1779"/>
                    </a:lnTo>
                    <a:lnTo>
                      <a:pt x="2494" y="1802"/>
                    </a:lnTo>
                    <a:lnTo>
                      <a:pt x="2463" y="1814"/>
                    </a:lnTo>
                    <a:lnTo>
                      <a:pt x="2444" y="181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Freeform 84">
                <a:extLst>
                  <a:ext uri="{FF2B5EF4-FFF2-40B4-BE49-F238E27FC236}">
                    <a16:creationId xmlns:a16="http://schemas.microsoft.com/office/drawing/2014/main" xmlns="" id="{89096B60-B959-46B0-BF02-7EFD858CBF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7" y="4819"/>
                <a:ext cx="64" cy="199"/>
              </a:xfrm>
              <a:custGeom>
                <a:avLst/>
                <a:gdLst>
                  <a:gd name="T0" fmla="*/ 95 w 191"/>
                  <a:gd name="T1" fmla="*/ 597 h 597"/>
                  <a:gd name="T2" fmla="*/ 76 w 191"/>
                  <a:gd name="T3" fmla="*/ 595 h 597"/>
                  <a:gd name="T4" fmla="*/ 42 w 191"/>
                  <a:gd name="T5" fmla="*/ 581 h 597"/>
                  <a:gd name="T6" fmla="*/ 16 w 191"/>
                  <a:gd name="T7" fmla="*/ 555 h 597"/>
                  <a:gd name="T8" fmla="*/ 2 w 191"/>
                  <a:gd name="T9" fmla="*/ 521 h 597"/>
                  <a:gd name="T10" fmla="*/ 0 w 191"/>
                  <a:gd name="T11" fmla="*/ 501 h 597"/>
                  <a:gd name="T12" fmla="*/ 0 w 191"/>
                  <a:gd name="T13" fmla="*/ 96 h 597"/>
                  <a:gd name="T14" fmla="*/ 2 w 191"/>
                  <a:gd name="T15" fmla="*/ 76 h 597"/>
                  <a:gd name="T16" fmla="*/ 16 w 191"/>
                  <a:gd name="T17" fmla="*/ 42 h 597"/>
                  <a:gd name="T18" fmla="*/ 42 w 191"/>
                  <a:gd name="T19" fmla="*/ 16 h 597"/>
                  <a:gd name="T20" fmla="*/ 76 w 191"/>
                  <a:gd name="T21" fmla="*/ 2 h 597"/>
                  <a:gd name="T22" fmla="*/ 95 w 191"/>
                  <a:gd name="T23" fmla="*/ 0 h 597"/>
                  <a:gd name="T24" fmla="*/ 115 w 191"/>
                  <a:gd name="T25" fmla="*/ 2 h 597"/>
                  <a:gd name="T26" fmla="*/ 150 w 191"/>
                  <a:gd name="T27" fmla="*/ 16 h 597"/>
                  <a:gd name="T28" fmla="*/ 175 w 191"/>
                  <a:gd name="T29" fmla="*/ 42 h 597"/>
                  <a:gd name="T30" fmla="*/ 190 w 191"/>
                  <a:gd name="T31" fmla="*/ 76 h 597"/>
                  <a:gd name="T32" fmla="*/ 191 w 191"/>
                  <a:gd name="T33" fmla="*/ 96 h 597"/>
                  <a:gd name="T34" fmla="*/ 191 w 191"/>
                  <a:gd name="T35" fmla="*/ 501 h 597"/>
                  <a:gd name="T36" fmla="*/ 190 w 191"/>
                  <a:gd name="T37" fmla="*/ 521 h 597"/>
                  <a:gd name="T38" fmla="*/ 175 w 191"/>
                  <a:gd name="T39" fmla="*/ 555 h 597"/>
                  <a:gd name="T40" fmla="*/ 150 w 191"/>
                  <a:gd name="T41" fmla="*/ 581 h 597"/>
                  <a:gd name="T42" fmla="*/ 115 w 191"/>
                  <a:gd name="T43" fmla="*/ 595 h 597"/>
                  <a:gd name="T44" fmla="*/ 95 w 191"/>
                  <a:gd name="T45" fmla="*/ 597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1" h="597">
                    <a:moveTo>
                      <a:pt x="95" y="597"/>
                    </a:moveTo>
                    <a:lnTo>
                      <a:pt x="76" y="595"/>
                    </a:lnTo>
                    <a:lnTo>
                      <a:pt x="42" y="581"/>
                    </a:lnTo>
                    <a:lnTo>
                      <a:pt x="16" y="555"/>
                    </a:lnTo>
                    <a:lnTo>
                      <a:pt x="2" y="521"/>
                    </a:lnTo>
                    <a:lnTo>
                      <a:pt x="0" y="501"/>
                    </a:lnTo>
                    <a:lnTo>
                      <a:pt x="0" y="96"/>
                    </a:lnTo>
                    <a:lnTo>
                      <a:pt x="2" y="76"/>
                    </a:lnTo>
                    <a:lnTo>
                      <a:pt x="16" y="42"/>
                    </a:lnTo>
                    <a:lnTo>
                      <a:pt x="42" y="16"/>
                    </a:lnTo>
                    <a:lnTo>
                      <a:pt x="76" y="2"/>
                    </a:lnTo>
                    <a:lnTo>
                      <a:pt x="95" y="0"/>
                    </a:lnTo>
                    <a:lnTo>
                      <a:pt x="115" y="2"/>
                    </a:lnTo>
                    <a:lnTo>
                      <a:pt x="150" y="16"/>
                    </a:lnTo>
                    <a:lnTo>
                      <a:pt x="175" y="42"/>
                    </a:lnTo>
                    <a:lnTo>
                      <a:pt x="190" y="76"/>
                    </a:lnTo>
                    <a:lnTo>
                      <a:pt x="191" y="96"/>
                    </a:lnTo>
                    <a:lnTo>
                      <a:pt x="191" y="501"/>
                    </a:lnTo>
                    <a:lnTo>
                      <a:pt x="190" y="521"/>
                    </a:lnTo>
                    <a:lnTo>
                      <a:pt x="175" y="555"/>
                    </a:lnTo>
                    <a:lnTo>
                      <a:pt x="150" y="581"/>
                    </a:lnTo>
                    <a:lnTo>
                      <a:pt x="115" y="595"/>
                    </a:lnTo>
                    <a:lnTo>
                      <a:pt x="95" y="597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8" name="Freeform 85">
                <a:extLst>
                  <a:ext uri="{FF2B5EF4-FFF2-40B4-BE49-F238E27FC236}">
                    <a16:creationId xmlns:a16="http://schemas.microsoft.com/office/drawing/2014/main" xmlns="" id="{56F9BC60-48A4-4F57-B2AE-53ABB0CF96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3" y="3274"/>
                <a:ext cx="491" cy="1004"/>
              </a:xfrm>
              <a:custGeom>
                <a:avLst/>
                <a:gdLst>
                  <a:gd name="T0" fmla="*/ 1378 w 1474"/>
                  <a:gd name="T1" fmla="*/ 3011 h 3011"/>
                  <a:gd name="T2" fmla="*/ 1359 w 1474"/>
                  <a:gd name="T3" fmla="*/ 3009 h 3011"/>
                  <a:gd name="T4" fmla="*/ 1322 w 1474"/>
                  <a:gd name="T5" fmla="*/ 2993 h 3011"/>
                  <a:gd name="T6" fmla="*/ 1306 w 1474"/>
                  <a:gd name="T7" fmla="*/ 2979 h 3011"/>
                  <a:gd name="T8" fmla="*/ 1194 w 1474"/>
                  <a:gd name="T9" fmla="*/ 2850 h 3011"/>
                  <a:gd name="T10" fmla="*/ 988 w 1474"/>
                  <a:gd name="T11" fmla="*/ 2580 h 3011"/>
                  <a:gd name="T12" fmla="*/ 895 w 1474"/>
                  <a:gd name="T13" fmla="*/ 2443 h 3011"/>
                  <a:gd name="T14" fmla="*/ 810 w 1474"/>
                  <a:gd name="T15" fmla="*/ 2311 h 3011"/>
                  <a:gd name="T16" fmla="*/ 658 w 1474"/>
                  <a:gd name="T17" fmla="*/ 2048 h 3011"/>
                  <a:gd name="T18" fmla="*/ 525 w 1474"/>
                  <a:gd name="T19" fmla="*/ 1789 h 3011"/>
                  <a:gd name="T20" fmla="*/ 410 w 1474"/>
                  <a:gd name="T21" fmla="*/ 1533 h 3011"/>
                  <a:gd name="T22" fmla="*/ 311 w 1474"/>
                  <a:gd name="T23" fmla="*/ 1287 h 3011"/>
                  <a:gd name="T24" fmla="*/ 230 w 1474"/>
                  <a:gd name="T25" fmla="*/ 1053 h 3011"/>
                  <a:gd name="T26" fmla="*/ 161 w 1474"/>
                  <a:gd name="T27" fmla="*/ 832 h 3011"/>
                  <a:gd name="T28" fmla="*/ 106 w 1474"/>
                  <a:gd name="T29" fmla="*/ 630 h 3011"/>
                  <a:gd name="T30" fmla="*/ 83 w 1474"/>
                  <a:gd name="T31" fmla="*/ 537 h 3011"/>
                  <a:gd name="T32" fmla="*/ 43 w 1474"/>
                  <a:gd name="T33" fmla="*/ 353 h 3011"/>
                  <a:gd name="T34" fmla="*/ 5 w 1474"/>
                  <a:gd name="T35" fmla="*/ 132 h 3011"/>
                  <a:gd name="T36" fmla="*/ 2 w 1474"/>
                  <a:gd name="T37" fmla="*/ 108 h 3011"/>
                  <a:gd name="T38" fmla="*/ 0 w 1474"/>
                  <a:gd name="T39" fmla="*/ 88 h 3011"/>
                  <a:gd name="T40" fmla="*/ 10 w 1474"/>
                  <a:gd name="T41" fmla="*/ 52 h 3011"/>
                  <a:gd name="T42" fmla="*/ 33 w 1474"/>
                  <a:gd name="T43" fmla="*/ 23 h 3011"/>
                  <a:gd name="T44" fmla="*/ 66 w 1474"/>
                  <a:gd name="T45" fmla="*/ 5 h 3011"/>
                  <a:gd name="T46" fmla="*/ 85 w 1474"/>
                  <a:gd name="T47" fmla="*/ 2 h 3011"/>
                  <a:gd name="T48" fmla="*/ 104 w 1474"/>
                  <a:gd name="T49" fmla="*/ 0 h 3011"/>
                  <a:gd name="T50" fmla="*/ 138 w 1474"/>
                  <a:gd name="T51" fmla="*/ 12 h 3011"/>
                  <a:gd name="T52" fmla="*/ 168 w 1474"/>
                  <a:gd name="T53" fmla="*/ 33 h 3011"/>
                  <a:gd name="T54" fmla="*/ 187 w 1474"/>
                  <a:gd name="T55" fmla="*/ 66 h 3011"/>
                  <a:gd name="T56" fmla="*/ 191 w 1474"/>
                  <a:gd name="T57" fmla="*/ 85 h 3011"/>
                  <a:gd name="T58" fmla="*/ 194 w 1474"/>
                  <a:gd name="T59" fmla="*/ 105 h 3011"/>
                  <a:gd name="T60" fmla="*/ 230 w 1474"/>
                  <a:gd name="T61" fmla="*/ 317 h 3011"/>
                  <a:gd name="T62" fmla="*/ 270 w 1474"/>
                  <a:gd name="T63" fmla="*/ 492 h 3011"/>
                  <a:gd name="T64" fmla="*/ 314 w 1474"/>
                  <a:gd name="T65" fmla="*/ 676 h 3011"/>
                  <a:gd name="T66" fmla="*/ 410 w 1474"/>
                  <a:gd name="T67" fmla="*/ 991 h 3011"/>
                  <a:gd name="T68" fmla="*/ 491 w 1474"/>
                  <a:gd name="T69" fmla="*/ 1219 h 3011"/>
                  <a:gd name="T70" fmla="*/ 585 w 1474"/>
                  <a:gd name="T71" fmla="*/ 1457 h 3011"/>
                  <a:gd name="T72" fmla="*/ 697 w 1474"/>
                  <a:gd name="T73" fmla="*/ 1706 h 3011"/>
                  <a:gd name="T74" fmla="*/ 825 w 1474"/>
                  <a:gd name="T75" fmla="*/ 1956 h 3011"/>
                  <a:gd name="T76" fmla="*/ 972 w 1474"/>
                  <a:gd name="T77" fmla="*/ 2210 h 3011"/>
                  <a:gd name="T78" fmla="*/ 1055 w 1474"/>
                  <a:gd name="T79" fmla="*/ 2337 h 3011"/>
                  <a:gd name="T80" fmla="*/ 1144 w 1474"/>
                  <a:gd name="T81" fmla="*/ 2470 h 3011"/>
                  <a:gd name="T82" fmla="*/ 1342 w 1474"/>
                  <a:gd name="T83" fmla="*/ 2728 h 3011"/>
                  <a:gd name="T84" fmla="*/ 1450 w 1474"/>
                  <a:gd name="T85" fmla="*/ 2851 h 3011"/>
                  <a:gd name="T86" fmla="*/ 1461 w 1474"/>
                  <a:gd name="T87" fmla="*/ 2867 h 3011"/>
                  <a:gd name="T88" fmla="*/ 1474 w 1474"/>
                  <a:gd name="T89" fmla="*/ 2903 h 3011"/>
                  <a:gd name="T90" fmla="*/ 1471 w 1474"/>
                  <a:gd name="T91" fmla="*/ 2939 h 3011"/>
                  <a:gd name="T92" fmla="*/ 1455 w 1474"/>
                  <a:gd name="T93" fmla="*/ 2973 h 3011"/>
                  <a:gd name="T94" fmla="*/ 1442 w 1474"/>
                  <a:gd name="T95" fmla="*/ 2988 h 3011"/>
                  <a:gd name="T96" fmla="*/ 1428 w 1474"/>
                  <a:gd name="T97" fmla="*/ 2998 h 3011"/>
                  <a:gd name="T98" fmla="*/ 1395 w 1474"/>
                  <a:gd name="T99" fmla="*/ 3011 h 3011"/>
                  <a:gd name="T100" fmla="*/ 1378 w 1474"/>
                  <a:gd name="T101" fmla="*/ 3011 h 3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74" h="3011">
                    <a:moveTo>
                      <a:pt x="1378" y="3011"/>
                    </a:moveTo>
                    <a:lnTo>
                      <a:pt x="1359" y="3009"/>
                    </a:lnTo>
                    <a:lnTo>
                      <a:pt x="1322" y="2993"/>
                    </a:lnTo>
                    <a:lnTo>
                      <a:pt x="1306" y="2979"/>
                    </a:lnTo>
                    <a:lnTo>
                      <a:pt x="1194" y="2850"/>
                    </a:lnTo>
                    <a:lnTo>
                      <a:pt x="988" y="2580"/>
                    </a:lnTo>
                    <a:lnTo>
                      <a:pt x="895" y="2443"/>
                    </a:lnTo>
                    <a:lnTo>
                      <a:pt x="810" y="2311"/>
                    </a:lnTo>
                    <a:lnTo>
                      <a:pt x="658" y="2048"/>
                    </a:lnTo>
                    <a:lnTo>
                      <a:pt x="525" y="1789"/>
                    </a:lnTo>
                    <a:lnTo>
                      <a:pt x="410" y="1533"/>
                    </a:lnTo>
                    <a:lnTo>
                      <a:pt x="311" y="1287"/>
                    </a:lnTo>
                    <a:lnTo>
                      <a:pt x="230" y="1053"/>
                    </a:lnTo>
                    <a:lnTo>
                      <a:pt x="161" y="832"/>
                    </a:lnTo>
                    <a:lnTo>
                      <a:pt x="106" y="630"/>
                    </a:lnTo>
                    <a:lnTo>
                      <a:pt x="83" y="537"/>
                    </a:lnTo>
                    <a:lnTo>
                      <a:pt x="43" y="353"/>
                    </a:lnTo>
                    <a:lnTo>
                      <a:pt x="5" y="132"/>
                    </a:lnTo>
                    <a:lnTo>
                      <a:pt x="2" y="108"/>
                    </a:lnTo>
                    <a:lnTo>
                      <a:pt x="0" y="88"/>
                    </a:lnTo>
                    <a:lnTo>
                      <a:pt x="10" y="52"/>
                    </a:lnTo>
                    <a:lnTo>
                      <a:pt x="33" y="23"/>
                    </a:lnTo>
                    <a:lnTo>
                      <a:pt x="66" y="5"/>
                    </a:lnTo>
                    <a:lnTo>
                      <a:pt x="85" y="2"/>
                    </a:lnTo>
                    <a:lnTo>
                      <a:pt x="104" y="0"/>
                    </a:lnTo>
                    <a:lnTo>
                      <a:pt x="138" y="12"/>
                    </a:lnTo>
                    <a:lnTo>
                      <a:pt x="168" y="33"/>
                    </a:lnTo>
                    <a:lnTo>
                      <a:pt x="187" y="66"/>
                    </a:lnTo>
                    <a:lnTo>
                      <a:pt x="191" y="85"/>
                    </a:lnTo>
                    <a:lnTo>
                      <a:pt x="194" y="105"/>
                    </a:lnTo>
                    <a:lnTo>
                      <a:pt x="230" y="317"/>
                    </a:lnTo>
                    <a:lnTo>
                      <a:pt x="270" y="492"/>
                    </a:lnTo>
                    <a:lnTo>
                      <a:pt x="314" y="676"/>
                    </a:lnTo>
                    <a:lnTo>
                      <a:pt x="410" y="991"/>
                    </a:lnTo>
                    <a:lnTo>
                      <a:pt x="491" y="1219"/>
                    </a:lnTo>
                    <a:lnTo>
                      <a:pt x="585" y="1457"/>
                    </a:lnTo>
                    <a:lnTo>
                      <a:pt x="697" y="1706"/>
                    </a:lnTo>
                    <a:lnTo>
                      <a:pt x="825" y="1956"/>
                    </a:lnTo>
                    <a:lnTo>
                      <a:pt x="972" y="2210"/>
                    </a:lnTo>
                    <a:lnTo>
                      <a:pt x="1055" y="2337"/>
                    </a:lnTo>
                    <a:lnTo>
                      <a:pt x="1144" y="2470"/>
                    </a:lnTo>
                    <a:lnTo>
                      <a:pt x="1342" y="2728"/>
                    </a:lnTo>
                    <a:lnTo>
                      <a:pt x="1450" y="2851"/>
                    </a:lnTo>
                    <a:lnTo>
                      <a:pt x="1461" y="2867"/>
                    </a:lnTo>
                    <a:lnTo>
                      <a:pt x="1474" y="2903"/>
                    </a:lnTo>
                    <a:lnTo>
                      <a:pt x="1471" y="2939"/>
                    </a:lnTo>
                    <a:lnTo>
                      <a:pt x="1455" y="2973"/>
                    </a:lnTo>
                    <a:lnTo>
                      <a:pt x="1442" y="2988"/>
                    </a:lnTo>
                    <a:lnTo>
                      <a:pt x="1428" y="2998"/>
                    </a:lnTo>
                    <a:lnTo>
                      <a:pt x="1395" y="3011"/>
                    </a:lnTo>
                    <a:lnTo>
                      <a:pt x="1378" y="301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9" name="Freeform 86">
                <a:extLst>
                  <a:ext uri="{FF2B5EF4-FFF2-40B4-BE49-F238E27FC236}">
                    <a16:creationId xmlns:a16="http://schemas.microsoft.com/office/drawing/2014/main" xmlns="" id="{FC3D2468-CF51-41A2-91F5-EBE660B3B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3" y="3274"/>
                <a:ext cx="255" cy="64"/>
              </a:xfrm>
              <a:custGeom>
                <a:avLst/>
                <a:gdLst>
                  <a:gd name="T0" fmla="*/ 670 w 764"/>
                  <a:gd name="T1" fmla="*/ 191 h 191"/>
                  <a:gd name="T2" fmla="*/ 96 w 764"/>
                  <a:gd name="T3" fmla="*/ 191 h 191"/>
                  <a:gd name="T4" fmla="*/ 76 w 764"/>
                  <a:gd name="T5" fmla="*/ 190 h 191"/>
                  <a:gd name="T6" fmla="*/ 42 w 764"/>
                  <a:gd name="T7" fmla="*/ 175 h 191"/>
                  <a:gd name="T8" fmla="*/ 16 w 764"/>
                  <a:gd name="T9" fmla="*/ 150 h 191"/>
                  <a:gd name="T10" fmla="*/ 2 w 764"/>
                  <a:gd name="T11" fmla="*/ 115 h 191"/>
                  <a:gd name="T12" fmla="*/ 0 w 764"/>
                  <a:gd name="T13" fmla="*/ 97 h 191"/>
                  <a:gd name="T14" fmla="*/ 2 w 764"/>
                  <a:gd name="T15" fmla="*/ 76 h 191"/>
                  <a:gd name="T16" fmla="*/ 16 w 764"/>
                  <a:gd name="T17" fmla="*/ 42 h 191"/>
                  <a:gd name="T18" fmla="*/ 42 w 764"/>
                  <a:gd name="T19" fmla="*/ 16 h 191"/>
                  <a:gd name="T20" fmla="*/ 76 w 764"/>
                  <a:gd name="T21" fmla="*/ 2 h 191"/>
                  <a:gd name="T22" fmla="*/ 96 w 764"/>
                  <a:gd name="T23" fmla="*/ 0 h 191"/>
                  <a:gd name="T24" fmla="*/ 670 w 764"/>
                  <a:gd name="T25" fmla="*/ 0 h 191"/>
                  <a:gd name="T26" fmla="*/ 688 w 764"/>
                  <a:gd name="T27" fmla="*/ 2 h 191"/>
                  <a:gd name="T28" fmla="*/ 723 w 764"/>
                  <a:gd name="T29" fmla="*/ 16 h 191"/>
                  <a:gd name="T30" fmla="*/ 749 w 764"/>
                  <a:gd name="T31" fmla="*/ 42 h 191"/>
                  <a:gd name="T32" fmla="*/ 764 w 764"/>
                  <a:gd name="T33" fmla="*/ 76 h 191"/>
                  <a:gd name="T34" fmla="*/ 764 w 764"/>
                  <a:gd name="T35" fmla="*/ 97 h 191"/>
                  <a:gd name="T36" fmla="*/ 764 w 764"/>
                  <a:gd name="T37" fmla="*/ 115 h 191"/>
                  <a:gd name="T38" fmla="*/ 749 w 764"/>
                  <a:gd name="T39" fmla="*/ 150 h 191"/>
                  <a:gd name="T40" fmla="*/ 723 w 764"/>
                  <a:gd name="T41" fmla="*/ 175 h 191"/>
                  <a:gd name="T42" fmla="*/ 688 w 764"/>
                  <a:gd name="T43" fmla="*/ 190 h 191"/>
                  <a:gd name="T44" fmla="*/ 670 w 764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64" h="191">
                    <a:moveTo>
                      <a:pt x="670" y="191"/>
                    </a:moveTo>
                    <a:lnTo>
                      <a:pt x="96" y="191"/>
                    </a:lnTo>
                    <a:lnTo>
                      <a:pt x="76" y="190"/>
                    </a:lnTo>
                    <a:lnTo>
                      <a:pt x="42" y="175"/>
                    </a:lnTo>
                    <a:lnTo>
                      <a:pt x="16" y="150"/>
                    </a:lnTo>
                    <a:lnTo>
                      <a:pt x="2" y="115"/>
                    </a:lnTo>
                    <a:lnTo>
                      <a:pt x="0" y="97"/>
                    </a:lnTo>
                    <a:lnTo>
                      <a:pt x="2" y="76"/>
                    </a:lnTo>
                    <a:lnTo>
                      <a:pt x="16" y="42"/>
                    </a:lnTo>
                    <a:lnTo>
                      <a:pt x="42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670" y="0"/>
                    </a:lnTo>
                    <a:lnTo>
                      <a:pt x="688" y="2"/>
                    </a:lnTo>
                    <a:lnTo>
                      <a:pt x="723" y="16"/>
                    </a:lnTo>
                    <a:lnTo>
                      <a:pt x="749" y="42"/>
                    </a:lnTo>
                    <a:lnTo>
                      <a:pt x="764" y="76"/>
                    </a:lnTo>
                    <a:lnTo>
                      <a:pt x="764" y="97"/>
                    </a:lnTo>
                    <a:lnTo>
                      <a:pt x="764" y="115"/>
                    </a:lnTo>
                    <a:lnTo>
                      <a:pt x="749" y="150"/>
                    </a:lnTo>
                    <a:lnTo>
                      <a:pt x="723" y="175"/>
                    </a:lnTo>
                    <a:lnTo>
                      <a:pt x="688" y="190"/>
                    </a:lnTo>
                    <a:lnTo>
                      <a:pt x="670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0" name="Freeform 87">
                <a:extLst>
                  <a:ext uri="{FF2B5EF4-FFF2-40B4-BE49-F238E27FC236}">
                    <a16:creationId xmlns:a16="http://schemas.microsoft.com/office/drawing/2014/main" xmlns="" id="{535ED7C2-342A-4C6F-880A-BACBB60EBA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" y="3274"/>
                <a:ext cx="255" cy="892"/>
              </a:xfrm>
              <a:custGeom>
                <a:avLst/>
                <a:gdLst>
                  <a:gd name="T0" fmla="*/ 669 w 764"/>
                  <a:gd name="T1" fmla="*/ 2676 h 2676"/>
                  <a:gd name="T2" fmla="*/ 656 w 764"/>
                  <a:gd name="T3" fmla="*/ 2676 h 2676"/>
                  <a:gd name="T4" fmla="*/ 630 w 764"/>
                  <a:gd name="T5" fmla="*/ 2669 h 2676"/>
                  <a:gd name="T6" fmla="*/ 609 w 764"/>
                  <a:gd name="T7" fmla="*/ 2655 h 2676"/>
                  <a:gd name="T8" fmla="*/ 590 w 764"/>
                  <a:gd name="T9" fmla="*/ 2636 h 2676"/>
                  <a:gd name="T10" fmla="*/ 583 w 764"/>
                  <a:gd name="T11" fmla="*/ 2623 h 2676"/>
                  <a:gd name="T12" fmla="*/ 530 w 764"/>
                  <a:gd name="T13" fmla="*/ 2516 h 2676"/>
                  <a:gd name="T14" fmla="*/ 436 w 764"/>
                  <a:gd name="T15" fmla="*/ 2296 h 2676"/>
                  <a:gd name="T16" fmla="*/ 352 w 764"/>
                  <a:gd name="T17" fmla="*/ 2076 h 2676"/>
                  <a:gd name="T18" fmla="*/ 281 w 764"/>
                  <a:gd name="T19" fmla="*/ 1858 h 2676"/>
                  <a:gd name="T20" fmla="*/ 219 w 764"/>
                  <a:gd name="T21" fmla="*/ 1642 h 2676"/>
                  <a:gd name="T22" fmla="*/ 167 w 764"/>
                  <a:gd name="T23" fmla="*/ 1433 h 2676"/>
                  <a:gd name="T24" fmla="*/ 106 w 764"/>
                  <a:gd name="T25" fmla="*/ 1133 h 2676"/>
                  <a:gd name="T26" fmla="*/ 50 w 764"/>
                  <a:gd name="T27" fmla="*/ 772 h 2676"/>
                  <a:gd name="T28" fmla="*/ 18 w 764"/>
                  <a:gd name="T29" fmla="*/ 471 h 2676"/>
                  <a:gd name="T30" fmla="*/ 0 w 764"/>
                  <a:gd name="T31" fmla="*/ 157 h 2676"/>
                  <a:gd name="T32" fmla="*/ 0 w 764"/>
                  <a:gd name="T33" fmla="*/ 97 h 2676"/>
                  <a:gd name="T34" fmla="*/ 1 w 764"/>
                  <a:gd name="T35" fmla="*/ 76 h 2676"/>
                  <a:gd name="T36" fmla="*/ 15 w 764"/>
                  <a:gd name="T37" fmla="*/ 42 h 2676"/>
                  <a:gd name="T38" fmla="*/ 41 w 764"/>
                  <a:gd name="T39" fmla="*/ 16 h 2676"/>
                  <a:gd name="T40" fmla="*/ 76 w 764"/>
                  <a:gd name="T41" fmla="*/ 2 h 2676"/>
                  <a:gd name="T42" fmla="*/ 96 w 764"/>
                  <a:gd name="T43" fmla="*/ 0 h 2676"/>
                  <a:gd name="T44" fmla="*/ 114 w 764"/>
                  <a:gd name="T45" fmla="*/ 2 h 2676"/>
                  <a:gd name="T46" fmla="*/ 149 w 764"/>
                  <a:gd name="T47" fmla="*/ 16 h 2676"/>
                  <a:gd name="T48" fmla="*/ 175 w 764"/>
                  <a:gd name="T49" fmla="*/ 42 h 2676"/>
                  <a:gd name="T50" fmla="*/ 190 w 764"/>
                  <a:gd name="T51" fmla="*/ 76 h 2676"/>
                  <a:gd name="T52" fmla="*/ 190 w 764"/>
                  <a:gd name="T53" fmla="*/ 97 h 2676"/>
                  <a:gd name="T54" fmla="*/ 192 w 764"/>
                  <a:gd name="T55" fmla="*/ 142 h 2676"/>
                  <a:gd name="T56" fmla="*/ 209 w 764"/>
                  <a:gd name="T57" fmla="*/ 441 h 2676"/>
                  <a:gd name="T58" fmla="*/ 239 w 764"/>
                  <a:gd name="T59" fmla="*/ 733 h 2676"/>
                  <a:gd name="T60" fmla="*/ 294 w 764"/>
                  <a:gd name="T61" fmla="*/ 1086 h 2676"/>
                  <a:gd name="T62" fmla="*/ 352 w 764"/>
                  <a:gd name="T63" fmla="*/ 1380 h 2676"/>
                  <a:gd name="T64" fmla="*/ 403 w 764"/>
                  <a:gd name="T65" fmla="*/ 1585 h 2676"/>
                  <a:gd name="T66" fmla="*/ 461 w 764"/>
                  <a:gd name="T67" fmla="*/ 1794 h 2676"/>
                  <a:gd name="T68" fmla="*/ 532 w 764"/>
                  <a:gd name="T69" fmla="*/ 2008 h 2676"/>
                  <a:gd name="T70" fmla="*/ 612 w 764"/>
                  <a:gd name="T71" fmla="*/ 2222 h 2676"/>
                  <a:gd name="T72" fmla="*/ 704 w 764"/>
                  <a:gd name="T73" fmla="*/ 2434 h 2676"/>
                  <a:gd name="T74" fmla="*/ 754 w 764"/>
                  <a:gd name="T75" fmla="*/ 2539 h 2676"/>
                  <a:gd name="T76" fmla="*/ 762 w 764"/>
                  <a:gd name="T77" fmla="*/ 2556 h 2676"/>
                  <a:gd name="T78" fmla="*/ 764 w 764"/>
                  <a:gd name="T79" fmla="*/ 2593 h 2676"/>
                  <a:gd name="T80" fmla="*/ 752 w 764"/>
                  <a:gd name="T81" fmla="*/ 2628 h 2676"/>
                  <a:gd name="T82" fmla="*/ 728 w 764"/>
                  <a:gd name="T83" fmla="*/ 2656 h 2676"/>
                  <a:gd name="T84" fmla="*/ 711 w 764"/>
                  <a:gd name="T85" fmla="*/ 2666 h 2676"/>
                  <a:gd name="T86" fmla="*/ 691 w 764"/>
                  <a:gd name="T87" fmla="*/ 2675 h 2676"/>
                  <a:gd name="T88" fmla="*/ 669 w 764"/>
                  <a:gd name="T89" fmla="*/ 2676 h 2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64" h="2676">
                    <a:moveTo>
                      <a:pt x="669" y="2676"/>
                    </a:moveTo>
                    <a:lnTo>
                      <a:pt x="656" y="2676"/>
                    </a:lnTo>
                    <a:lnTo>
                      <a:pt x="630" y="2669"/>
                    </a:lnTo>
                    <a:lnTo>
                      <a:pt x="609" y="2655"/>
                    </a:lnTo>
                    <a:lnTo>
                      <a:pt x="590" y="2636"/>
                    </a:lnTo>
                    <a:lnTo>
                      <a:pt x="583" y="2623"/>
                    </a:lnTo>
                    <a:lnTo>
                      <a:pt x="530" y="2516"/>
                    </a:lnTo>
                    <a:lnTo>
                      <a:pt x="436" y="2296"/>
                    </a:lnTo>
                    <a:lnTo>
                      <a:pt x="352" y="2076"/>
                    </a:lnTo>
                    <a:lnTo>
                      <a:pt x="281" y="1858"/>
                    </a:lnTo>
                    <a:lnTo>
                      <a:pt x="219" y="1642"/>
                    </a:lnTo>
                    <a:lnTo>
                      <a:pt x="167" y="1433"/>
                    </a:lnTo>
                    <a:lnTo>
                      <a:pt x="106" y="1133"/>
                    </a:lnTo>
                    <a:lnTo>
                      <a:pt x="50" y="772"/>
                    </a:lnTo>
                    <a:lnTo>
                      <a:pt x="18" y="471"/>
                    </a:lnTo>
                    <a:lnTo>
                      <a:pt x="0" y="157"/>
                    </a:lnTo>
                    <a:lnTo>
                      <a:pt x="0" y="97"/>
                    </a:lnTo>
                    <a:lnTo>
                      <a:pt x="1" y="76"/>
                    </a:lnTo>
                    <a:lnTo>
                      <a:pt x="15" y="42"/>
                    </a:lnTo>
                    <a:lnTo>
                      <a:pt x="41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114" y="2"/>
                    </a:lnTo>
                    <a:lnTo>
                      <a:pt x="149" y="16"/>
                    </a:lnTo>
                    <a:lnTo>
                      <a:pt x="175" y="42"/>
                    </a:lnTo>
                    <a:lnTo>
                      <a:pt x="190" y="76"/>
                    </a:lnTo>
                    <a:lnTo>
                      <a:pt x="190" y="97"/>
                    </a:lnTo>
                    <a:lnTo>
                      <a:pt x="192" y="142"/>
                    </a:lnTo>
                    <a:lnTo>
                      <a:pt x="209" y="441"/>
                    </a:lnTo>
                    <a:lnTo>
                      <a:pt x="239" y="733"/>
                    </a:lnTo>
                    <a:lnTo>
                      <a:pt x="294" y="1086"/>
                    </a:lnTo>
                    <a:lnTo>
                      <a:pt x="352" y="1380"/>
                    </a:lnTo>
                    <a:lnTo>
                      <a:pt x="403" y="1585"/>
                    </a:lnTo>
                    <a:lnTo>
                      <a:pt x="461" y="1794"/>
                    </a:lnTo>
                    <a:lnTo>
                      <a:pt x="532" y="2008"/>
                    </a:lnTo>
                    <a:lnTo>
                      <a:pt x="612" y="2222"/>
                    </a:lnTo>
                    <a:lnTo>
                      <a:pt x="704" y="2434"/>
                    </a:lnTo>
                    <a:lnTo>
                      <a:pt x="754" y="2539"/>
                    </a:lnTo>
                    <a:lnTo>
                      <a:pt x="762" y="2556"/>
                    </a:lnTo>
                    <a:lnTo>
                      <a:pt x="764" y="2593"/>
                    </a:lnTo>
                    <a:lnTo>
                      <a:pt x="752" y="2628"/>
                    </a:lnTo>
                    <a:lnTo>
                      <a:pt x="728" y="2656"/>
                    </a:lnTo>
                    <a:lnTo>
                      <a:pt x="711" y="2666"/>
                    </a:lnTo>
                    <a:lnTo>
                      <a:pt x="691" y="2675"/>
                    </a:lnTo>
                    <a:lnTo>
                      <a:pt x="669" y="267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1" name="Freeform 88">
                <a:extLst>
                  <a:ext uri="{FF2B5EF4-FFF2-40B4-BE49-F238E27FC236}">
                    <a16:creationId xmlns:a16="http://schemas.microsoft.com/office/drawing/2014/main" xmlns="" id="{A2B21BC7-F11C-45B1-B89E-775BE71AC5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5" y="4039"/>
                <a:ext cx="189" cy="127"/>
              </a:xfrm>
              <a:custGeom>
                <a:avLst/>
                <a:gdLst>
                  <a:gd name="T0" fmla="*/ 96 w 566"/>
                  <a:gd name="T1" fmla="*/ 381 h 381"/>
                  <a:gd name="T2" fmla="*/ 83 w 566"/>
                  <a:gd name="T3" fmla="*/ 381 h 381"/>
                  <a:gd name="T4" fmla="*/ 57 w 566"/>
                  <a:gd name="T5" fmla="*/ 374 h 381"/>
                  <a:gd name="T6" fmla="*/ 36 w 566"/>
                  <a:gd name="T7" fmla="*/ 361 h 381"/>
                  <a:gd name="T8" fmla="*/ 17 w 566"/>
                  <a:gd name="T9" fmla="*/ 341 h 381"/>
                  <a:gd name="T10" fmla="*/ 10 w 566"/>
                  <a:gd name="T11" fmla="*/ 330 h 381"/>
                  <a:gd name="T12" fmla="*/ 3 w 566"/>
                  <a:gd name="T13" fmla="*/ 311 h 381"/>
                  <a:gd name="T14" fmla="*/ 0 w 566"/>
                  <a:gd name="T15" fmla="*/ 274 h 381"/>
                  <a:gd name="T16" fmla="*/ 11 w 566"/>
                  <a:gd name="T17" fmla="*/ 239 h 381"/>
                  <a:gd name="T18" fmla="*/ 36 w 566"/>
                  <a:gd name="T19" fmla="*/ 211 h 381"/>
                  <a:gd name="T20" fmla="*/ 52 w 566"/>
                  <a:gd name="T21" fmla="*/ 201 h 381"/>
                  <a:gd name="T22" fmla="*/ 427 w 566"/>
                  <a:gd name="T23" fmla="*/ 10 h 381"/>
                  <a:gd name="T24" fmla="*/ 444 w 566"/>
                  <a:gd name="T25" fmla="*/ 3 h 381"/>
                  <a:gd name="T26" fmla="*/ 482 w 566"/>
                  <a:gd name="T27" fmla="*/ 0 h 381"/>
                  <a:gd name="T28" fmla="*/ 517 w 566"/>
                  <a:gd name="T29" fmla="*/ 11 h 381"/>
                  <a:gd name="T30" fmla="*/ 545 w 566"/>
                  <a:gd name="T31" fmla="*/ 34 h 381"/>
                  <a:gd name="T32" fmla="*/ 555 w 566"/>
                  <a:gd name="T33" fmla="*/ 52 h 381"/>
                  <a:gd name="T34" fmla="*/ 563 w 566"/>
                  <a:gd name="T35" fmla="*/ 69 h 381"/>
                  <a:gd name="T36" fmla="*/ 566 w 566"/>
                  <a:gd name="T37" fmla="*/ 106 h 381"/>
                  <a:gd name="T38" fmla="*/ 555 w 566"/>
                  <a:gd name="T39" fmla="*/ 142 h 381"/>
                  <a:gd name="T40" fmla="*/ 530 w 566"/>
                  <a:gd name="T41" fmla="*/ 169 h 381"/>
                  <a:gd name="T42" fmla="*/ 513 w 566"/>
                  <a:gd name="T43" fmla="*/ 179 h 381"/>
                  <a:gd name="T44" fmla="*/ 139 w 566"/>
                  <a:gd name="T45" fmla="*/ 371 h 381"/>
                  <a:gd name="T46" fmla="*/ 117 w 566"/>
                  <a:gd name="T47" fmla="*/ 380 h 381"/>
                  <a:gd name="T48" fmla="*/ 96 w 566"/>
                  <a:gd name="T49" fmla="*/ 381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6" h="381">
                    <a:moveTo>
                      <a:pt x="96" y="381"/>
                    </a:moveTo>
                    <a:lnTo>
                      <a:pt x="83" y="381"/>
                    </a:lnTo>
                    <a:lnTo>
                      <a:pt x="57" y="374"/>
                    </a:lnTo>
                    <a:lnTo>
                      <a:pt x="36" y="361"/>
                    </a:lnTo>
                    <a:lnTo>
                      <a:pt x="17" y="341"/>
                    </a:lnTo>
                    <a:lnTo>
                      <a:pt x="10" y="330"/>
                    </a:lnTo>
                    <a:lnTo>
                      <a:pt x="3" y="311"/>
                    </a:lnTo>
                    <a:lnTo>
                      <a:pt x="0" y="274"/>
                    </a:lnTo>
                    <a:lnTo>
                      <a:pt x="11" y="239"/>
                    </a:lnTo>
                    <a:lnTo>
                      <a:pt x="36" y="211"/>
                    </a:lnTo>
                    <a:lnTo>
                      <a:pt x="52" y="201"/>
                    </a:lnTo>
                    <a:lnTo>
                      <a:pt x="427" y="10"/>
                    </a:lnTo>
                    <a:lnTo>
                      <a:pt x="444" y="3"/>
                    </a:lnTo>
                    <a:lnTo>
                      <a:pt x="482" y="0"/>
                    </a:lnTo>
                    <a:lnTo>
                      <a:pt x="517" y="11"/>
                    </a:lnTo>
                    <a:lnTo>
                      <a:pt x="545" y="34"/>
                    </a:lnTo>
                    <a:lnTo>
                      <a:pt x="555" y="52"/>
                    </a:lnTo>
                    <a:lnTo>
                      <a:pt x="563" y="69"/>
                    </a:lnTo>
                    <a:lnTo>
                      <a:pt x="566" y="106"/>
                    </a:lnTo>
                    <a:lnTo>
                      <a:pt x="555" y="142"/>
                    </a:lnTo>
                    <a:lnTo>
                      <a:pt x="530" y="169"/>
                    </a:lnTo>
                    <a:lnTo>
                      <a:pt x="513" y="179"/>
                    </a:lnTo>
                    <a:lnTo>
                      <a:pt x="139" y="371"/>
                    </a:lnTo>
                    <a:lnTo>
                      <a:pt x="117" y="380"/>
                    </a:lnTo>
                    <a:lnTo>
                      <a:pt x="96" y="38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Freeform 89">
                <a:extLst>
                  <a:ext uri="{FF2B5EF4-FFF2-40B4-BE49-F238E27FC236}">
                    <a16:creationId xmlns:a16="http://schemas.microsoft.com/office/drawing/2014/main" xmlns="" id="{43344C32-D533-44CF-BE37-5B47B7A874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5" y="3914"/>
                <a:ext cx="189" cy="128"/>
              </a:xfrm>
              <a:custGeom>
                <a:avLst/>
                <a:gdLst>
                  <a:gd name="T0" fmla="*/ 96 w 568"/>
                  <a:gd name="T1" fmla="*/ 385 h 385"/>
                  <a:gd name="T2" fmla="*/ 83 w 568"/>
                  <a:gd name="T3" fmla="*/ 385 h 385"/>
                  <a:gd name="T4" fmla="*/ 59 w 568"/>
                  <a:gd name="T5" fmla="*/ 377 h 385"/>
                  <a:gd name="T6" fmla="*/ 36 w 568"/>
                  <a:gd name="T7" fmla="*/ 364 h 385"/>
                  <a:gd name="T8" fmla="*/ 17 w 568"/>
                  <a:gd name="T9" fmla="*/ 344 h 385"/>
                  <a:gd name="T10" fmla="*/ 12 w 568"/>
                  <a:gd name="T11" fmla="*/ 333 h 385"/>
                  <a:gd name="T12" fmla="*/ 3 w 568"/>
                  <a:gd name="T13" fmla="*/ 314 h 385"/>
                  <a:gd name="T14" fmla="*/ 0 w 568"/>
                  <a:gd name="T15" fmla="*/ 278 h 385"/>
                  <a:gd name="T16" fmla="*/ 12 w 568"/>
                  <a:gd name="T17" fmla="*/ 243 h 385"/>
                  <a:gd name="T18" fmla="*/ 36 w 568"/>
                  <a:gd name="T19" fmla="*/ 214 h 385"/>
                  <a:gd name="T20" fmla="*/ 52 w 568"/>
                  <a:gd name="T21" fmla="*/ 204 h 385"/>
                  <a:gd name="T22" fmla="*/ 429 w 568"/>
                  <a:gd name="T23" fmla="*/ 12 h 385"/>
                  <a:gd name="T24" fmla="*/ 447 w 568"/>
                  <a:gd name="T25" fmla="*/ 3 h 385"/>
                  <a:gd name="T26" fmla="*/ 483 w 568"/>
                  <a:gd name="T27" fmla="*/ 0 h 385"/>
                  <a:gd name="T28" fmla="*/ 519 w 568"/>
                  <a:gd name="T29" fmla="*/ 12 h 385"/>
                  <a:gd name="T30" fmla="*/ 548 w 568"/>
                  <a:gd name="T31" fmla="*/ 36 h 385"/>
                  <a:gd name="T32" fmla="*/ 558 w 568"/>
                  <a:gd name="T33" fmla="*/ 53 h 385"/>
                  <a:gd name="T34" fmla="*/ 565 w 568"/>
                  <a:gd name="T35" fmla="*/ 70 h 385"/>
                  <a:gd name="T36" fmla="*/ 568 w 568"/>
                  <a:gd name="T37" fmla="*/ 108 h 385"/>
                  <a:gd name="T38" fmla="*/ 556 w 568"/>
                  <a:gd name="T39" fmla="*/ 142 h 385"/>
                  <a:gd name="T40" fmla="*/ 533 w 568"/>
                  <a:gd name="T41" fmla="*/ 171 h 385"/>
                  <a:gd name="T42" fmla="*/ 516 w 568"/>
                  <a:gd name="T43" fmla="*/ 181 h 385"/>
                  <a:gd name="T44" fmla="*/ 139 w 568"/>
                  <a:gd name="T45" fmla="*/ 374 h 385"/>
                  <a:gd name="T46" fmla="*/ 118 w 568"/>
                  <a:gd name="T47" fmla="*/ 383 h 385"/>
                  <a:gd name="T48" fmla="*/ 96 w 568"/>
                  <a:gd name="T49" fmla="*/ 385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8" h="385">
                    <a:moveTo>
                      <a:pt x="96" y="385"/>
                    </a:moveTo>
                    <a:lnTo>
                      <a:pt x="83" y="385"/>
                    </a:lnTo>
                    <a:lnTo>
                      <a:pt x="59" y="377"/>
                    </a:lnTo>
                    <a:lnTo>
                      <a:pt x="36" y="364"/>
                    </a:lnTo>
                    <a:lnTo>
                      <a:pt x="17" y="344"/>
                    </a:lnTo>
                    <a:lnTo>
                      <a:pt x="12" y="333"/>
                    </a:lnTo>
                    <a:lnTo>
                      <a:pt x="3" y="314"/>
                    </a:lnTo>
                    <a:lnTo>
                      <a:pt x="0" y="278"/>
                    </a:lnTo>
                    <a:lnTo>
                      <a:pt x="12" y="243"/>
                    </a:lnTo>
                    <a:lnTo>
                      <a:pt x="36" y="214"/>
                    </a:lnTo>
                    <a:lnTo>
                      <a:pt x="52" y="204"/>
                    </a:lnTo>
                    <a:lnTo>
                      <a:pt x="429" y="12"/>
                    </a:lnTo>
                    <a:lnTo>
                      <a:pt x="447" y="3"/>
                    </a:lnTo>
                    <a:lnTo>
                      <a:pt x="483" y="0"/>
                    </a:lnTo>
                    <a:lnTo>
                      <a:pt x="519" y="12"/>
                    </a:lnTo>
                    <a:lnTo>
                      <a:pt x="548" y="36"/>
                    </a:lnTo>
                    <a:lnTo>
                      <a:pt x="558" y="53"/>
                    </a:lnTo>
                    <a:lnTo>
                      <a:pt x="565" y="70"/>
                    </a:lnTo>
                    <a:lnTo>
                      <a:pt x="568" y="108"/>
                    </a:lnTo>
                    <a:lnTo>
                      <a:pt x="556" y="142"/>
                    </a:lnTo>
                    <a:lnTo>
                      <a:pt x="533" y="171"/>
                    </a:lnTo>
                    <a:lnTo>
                      <a:pt x="516" y="181"/>
                    </a:lnTo>
                    <a:lnTo>
                      <a:pt x="139" y="374"/>
                    </a:lnTo>
                    <a:lnTo>
                      <a:pt x="118" y="383"/>
                    </a:lnTo>
                    <a:lnTo>
                      <a:pt x="96" y="38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3" name="Freeform 90">
                <a:extLst>
                  <a:ext uri="{FF2B5EF4-FFF2-40B4-BE49-F238E27FC236}">
                    <a16:creationId xmlns:a16="http://schemas.microsoft.com/office/drawing/2014/main" xmlns="" id="{F75B898C-D310-41AD-BD72-6BB44DFAF9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98" y="3781"/>
                <a:ext cx="199" cy="133"/>
              </a:xfrm>
              <a:custGeom>
                <a:avLst/>
                <a:gdLst>
                  <a:gd name="T0" fmla="*/ 96 w 597"/>
                  <a:gd name="T1" fmla="*/ 398 h 398"/>
                  <a:gd name="T2" fmla="*/ 83 w 597"/>
                  <a:gd name="T3" fmla="*/ 398 h 398"/>
                  <a:gd name="T4" fmla="*/ 59 w 597"/>
                  <a:gd name="T5" fmla="*/ 391 h 398"/>
                  <a:gd name="T6" fmla="*/ 36 w 597"/>
                  <a:gd name="T7" fmla="*/ 378 h 398"/>
                  <a:gd name="T8" fmla="*/ 19 w 597"/>
                  <a:gd name="T9" fmla="*/ 358 h 398"/>
                  <a:gd name="T10" fmla="*/ 12 w 597"/>
                  <a:gd name="T11" fmla="*/ 347 h 398"/>
                  <a:gd name="T12" fmla="*/ 3 w 597"/>
                  <a:gd name="T13" fmla="*/ 329 h 398"/>
                  <a:gd name="T14" fmla="*/ 0 w 597"/>
                  <a:gd name="T15" fmla="*/ 292 h 398"/>
                  <a:gd name="T16" fmla="*/ 12 w 597"/>
                  <a:gd name="T17" fmla="*/ 256 h 398"/>
                  <a:gd name="T18" fmla="*/ 36 w 597"/>
                  <a:gd name="T19" fmla="*/ 228 h 398"/>
                  <a:gd name="T20" fmla="*/ 53 w 597"/>
                  <a:gd name="T21" fmla="*/ 218 h 398"/>
                  <a:gd name="T22" fmla="*/ 457 w 597"/>
                  <a:gd name="T23" fmla="*/ 10 h 398"/>
                  <a:gd name="T24" fmla="*/ 476 w 597"/>
                  <a:gd name="T25" fmla="*/ 2 h 398"/>
                  <a:gd name="T26" fmla="*/ 512 w 597"/>
                  <a:gd name="T27" fmla="*/ 0 h 398"/>
                  <a:gd name="T28" fmla="*/ 548 w 597"/>
                  <a:gd name="T29" fmla="*/ 11 h 398"/>
                  <a:gd name="T30" fmla="*/ 576 w 597"/>
                  <a:gd name="T31" fmla="*/ 34 h 398"/>
                  <a:gd name="T32" fmla="*/ 586 w 597"/>
                  <a:gd name="T33" fmla="*/ 51 h 398"/>
                  <a:gd name="T34" fmla="*/ 594 w 597"/>
                  <a:gd name="T35" fmla="*/ 68 h 398"/>
                  <a:gd name="T36" fmla="*/ 597 w 597"/>
                  <a:gd name="T37" fmla="*/ 106 h 398"/>
                  <a:gd name="T38" fmla="*/ 585 w 597"/>
                  <a:gd name="T39" fmla="*/ 142 h 398"/>
                  <a:gd name="T40" fmla="*/ 562 w 597"/>
                  <a:gd name="T41" fmla="*/ 170 h 398"/>
                  <a:gd name="T42" fmla="*/ 545 w 597"/>
                  <a:gd name="T43" fmla="*/ 180 h 398"/>
                  <a:gd name="T44" fmla="*/ 139 w 597"/>
                  <a:gd name="T45" fmla="*/ 388 h 398"/>
                  <a:gd name="T46" fmla="*/ 119 w 597"/>
                  <a:gd name="T47" fmla="*/ 397 h 398"/>
                  <a:gd name="T48" fmla="*/ 96 w 597"/>
                  <a:gd name="T4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97" h="398">
                    <a:moveTo>
                      <a:pt x="96" y="398"/>
                    </a:moveTo>
                    <a:lnTo>
                      <a:pt x="83" y="398"/>
                    </a:lnTo>
                    <a:lnTo>
                      <a:pt x="59" y="391"/>
                    </a:lnTo>
                    <a:lnTo>
                      <a:pt x="36" y="378"/>
                    </a:lnTo>
                    <a:lnTo>
                      <a:pt x="19" y="358"/>
                    </a:lnTo>
                    <a:lnTo>
                      <a:pt x="12" y="347"/>
                    </a:lnTo>
                    <a:lnTo>
                      <a:pt x="3" y="329"/>
                    </a:lnTo>
                    <a:lnTo>
                      <a:pt x="0" y="292"/>
                    </a:lnTo>
                    <a:lnTo>
                      <a:pt x="12" y="256"/>
                    </a:lnTo>
                    <a:lnTo>
                      <a:pt x="36" y="228"/>
                    </a:lnTo>
                    <a:lnTo>
                      <a:pt x="53" y="218"/>
                    </a:lnTo>
                    <a:lnTo>
                      <a:pt x="457" y="10"/>
                    </a:lnTo>
                    <a:lnTo>
                      <a:pt x="476" y="2"/>
                    </a:lnTo>
                    <a:lnTo>
                      <a:pt x="512" y="0"/>
                    </a:lnTo>
                    <a:lnTo>
                      <a:pt x="548" y="11"/>
                    </a:lnTo>
                    <a:lnTo>
                      <a:pt x="576" y="34"/>
                    </a:lnTo>
                    <a:lnTo>
                      <a:pt x="586" y="51"/>
                    </a:lnTo>
                    <a:lnTo>
                      <a:pt x="594" y="68"/>
                    </a:lnTo>
                    <a:lnTo>
                      <a:pt x="597" y="106"/>
                    </a:lnTo>
                    <a:lnTo>
                      <a:pt x="585" y="142"/>
                    </a:lnTo>
                    <a:lnTo>
                      <a:pt x="562" y="170"/>
                    </a:lnTo>
                    <a:lnTo>
                      <a:pt x="545" y="180"/>
                    </a:lnTo>
                    <a:lnTo>
                      <a:pt x="139" y="388"/>
                    </a:lnTo>
                    <a:lnTo>
                      <a:pt x="119" y="397"/>
                    </a:lnTo>
                    <a:lnTo>
                      <a:pt x="96" y="39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4" name="Freeform 91">
                <a:extLst>
                  <a:ext uri="{FF2B5EF4-FFF2-40B4-BE49-F238E27FC236}">
                    <a16:creationId xmlns:a16="http://schemas.microsoft.com/office/drawing/2014/main" xmlns="" id="{E7662F97-B3E6-41B7-8C63-CC4ACF21E8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7" y="3645"/>
                <a:ext cx="202" cy="134"/>
              </a:xfrm>
              <a:custGeom>
                <a:avLst/>
                <a:gdLst>
                  <a:gd name="T0" fmla="*/ 96 w 607"/>
                  <a:gd name="T1" fmla="*/ 403 h 403"/>
                  <a:gd name="T2" fmla="*/ 84 w 607"/>
                  <a:gd name="T3" fmla="*/ 401 h 403"/>
                  <a:gd name="T4" fmla="*/ 59 w 607"/>
                  <a:gd name="T5" fmla="*/ 396 h 403"/>
                  <a:gd name="T6" fmla="*/ 36 w 607"/>
                  <a:gd name="T7" fmla="*/ 381 h 403"/>
                  <a:gd name="T8" fmla="*/ 18 w 607"/>
                  <a:gd name="T9" fmla="*/ 363 h 403"/>
                  <a:gd name="T10" fmla="*/ 12 w 607"/>
                  <a:gd name="T11" fmla="*/ 350 h 403"/>
                  <a:gd name="T12" fmla="*/ 3 w 607"/>
                  <a:gd name="T13" fmla="*/ 333 h 403"/>
                  <a:gd name="T14" fmla="*/ 0 w 607"/>
                  <a:gd name="T15" fmla="*/ 295 h 403"/>
                  <a:gd name="T16" fmla="*/ 12 w 607"/>
                  <a:gd name="T17" fmla="*/ 261 h 403"/>
                  <a:gd name="T18" fmla="*/ 36 w 607"/>
                  <a:gd name="T19" fmla="*/ 232 h 403"/>
                  <a:gd name="T20" fmla="*/ 53 w 607"/>
                  <a:gd name="T21" fmla="*/ 222 h 403"/>
                  <a:gd name="T22" fmla="*/ 468 w 607"/>
                  <a:gd name="T23" fmla="*/ 10 h 403"/>
                  <a:gd name="T24" fmla="*/ 485 w 607"/>
                  <a:gd name="T25" fmla="*/ 3 h 403"/>
                  <a:gd name="T26" fmla="*/ 522 w 607"/>
                  <a:gd name="T27" fmla="*/ 0 h 403"/>
                  <a:gd name="T28" fmla="*/ 558 w 607"/>
                  <a:gd name="T29" fmla="*/ 11 h 403"/>
                  <a:gd name="T30" fmla="*/ 587 w 607"/>
                  <a:gd name="T31" fmla="*/ 34 h 403"/>
                  <a:gd name="T32" fmla="*/ 597 w 607"/>
                  <a:gd name="T33" fmla="*/ 51 h 403"/>
                  <a:gd name="T34" fmla="*/ 604 w 607"/>
                  <a:gd name="T35" fmla="*/ 69 h 403"/>
                  <a:gd name="T36" fmla="*/ 607 w 607"/>
                  <a:gd name="T37" fmla="*/ 106 h 403"/>
                  <a:gd name="T38" fmla="*/ 595 w 607"/>
                  <a:gd name="T39" fmla="*/ 142 h 403"/>
                  <a:gd name="T40" fmla="*/ 571 w 607"/>
                  <a:gd name="T41" fmla="*/ 170 h 403"/>
                  <a:gd name="T42" fmla="*/ 555 w 607"/>
                  <a:gd name="T43" fmla="*/ 181 h 403"/>
                  <a:gd name="T44" fmla="*/ 139 w 607"/>
                  <a:gd name="T45" fmla="*/ 391 h 403"/>
                  <a:gd name="T46" fmla="*/ 118 w 607"/>
                  <a:gd name="T47" fmla="*/ 401 h 403"/>
                  <a:gd name="T48" fmla="*/ 96 w 607"/>
                  <a:gd name="T4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07" h="403">
                    <a:moveTo>
                      <a:pt x="96" y="403"/>
                    </a:moveTo>
                    <a:lnTo>
                      <a:pt x="84" y="401"/>
                    </a:lnTo>
                    <a:lnTo>
                      <a:pt x="59" y="396"/>
                    </a:lnTo>
                    <a:lnTo>
                      <a:pt x="36" y="381"/>
                    </a:lnTo>
                    <a:lnTo>
                      <a:pt x="18" y="363"/>
                    </a:lnTo>
                    <a:lnTo>
                      <a:pt x="12" y="350"/>
                    </a:lnTo>
                    <a:lnTo>
                      <a:pt x="3" y="333"/>
                    </a:lnTo>
                    <a:lnTo>
                      <a:pt x="0" y="295"/>
                    </a:lnTo>
                    <a:lnTo>
                      <a:pt x="12" y="261"/>
                    </a:lnTo>
                    <a:lnTo>
                      <a:pt x="36" y="232"/>
                    </a:lnTo>
                    <a:lnTo>
                      <a:pt x="53" y="222"/>
                    </a:lnTo>
                    <a:lnTo>
                      <a:pt x="468" y="10"/>
                    </a:lnTo>
                    <a:lnTo>
                      <a:pt x="485" y="3"/>
                    </a:lnTo>
                    <a:lnTo>
                      <a:pt x="522" y="0"/>
                    </a:lnTo>
                    <a:lnTo>
                      <a:pt x="558" y="11"/>
                    </a:lnTo>
                    <a:lnTo>
                      <a:pt x="587" y="34"/>
                    </a:lnTo>
                    <a:lnTo>
                      <a:pt x="597" y="51"/>
                    </a:lnTo>
                    <a:lnTo>
                      <a:pt x="604" y="69"/>
                    </a:lnTo>
                    <a:lnTo>
                      <a:pt x="607" y="106"/>
                    </a:lnTo>
                    <a:lnTo>
                      <a:pt x="595" y="142"/>
                    </a:lnTo>
                    <a:lnTo>
                      <a:pt x="571" y="170"/>
                    </a:lnTo>
                    <a:lnTo>
                      <a:pt x="555" y="181"/>
                    </a:lnTo>
                    <a:lnTo>
                      <a:pt x="139" y="391"/>
                    </a:lnTo>
                    <a:lnTo>
                      <a:pt x="118" y="401"/>
                    </a:lnTo>
                    <a:lnTo>
                      <a:pt x="96" y="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5" name="Freeform 92">
                <a:extLst>
                  <a:ext uri="{FF2B5EF4-FFF2-40B4-BE49-F238E27FC236}">
                    <a16:creationId xmlns:a16="http://schemas.microsoft.com/office/drawing/2014/main" xmlns="" id="{3AD5BFED-205C-47DD-8E1C-C4CEF04A3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09" y="3502"/>
                <a:ext cx="209" cy="139"/>
              </a:xfrm>
              <a:custGeom>
                <a:avLst/>
                <a:gdLst>
                  <a:gd name="T0" fmla="*/ 94 w 628"/>
                  <a:gd name="T1" fmla="*/ 417 h 417"/>
                  <a:gd name="T2" fmla="*/ 81 w 628"/>
                  <a:gd name="T3" fmla="*/ 416 h 417"/>
                  <a:gd name="T4" fmla="*/ 57 w 628"/>
                  <a:gd name="T5" fmla="*/ 409 h 417"/>
                  <a:gd name="T6" fmla="*/ 36 w 628"/>
                  <a:gd name="T7" fmla="*/ 396 h 417"/>
                  <a:gd name="T8" fmla="*/ 17 w 628"/>
                  <a:gd name="T9" fmla="*/ 377 h 417"/>
                  <a:gd name="T10" fmla="*/ 10 w 628"/>
                  <a:gd name="T11" fmla="*/ 364 h 417"/>
                  <a:gd name="T12" fmla="*/ 3 w 628"/>
                  <a:gd name="T13" fmla="*/ 347 h 417"/>
                  <a:gd name="T14" fmla="*/ 0 w 628"/>
                  <a:gd name="T15" fmla="*/ 310 h 417"/>
                  <a:gd name="T16" fmla="*/ 11 w 628"/>
                  <a:gd name="T17" fmla="*/ 275 h 417"/>
                  <a:gd name="T18" fmla="*/ 34 w 628"/>
                  <a:gd name="T19" fmla="*/ 247 h 417"/>
                  <a:gd name="T20" fmla="*/ 51 w 628"/>
                  <a:gd name="T21" fmla="*/ 237 h 417"/>
                  <a:gd name="T22" fmla="*/ 489 w 628"/>
                  <a:gd name="T23" fmla="*/ 10 h 417"/>
                  <a:gd name="T24" fmla="*/ 507 w 628"/>
                  <a:gd name="T25" fmla="*/ 3 h 417"/>
                  <a:gd name="T26" fmla="*/ 543 w 628"/>
                  <a:gd name="T27" fmla="*/ 0 h 417"/>
                  <a:gd name="T28" fmla="*/ 579 w 628"/>
                  <a:gd name="T29" fmla="*/ 12 h 417"/>
                  <a:gd name="T30" fmla="*/ 608 w 628"/>
                  <a:gd name="T31" fmla="*/ 34 h 417"/>
                  <a:gd name="T32" fmla="*/ 618 w 628"/>
                  <a:gd name="T33" fmla="*/ 52 h 417"/>
                  <a:gd name="T34" fmla="*/ 625 w 628"/>
                  <a:gd name="T35" fmla="*/ 70 h 417"/>
                  <a:gd name="T36" fmla="*/ 628 w 628"/>
                  <a:gd name="T37" fmla="*/ 108 h 417"/>
                  <a:gd name="T38" fmla="*/ 616 w 628"/>
                  <a:gd name="T39" fmla="*/ 142 h 417"/>
                  <a:gd name="T40" fmla="*/ 593 w 628"/>
                  <a:gd name="T41" fmla="*/ 171 h 417"/>
                  <a:gd name="T42" fmla="*/ 576 w 628"/>
                  <a:gd name="T43" fmla="*/ 181 h 417"/>
                  <a:gd name="T44" fmla="*/ 139 w 628"/>
                  <a:gd name="T45" fmla="*/ 406 h 417"/>
                  <a:gd name="T46" fmla="*/ 117 w 628"/>
                  <a:gd name="T47" fmla="*/ 414 h 417"/>
                  <a:gd name="T48" fmla="*/ 94 w 628"/>
                  <a:gd name="T49" fmla="*/ 417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28" h="417">
                    <a:moveTo>
                      <a:pt x="94" y="417"/>
                    </a:moveTo>
                    <a:lnTo>
                      <a:pt x="81" y="416"/>
                    </a:lnTo>
                    <a:lnTo>
                      <a:pt x="57" y="409"/>
                    </a:lnTo>
                    <a:lnTo>
                      <a:pt x="36" y="396"/>
                    </a:lnTo>
                    <a:lnTo>
                      <a:pt x="17" y="377"/>
                    </a:lnTo>
                    <a:lnTo>
                      <a:pt x="10" y="364"/>
                    </a:lnTo>
                    <a:lnTo>
                      <a:pt x="3" y="347"/>
                    </a:lnTo>
                    <a:lnTo>
                      <a:pt x="0" y="310"/>
                    </a:lnTo>
                    <a:lnTo>
                      <a:pt x="11" y="275"/>
                    </a:lnTo>
                    <a:lnTo>
                      <a:pt x="34" y="247"/>
                    </a:lnTo>
                    <a:lnTo>
                      <a:pt x="51" y="237"/>
                    </a:lnTo>
                    <a:lnTo>
                      <a:pt x="489" y="10"/>
                    </a:lnTo>
                    <a:lnTo>
                      <a:pt x="507" y="3"/>
                    </a:lnTo>
                    <a:lnTo>
                      <a:pt x="543" y="0"/>
                    </a:lnTo>
                    <a:lnTo>
                      <a:pt x="579" y="12"/>
                    </a:lnTo>
                    <a:lnTo>
                      <a:pt x="608" y="34"/>
                    </a:lnTo>
                    <a:lnTo>
                      <a:pt x="618" y="52"/>
                    </a:lnTo>
                    <a:lnTo>
                      <a:pt x="625" y="70"/>
                    </a:lnTo>
                    <a:lnTo>
                      <a:pt x="628" y="108"/>
                    </a:lnTo>
                    <a:lnTo>
                      <a:pt x="616" y="142"/>
                    </a:lnTo>
                    <a:lnTo>
                      <a:pt x="593" y="171"/>
                    </a:lnTo>
                    <a:lnTo>
                      <a:pt x="576" y="181"/>
                    </a:lnTo>
                    <a:lnTo>
                      <a:pt x="139" y="406"/>
                    </a:lnTo>
                    <a:lnTo>
                      <a:pt x="117" y="414"/>
                    </a:lnTo>
                    <a:lnTo>
                      <a:pt x="94" y="417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3" name="Freeform 100">
                <a:extLst>
                  <a:ext uri="{FF2B5EF4-FFF2-40B4-BE49-F238E27FC236}">
                    <a16:creationId xmlns:a16="http://schemas.microsoft.com/office/drawing/2014/main" xmlns="" id="{98C7457D-FD82-40A0-961B-8BCD5A04E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5" y="3112"/>
                <a:ext cx="106" cy="121"/>
              </a:xfrm>
              <a:custGeom>
                <a:avLst/>
                <a:gdLst>
                  <a:gd name="T0" fmla="*/ 96 w 318"/>
                  <a:gd name="T1" fmla="*/ 364 h 364"/>
                  <a:gd name="T2" fmla="*/ 80 w 318"/>
                  <a:gd name="T3" fmla="*/ 363 h 364"/>
                  <a:gd name="T4" fmla="*/ 52 w 318"/>
                  <a:gd name="T5" fmla="*/ 354 h 364"/>
                  <a:gd name="T6" fmla="*/ 39 w 318"/>
                  <a:gd name="T7" fmla="*/ 345 h 364"/>
                  <a:gd name="T8" fmla="*/ 24 w 318"/>
                  <a:gd name="T9" fmla="*/ 333 h 364"/>
                  <a:gd name="T10" fmla="*/ 4 w 318"/>
                  <a:gd name="T11" fmla="*/ 301 h 364"/>
                  <a:gd name="T12" fmla="*/ 0 w 318"/>
                  <a:gd name="T13" fmla="*/ 264 h 364"/>
                  <a:gd name="T14" fmla="*/ 9 w 318"/>
                  <a:gd name="T15" fmla="*/ 228 h 364"/>
                  <a:gd name="T16" fmla="*/ 19 w 318"/>
                  <a:gd name="T17" fmla="*/ 212 h 364"/>
                  <a:gd name="T18" fmla="*/ 145 w 318"/>
                  <a:gd name="T19" fmla="*/ 40 h 364"/>
                  <a:gd name="T20" fmla="*/ 158 w 318"/>
                  <a:gd name="T21" fmla="*/ 24 h 364"/>
                  <a:gd name="T22" fmla="*/ 189 w 318"/>
                  <a:gd name="T23" fmla="*/ 6 h 364"/>
                  <a:gd name="T24" fmla="*/ 225 w 318"/>
                  <a:gd name="T25" fmla="*/ 0 h 364"/>
                  <a:gd name="T26" fmla="*/ 262 w 318"/>
                  <a:gd name="T27" fmla="*/ 8 h 364"/>
                  <a:gd name="T28" fmla="*/ 278 w 318"/>
                  <a:gd name="T29" fmla="*/ 19 h 364"/>
                  <a:gd name="T30" fmla="*/ 293 w 318"/>
                  <a:gd name="T31" fmla="*/ 31 h 364"/>
                  <a:gd name="T32" fmla="*/ 313 w 318"/>
                  <a:gd name="T33" fmla="*/ 63 h 364"/>
                  <a:gd name="T34" fmla="*/ 318 w 318"/>
                  <a:gd name="T35" fmla="*/ 100 h 364"/>
                  <a:gd name="T36" fmla="*/ 310 w 318"/>
                  <a:gd name="T37" fmla="*/ 136 h 364"/>
                  <a:gd name="T38" fmla="*/ 298 w 318"/>
                  <a:gd name="T39" fmla="*/ 152 h 364"/>
                  <a:gd name="T40" fmla="*/ 172 w 318"/>
                  <a:gd name="T41" fmla="*/ 324 h 364"/>
                  <a:gd name="T42" fmla="*/ 158 w 318"/>
                  <a:gd name="T43" fmla="*/ 343 h 364"/>
                  <a:gd name="T44" fmla="*/ 118 w 318"/>
                  <a:gd name="T45" fmla="*/ 361 h 364"/>
                  <a:gd name="T46" fmla="*/ 96 w 318"/>
                  <a:gd name="T47" fmla="*/ 36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8" h="364">
                    <a:moveTo>
                      <a:pt x="96" y="364"/>
                    </a:moveTo>
                    <a:lnTo>
                      <a:pt x="80" y="363"/>
                    </a:lnTo>
                    <a:lnTo>
                      <a:pt x="52" y="354"/>
                    </a:lnTo>
                    <a:lnTo>
                      <a:pt x="39" y="345"/>
                    </a:lnTo>
                    <a:lnTo>
                      <a:pt x="24" y="333"/>
                    </a:lnTo>
                    <a:lnTo>
                      <a:pt x="4" y="301"/>
                    </a:lnTo>
                    <a:lnTo>
                      <a:pt x="0" y="264"/>
                    </a:lnTo>
                    <a:lnTo>
                      <a:pt x="9" y="228"/>
                    </a:lnTo>
                    <a:lnTo>
                      <a:pt x="19" y="212"/>
                    </a:lnTo>
                    <a:lnTo>
                      <a:pt x="145" y="40"/>
                    </a:lnTo>
                    <a:lnTo>
                      <a:pt x="158" y="24"/>
                    </a:lnTo>
                    <a:lnTo>
                      <a:pt x="189" y="6"/>
                    </a:lnTo>
                    <a:lnTo>
                      <a:pt x="225" y="0"/>
                    </a:lnTo>
                    <a:lnTo>
                      <a:pt x="262" y="8"/>
                    </a:lnTo>
                    <a:lnTo>
                      <a:pt x="278" y="19"/>
                    </a:lnTo>
                    <a:lnTo>
                      <a:pt x="293" y="31"/>
                    </a:lnTo>
                    <a:lnTo>
                      <a:pt x="313" y="63"/>
                    </a:lnTo>
                    <a:lnTo>
                      <a:pt x="318" y="100"/>
                    </a:lnTo>
                    <a:lnTo>
                      <a:pt x="310" y="136"/>
                    </a:lnTo>
                    <a:lnTo>
                      <a:pt x="298" y="152"/>
                    </a:lnTo>
                    <a:lnTo>
                      <a:pt x="172" y="324"/>
                    </a:lnTo>
                    <a:lnTo>
                      <a:pt x="158" y="343"/>
                    </a:lnTo>
                    <a:lnTo>
                      <a:pt x="118" y="361"/>
                    </a:lnTo>
                    <a:lnTo>
                      <a:pt x="96" y="36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4" name="Freeform 101">
                <a:extLst>
                  <a:ext uri="{FF2B5EF4-FFF2-40B4-BE49-F238E27FC236}">
                    <a16:creationId xmlns:a16="http://schemas.microsoft.com/office/drawing/2014/main" xmlns="" id="{E4854FCF-6021-421E-A3AE-BAACE32F7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1" y="2597"/>
                <a:ext cx="296" cy="381"/>
              </a:xfrm>
              <a:custGeom>
                <a:avLst/>
                <a:gdLst>
                  <a:gd name="T0" fmla="*/ 96 w 887"/>
                  <a:gd name="T1" fmla="*/ 1144 h 1144"/>
                  <a:gd name="T2" fmla="*/ 82 w 887"/>
                  <a:gd name="T3" fmla="*/ 1144 h 1144"/>
                  <a:gd name="T4" fmla="*/ 53 w 887"/>
                  <a:gd name="T5" fmla="*/ 1136 h 1144"/>
                  <a:gd name="T6" fmla="*/ 40 w 887"/>
                  <a:gd name="T7" fmla="*/ 1127 h 1144"/>
                  <a:gd name="T8" fmla="*/ 26 w 887"/>
                  <a:gd name="T9" fmla="*/ 1114 h 1144"/>
                  <a:gd name="T10" fmla="*/ 6 w 887"/>
                  <a:gd name="T11" fmla="*/ 1083 h 1144"/>
                  <a:gd name="T12" fmla="*/ 0 w 887"/>
                  <a:gd name="T13" fmla="*/ 1045 h 1144"/>
                  <a:gd name="T14" fmla="*/ 9 w 887"/>
                  <a:gd name="T15" fmla="*/ 1010 h 1144"/>
                  <a:gd name="T16" fmla="*/ 20 w 887"/>
                  <a:gd name="T17" fmla="*/ 994 h 1144"/>
                  <a:gd name="T18" fmla="*/ 715 w 887"/>
                  <a:gd name="T19" fmla="*/ 39 h 1144"/>
                  <a:gd name="T20" fmla="*/ 727 w 887"/>
                  <a:gd name="T21" fmla="*/ 24 h 1144"/>
                  <a:gd name="T22" fmla="*/ 760 w 887"/>
                  <a:gd name="T23" fmla="*/ 6 h 1144"/>
                  <a:gd name="T24" fmla="*/ 796 w 887"/>
                  <a:gd name="T25" fmla="*/ 0 h 1144"/>
                  <a:gd name="T26" fmla="*/ 831 w 887"/>
                  <a:gd name="T27" fmla="*/ 9 h 1144"/>
                  <a:gd name="T28" fmla="*/ 849 w 887"/>
                  <a:gd name="T29" fmla="*/ 19 h 1144"/>
                  <a:gd name="T30" fmla="*/ 863 w 887"/>
                  <a:gd name="T31" fmla="*/ 32 h 1144"/>
                  <a:gd name="T32" fmla="*/ 882 w 887"/>
                  <a:gd name="T33" fmla="*/ 63 h 1144"/>
                  <a:gd name="T34" fmla="*/ 887 w 887"/>
                  <a:gd name="T35" fmla="*/ 99 h 1144"/>
                  <a:gd name="T36" fmla="*/ 880 w 887"/>
                  <a:gd name="T37" fmla="*/ 135 h 1144"/>
                  <a:gd name="T38" fmla="*/ 869 w 887"/>
                  <a:gd name="T39" fmla="*/ 152 h 1144"/>
                  <a:gd name="T40" fmla="*/ 173 w 887"/>
                  <a:gd name="T41" fmla="*/ 1106 h 1144"/>
                  <a:gd name="T42" fmla="*/ 158 w 887"/>
                  <a:gd name="T43" fmla="*/ 1123 h 1144"/>
                  <a:gd name="T44" fmla="*/ 119 w 887"/>
                  <a:gd name="T45" fmla="*/ 1143 h 1144"/>
                  <a:gd name="T46" fmla="*/ 96 w 887"/>
                  <a:gd name="T47" fmla="*/ 1144 h 1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87" h="1144">
                    <a:moveTo>
                      <a:pt x="96" y="1144"/>
                    </a:moveTo>
                    <a:lnTo>
                      <a:pt x="82" y="1144"/>
                    </a:lnTo>
                    <a:lnTo>
                      <a:pt x="53" y="1136"/>
                    </a:lnTo>
                    <a:lnTo>
                      <a:pt x="40" y="1127"/>
                    </a:lnTo>
                    <a:lnTo>
                      <a:pt x="26" y="1114"/>
                    </a:lnTo>
                    <a:lnTo>
                      <a:pt x="6" y="1083"/>
                    </a:lnTo>
                    <a:lnTo>
                      <a:pt x="0" y="1045"/>
                    </a:lnTo>
                    <a:lnTo>
                      <a:pt x="9" y="1010"/>
                    </a:lnTo>
                    <a:lnTo>
                      <a:pt x="20" y="994"/>
                    </a:lnTo>
                    <a:lnTo>
                      <a:pt x="715" y="39"/>
                    </a:lnTo>
                    <a:lnTo>
                      <a:pt x="727" y="24"/>
                    </a:lnTo>
                    <a:lnTo>
                      <a:pt x="760" y="6"/>
                    </a:lnTo>
                    <a:lnTo>
                      <a:pt x="796" y="0"/>
                    </a:lnTo>
                    <a:lnTo>
                      <a:pt x="831" y="9"/>
                    </a:lnTo>
                    <a:lnTo>
                      <a:pt x="849" y="19"/>
                    </a:lnTo>
                    <a:lnTo>
                      <a:pt x="863" y="32"/>
                    </a:lnTo>
                    <a:lnTo>
                      <a:pt x="882" y="63"/>
                    </a:lnTo>
                    <a:lnTo>
                      <a:pt x="887" y="99"/>
                    </a:lnTo>
                    <a:lnTo>
                      <a:pt x="880" y="135"/>
                    </a:lnTo>
                    <a:lnTo>
                      <a:pt x="869" y="152"/>
                    </a:lnTo>
                    <a:lnTo>
                      <a:pt x="173" y="1106"/>
                    </a:lnTo>
                    <a:lnTo>
                      <a:pt x="158" y="1123"/>
                    </a:lnTo>
                    <a:lnTo>
                      <a:pt x="119" y="1143"/>
                    </a:lnTo>
                    <a:lnTo>
                      <a:pt x="96" y="114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5" name="Freeform 102">
                <a:extLst>
                  <a:ext uri="{FF2B5EF4-FFF2-40B4-BE49-F238E27FC236}">
                    <a16:creationId xmlns:a16="http://schemas.microsoft.com/office/drawing/2014/main" xmlns="" id="{6FED84F5-D6C1-43F9-BA94-58145493F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04" y="1513"/>
                <a:ext cx="809" cy="1083"/>
              </a:xfrm>
              <a:custGeom>
                <a:avLst/>
                <a:gdLst>
                  <a:gd name="T0" fmla="*/ 96 w 2426"/>
                  <a:gd name="T1" fmla="*/ 3250 h 3250"/>
                  <a:gd name="T2" fmla="*/ 82 w 2426"/>
                  <a:gd name="T3" fmla="*/ 3248 h 3250"/>
                  <a:gd name="T4" fmla="*/ 53 w 2426"/>
                  <a:gd name="T5" fmla="*/ 3240 h 3250"/>
                  <a:gd name="T6" fmla="*/ 41 w 2426"/>
                  <a:gd name="T7" fmla="*/ 3231 h 3250"/>
                  <a:gd name="T8" fmla="*/ 25 w 2426"/>
                  <a:gd name="T9" fmla="*/ 3218 h 3250"/>
                  <a:gd name="T10" fmla="*/ 6 w 2426"/>
                  <a:gd name="T11" fmla="*/ 3186 h 3250"/>
                  <a:gd name="T12" fmla="*/ 0 w 2426"/>
                  <a:gd name="T13" fmla="*/ 3151 h 3250"/>
                  <a:gd name="T14" fmla="*/ 9 w 2426"/>
                  <a:gd name="T15" fmla="*/ 3113 h 3250"/>
                  <a:gd name="T16" fmla="*/ 19 w 2426"/>
                  <a:gd name="T17" fmla="*/ 3098 h 3250"/>
                  <a:gd name="T18" fmla="*/ 2252 w 2426"/>
                  <a:gd name="T19" fmla="*/ 39 h 3250"/>
                  <a:gd name="T20" fmla="*/ 2265 w 2426"/>
                  <a:gd name="T21" fmla="*/ 24 h 3250"/>
                  <a:gd name="T22" fmla="*/ 2297 w 2426"/>
                  <a:gd name="T23" fmla="*/ 6 h 3250"/>
                  <a:gd name="T24" fmla="*/ 2334 w 2426"/>
                  <a:gd name="T25" fmla="*/ 0 h 3250"/>
                  <a:gd name="T26" fmla="*/ 2370 w 2426"/>
                  <a:gd name="T27" fmla="*/ 9 h 3250"/>
                  <a:gd name="T28" fmla="*/ 2386 w 2426"/>
                  <a:gd name="T29" fmla="*/ 19 h 3250"/>
                  <a:gd name="T30" fmla="*/ 2402 w 2426"/>
                  <a:gd name="T31" fmla="*/ 32 h 3250"/>
                  <a:gd name="T32" fmla="*/ 2420 w 2426"/>
                  <a:gd name="T33" fmla="*/ 63 h 3250"/>
                  <a:gd name="T34" fmla="*/ 2426 w 2426"/>
                  <a:gd name="T35" fmla="*/ 99 h 3250"/>
                  <a:gd name="T36" fmla="*/ 2417 w 2426"/>
                  <a:gd name="T37" fmla="*/ 135 h 3250"/>
                  <a:gd name="T38" fmla="*/ 2407 w 2426"/>
                  <a:gd name="T39" fmla="*/ 152 h 3250"/>
                  <a:gd name="T40" fmla="*/ 174 w 2426"/>
                  <a:gd name="T41" fmla="*/ 3209 h 3250"/>
                  <a:gd name="T42" fmla="*/ 158 w 2426"/>
                  <a:gd name="T43" fmla="*/ 3228 h 3250"/>
                  <a:gd name="T44" fmla="*/ 118 w 2426"/>
                  <a:gd name="T45" fmla="*/ 3248 h 3250"/>
                  <a:gd name="T46" fmla="*/ 96 w 2426"/>
                  <a:gd name="T47" fmla="*/ 3250 h 3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26" h="3250">
                    <a:moveTo>
                      <a:pt x="96" y="3250"/>
                    </a:moveTo>
                    <a:lnTo>
                      <a:pt x="82" y="3248"/>
                    </a:lnTo>
                    <a:lnTo>
                      <a:pt x="53" y="3240"/>
                    </a:lnTo>
                    <a:lnTo>
                      <a:pt x="41" y="3231"/>
                    </a:lnTo>
                    <a:lnTo>
                      <a:pt x="25" y="3218"/>
                    </a:lnTo>
                    <a:lnTo>
                      <a:pt x="6" y="3186"/>
                    </a:lnTo>
                    <a:lnTo>
                      <a:pt x="0" y="3151"/>
                    </a:lnTo>
                    <a:lnTo>
                      <a:pt x="9" y="3113"/>
                    </a:lnTo>
                    <a:lnTo>
                      <a:pt x="19" y="3098"/>
                    </a:lnTo>
                    <a:lnTo>
                      <a:pt x="2252" y="39"/>
                    </a:lnTo>
                    <a:lnTo>
                      <a:pt x="2265" y="24"/>
                    </a:lnTo>
                    <a:lnTo>
                      <a:pt x="2297" y="6"/>
                    </a:lnTo>
                    <a:lnTo>
                      <a:pt x="2334" y="0"/>
                    </a:lnTo>
                    <a:lnTo>
                      <a:pt x="2370" y="9"/>
                    </a:lnTo>
                    <a:lnTo>
                      <a:pt x="2386" y="19"/>
                    </a:lnTo>
                    <a:lnTo>
                      <a:pt x="2402" y="32"/>
                    </a:lnTo>
                    <a:lnTo>
                      <a:pt x="2420" y="63"/>
                    </a:lnTo>
                    <a:lnTo>
                      <a:pt x="2426" y="99"/>
                    </a:lnTo>
                    <a:lnTo>
                      <a:pt x="2417" y="135"/>
                    </a:lnTo>
                    <a:lnTo>
                      <a:pt x="2407" y="152"/>
                    </a:lnTo>
                    <a:lnTo>
                      <a:pt x="174" y="3209"/>
                    </a:lnTo>
                    <a:lnTo>
                      <a:pt x="158" y="3228"/>
                    </a:lnTo>
                    <a:lnTo>
                      <a:pt x="118" y="3248"/>
                    </a:lnTo>
                    <a:lnTo>
                      <a:pt x="96" y="325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6" name="Freeform 103">
                <a:extLst>
                  <a:ext uri="{FF2B5EF4-FFF2-40B4-BE49-F238E27FC236}">
                    <a16:creationId xmlns:a16="http://schemas.microsoft.com/office/drawing/2014/main" xmlns="" id="{B032F773-A8EA-43F1-A7A0-0310DD09A2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" y="2150"/>
                <a:ext cx="808" cy="1083"/>
              </a:xfrm>
              <a:custGeom>
                <a:avLst/>
                <a:gdLst>
                  <a:gd name="T0" fmla="*/ 96 w 2426"/>
                  <a:gd name="T1" fmla="*/ 3251 h 3251"/>
                  <a:gd name="T2" fmla="*/ 82 w 2426"/>
                  <a:gd name="T3" fmla="*/ 3250 h 3251"/>
                  <a:gd name="T4" fmla="*/ 53 w 2426"/>
                  <a:gd name="T5" fmla="*/ 3241 h 3251"/>
                  <a:gd name="T6" fmla="*/ 41 w 2426"/>
                  <a:gd name="T7" fmla="*/ 3232 h 3251"/>
                  <a:gd name="T8" fmla="*/ 25 w 2426"/>
                  <a:gd name="T9" fmla="*/ 3220 h 3251"/>
                  <a:gd name="T10" fmla="*/ 6 w 2426"/>
                  <a:gd name="T11" fmla="*/ 3188 h 3251"/>
                  <a:gd name="T12" fmla="*/ 0 w 2426"/>
                  <a:gd name="T13" fmla="*/ 3151 h 3251"/>
                  <a:gd name="T14" fmla="*/ 9 w 2426"/>
                  <a:gd name="T15" fmla="*/ 3115 h 3251"/>
                  <a:gd name="T16" fmla="*/ 19 w 2426"/>
                  <a:gd name="T17" fmla="*/ 3099 h 3251"/>
                  <a:gd name="T18" fmla="*/ 2252 w 2426"/>
                  <a:gd name="T19" fmla="*/ 40 h 3251"/>
                  <a:gd name="T20" fmla="*/ 2265 w 2426"/>
                  <a:gd name="T21" fmla="*/ 26 h 3251"/>
                  <a:gd name="T22" fmla="*/ 2298 w 2426"/>
                  <a:gd name="T23" fmla="*/ 6 h 3251"/>
                  <a:gd name="T24" fmla="*/ 2334 w 2426"/>
                  <a:gd name="T25" fmla="*/ 0 h 3251"/>
                  <a:gd name="T26" fmla="*/ 2370 w 2426"/>
                  <a:gd name="T27" fmla="*/ 9 h 3251"/>
                  <a:gd name="T28" fmla="*/ 2386 w 2426"/>
                  <a:gd name="T29" fmla="*/ 20 h 3251"/>
                  <a:gd name="T30" fmla="*/ 2402 w 2426"/>
                  <a:gd name="T31" fmla="*/ 32 h 3251"/>
                  <a:gd name="T32" fmla="*/ 2420 w 2426"/>
                  <a:gd name="T33" fmla="*/ 65 h 3251"/>
                  <a:gd name="T34" fmla="*/ 2426 w 2426"/>
                  <a:gd name="T35" fmla="*/ 101 h 3251"/>
                  <a:gd name="T36" fmla="*/ 2417 w 2426"/>
                  <a:gd name="T37" fmla="*/ 136 h 3251"/>
                  <a:gd name="T38" fmla="*/ 2407 w 2426"/>
                  <a:gd name="T39" fmla="*/ 154 h 3251"/>
                  <a:gd name="T40" fmla="*/ 174 w 2426"/>
                  <a:gd name="T41" fmla="*/ 3211 h 3251"/>
                  <a:gd name="T42" fmla="*/ 158 w 2426"/>
                  <a:gd name="T43" fmla="*/ 3230 h 3251"/>
                  <a:gd name="T44" fmla="*/ 118 w 2426"/>
                  <a:gd name="T45" fmla="*/ 3248 h 3251"/>
                  <a:gd name="T46" fmla="*/ 96 w 2426"/>
                  <a:gd name="T47" fmla="*/ 3251 h 3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26" h="3251">
                    <a:moveTo>
                      <a:pt x="96" y="3251"/>
                    </a:moveTo>
                    <a:lnTo>
                      <a:pt x="82" y="3250"/>
                    </a:lnTo>
                    <a:lnTo>
                      <a:pt x="53" y="3241"/>
                    </a:lnTo>
                    <a:lnTo>
                      <a:pt x="41" y="3232"/>
                    </a:lnTo>
                    <a:lnTo>
                      <a:pt x="25" y="3220"/>
                    </a:lnTo>
                    <a:lnTo>
                      <a:pt x="6" y="3188"/>
                    </a:lnTo>
                    <a:lnTo>
                      <a:pt x="0" y="3151"/>
                    </a:lnTo>
                    <a:lnTo>
                      <a:pt x="9" y="3115"/>
                    </a:lnTo>
                    <a:lnTo>
                      <a:pt x="19" y="3099"/>
                    </a:lnTo>
                    <a:lnTo>
                      <a:pt x="2252" y="40"/>
                    </a:lnTo>
                    <a:lnTo>
                      <a:pt x="2265" y="26"/>
                    </a:lnTo>
                    <a:lnTo>
                      <a:pt x="2298" y="6"/>
                    </a:lnTo>
                    <a:lnTo>
                      <a:pt x="2334" y="0"/>
                    </a:lnTo>
                    <a:lnTo>
                      <a:pt x="2370" y="9"/>
                    </a:lnTo>
                    <a:lnTo>
                      <a:pt x="2386" y="20"/>
                    </a:lnTo>
                    <a:lnTo>
                      <a:pt x="2402" y="32"/>
                    </a:lnTo>
                    <a:lnTo>
                      <a:pt x="2420" y="65"/>
                    </a:lnTo>
                    <a:lnTo>
                      <a:pt x="2426" y="101"/>
                    </a:lnTo>
                    <a:lnTo>
                      <a:pt x="2417" y="136"/>
                    </a:lnTo>
                    <a:lnTo>
                      <a:pt x="2407" y="154"/>
                    </a:lnTo>
                    <a:lnTo>
                      <a:pt x="174" y="3211"/>
                    </a:lnTo>
                    <a:lnTo>
                      <a:pt x="158" y="3230"/>
                    </a:lnTo>
                    <a:lnTo>
                      <a:pt x="118" y="3248"/>
                    </a:lnTo>
                    <a:lnTo>
                      <a:pt x="96" y="325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" name="Freeform 104">
                <a:extLst>
                  <a:ext uri="{FF2B5EF4-FFF2-40B4-BE49-F238E27FC236}">
                    <a16:creationId xmlns:a16="http://schemas.microsoft.com/office/drawing/2014/main" xmlns="" id="{DE3C4E30-35B5-4402-96E7-549F4B897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04" y="2532"/>
                <a:ext cx="1010" cy="701"/>
              </a:xfrm>
              <a:custGeom>
                <a:avLst/>
                <a:gdLst>
                  <a:gd name="T0" fmla="*/ 2933 w 3029"/>
                  <a:gd name="T1" fmla="*/ 2104 h 2104"/>
                  <a:gd name="T2" fmla="*/ 2919 w 3029"/>
                  <a:gd name="T3" fmla="*/ 2103 h 2104"/>
                  <a:gd name="T4" fmla="*/ 2893 w 3029"/>
                  <a:gd name="T5" fmla="*/ 2096 h 2104"/>
                  <a:gd name="T6" fmla="*/ 2880 w 3029"/>
                  <a:gd name="T7" fmla="*/ 2087 h 2104"/>
                  <a:gd name="T8" fmla="*/ 42 w 3029"/>
                  <a:gd name="T9" fmla="*/ 175 h 2104"/>
                  <a:gd name="T10" fmla="*/ 28 w 3029"/>
                  <a:gd name="T11" fmla="*/ 164 h 2104"/>
                  <a:gd name="T12" fmla="*/ 8 w 3029"/>
                  <a:gd name="T13" fmla="*/ 132 h 2104"/>
                  <a:gd name="T14" fmla="*/ 0 w 3029"/>
                  <a:gd name="T15" fmla="*/ 96 h 2104"/>
                  <a:gd name="T16" fmla="*/ 8 w 3029"/>
                  <a:gd name="T17" fmla="*/ 61 h 2104"/>
                  <a:gd name="T18" fmla="*/ 18 w 3029"/>
                  <a:gd name="T19" fmla="*/ 43 h 2104"/>
                  <a:gd name="T20" fmla="*/ 29 w 3029"/>
                  <a:gd name="T21" fmla="*/ 28 h 2104"/>
                  <a:gd name="T22" fmla="*/ 61 w 3029"/>
                  <a:gd name="T23" fmla="*/ 8 h 2104"/>
                  <a:gd name="T24" fmla="*/ 96 w 3029"/>
                  <a:gd name="T25" fmla="*/ 0 h 2104"/>
                  <a:gd name="T26" fmla="*/ 132 w 3029"/>
                  <a:gd name="T27" fmla="*/ 8 h 2104"/>
                  <a:gd name="T28" fmla="*/ 149 w 3029"/>
                  <a:gd name="T29" fmla="*/ 18 h 2104"/>
                  <a:gd name="T30" fmla="*/ 2986 w 3029"/>
                  <a:gd name="T31" fmla="*/ 1929 h 2104"/>
                  <a:gd name="T32" fmla="*/ 3002 w 3029"/>
                  <a:gd name="T33" fmla="*/ 1941 h 2104"/>
                  <a:gd name="T34" fmla="*/ 3022 w 3029"/>
                  <a:gd name="T35" fmla="*/ 1972 h 2104"/>
                  <a:gd name="T36" fmla="*/ 3029 w 3029"/>
                  <a:gd name="T37" fmla="*/ 2008 h 2104"/>
                  <a:gd name="T38" fmla="*/ 3022 w 3029"/>
                  <a:gd name="T39" fmla="*/ 2044 h 2104"/>
                  <a:gd name="T40" fmla="*/ 3012 w 3029"/>
                  <a:gd name="T41" fmla="*/ 2061 h 2104"/>
                  <a:gd name="T42" fmla="*/ 2998 w 3029"/>
                  <a:gd name="T43" fmla="*/ 2080 h 2104"/>
                  <a:gd name="T44" fmla="*/ 2956 w 3029"/>
                  <a:gd name="T45" fmla="*/ 2101 h 2104"/>
                  <a:gd name="T46" fmla="*/ 2933 w 3029"/>
                  <a:gd name="T47" fmla="*/ 2104 h 2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29" h="2104">
                    <a:moveTo>
                      <a:pt x="2933" y="2104"/>
                    </a:moveTo>
                    <a:lnTo>
                      <a:pt x="2919" y="2103"/>
                    </a:lnTo>
                    <a:lnTo>
                      <a:pt x="2893" y="2096"/>
                    </a:lnTo>
                    <a:lnTo>
                      <a:pt x="2880" y="2087"/>
                    </a:lnTo>
                    <a:lnTo>
                      <a:pt x="42" y="175"/>
                    </a:lnTo>
                    <a:lnTo>
                      <a:pt x="28" y="164"/>
                    </a:lnTo>
                    <a:lnTo>
                      <a:pt x="8" y="132"/>
                    </a:lnTo>
                    <a:lnTo>
                      <a:pt x="0" y="96"/>
                    </a:lnTo>
                    <a:lnTo>
                      <a:pt x="8" y="61"/>
                    </a:lnTo>
                    <a:lnTo>
                      <a:pt x="18" y="43"/>
                    </a:lnTo>
                    <a:lnTo>
                      <a:pt x="29" y="28"/>
                    </a:lnTo>
                    <a:lnTo>
                      <a:pt x="61" y="8"/>
                    </a:lnTo>
                    <a:lnTo>
                      <a:pt x="96" y="0"/>
                    </a:lnTo>
                    <a:lnTo>
                      <a:pt x="132" y="8"/>
                    </a:lnTo>
                    <a:lnTo>
                      <a:pt x="149" y="18"/>
                    </a:lnTo>
                    <a:lnTo>
                      <a:pt x="2986" y="1929"/>
                    </a:lnTo>
                    <a:lnTo>
                      <a:pt x="3002" y="1941"/>
                    </a:lnTo>
                    <a:lnTo>
                      <a:pt x="3022" y="1972"/>
                    </a:lnTo>
                    <a:lnTo>
                      <a:pt x="3029" y="2008"/>
                    </a:lnTo>
                    <a:lnTo>
                      <a:pt x="3022" y="2044"/>
                    </a:lnTo>
                    <a:lnTo>
                      <a:pt x="3012" y="2061"/>
                    </a:lnTo>
                    <a:lnTo>
                      <a:pt x="2998" y="2080"/>
                    </a:lnTo>
                    <a:lnTo>
                      <a:pt x="2956" y="2101"/>
                    </a:lnTo>
                    <a:lnTo>
                      <a:pt x="2933" y="210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6" name="Group 63">
              <a:extLst>
                <a:ext uri="{FF2B5EF4-FFF2-40B4-BE49-F238E27FC236}">
                  <a16:creationId xmlns:a16="http://schemas.microsoft.com/office/drawing/2014/main" xmlns="" id="{7BE372A5-522A-4C08-927C-E604D4CC1E3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448911" y="-46370"/>
              <a:ext cx="1606190" cy="1522616"/>
              <a:chOff x="-3015" y="1063"/>
              <a:chExt cx="4305" cy="4081"/>
            </a:xfrm>
          </p:grpSpPr>
          <p:sp>
            <p:nvSpPr>
              <p:cNvPr id="78" name="Freeform 64">
                <a:extLst>
                  <a:ext uri="{FF2B5EF4-FFF2-40B4-BE49-F238E27FC236}">
                    <a16:creationId xmlns:a16="http://schemas.microsoft.com/office/drawing/2014/main" xmlns="" id="{4F76D58E-3461-4CB7-912E-1C757470EE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27" y="2629"/>
                <a:ext cx="1116" cy="932"/>
              </a:xfrm>
              <a:custGeom>
                <a:avLst/>
                <a:gdLst>
                  <a:gd name="T0" fmla="*/ 2768 w 3348"/>
                  <a:gd name="T1" fmla="*/ 2485 h 2798"/>
                  <a:gd name="T2" fmla="*/ 1020 w 3348"/>
                  <a:gd name="T3" fmla="*/ 2798 h 2798"/>
                  <a:gd name="T4" fmla="*/ 0 w 3348"/>
                  <a:gd name="T5" fmla="*/ 1450 h 2798"/>
                  <a:gd name="T6" fmla="*/ 1050 w 3348"/>
                  <a:gd name="T7" fmla="*/ 0 h 2798"/>
                  <a:gd name="T8" fmla="*/ 3348 w 3348"/>
                  <a:gd name="T9" fmla="*/ 1546 h 2798"/>
                  <a:gd name="T10" fmla="*/ 2768 w 3348"/>
                  <a:gd name="T11" fmla="*/ 2485 h 2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48" h="2798">
                    <a:moveTo>
                      <a:pt x="2768" y="2485"/>
                    </a:moveTo>
                    <a:lnTo>
                      <a:pt x="1020" y="2798"/>
                    </a:lnTo>
                    <a:lnTo>
                      <a:pt x="0" y="1450"/>
                    </a:lnTo>
                    <a:lnTo>
                      <a:pt x="1050" y="0"/>
                    </a:lnTo>
                    <a:lnTo>
                      <a:pt x="3348" y="1546"/>
                    </a:lnTo>
                    <a:lnTo>
                      <a:pt x="2768" y="248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65">
                <a:extLst>
                  <a:ext uri="{FF2B5EF4-FFF2-40B4-BE49-F238E27FC236}">
                    <a16:creationId xmlns:a16="http://schemas.microsoft.com/office/drawing/2014/main" xmlns="" id="{762D580E-05AA-4C0D-80CF-03963094E7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09" y="2700"/>
                <a:ext cx="254" cy="354"/>
              </a:xfrm>
              <a:custGeom>
                <a:avLst/>
                <a:gdLst>
                  <a:gd name="T0" fmla="*/ 99 w 762"/>
                  <a:gd name="T1" fmla="*/ 1061 h 1061"/>
                  <a:gd name="T2" fmla="*/ 762 w 762"/>
                  <a:gd name="T3" fmla="*/ 149 h 1061"/>
                  <a:gd name="T4" fmla="*/ 539 w 762"/>
                  <a:gd name="T5" fmla="*/ 0 h 1061"/>
                  <a:gd name="T6" fmla="*/ 0 w 762"/>
                  <a:gd name="T7" fmla="*/ 743 h 1061"/>
                  <a:gd name="T8" fmla="*/ 99 w 762"/>
                  <a:gd name="T9" fmla="*/ 1061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2" h="1061">
                    <a:moveTo>
                      <a:pt x="99" y="1061"/>
                    </a:moveTo>
                    <a:lnTo>
                      <a:pt x="762" y="149"/>
                    </a:lnTo>
                    <a:lnTo>
                      <a:pt x="539" y="0"/>
                    </a:lnTo>
                    <a:lnTo>
                      <a:pt x="0" y="743"/>
                    </a:lnTo>
                    <a:lnTo>
                      <a:pt x="99" y="10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67">
                <a:extLst>
                  <a:ext uri="{FF2B5EF4-FFF2-40B4-BE49-F238E27FC236}">
                    <a16:creationId xmlns:a16="http://schemas.microsoft.com/office/drawing/2014/main" xmlns="" id="{131A70FA-D4AD-4354-81D4-2C6B8D93B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1" y="3307"/>
                <a:ext cx="427" cy="939"/>
              </a:xfrm>
              <a:custGeom>
                <a:avLst/>
                <a:gdLst>
                  <a:gd name="T0" fmla="*/ 1147 w 1282"/>
                  <a:gd name="T1" fmla="*/ 2483 h 2819"/>
                  <a:gd name="T2" fmla="*/ 1094 w 1282"/>
                  <a:gd name="T3" fmla="*/ 2376 h 2819"/>
                  <a:gd name="T4" fmla="*/ 1000 w 1282"/>
                  <a:gd name="T5" fmla="*/ 2158 h 2819"/>
                  <a:gd name="T6" fmla="*/ 918 w 1282"/>
                  <a:gd name="T7" fmla="*/ 1938 h 2819"/>
                  <a:gd name="T8" fmla="*/ 846 w 1282"/>
                  <a:gd name="T9" fmla="*/ 1720 h 2819"/>
                  <a:gd name="T10" fmla="*/ 786 w 1282"/>
                  <a:gd name="T11" fmla="*/ 1505 h 2819"/>
                  <a:gd name="T12" fmla="*/ 736 w 1282"/>
                  <a:gd name="T13" fmla="*/ 1296 h 2819"/>
                  <a:gd name="T14" fmla="*/ 674 w 1282"/>
                  <a:gd name="T15" fmla="*/ 995 h 2819"/>
                  <a:gd name="T16" fmla="*/ 621 w 1282"/>
                  <a:gd name="T17" fmla="*/ 636 h 2819"/>
                  <a:gd name="T18" fmla="*/ 591 w 1282"/>
                  <a:gd name="T19" fmla="*/ 341 h 2819"/>
                  <a:gd name="T20" fmla="*/ 574 w 1282"/>
                  <a:gd name="T21" fmla="*/ 41 h 2819"/>
                  <a:gd name="T22" fmla="*/ 574 w 1282"/>
                  <a:gd name="T23" fmla="*/ 0 h 2819"/>
                  <a:gd name="T24" fmla="*/ 0 w 1282"/>
                  <a:gd name="T25" fmla="*/ 0 h 2819"/>
                  <a:gd name="T26" fmla="*/ 3 w 1282"/>
                  <a:gd name="T27" fmla="*/ 20 h 2819"/>
                  <a:gd name="T28" fmla="*/ 40 w 1282"/>
                  <a:gd name="T29" fmla="*/ 236 h 2819"/>
                  <a:gd name="T30" fmla="*/ 81 w 1282"/>
                  <a:gd name="T31" fmla="*/ 418 h 2819"/>
                  <a:gd name="T32" fmla="*/ 124 w 1282"/>
                  <a:gd name="T33" fmla="*/ 592 h 2819"/>
                  <a:gd name="T34" fmla="*/ 218 w 1282"/>
                  <a:gd name="T35" fmla="*/ 906 h 2819"/>
                  <a:gd name="T36" fmla="*/ 297 w 1282"/>
                  <a:gd name="T37" fmla="*/ 1137 h 2819"/>
                  <a:gd name="T38" fmla="*/ 395 w 1282"/>
                  <a:gd name="T39" fmla="*/ 1381 h 2819"/>
                  <a:gd name="T40" fmla="*/ 508 w 1282"/>
                  <a:gd name="T41" fmla="*/ 1634 h 2819"/>
                  <a:gd name="T42" fmla="*/ 641 w 1282"/>
                  <a:gd name="T43" fmla="*/ 1897 h 2819"/>
                  <a:gd name="T44" fmla="*/ 793 w 1282"/>
                  <a:gd name="T45" fmla="*/ 2161 h 2819"/>
                  <a:gd name="T46" fmla="*/ 879 w 1282"/>
                  <a:gd name="T47" fmla="*/ 2293 h 2819"/>
                  <a:gd name="T48" fmla="*/ 969 w 1282"/>
                  <a:gd name="T49" fmla="*/ 2426 h 2819"/>
                  <a:gd name="T50" fmla="*/ 1172 w 1282"/>
                  <a:gd name="T51" fmla="*/ 2690 h 2819"/>
                  <a:gd name="T52" fmla="*/ 1282 w 1282"/>
                  <a:gd name="T53" fmla="*/ 2819 h 2819"/>
                  <a:gd name="T54" fmla="*/ 1147 w 1282"/>
                  <a:gd name="T55" fmla="*/ 2483 h 2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82" h="2819">
                    <a:moveTo>
                      <a:pt x="1147" y="2483"/>
                    </a:moveTo>
                    <a:lnTo>
                      <a:pt x="1094" y="2376"/>
                    </a:lnTo>
                    <a:lnTo>
                      <a:pt x="1000" y="2158"/>
                    </a:lnTo>
                    <a:lnTo>
                      <a:pt x="918" y="1938"/>
                    </a:lnTo>
                    <a:lnTo>
                      <a:pt x="846" y="1720"/>
                    </a:lnTo>
                    <a:lnTo>
                      <a:pt x="786" y="1505"/>
                    </a:lnTo>
                    <a:lnTo>
                      <a:pt x="736" y="1296"/>
                    </a:lnTo>
                    <a:lnTo>
                      <a:pt x="674" y="995"/>
                    </a:lnTo>
                    <a:lnTo>
                      <a:pt x="621" y="636"/>
                    </a:lnTo>
                    <a:lnTo>
                      <a:pt x="591" y="341"/>
                    </a:lnTo>
                    <a:lnTo>
                      <a:pt x="574" y="41"/>
                    </a:lnTo>
                    <a:lnTo>
                      <a:pt x="574" y="0"/>
                    </a:lnTo>
                    <a:lnTo>
                      <a:pt x="0" y="0"/>
                    </a:lnTo>
                    <a:lnTo>
                      <a:pt x="3" y="20"/>
                    </a:lnTo>
                    <a:lnTo>
                      <a:pt x="40" y="236"/>
                    </a:lnTo>
                    <a:lnTo>
                      <a:pt x="81" y="418"/>
                    </a:lnTo>
                    <a:lnTo>
                      <a:pt x="124" y="592"/>
                    </a:lnTo>
                    <a:lnTo>
                      <a:pt x="218" y="906"/>
                    </a:lnTo>
                    <a:lnTo>
                      <a:pt x="297" y="1137"/>
                    </a:lnTo>
                    <a:lnTo>
                      <a:pt x="395" y="1381"/>
                    </a:lnTo>
                    <a:lnTo>
                      <a:pt x="508" y="1634"/>
                    </a:lnTo>
                    <a:lnTo>
                      <a:pt x="641" y="1897"/>
                    </a:lnTo>
                    <a:lnTo>
                      <a:pt x="793" y="2161"/>
                    </a:lnTo>
                    <a:lnTo>
                      <a:pt x="879" y="2293"/>
                    </a:lnTo>
                    <a:lnTo>
                      <a:pt x="969" y="2426"/>
                    </a:lnTo>
                    <a:lnTo>
                      <a:pt x="1172" y="2690"/>
                    </a:lnTo>
                    <a:lnTo>
                      <a:pt x="1282" y="2819"/>
                    </a:lnTo>
                    <a:lnTo>
                      <a:pt x="1147" y="2483"/>
                    </a:lnTo>
                    <a:close/>
                  </a:path>
                </a:pathLst>
              </a:custGeom>
              <a:solidFill>
                <a:srgbClr val="05D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68">
                <a:extLst>
                  <a:ext uri="{FF2B5EF4-FFF2-40B4-BE49-F238E27FC236}">
                    <a16:creationId xmlns:a16="http://schemas.microsoft.com/office/drawing/2014/main" xmlns="" id="{561E3B1B-D2AF-4937-9999-01BAADF83D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29" y="2947"/>
                <a:ext cx="2760" cy="2038"/>
              </a:xfrm>
              <a:custGeom>
                <a:avLst/>
                <a:gdLst>
                  <a:gd name="T0" fmla="*/ 5613 w 8280"/>
                  <a:gd name="T1" fmla="*/ 3506 h 6114"/>
                  <a:gd name="T2" fmla="*/ 5926 w 8280"/>
                  <a:gd name="T3" fmla="*/ 3899 h 6114"/>
                  <a:gd name="T4" fmla="*/ 6075 w 8280"/>
                  <a:gd name="T5" fmla="*/ 4061 h 6114"/>
                  <a:gd name="T6" fmla="*/ 6340 w 8280"/>
                  <a:gd name="T7" fmla="*/ 4242 h 6114"/>
                  <a:gd name="T8" fmla="*/ 6658 w 8280"/>
                  <a:gd name="T9" fmla="*/ 4391 h 6114"/>
                  <a:gd name="T10" fmla="*/ 7427 w 8280"/>
                  <a:gd name="T11" fmla="*/ 4639 h 6114"/>
                  <a:gd name="T12" fmla="*/ 8005 w 8280"/>
                  <a:gd name="T13" fmla="*/ 4834 h 6114"/>
                  <a:gd name="T14" fmla="*/ 8105 w 8280"/>
                  <a:gd name="T15" fmla="*/ 4901 h 6114"/>
                  <a:gd name="T16" fmla="*/ 8202 w 8280"/>
                  <a:gd name="T17" fmla="*/ 5043 h 6114"/>
                  <a:gd name="T18" fmla="*/ 8265 w 8280"/>
                  <a:gd name="T19" fmla="*/ 5250 h 6114"/>
                  <a:gd name="T20" fmla="*/ 8276 w 8280"/>
                  <a:gd name="T21" fmla="*/ 5511 h 6114"/>
                  <a:gd name="T22" fmla="*/ 8274 w 8280"/>
                  <a:gd name="T23" fmla="*/ 5714 h 6114"/>
                  <a:gd name="T24" fmla="*/ 7742 w 8280"/>
                  <a:gd name="T25" fmla="*/ 5882 h 6114"/>
                  <a:gd name="T26" fmla="*/ 7090 w 8280"/>
                  <a:gd name="T27" fmla="*/ 6024 h 6114"/>
                  <a:gd name="T28" fmla="*/ 6647 w 8280"/>
                  <a:gd name="T29" fmla="*/ 6084 h 6114"/>
                  <a:gd name="T30" fmla="*/ 6168 w 8280"/>
                  <a:gd name="T31" fmla="*/ 6114 h 6114"/>
                  <a:gd name="T32" fmla="*/ 5665 w 8280"/>
                  <a:gd name="T33" fmla="*/ 6102 h 6114"/>
                  <a:gd name="T34" fmla="*/ 5278 w 8280"/>
                  <a:gd name="T35" fmla="*/ 6054 h 6114"/>
                  <a:gd name="T36" fmla="*/ 5053 w 8280"/>
                  <a:gd name="T37" fmla="*/ 6003 h 6114"/>
                  <a:gd name="T38" fmla="*/ 4723 w 8280"/>
                  <a:gd name="T39" fmla="*/ 5885 h 6114"/>
                  <a:gd name="T40" fmla="*/ 4366 w 8280"/>
                  <a:gd name="T41" fmla="*/ 5719 h 6114"/>
                  <a:gd name="T42" fmla="*/ 3694 w 8280"/>
                  <a:gd name="T43" fmla="*/ 5329 h 6114"/>
                  <a:gd name="T44" fmla="*/ 2888 w 8280"/>
                  <a:gd name="T45" fmla="*/ 4766 h 6114"/>
                  <a:gd name="T46" fmla="*/ 2090 w 8280"/>
                  <a:gd name="T47" fmla="*/ 4134 h 6114"/>
                  <a:gd name="T48" fmla="*/ 1347 w 8280"/>
                  <a:gd name="T49" fmla="*/ 3482 h 6114"/>
                  <a:gd name="T50" fmla="*/ 709 w 8280"/>
                  <a:gd name="T51" fmla="*/ 2863 h 6114"/>
                  <a:gd name="T52" fmla="*/ 228 w 8280"/>
                  <a:gd name="T53" fmla="*/ 2331 h 6114"/>
                  <a:gd name="T54" fmla="*/ 0 w 8280"/>
                  <a:gd name="T55" fmla="*/ 2023 h 6114"/>
                  <a:gd name="T56" fmla="*/ 144 w 8280"/>
                  <a:gd name="T57" fmla="*/ 1708 h 6114"/>
                  <a:gd name="T58" fmla="*/ 476 w 8280"/>
                  <a:gd name="T59" fmla="*/ 1229 h 6114"/>
                  <a:gd name="T60" fmla="*/ 782 w 8280"/>
                  <a:gd name="T61" fmla="*/ 844 h 6114"/>
                  <a:gd name="T62" fmla="*/ 1121 w 8280"/>
                  <a:gd name="T63" fmla="*/ 482 h 6114"/>
                  <a:gd name="T64" fmla="*/ 1531 w 8280"/>
                  <a:gd name="T65" fmla="*/ 134 h 6114"/>
                  <a:gd name="T66" fmla="*/ 1756 w 8280"/>
                  <a:gd name="T67" fmla="*/ 0 h 6114"/>
                  <a:gd name="T68" fmla="*/ 1869 w 8280"/>
                  <a:gd name="T69" fmla="*/ 10 h 6114"/>
                  <a:gd name="T70" fmla="*/ 1934 w 8280"/>
                  <a:gd name="T71" fmla="*/ 96 h 6114"/>
                  <a:gd name="T72" fmla="*/ 2020 w 8280"/>
                  <a:gd name="T73" fmla="*/ 357 h 6114"/>
                  <a:gd name="T74" fmla="*/ 2147 w 8280"/>
                  <a:gd name="T75" fmla="*/ 705 h 6114"/>
                  <a:gd name="T76" fmla="*/ 2263 w 8280"/>
                  <a:gd name="T77" fmla="*/ 906 h 6114"/>
                  <a:gd name="T78" fmla="*/ 2431 w 8280"/>
                  <a:gd name="T79" fmla="*/ 1088 h 6114"/>
                  <a:gd name="T80" fmla="*/ 2663 w 8280"/>
                  <a:gd name="T81" fmla="*/ 1240 h 6114"/>
                  <a:gd name="T82" fmla="*/ 2848 w 8280"/>
                  <a:gd name="T83" fmla="*/ 1315 h 6114"/>
                  <a:gd name="T84" fmla="*/ 3304 w 8280"/>
                  <a:gd name="T85" fmla="*/ 1450 h 6114"/>
                  <a:gd name="T86" fmla="*/ 3750 w 8280"/>
                  <a:gd name="T87" fmla="*/ 1526 h 6114"/>
                  <a:gd name="T88" fmla="*/ 4168 w 8280"/>
                  <a:gd name="T89" fmla="*/ 1556 h 6114"/>
                  <a:gd name="T90" fmla="*/ 4454 w 8280"/>
                  <a:gd name="T91" fmla="*/ 1557 h 6114"/>
                  <a:gd name="T92" fmla="*/ 4768 w 8280"/>
                  <a:gd name="T93" fmla="*/ 1672 h 6114"/>
                  <a:gd name="T94" fmla="*/ 4941 w 8280"/>
                  <a:gd name="T95" fmla="*/ 2215 h 6114"/>
                  <a:gd name="T96" fmla="*/ 5152 w 8280"/>
                  <a:gd name="T97" fmla="*/ 2714 h 6114"/>
                  <a:gd name="T98" fmla="*/ 5437 w 8280"/>
                  <a:gd name="T99" fmla="*/ 3241 h 6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280" h="6114">
                    <a:moveTo>
                      <a:pt x="5523" y="3373"/>
                    </a:moveTo>
                    <a:lnTo>
                      <a:pt x="5613" y="3506"/>
                    </a:lnTo>
                    <a:lnTo>
                      <a:pt x="5816" y="3770"/>
                    </a:lnTo>
                    <a:lnTo>
                      <a:pt x="5926" y="3899"/>
                    </a:lnTo>
                    <a:lnTo>
                      <a:pt x="5969" y="3956"/>
                    </a:lnTo>
                    <a:lnTo>
                      <a:pt x="6075" y="4061"/>
                    </a:lnTo>
                    <a:lnTo>
                      <a:pt x="6200" y="4157"/>
                    </a:lnTo>
                    <a:lnTo>
                      <a:pt x="6340" y="4242"/>
                    </a:lnTo>
                    <a:lnTo>
                      <a:pt x="6494" y="4320"/>
                    </a:lnTo>
                    <a:lnTo>
                      <a:pt x="6658" y="4391"/>
                    </a:lnTo>
                    <a:lnTo>
                      <a:pt x="6914" y="4484"/>
                    </a:lnTo>
                    <a:lnTo>
                      <a:pt x="7427" y="4639"/>
                    </a:lnTo>
                    <a:lnTo>
                      <a:pt x="7851" y="4769"/>
                    </a:lnTo>
                    <a:lnTo>
                      <a:pt x="8005" y="4834"/>
                    </a:lnTo>
                    <a:lnTo>
                      <a:pt x="8079" y="4878"/>
                    </a:lnTo>
                    <a:lnTo>
                      <a:pt x="8105" y="4901"/>
                    </a:lnTo>
                    <a:lnTo>
                      <a:pt x="8144" y="4946"/>
                    </a:lnTo>
                    <a:lnTo>
                      <a:pt x="8202" y="5043"/>
                    </a:lnTo>
                    <a:lnTo>
                      <a:pt x="8243" y="5146"/>
                    </a:lnTo>
                    <a:lnTo>
                      <a:pt x="8265" y="5250"/>
                    </a:lnTo>
                    <a:lnTo>
                      <a:pt x="8280" y="5389"/>
                    </a:lnTo>
                    <a:lnTo>
                      <a:pt x="8276" y="5511"/>
                    </a:lnTo>
                    <a:lnTo>
                      <a:pt x="8274" y="5524"/>
                    </a:lnTo>
                    <a:lnTo>
                      <a:pt x="8274" y="5714"/>
                    </a:lnTo>
                    <a:lnTo>
                      <a:pt x="8141" y="5762"/>
                    </a:lnTo>
                    <a:lnTo>
                      <a:pt x="7742" y="5882"/>
                    </a:lnTo>
                    <a:lnTo>
                      <a:pt x="7392" y="5967"/>
                    </a:lnTo>
                    <a:lnTo>
                      <a:pt x="7090" y="6024"/>
                    </a:lnTo>
                    <a:lnTo>
                      <a:pt x="6875" y="6057"/>
                    </a:lnTo>
                    <a:lnTo>
                      <a:pt x="6647" y="6084"/>
                    </a:lnTo>
                    <a:lnTo>
                      <a:pt x="6412" y="6104"/>
                    </a:lnTo>
                    <a:lnTo>
                      <a:pt x="6168" y="6114"/>
                    </a:lnTo>
                    <a:lnTo>
                      <a:pt x="5919" y="6114"/>
                    </a:lnTo>
                    <a:lnTo>
                      <a:pt x="5665" y="6102"/>
                    </a:lnTo>
                    <a:lnTo>
                      <a:pt x="5407" y="6074"/>
                    </a:lnTo>
                    <a:lnTo>
                      <a:pt x="5278" y="6054"/>
                    </a:lnTo>
                    <a:lnTo>
                      <a:pt x="5206" y="6041"/>
                    </a:lnTo>
                    <a:lnTo>
                      <a:pt x="5053" y="6003"/>
                    </a:lnTo>
                    <a:lnTo>
                      <a:pt x="4892" y="5951"/>
                    </a:lnTo>
                    <a:lnTo>
                      <a:pt x="4723" y="5885"/>
                    </a:lnTo>
                    <a:lnTo>
                      <a:pt x="4548" y="5808"/>
                    </a:lnTo>
                    <a:lnTo>
                      <a:pt x="4366" y="5719"/>
                    </a:lnTo>
                    <a:lnTo>
                      <a:pt x="4084" y="5567"/>
                    </a:lnTo>
                    <a:lnTo>
                      <a:pt x="3694" y="5329"/>
                    </a:lnTo>
                    <a:lnTo>
                      <a:pt x="3293" y="5060"/>
                    </a:lnTo>
                    <a:lnTo>
                      <a:pt x="2888" y="4766"/>
                    </a:lnTo>
                    <a:lnTo>
                      <a:pt x="2484" y="4457"/>
                    </a:lnTo>
                    <a:lnTo>
                      <a:pt x="2090" y="4134"/>
                    </a:lnTo>
                    <a:lnTo>
                      <a:pt x="1708" y="3807"/>
                    </a:lnTo>
                    <a:lnTo>
                      <a:pt x="1347" y="3482"/>
                    </a:lnTo>
                    <a:lnTo>
                      <a:pt x="1012" y="3165"/>
                    </a:lnTo>
                    <a:lnTo>
                      <a:pt x="709" y="2863"/>
                    </a:lnTo>
                    <a:lnTo>
                      <a:pt x="447" y="2584"/>
                    </a:lnTo>
                    <a:lnTo>
                      <a:pt x="228" y="2331"/>
                    </a:lnTo>
                    <a:lnTo>
                      <a:pt x="60" y="2115"/>
                    </a:lnTo>
                    <a:lnTo>
                      <a:pt x="0" y="2023"/>
                    </a:lnTo>
                    <a:lnTo>
                      <a:pt x="58" y="1844"/>
                    </a:lnTo>
                    <a:lnTo>
                      <a:pt x="144" y="1708"/>
                    </a:lnTo>
                    <a:lnTo>
                      <a:pt x="314" y="1455"/>
                    </a:lnTo>
                    <a:lnTo>
                      <a:pt x="476" y="1229"/>
                    </a:lnTo>
                    <a:lnTo>
                      <a:pt x="633" y="1025"/>
                    </a:lnTo>
                    <a:lnTo>
                      <a:pt x="782" y="844"/>
                    </a:lnTo>
                    <a:lnTo>
                      <a:pt x="923" y="685"/>
                    </a:lnTo>
                    <a:lnTo>
                      <a:pt x="1121" y="482"/>
                    </a:lnTo>
                    <a:lnTo>
                      <a:pt x="1347" y="276"/>
                    </a:lnTo>
                    <a:lnTo>
                      <a:pt x="1531" y="134"/>
                    </a:lnTo>
                    <a:lnTo>
                      <a:pt x="1717" y="17"/>
                    </a:lnTo>
                    <a:lnTo>
                      <a:pt x="1756" y="0"/>
                    </a:lnTo>
                    <a:lnTo>
                      <a:pt x="1849" y="0"/>
                    </a:lnTo>
                    <a:lnTo>
                      <a:pt x="1869" y="10"/>
                    </a:lnTo>
                    <a:lnTo>
                      <a:pt x="1903" y="46"/>
                    </a:lnTo>
                    <a:lnTo>
                      <a:pt x="1934" y="96"/>
                    </a:lnTo>
                    <a:lnTo>
                      <a:pt x="1959" y="159"/>
                    </a:lnTo>
                    <a:lnTo>
                      <a:pt x="2020" y="357"/>
                    </a:lnTo>
                    <a:lnTo>
                      <a:pt x="2103" y="603"/>
                    </a:lnTo>
                    <a:lnTo>
                      <a:pt x="2147" y="705"/>
                    </a:lnTo>
                    <a:lnTo>
                      <a:pt x="2200" y="807"/>
                    </a:lnTo>
                    <a:lnTo>
                      <a:pt x="2263" y="906"/>
                    </a:lnTo>
                    <a:lnTo>
                      <a:pt x="2341" y="1001"/>
                    </a:lnTo>
                    <a:lnTo>
                      <a:pt x="2431" y="1088"/>
                    </a:lnTo>
                    <a:lnTo>
                      <a:pt x="2538" y="1170"/>
                    </a:lnTo>
                    <a:lnTo>
                      <a:pt x="2663" y="1240"/>
                    </a:lnTo>
                    <a:lnTo>
                      <a:pt x="2733" y="1270"/>
                    </a:lnTo>
                    <a:lnTo>
                      <a:pt x="2848" y="1315"/>
                    </a:lnTo>
                    <a:lnTo>
                      <a:pt x="3076" y="1389"/>
                    </a:lnTo>
                    <a:lnTo>
                      <a:pt x="3304" y="1450"/>
                    </a:lnTo>
                    <a:lnTo>
                      <a:pt x="3529" y="1494"/>
                    </a:lnTo>
                    <a:lnTo>
                      <a:pt x="3750" y="1526"/>
                    </a:lnTo>
                    <a:lnTo>
                      <a:pt x="3963" y="1546"/>
                    </a:lnTo>
                    <a:lnTo>
                      <a:pt x="4168" y="1556"/>
                    </a:lnTo>
                    <a:lnTo>
                      <a:pt x="4362" y="1559"/>
                    </a:lnTo>
                    <a:lnTo>
                      <a:pt x="4454" y="1557"/>
                    </a:lnTo>
                    <a:lnTo>
                      <a:pt x="4725" y="1498"/>
                    </a:lnTo>
                    <a:lnTo>
                      <a:pt x="4768" y="1672"/>
                    </a:lnTo>
                    <a:lnTo>
                      <a:pt x="4862" y="1986"/>
                    </a:lnTo>
                    <a:lnTo>
                      <a:pt x="4941" y="2215"/>
                    </a:lnTo>
                    <a:lnTo>
                      <a:pt x="5039" y="2461"/>
                    </a:lnTo>
                    <a:lnTo>
                      <a:pt x="5152" y="2714"/>
                    </a:lnTo>
                    <a:lnTo>
                      <a:pt x="5285" y="2977"/>
                    </a:lnTo>
                    <a:lnTo>
                      <a:pt x="5437" y="3241"/>
                    </a:lnTo>
                    <a:lnTo>
                      <a:pt x="5523" y="3373"/>
                    </a:lnTo>
                    <a:close/>
                  </a:path>
                </a:pathLst>
              </a:custGeom>
              <a:solidFill>
                <a:srgbClr val="05D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72">
                <a:extLst>
                  <a:ext uri="{FF2B5EF4-FFF2-40B4-BE49-F238E27FC236}">
                    <a16:creationId xmlns:a16="http://schemas.microsoft.com/office/drawing/2014/main" xmlns="" id="{8B7C5499-06FE-4A78-B51C-91983A0CA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92" y="3621"/>
                <a:ext cx="287" cy="446"/>
              </a:xfrm>
              <a:custGeom>
                <a:avLst/>
                <a:gdLst>
                  <a:gd name="T0" fmla="*/ 191 w 861"/>
                  <a:gd name="T1" fmla="*/ 585 h 1338"/>
                  <a:gd name="T2" fmla="*/ 360 w 861"/>
                  <a:gd name="T3" fmla="*/ 235 h 1338"/>
                  <a:gd name="T4" fmla="*/ 310 w 861"/>
                  <a:gd name="T5" fmla="*/ 171 h 1338"/>
                  <a:gd name="T6" fmla="*/ 224 w 861"/>
                  <a:gd name="T7" fmla="*/ 53 h 1338"/>
                  <a:gd name="T8" fmla="*/ 190 w 861"/>
                  <a:gd name="T9" fmla="*/ 0 h 1338"/>
                  <a:gd name="T10" fmla="*/ 0 w 861"/>
                  <a:gd name="T11" fmla="*/ 394 h 1338"/>
                  <a:gd name="T12" fmla="*/ 76 w 861"/>
                  <a:gd name="T13" fmla="*/ 492 h 1338"/>
                  <a:gd name="T14" fmla="*/ 260 w 861"/>
                  <a:gd name="T15" fmla="*/ 709 h 1338"/>
                  <a:gd name="T16" fmla="*/ 478 w 861"/>
                  <a:gd name="T17" fmla="*/ 947 h 1338"/>
                  <a:gd name="T18" fmla="*/ 726 w 861"/>
                  <a:gd name="T19" fmla="*/ 1203 h 1338"/>
                  <a:gd name="T20" fmla="*/ 861 w 861"/>
                  <a:gd name="T21" fmla="*/ 1338 h 1338"/>
                  <a:gd name="T22" fmla="*/ 757 w 861"/>
                  <a:gd name="T23" fmla="*/ 1232 h 1338"/>
                  <a:gd name="T24" fmla="*/ 567 w 861"/>
                  <a:gd name="T25" fmla="*/ 1028 h 1338"/>
                  <a:gd name="T26" fmla="*/ 398 w 861"/>
                  <a:gd name="T27" fmla="*/ 839 h 1338"/>
                  <a:gd name="T28" fmla="*/ 253 w 861"/>
                  <a:gd name="T29" fmla="*/ 666 h 1338"/>
                  <a:gd name="T30" fmla="*/ 191 w 861"/>
                  <a:gd name="T31" fmla="*/ 585 h 1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61" h="1338">
                    <a:moveTo>
                      <a:pt x="191" y="585"/>
                    </a:moveTo>
                    <a:lnTo>
                      <a:pt x="360" y="235"/>
                    </a:lnTo>
                    <a:lnTo>
                      <a:pt x="310" y="171"/>
                    </a:lnTo>
                    <a:lnTo>
                      <a:pt x="224" y="53"/>
                    </a:lnTo>
                    <a:lnTo>
                      <a:pt x="190" y="0"/>
                    </a:lnTo>
                    <a:lnTo>
                      <a:pt x="0" y="394"/>
                    </a:lnTo>
                    <a:lnTo>
                      <a:pt x="76" y="492"/>
                    </a:lnTo>
                    <a:lnTo>
                      <a:pt x="260" y="709"/>
                    </a:lnTo>
                    <a:lnTo>
                      <a:pt x="478" y="947"/>
                    </a:lnTo>
                    <a:lnTo>
                      <a:pt x="726" y="1203"/>
                    </a:lnTo>
                    <a:lnTo>
                      <a:pt x="861" y="1338"/>
                    </a:lnTo>
                    <a:lnTo>
                      <a:pt x="757" y="1232"/>
                    </a:lnTo>
                    <a:lnTo>
                      <a:pt x="567" y="1028"/>
                    </a:lnTo>
                    <a:lnTo>
                      <a:pt x="398" y="839"/>
                    </a:lnTo>
                    <a:lnTo>
                      <a:pt x="253" y="666"/>
                    </a:lnTo>
                    <a:lnTo>
                      <a:pt x="191" y="5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73">
                <a:extLst>
                  <a:ext uri="{FF2B5EF4-FFF2-40B4-BE49-F238E27FC236}">
                    <a16:creationId xmlns:a16="http://schemas.microsoft.com/office/drawing/2014/main" xmlns="" id="{5FAE602D-CC1F-40B3-8486-3758167EC3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72" y="1258"/>
                <a:ext cx="2162" cy="1943"/>
              </a:xfrm>
              <a:custGeom>
                <a:avLst/>
                <a:gdLst>
                  <a:gd name="T0" fmla="*/ 2837 w 5071"/>
                  <a:gd name="T1" fmla="*/ 4969 h 4969"/>
                  <a:gd name="T2" fmla="*/ 0 w 5071"/>
                  <a:gd name="T3" fmla="*/ 3057 h 4969"/>
                  <a:gd name="T4" fmla="*/ 2234 w 5071"/>
                  <a:gd name="T5" fmla="*/ 0 h 4969"/>
                  <a:gd name="T6" fmla="*/ 5071 w 5071"/>
                  <a:gd name="T7" fmla="*/ 1910 h 4969"/>
                  <a:gd name="T8" fmla="*/ 2837 w 5071"/>
                  <a:gd name="T9" fmla="*/ 4969 h 4969"/>
                  <a:gd name="connsiteX0" fmla="*/ 5595 w 10000"/>
                  <a:gd name="connsiteY0" fmla="*/ 11734 h 11734"/>
                  <a:gd name="connsiteX1" fmla="*/ 0 w 10000"/>
                  <a:gd name="connsiteY1" fmla="*/ 7886 h 11734"/>
                  <a:gd name="connsiteX2" fmla="*/ 5576 w 10000"/>
                  <a:gd name="connsiteY2" fmla="*/ 0 h 11734"/>
                  <a:gd name="connsiteX3" fmla="*/ 10000 w 10000"/>
                  <a:gd name="connsiteY3" fmla="*/ 5578 h 11734"/>
                  <a:gd name="connsiteX4" fmla="*/ 5595 w 10000"/>
                  <a:gd name="connsiteY4" fmla="*/ 11734 h 11734"/>
                  <a:gd name="connsiteX0" fmla="*/ 5595 w 12795"/>
                  <a:gd name="connsiteY0" fmla="*/ 11734 h 11734"/>
                  <a:gd name="connsiteX1" fmla="*/ 0 w 12795"/>
                  <a:gd name="connsiteY1" fmla="*/ 7886 h 11734"/>
                  <a:gd name="connsiteX2" fmla="*/ 5576 w 12795"/>
                  <a:gd name="connsiteY2" fmla="*/ 0 h 11734"/>
                  <a:gd name="connsiteX3" fmla="*/ 12795 w 12795"/>
                  <a:gd name="connsiteY3" fmla="*/ 452 h 11734"/>
                  <a:gd name="connsiteX4" fmla="*/ 5595 w 12795"/>
                  <a:gd name="connsiteY4" fmla="*/ 11734 h 1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95" h="11734">
                    <a:moveTo>
                      <a:pt x="5595" y="11734"/>
                    </a:moveTo>
                    <a:lnTo>
                      <a:pt x="0" y="7886"/>
                    </a:lnTo>
                    <a:lnTo>
                      <a:pt x="5576" y="0"/>
                    </a:lnTo>
                    <a:lnTo>
                      <a:pt x="12795" y="452"/>
                    </a:lnTo>
                    <a:lnTo>
                      <a:pt x="5595" y="11734"/>
                    </a:lnTo>
                    <a:close/>
                  </a:path>
                </a:pathLst>
              </a:custGeom>
              <a:solidFill>
                <a:srgbClr val="05D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78">
                <a:extLst>
                  <a:ext uri="{FF2B5EF4-FFF2-40B4-BE49-F238E27FC236}">
                    <a16:creationId xmlns:a16="http://schemas.microsoft.com/office/drawing/2014/main" xmlns="" id="{9D510838-AA09-4E07-8A2F-1C8319261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61" y="3589"/>
                <a:ext cx="2822" cy="1428"/>
              </a:xfrm>
              <a:custGeom>
                <a:avLst/>
                <a:gdLst>
                  <a:gd name="T0" fmla="*/ 6056 w 8466"/>
                  <a:gd name="T1" fmla="*/ 4284 h 4284"/>
                  <a:gd name="T2" fmla="*/ 5661 w 8466"/>
                  <a:gd name="T3" fmla="*/ 4261 h 4284"/>
                  <a:gd name="T4" fmla="*/ 5360 w 8466"/>
                  <a:gd name="T5" fmla="*/ 4222 h 4284"/>
                  <a:gd name="T6" fmla="*/ 5130 w 8466"/>
                  <a:gd name="T7" fmla="*/ 4170 h 4284"/>
                  <a:gd name="T8" fmla="*/ 4796 w 8466"/>
                  <a:gd name="T9" fmla="*/ 4051 h 4284"/>
                  <a:gd name="T10" fmla="*/ 4435 w 8466"/>
                  <a:gd name="T11" fmla="*/ 3882 h 4284"/>
                  <a:gd name="T12" fmla="*/ 3754 w 8466"/>
                  <a:gd name="T13" fmla="*/ 3488 h 4284"/>
                  <a:gd name="T14" fmla="*/ 2938 w 8466"/>
                  <a:gd name="T15" fmla="*/ 2920 h 4284"/>
                  <a:gd name="T16" fmla="*/ 2128 w 8466"/>
                  <a:gd name="T17" fmla="*/ 2280 h 4284"/>
                  <a:gd name="T18" fmla="*/ 1377 w 8466"/>
                  <a:gd name="T19" fmla="*/ 1621 h 4284"/>
                  <a:gd name="T20" fmla="*/ 734 w 8466"/>
                  <a:gd name="T21" fmla="*/ 997 h 4284"/>
                  <a:gd name="T22" fmla="*/ 246 w 8466"/>
                  <a:gd name="T23" fmla="*/ 459 h 4284"/>
                  <a:gd name="T24" fmla="*/ 15 w 8466"/>
                  <a:gd name="T25" fmla="*/ 148 h 4284"/>
                  <a:gd name="T26" fmla="*/ 0 w 8466"/>
                  <a:gd name="T27" fmla="*/ 93 h 4284"/>
                  <a:gd name="T28" fmla="*/ 28 w 8466"/>
                  <a:gd name="T29" fmla="*/ 27 h 4284"/>
                  <a:gd name="T30" fmla="*/ 61 w 8466"/>
                  <a:gd name="T31" fmla="*/ 6 h 4284"/>
                  <a:gd name="T32" fmla="*/ 134 w 8466"/>
                  <a:gd name="T33" fmla="*/ 9 h 4284"/>
                  <a:gd name="T34" fmla="*/ 176 w 8466"/>
                  <a:gd name="T35" fmla="*/ 46 h 4284"/>
                  <a:gd name="T36" fmla="*/ 402 w 8466"/>
                  <a:gd name="T37" fmla="*/ 350 h 4284"/>
                  <a:gd name="T38" fmla="*/ 878 w 8466"/>
                  <a:gd name="T39" fmla="*/ 876 h 4284"/>
                  <a:gd name="T40" fmla="*/ 1508 w 8466"/>
                  <a:gd name="T41" fmla="*/ 1489 h 4284"/>
                  <a:gd name="T42" fmla="*/ 2242 w 8466"/>
                  <a:gd name="T43" fmla="*/ 2134 h 4284"/>
                  <a:gd name="T44" fmla="*/ 3030 w 8466"/>
                  <a:gd name="T45" fmla="*/ 2761 h 4284"/>
                  <a:gd name="T46" fmla="*/ 3827 w 8466"/>
                  <a:gd name="T47" fmla="*/ 3316 h 4284"/>
                  <a:gd name="T48" fmla="*/ 4489 w 8466"/>
                  <a:gd name="T49" fmla="*/ 3701 h 4284"/>
                  <a:gd name="T50" fmla="*/ 4842 w 8466"/>
                  <a:gd name="T51" fmla="*/ 3866 h 4284"/>
                  <a:gd name="T52" fmla="*/ 5168 w 8466"/>
                  <a:gd name="T53" fmla="*/ 3982 h 4284"/>
                  <a:gd name="T54" fmla="*/ 5390 w 8466"/>
                  <a:gd name="T55" fmla="*/ 4033 h 4284"/>
                  <a:gd name="T56" fmla="*/ 5755 w 8466"/>
                  <a:gd name="T57" fmla="*/ 4078 h 4284"/>
                  <a:gd name="T58" fmla="*/ 6233 w 8466"/>
                  <a:gd name="T59" fmla="*/ 4093 h 4284"/>
                  <a:gd name="T60" fmla="*/ 6691 w 8466"/>
                  <a:gd name="T61" fmla="*/ 4067 h 4284"/>
                  <a:gd name="T62" fmla="*/ 7117 w 8466"/>
                  <a:gd name="T63" fmla="*/ 4013 h 4284"/>
                  <a:gd name="T64" fmla="*/ 7759 w 8466"/>
                  <a:gd name="T65" fmla="*/ 3878 h 4284"/>
                  <a:gd name="T66" fmla="*/ 8263 w 8466"/>
                  <a:gd name="T67" fmla="*/ 3724 h 4284"/>
                  <a:gd name="T68" fmla="*/ 8356 w 8466"/>
                  <a:gd name="T69" fmla="*/ 3693 h 4284"/>
                  <a:gd name="T70" fmla="*/ 8427 w 8466"/>
                  <a:gd name="T71" fmla="*/ 3708 h 4284"/>
                  <a:gd name="T72" fmla="*/ 8460 w 8466"/>
                  <a:gd name="T73" fmla="*/ 3754 h 4284"/>
                  <a:gd name="T74" fmla="*/ 8463 w 8466"/>
                  <a:gd name="T75" fmla="*/ 3810 h 4284"/>
                  <a:gd name="T76" fmla="*/ 8422 w 8466"/>
                  <a:gd name="T77" fmla="*/ 3869 h 4284"/>
                  <a:gd name="T78" fmla="*/ 8273 w 8466"/>
                  <a:gd name="T79" fmla="*/ 3924 h 4284"/>
                  <a:gd name="T80" fmla="*/ 7703 w 8466"/>
                  <a:gd name="T81" fmla="*/ 4089 h 4284"/>
                  <a:gd name="T82" fmla="*/ 7078 w 8466"/>
                  <a:gd name="T83" fmla="*/ 4212 h 4284"/>
                  <a:gd name="T84" fmla="*/ 6347 w 8466"/>
                  <a:gd name="T85" fmla="*/ 4282 h 4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466" h="4284">
                    <a:moveTo>
                      <a:pt x="6154" y="4284"/>
                    </a:moveTo>
                    <a:lnTo>
                      <a:pt x="6056" y="4284"/>
                    </a:lnTo>
                    <a:lnTo>
                      <a:pt x="5859" y="4276"/>
                    </a:lnTo>
                    <a:lnTo>
                      <a:pt x="5661" y="4261"/>
                    </a:lnTo>
                    <a:lnTo>
                      <a:pt x="5460" y="4238"/>
                    </a:lnTo>
                    <a:lnTo>
                      <a:pt x="5360" y="4222"/>
                    </a:lnTo>
                    <a:lnTo>
                      <a:pt x="5285" y="4209"/>
                    </a:lnTo>
                    <a:lnTo>
                      <a:pt x="5130" y="4170"/>
                    </a:lnTo>
                    <a:lnTo>
                      <a:pt x="4967" y="4117"/>
                    </a:lnTo>
                    <a:lnTo>
                      <a:pt x="4796" y="4051"/>
                    </a:lnTo>
                    <a:lnTo>
                      <a:pt x="4619" y="3972"/>
                    </a:lnTo>
                    <a:lnTo>
                      <a:pt x="4435" y="3882"/>
                    </a:lnTo>
                    <a:lnTo>
                      <a:pt x="4150" y="3729"/>
                    </a:lnTo>
                    <a:lnTo>
                      <a:pt x="3754" y="3488"/>
                    </a:lnTo>
                    <a:lnTo>
                      <a:pt x="3348" y="3217"/>
                    </a:lnTo>
                    <a:lnTo>
                      <a:pt x="2938" y="2920"/>
                    </a:lnTo>
                    <a:lnTo>
                      <a:pt x="2530" y="2606"/>
                    </a:lnTo>
                    <a:lnTo>
                      <a:pt x="2128" y="2280"/>
                    </a:lnTo>
                    <a:lnTo>
                      <a:pt x="1743" y="1950"/>
                    </a:lnTo>
                    <a:lnTo>
                      <a:pt x="1377" y="1621"/>
                    </a:lnTo>
                    <a:lnTo>
                      <a:pt x="1039" y="1301"/>
                    </a:lnTo>
                    <a:lnTo>
                      <a:pt x="734" y="997"/>
                    </a:lnTo>
                    <a:lnTo>
                      <a:pt x="467" y="713"/>
                    </a:lnTo>
                    <a:lnTo>
                      <a:pt x="246" y="459"/>
                    </a:lnTo>
                    <a:lnTo>
                      <a:pt x="76" y="240"/>
                    </a:lnTo>
                    <a:lnTo>
                      <a:pt x="15" y="148"/>
                    </a:lnTo>
                    <a:lnTo>
                      <a:pt x="5" y="131"/>
                    </a:lnTo>
                    <a:lnTo>
                      <a:pt x="0" y="93"/>
                    </a:lnTo>
                    <a:lnTo>
                      <a:pt x="8" y="57"/>
                    </a:lnTo>
                    <a:lnTo>
                      <a:pt x="28" y="27"/>
                    </a:lnTo>
                    <a:lnTo>
                      <a:pt x="44" y="16"/>
                    </a:lnTo>
                    <a:lnTo>
                      <a:pt x="61" y="6"/>
                    </a:lnTo>
                    <a:lnTo>
                      <a:pt x="99" y="0"/>
                    </a:lnTo>
                    <a:lnTo>
                      <a:pt x="134" y="9"/>
                    </a:lnTo>
                    <a:lnTo>
                      <a:pt x="164" y="30"/>
                    </a:lnTo>
                    <a:lnTo>
                      <a:pt x="176" y="46"/>
                    </a:lnTo>
                    <a:lnTo>
                      <a:pt x="236" y="136"/>
                    </a:lnTo>
                    <a:lnTo>
                      <a:pt x="402" y="350"/>
                    </a:lnTo>
                    <a:lnTo>
                      <a:pt x="619" y="599"/>
                    </a:lnTo>
                    <a:lnTo>
                      <a:pt x="878" y="876"/>
                    </a:lnTo>
                    <a:lnTo>
                      <a:pt x="1178" y="1175"/>
                    </a:lnTo>
                    <a:lnTo>
                      <a:pt x="1508" y="1489"/>
                    </a:lnTo>
                    <a:lnTo>
                      <a:pt x="1865" y="1810"/>
                    </a:lnTo>
                    <a:lnTo>
                      <a:pt x="2242" y="2134"/>
                    </a:lnTo>
                    <a:lnTo>
                      <a:pt x="2632" y="2452"/>
                    </a:lnTo>
                    <a:lnTo>
                      <a:pt x="3030" y="2761"/>
                    </a:lnTo>
                    <a:lnTo>
                      <a:pt x="3430" y="3050"/>
                    </a:lnTo>
                    <a:lnTo>
                      <a:pt x="3827" y="3316"/>
                    </a:lnTo>
                    <a:lnTo>
                      <a:pt x="4211" y="3551"/>
                    </a:lnTo>
                    <a:lnTo>
                      <a:pt x="4489" y="3701"/>
                    </a:lnTo>
                    <a:lnTo>
                      <a:pt x="4669" y="3789"/>
                    </a:lnTo>
                    <a:lnTo>
                      <a:pt x="4842" y="3866"/>
                    </a:lnTo>
                    <a:lnTo>
                      <a:pt x="5008" y="3931"/>
                    </a:lnTo>
                    <a:lnTo>
                      <a:pt x="5168" y="3982"/>
                    </a:lnTo>
                    <a:lnTo>
                      <a:pt x="5318" y="4020"/>
                    </a:lnTo>
                    <a:lnTo>
                      <a:pt x="5390" y="4033"/>
                    </a:lnTo>
                    <a:lnTo>
                      <a:pt x="5512" y="4051"/>
                    </a:lnTo>
                    <a:lnTo>
                      <a:pt x="5755" y="4078"/>
                    </a:lnTo>
                    <a:lnTo>
                      <a:pt x="5996" y="4091"/>
                    </a:lnTo>
                    <a:lnTo>
                      <a:pt x="6233" y="4093"/>
                    </a:lnTo>
                    <a:lnTo>
                      <a:pt x="6465" y="4084"/>
                    </a:lnTo>
                    <a:lnTo>
                      <a:pt x="6691" y="4067"/>
                    </a:lnTo>
                    <a:lnTo>
                      <a:pt x="6908" y="4043"/>
                    </a:lnTo>
                    <a:lnTo>
                      <a:pt x="7117" y="4013"/>
                    </a:lnTo>
                    <a:lnTo>
                      <a:pt x="7411" y="3958"/>
                    </a:lnTo>
                    <a:lnTo>
                      <a:pt x="7759" y="3878"/>
                    </a:lnTo>
                    <a:lnTo>
                      <a:pt x="8046" y="3796"/>
                    </a:lnTo>
                    <a:lnTo>
                      <a:pt x="8263" y="3724"/>
                    </a:lnTo>
                    <a:lnTo>
                      <a:pt x="8337" y="3697"/>
                    </a:lnTo>
                    <a:lnTo>
                      <a:pt x="8356" y="3693"/>
                    </a:lnTo>
                    <a:lnTo>
                      <a:pt x="8393" y="3694"/>
                    </a:lnTo>
                    <a:lnTo>
                      <a:pt x="8427" y="3708"/>
                    </a:lnTo>
                    <a:lnTo>
                      <a:pt x="8452" y="3736"/>
                    </a:lnTo>
                    <a:lnTo>
                      <a:pt x="8460" y="3754"/>
                    </a:lnTo>
                    <a:lnTo>
                      <a:pt x="8466" y="3773"/>
                    </a:lnTo>
                    <a:lnTo>
                      <a:pt x="8463" y="3810"/>
                    </a:lnTo>
                    <a:lnTo>
                      <a:pt x="8449" y="3843"/>
                    </a:lnTo>
                    <a:lnTo>
                      <a:pt x="8422" y="3869"/>
                    </a:lnTo>
                    <a:lnTo>
                      <a:pt x="8403" y="3876"/>
                    </a:lnTo>
                    <a:lnTo>
                      <a:pt x="8273" y="3924"/>
                    </a:lnTo>
                    <a:lnTo>
                      <a:pt x="7962" y="4020"/>
                    </a:lnTo>
                    <a:lnTo>
                      <a:pt x="7703" y="4089"/>
                    </a:lnTo>
                    <a:lnTo>
                      <a:pt x="7407" y="4154"/>
                    </a:lnTo>
                    <a:lnTo>
                      <a:pt x="7078" y="4212"/>
                    </a:lnTo>
                    <a:lnTo>
                      <a:pt x="6724" y="4256"/>
                    </a:lnTo>
                    <a:lnTo>
                      <a:pt x="6347" y="4282"/>
                    </a:lnTo>
                    <a:lnTo>
                      <a:pt x="6154" y="428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79">
                <a:extLst>
                  <a:ext uri="{FF2B5EF4-FFF2-40B4-BE49-F238E27FC236}">
                    <a16:creationId xmlns:a16="http://schemas.microsoft.com/office/drawing/2014/main" xmlns="" id="{3F168F59-7A0C-4A30-8409-12D7D725E0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24" y="3720"/>
                <a:ext cx="2885" cy="1424"/>
              </a:xfrm>
              <a:custGeom>
                <a:avLst/>
                <a:gdLst>
                  <a:gd name="T0" fmla="*/ 6241 w 8656"/>
                  <a:gd name="T1" fmla="*/ 4271 h 4271"/>
                  <a:gd name="T2" fmla="*/ 5813 w 8656"/>
                  <a:gd name="T3" fmla="*/ 4247 h 4271"/>
                  <a:gd name="T4" fmla="*/ 5488 w 8656"/>
                  <a:gd name="T5" fmla="*/ 4204 h 4271"/>
                  <a:gd name="T6" fmla="*/ 5262 w 8656"/>
                  <a:gd name="T7" fmla="*/ 4153 h 4271"/>
                  <a:gd name="T8" fmla="*/ 4933 w 8656"/>
                  <a:gd name="T9" fmla="*/ 4043 h 4271"/>
                  <a:gd name="T10" fmla="*/ 4581 w 8656"/>
                  <a:gd name="T11" fmla="*/ 3885 h 4271"/>
                  <a:gd name="T12" fmla="*/ 3917 w 8656"/>
                  <a:gd name="T13" fmla="*/ 3520 h 4271"/>
                  <a:gd name="T14" fmla="*/ 3120 w 8656"/>
                  <a:gd name="T15" fmla="*/ 2988 h 4271"/>
                  <a:gd name="T16" fmla="*/ 2320 w 8656"/>
                  <a:gd name="T17" fmla="*/ 2378 h 4271"/>
                  <a:gd name="T18" fmla="*/ 1562 w 8656"/>
                  <a:gd name="T19" fmla="*/ 1736 h 4271"/>
                  <a:gd name="T20" fmla="*/ 883 w 8656"/>
                  <a:gd name="T21" fmla="*/ 1103 h 4271"/>
                  <a:gd name="T22" fmla="*/ 329 w 8656"/>
                  <a:gd name="T23" fmla="*/ 525 h 4271"/>
                  <a:gd name="T24" fmla="*/ 20 w 8656"/>
                  <a:gd name="T25" fmla="*/ 154 h 4271"/>
                  <a:gd name="T26" fmla="*/ 0 w 8656"/>
                  <a:gd name="T27" fmla="*/ 102 h 4271"/>
                  <a:gd name="T28" fmla="*/ 23 w 8656"/>
                  <a:gd name="T29" fmla="*/ 33 h 4271"/>
                  <a:gd name="T30" fmla="*/ 55 w 8656"/>
                  <a:gd name="T31" fmla="*/ 9 h 4271"/>
                  <a:gd name="T32" fmla="*/ 128 w 8656"/>
                  <a:gd name="T33" fmla="*/ 5 h 4271"/>
                  <a:gd name="T34" fmla="*/ 172 w 8656"/>
                  <a:gd name="T35" fmla="*/ 38 h 4271"/>
                  <a:gd name="T36" fmla="*/ 475 w 8656"/>
                  <a:gd name="T37" fmla="*/ 403 h 4271"/>
                  <a:gd name="T38" fmla="*/ 1020 w 8656"/>
                  <a:gd name="T39" fmla="*/ 971 h 4271"/>
                  <a:gd name="T40" fmla="*/ 1683 w 8656"/>
                  <a:gd name="T41" fmla="*/ 1592 h 4271"/>
                  <a:gd name="T42" fmla="*/ 2426 w 8656"/>
                  <a:gd name="T43" fmla="*/ 2225 h 4271"/>
                  <a:gd name="T44" fmla="*/ 3209 w 8656"/>
                  <a:gd name="T45" fmla="*/ 2823 h 4271"/>
                  <a:gd name="T46" fmla="*/ 3987 w 8656"/>
                  <a:gd name="T47" fmla="*/ 3345 h 4271"/>
                  <a:gd name="T48" fmla="*/ 4635 w 8656"/>
                  <a:gd name="T49" fmla="*/ 3703 h 4271"/>
                  <a:gd name="T50" fmla="*/ 4979 w 8656"/>
                  <a:gd name="T51" fmla="*/ 3858 h 4271"/>
                  <a:gd name="T52" fmla="*/ 5299 w 8656"/>
                  <a:gd name="T53" fmla="*/ 3967 h 4271"/>
                  <a:gd name="T54" fmla="*/ 5520 w 8656"/>
                  <a:gd name="T55" fmla="*/ 4016 h 4271"/>
                  <a:gd name="T56" fmla="*/ 5879 w 8656"/>
                  <a:gd name="T57" fmla="*/ 4062 h 4271"/>
                  <a:gd name="T58" fmla="*/ 6350 w 8656"/>
                  <a:gd name="T59" fmla="*/ 4082 h 4271"/>
                  <a:gd name="T60" fmla="*/ 6803 w 8656"/>
                  <a:gd name="T61" fmla="*/ 4063 h 4271"/>
                  <a:gd name="T62" fmla="*/ 7524 w 8656"/>
                  <a:gd name="T63" fmla="*/ 3970 h 4271"/>
                  <a:gd name="T64" fmla="*/ 8187 w 8656"/>
                  <a:gd name="T65" fmla="*/ 3815 h 4271"/>
                  <a:gd name="T66" fmla="*/ 8530 w 8656"/>
                  <a:gd name="T67" fmla="*/ 3707 h 4271"/>
                  <a:gd name="T68" fmla="*/ 8586 w 8656"/>
                  <a:gd name="T69" fmla="*/ 3706 h 4271"/>
                  <a:gd name="T70" fmla="*/ 8643 w 8656"/>
                  <a:gd name="T71" fmla="*/ 3749 h 4271"/>
                  <a:gd name="T72" fmla="*/ 8656 w 8656"/>
                  <a:gd name="T73" fmla="*/ 3786 h 4271"/>
                  <a:gd name="T74" fmla="*/ 8637 w 8656"/>
                  <a:gd name="T75" fmla="*/ 3857 h 4271"/>
                  <a:gd name="T76" fmla="*/ 8592 w 8656"/>
                  <a:gd name="T77" fmla="*/ 3890 h 4271"/>
                  <a:gd name="T78" fmla="*/ 8103 w 8656"/>
                  <a:gd name="T79" fmla="*/ 4036 h 4271"/>
                  <a:gd name="T80" fmla="*/ 7549 w 8656"/>
                  <a:gd name="T81" fmla="*/ 4159 h 4271"/>
                  <a:gd name="T82" fmla="*/ 6890 w 8656"/>
                  <a:gd name="T83" fmla="*/ 4248 h 4271"/>
                  <a:gd name="T84" fmla="*/ 6345 w 8656"/>
                  <a:gd name="T85" fmla="*/ 4271 h 4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656" h="4271">
                    <a:moveTo>
                      <a:pt x="6345" y="4271"/>
                    </a:moveTo>
                    <a:lnTo>
                      <a:pt x="6241" y="4271"/>
                    </a:lnTo>
                    <a:lnTo>
                      <a:pt x="6028" y="4264"/>
                    </a:lnTo>
                    <a:lnTo>
                      <a:pt x="5813" y="4247"/>
                    </a:lnTo>
                    <a:lnTo>
                      <a:pt x="5597" y="4221"/>
                    </a:lnTo>
                    <a:lnTo>
                      <a:pt x="5488" y="4204"/>
                    </a:lnTo>
                    <a:lnTo>
                      <a:pt x="5415" y="4191"/>
                    </a:lnTo>
                    <a:lnTo>
                      <a:pt x="5262" y="4153"/>
                    </a:lnTo>
                    <a:lnTo>
                      <a:pt x="5101" y="4105"/>
                    </a:lnTo>
                    <a:lnTo>
                      <a:pt x="4933" y="4043"/>
                    </a:lnTo>
                    <a:lnTo>
                      <a:pt x="4760" y="3970"/>
                    </a:lnTo>
                    <a:lnTo>
                      <a:pt x="4581" y="3885"/>
                    </a:lnTo>
                    <a:lnTo>
                      <a:pt x="4302" y="3743"/>
                    </a:lnTo>
                    <a:lnTo>
                      <a:pt x="3917" y="3520"/>
                    </a:lnTo>
                    <a:lnTo>
                      <a:pt x="3521" y="3266"/>
                    </a:lnTo>
                    <a:lnTo>
                      <a:pt x="3120" y="2988"/>
                    </a:lnTo>
                    <a:lnTo>
                      <a:pt x="2718" y="2691"/>
                    </a:lnTo>
                    <a:lnTo>
                      <a:pt x="2320" y="2378"/>
                    </a:lnTo>
                    <a:lnTo>
                      <a:pt x="1933" y="2058"/>
                    </a:lnTo>
                    <a:lnTo>
                      <a:pt x="1562" y="1736"/>
                    </a:lnTo>
                    <a:lnTo>
                      <a:pt x="1209" y="1416"/>
                    </a:lnTo>
                    <a:lnTo>
                      <a:pt x="883" y="1103"/>
                    </a:lnTo>
                    <a:lnTo>
                      <a:pt x="588" y="805"/>
                    </a:lnTo>
                    <a:lnTo>
                      <a:pt x="329" y="525"/>
                    </a:lnTo>
                    <a:lnTo>
                      <a:pt x="111" y="270"/>
                    </a:lnTo>
                    <a:lnTo>
                      <a:pt x="20" y="154"/>
                    </a:lnTo>
                    <a:lnTo>
                      <a:pt x="9" y="138"/>
                    </a:lnTo>
                    <a:lnTo>
                      <a:pt x="0" y="102"/>
                    </a:lnTo>
                    <a:lnTo>
                      <a:pt x="5" y="65"/>
                    </a:lnTo>
                    <a:lnTo>
                      <a:pt x="23" y="33"/>
                    </a:lnTo>
                    <a:lnTo>
                      <a:pt x="39" y="20"/>
                    </a:lnTo>
                    <a:lnTo>
                      <a:pt x="55" y="9"/>
                    </a:lnTo>
                    <a:lnTo>
                      <a:pt x="91" y="0"/>
                    </a:lnTo>
                    <a:lnTo>
                      <a:pt x="128" y="5"/>
                    </a:lnTo>
                    <a:lnTo>
                      <a:pt x="160" y="23"/>
                    </a:lnTo>
                    <a:lnTo>
                      <a:pt x="172" y="38"/>
                    </a:lnTo>
                    <a:lnTo>
                      <a:pt x="261" y="152"/>
                    </a:lnTo>
                    <a:lnTo>
                      <a:pt x="475" y="403"/>
                    </a:lnTo>
                    <a:lnTo>
                      <a:pt x="730" y="677"/>
                    </a:lnTo>
                    <a:lnTo>
                      <a:pt x="1020" y="971"/>
                    </a:lnTo>
                    <a:lnTo>
                      <a:pt x="1338" y="1278"/>
                    </a:lnTo>
                    <a:lnTo>
                      <a:pt x="1683" y="1592"/>
                    </a:lnTo>
                    <a:lnTo>
                      <a:pt x="2047" y="1911"/>
                    </a:lnTo>
                    <a:lnTo>
                      <a:pt x="2426" y="2225"/>
                    </a:lnTo>
                    <a:lnTo>
                      <a:pt x="2814" y="2530"/>
                    </a:lnTo>
                    <a:lnTo>
                      <a:pt x="3209" y="2823"/>
                    </a:lnTo>
                    <a:lnTo>
                      <a:pt x="3600" y="3095"/>
                    </a:lnTo>
                    <a:lnTo>
                      <a:pt x="3987" y="3345"/>
                    </a:lnTo>
                    <a:lnTo>
                      <a:pt x="4364" y="3564"/>
                    </a:lnTo>
                    <a:lnTo>
                      <a:pt x="4635" y="3703"/>
                    </a:lnTo>
                    <a:lnTo>
                      <a:pt x="4810" y="3786"/>
                    </a:lnTo>
                    <a:lnTo>
                      <a:pt x="4979" y="3858"/>
                    </a:lnTo>
                    <a:lnTo>
                      <a:pt x="5143" y="3918"/>
                    </a:lnTo>
                    <a:lnTo>
                      <a:pt x="5299" y="3967"/>
                    </a:lnTo>
                    <a:lnTo>
                      <a:pt x="5448" y="4003"/>
                    </a:lnTo>
                    <a:lnTo>
                      <a:pt x="5520" y="4016"/>
                    </a:lnTo>
                    <a:lnTo>
                      <a:pt x="5640" y="4034"/>
                    </a:lnTo>
                    <a:lnTo>
                      <a:pt x="5879" y="4062"/>
                    </a:lnTo>
                    <a:lnTo>
                      <a:pt x="6116" y="4076"/>
                    </a:lnTo>
                    <a:lnTo>
                      <a:pt x="6350" y="4082"/>
                    </a:lnTo>
                    <a:lnTo>
                      <a:pt x="6579" y="4076"/>
                    </a:lnTo>
                    <a:lnTo>
                      <a:pt x="6803" y="4063"/>
                    </a:lnTo>
                    <a:lnTo>
                      <a:pt x="7125" y="4032"/>
                    </a:lnTo>
                    <a:lnTo>
                      <a:pt x="7524" y="3970"/>
                    </a:lnTo>
                    <a:lnTo>
                      <a:pt x="7881" y="3894"/>
                    </a:lnTo>
                    <a:lnTo>
                      <a:pt x="8187" y="3815"/>
                    </a:lnTo>
                    <a:lnTo>
                      <a:pt x="8434" y="3740"/>
                    </a:lnTo>
                    <a:lnTo>
                      <a:pt x="8530" y="3707"/>
                    </a:lnTo>
                    <a:lnTo>
                      <a:pt x="8549" y="3703"/>
                    </a:lnTo>
                    <a:lnTo>
                      <a:pt x="8586" y="3706"/>
                    </a:lnTo>
                    <a:lnTo>
                      <a:pt x="8619" y="3722"/>
                    </a:lnTo>
                    <a:lnTo>
                      <a:pt x="8643" y="3749"/>
                    </a:lnTo>
                    <a:lnTo>
                      <a:pt x="8650" y="3768"/>
                    </a:lnTo>
                    <a:lnTo>
                      <a:pt x="8656" y="3786"/>
                    </a:lnTo>
                    <a:lnTo>
                      <a:pt x="8653" y="3824"/>
                    </a:lnTo>
                    <a:lnTo>
                      <a:pt x="8637" y="3857"/>
                    </a:lnTo>
                    <a:lnTo>
                      <a:pt x="8609" y="3881"/>
                    </a:lnTo>
                    <a:lnTo>
                      <a:pt x="8592" y="3890"/>
                    </a:lnTo>
                    <a:lnTo>
                      <a:pt x="8433" y="3941"/>
                    </a:lnTo>
                    <a:lnTo>
                      <a:pt x="8103" y="4036"/>
                    </a:lnTo>
                    <a:lnTo>
                      <a:pt x="7842" y="4099"/>
                    </a:lnTo>
                    <a:lnTo>
                      <a:pt x="7549" y="4159"/>
                    </a:lnTo>
                    <a:lnTo>
                      <a:pt x="7231" y="4209"/>
                    </a:lnTo>
                    <a:lnTo>
                      <a:pt x="6890" y="4248"/>
                    </a:lnTo>
                    <a:lnTo>
                      <a:pt x="6532" y="4270"/>
                    </a:lnTo>
                    <a:lnTo>
                      <a:pt x="6345" y="427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80">
                <a:extLst>
                  <a:ext uri="{FF2B5EF4-FFF2-40B4-BE49-F238E27FC236}">
                    <a16:creationId xmlns:a16="http://schemas.microsoft.com/office/drawing/2014/main" xmlns="" id="{3BC32348-800E-4266-B819-31F1D62A4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24" y="3589"/>
                <a:ext cx="126" cy="195"/>
              </a:xfrm>
              <a:custGeom>
                <a:avLst/>
                <a:gdLst>
                  <a:gd name="T0" fmla="*/ 94 w 378"/>
                  <a:gd name="T1" fmla="*/ 584 h 584"/>
                  <a:gd name="T2" fmla="*/ 73 w 378"/>
                  <a:gd name="T3" fmla="*/ 583 h 584"/>
                  <a:gd name="T4" fmla="*/ 53 w 378"/>
                  <a:gd name="T5" fmla="*/ 576 h 584"/>
                  <a:gd name="T6" fmla="*/ 36 w 378"/>
                  <a:gd name="T7" fmla="*/ 566 h 584"/>
                  <a:gd name="T8" fmla="*/ 11 w 378"/>
                  <a:gd name="T9" fmla="*/ 538 h 584"/>
                  <a:gd name="T10" fmla="*/ 0 w 378"/>
                  <a:gd name="T11" fmla="*/ 502 h 584"/>
                  <a:gd name="T12" fmla="*/ 1 w 378"/>
                  <a:gd name="T13" fmla="*/ 465 h 584"/>
                  <a:gd name="T14" fmla="*/ 8 w 378"/>
                  <a:gd name="T15" fmla="*/ 448 h 584"/>
                  <a:gd name="T16" fmla="*/ 198 w 378"/>
                  <a:gd name="T17" fmla="*/ 54 h 584"/>
                  <a:gd name="T18" fmla="*/ 208 w 378"/>
                  <a:gd name="T19" fmla="*/ 36 h 584"/>
                  <a:gd name="T20" fmla="*/ 235 w 378"/>
                  <a:gd name="T21" fmla="*/ 12 h 584"/>
                  <a:gd name="T22" fmla="*/ 269 w 378"/>
                  <a:gd name="T23" fmla="*/ 0 h 584"/>
                  <a:gd name="T24" fmla="*/ 307 w 378"/>
                  <a:gd name="T25" fmla="*/ 2 h 584"/>
                  <a:gd name="T26" fmla="*/ 325 w 378"/>
                  <a:gd name="T27" fmla="*/ 9 h 584"/>
                  <a:gd name="T28" fmla="*/ 342 w 378"/>
                  <a:gd name="T29" fmla="*/ 19 h 584"/>
                  <a:gd name="T30" fmla="*/ 367 w 378"/>
                  <a:gd name="T31" fmla="*/ 46 h 584"/>
                  <a:gd name="T32" fmla="*/ 378 w 378"/>
                  <a:gd name="T33" fmla="*/ 82 h 584"/>
                  <a:gd name="T34" fmla="*/ 377 w 378"/>
                  <a:gd name="T35" fmla="*/ 118 h 584"/>
                  <a:gd name="T36" fmla="*/ 370 w 378"/>
                  <a:gd name="T37" fmla="*/ 137 h 584"/>
                  <a:gd name="T38" fmla="*/ 180 w 378"/>
                  <a:gd name="T39" fmla="*/ 531 h 584"/>
                  <a:gd name="T40" fmla="*/ 173 w 378"/>
                  <a:gd name="T41" fmla="*/ 543 h 584"/>
                  <a:gd name="T42" fmla="*/ 156 w 378"/>
                  <a:gd name="T43" fmla="*/ 563 h 584"/>
                  <a:gd name="T44" fmla="*/ 133 w 378"/>
                  <a:gd name="T45" fmla="*/ 577 h 584"/>
                  <a:gd name="T46" fmla="*/ 107 w 378"/>
                  <a:gd name="T47" fmla="*/ 584 h 584"/>
                  <a:gd name="T48" fmla="*/ 94 w 378"/>
                  <a:gd name="T49" fmla="*/ 584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78" h="584">
                    <a:moveTo>
                      <a:pt x="94" y="584"/>
                    </a:moveTo>
                    <a:lnTo>
                      <a:pt x="73" y="583"/>
                    </a:lnTo>
                    <a:lnTo>
                      <a:pt x="53" y="576"/>
                    </a:lnTo>
                    <a:lnTo>
                      <a:pt x="36" y="566"/>
                    </a:lnTo>
                    <a:lnTo>
                      <a:pt x="11" y="538"/>
                    </a:lnTo>
                    <a:lnTo>
                      <a:pt x="0" y="502"/>
                    </a:lnTo>
                    <a:lnTo>
                      <a:pt x="1" y="465"/>
                    </a:lnTo>
                    <a:lnTo>
                      <a:pt x="8" y="448"/>
                    </a:lnTo>
                    <a:lnTo>
                      <a:pt x="198" y="54"/>
                    </a:lnTo>
                    <a:lnTo>
                      <a:pt x="208" y="36"/>
                    </a:lnTo>
                    <a:lnTo>
                      <a:pt x="235" y="12"/>
                    </a:lnTo>
                    <a:lnTo>
                      <a:pt x="269" y="0"/>
                    </a:lnTo>
                    <a:lnTo>
                      <a:pt x="307" y="2"/>
                    </a:lnTo>
                    <a:lnTo>
                      <a:pt x="325" y="9"/>
                    </a:lnTo>
                    <a:lnTo>
                      <a:pt x="342" y="19"/>
                    </a:lnTo>
                    <a:lnTo>
                      <a:pt x="367" y="46"/>
                    </a:lnTo>
                    <a:lnTo>
                      <a:pt x="378" y="82"/>
                    </a:lnTo>
                    <a:lnTo>
                      <a:pt x="377" y="118"/>
                    </a:lnTo>
                    <a:lnTo>
                      <a:pt x="370" y="137"/>
                    </a:lnTo>
                    <a:lnTo>
                      <a:pt x="180" y="531"/>
                    </a:lnTo>
                    <a:lnTo>
                      <a:pt x="173" y="543"/>
                    </a:lnTo>
                    <a:lnTo>
                      <a:pt x="156" y="563"/>
                    </a:lnTo>
                    <a:lnTo>
                      <a:pt x="133" y="577"/>
                    </a:lnTo>
                    <a:lnTo>
                      <a:pt x="107" y="584"/>
                    </a:lnTo>
                    <a:lnTo>
                      <a:pt x="94" y="58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81">
                <a:extLst>
                  <a:ext uri="{FF2B5EF4-FFF2-40B4-BE49-F238E27FC236}">
                    <a16:creationId xmlns:a16="http://schemas.microsoft.com/office/drawing/2014/main" xmlns="" id="{E46B741A-9046-4D5E-958A-42F8893F18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42" y="2911"/>
                <a:ext cx="1529" cy="682"/>
              </a:xfrm>
              <a:custGeom>
                <a:avLst/>
                <a:gdLst>
                  <a:gd name="T0" fmla="*/ 84 w 4586"/>
                  <a:gd name="T1" fmla="*/ 2045 h 2046"/>
                  <a:gd name="T2" fmla="*/ 46 w 4586"/>
                  <a:gd name="T3" fmla="*/ 2032 h 2046"/>
                  <a:gd name="T4" fmla="*/ 9 w 4586"/>
                  <a:gd name="T5" fmla="*/ 1989 h 2046"/>
                  <a:gd name="T6" fmla="*/ 6 w 4586"/>
                  <a:gd name="T7" fmla="*/ 1917 h 2046"/>
                  <a:gd name="T8" fmla="*/ 101 w 4586"/>
                  <a:gd name="T9" fmla="*/ 1765 h 2046"/>
                  <a:gd name="T10" fmla="*/ 426 w 4586"/>
                  <a:gd name="T11" fmla="*/ 1293 h 2046"/>
                  <a:gd name="T12" fmla="*/ 729 w 4586"/>
                  <a:gd name="T13" fmla="*/ 910 h 2046"/>
                  <a:gd name="T14" fmla="*/ 1067 w 4586"/>
                  <a:gd name="T15" fmla="*/ 543 h 2046"/>
                  <a:gd name="T16" fmla="*/ 1487 w 4586"/>
                  <a:gd name="T17" fmla="*/ 182 h 2046"/>
                  <a:gd name="T18" fmla="*/ 1724 w 4586"/>
                  <a:gd name="T19" fmla="*/ 33 h 2046"/>
                  <a:gd name="T20" fmla="*/ 1756 w 4586"/>
                  <a:gd name="T21" fmla="*/ 17 h 2046"/>
                  <a:gd name="T22" fmla="*/ 1792 w 4586"/>
                  <a:gd name="T23" fmla="*/ 5 h 2046"/>
                  <a:gd name="T24" fmla="*/ 1900 w 4586"/>
                  <a:gd name="T25" fmla="*/ 7 h 2046"/>
                  <a:gd name="T26" fmla="*/ 1949 w 4586"/>
                  <a:gd name="T27" fmla="*/ 30 h 2046"/>
                  <a:gd name="T28" fmla="*/ 2016 w 4586"/>
                  <a:gd name="T29" fmla="*/ 93 h 2046"/>
                  <a:gd name="T30" fmla="*/ 2079 w 4586"/>
                  <a:gd name="T31" fmla="*/ 210 h 2046"/>
                  <a:gd name="T32" fmla="*/ 2139 w 4586"/>
                  <a:gd name="T33" fmla="*/ 400 h 2046"/>
                  <a:gd name="T34" fmla="*/ 2240 w 4586"/>
                  <a:gd name="T35" fmla="*/ 699 h 2046"/>
                  <a:gd name="T36" fmla="*/ 2371 w 4586"/>
                  <a:gd name="T37" fmla="*/ 945 h 2046"/>
                  <a:gd name="T38" fmla="*/ 2551 w 4586"/>
                  <a:gd name="T39" fmla="*/ 1137 h 2046"/>
                  <a:gd name="T40" fmla="*/ 2687 w 4586"/>
                  <a:gd name="T41" fmla="*/ 1230 h 2046"/>
                  <a:gd name="T42" fmla="*/ 2807 w 4586"/>
                  <a:gd name="T43" fmla="*/ 1287 h 2046"/>
                  <a:gd name="T44" fmla="*/ 3154 w 4586"/>
                  <a:gd name="T45" fmla="*/ 1408 h 2046"/>
                  <a:gd name="T46" fmla="*/ 3609 w 4586"/>
                  <a:gd name="T47" fmla="*/ 1510 h 2046"/>
                  <a:gd name="T48" fmla="*/ 4033 w 4586"/>
                  <a:gd name="T49" fmla="*/ 1558 h 2046"/>
                  <a:gd name="T50" fmla="*/ 4489 w 4586"/>
                  <a:gd name="T51" fmla="*/ 1567 h 2046"/>
                  <a:gd name="T52" fmla="*/ 4543 w 4586"/>
                  <a:gd name="T53" fmla="*/ 1583 h 2046"/>
                  <a:gd name="T54" fmla="*/ 4585 w 4586"/>
                  <a:gd name="T55" fmla="*/ 1642 h 2046"/>
                  <a:gd name="T56" fmla="*/ 4586 w 4586"/>
                  <a:gd name="T57" fmla="*/ 1680 h 2046"/>
                  <a:gd name="T58" fmla="*/ 4548 w 4586"/>
                  <a:gd name="T59" fmla="*/ 1742 h 2046"/>
                  <a:gd name="T60" fmla="*/ 4493 w 4586"/>
                  <a:gd name="T61" fmla="*/ 1759 h 2046"/>
                  <a:gd name="T62" fmla="*/ 4221 w 4586"/>
                  <a:gd name="T63" fmla="*/ 1758 h 2046"/>
                  <a:gd name="T64" fmla="*/ 3801 w 4586"/>
                  <a:gd name="T65" fmla="*/ 1729 h 2046"/>
                  <a:gd name="T66" fmla="*/ 3339 w 4586"/>
                  <a:gd name="T67" fmla="*/ 1652 h 2046"/>
                  <a:gd name="T68" fmla="*/ 2856 w 4586"/>
                  <a:gd name="T69" fmla="*/ 1512 h 2046"/>
                  <a:gd name="T70" fmla="*/ 2685 w 4586"/>
                  <a:gd name="T71" fmla="*/ 1444 h 2046"/>
                  <a:gd name="T72" fmla="*/ 2508 w 4586"/>
                  <a:gd name="T73" fmla="*/ 1343 h 2046"/>
                  <a:gd name="T74" fmla="*/ 2363 w 4586"/>
                  <a:gd name="T75" fmla="*/ 1227 h 2046"/>
                  <a:gd name="T76" fmla="*/ 2221 w 4586"/>
                  <a:gd name="T77" fmla="*/ 1064 h 2046"/>
                  <a:gd name="T78" fmla="*/ 2068 w 4586"/>
                  <a:gd name="T79" fmla="*/ 783 h 2046"/>
                  <a:gd name="T80" fmla="*/ 1956 w 4586"/>
                  <a:gd name="T81" fmla="*/ 454 h 2046"/>
                  <a:gd name="T82" fmla="*/ 1890 w 4586"/>
                  <a:gd name="T83" fmla="*/ 253 h 2046"/>
                  <a:gd name="T84" fmla="*/ 1848 w 4586"/>
                  <a:gd name="T85" fmla="*/ 193 h 2046"/>
                  <a:gd name="T86" fmla="*/ 1832 w 4586"/>
                  <a:gd name="T87" fmla="*/ 192 h 2046"/>
                  <a:gd name="T88" fmla="*/ 1831 w 4586"/>
                  <a:gd name="T89" fmla="*/ 193 h 2046"/>
                  <a:gd name="T90" fmla="*/ 1633 w 4586"/>
                  <a:gd name="T91" fmla="*/ 314 h 2046"/>
                  <a:gd name="T92" fmla="*/ 1232 w 4586"/>
                  <a:gd name="T93" fmla="*/ 651 h 2046"/>
                  <a:gd name="T94" fmla="*/ 898 w 4586"/>
                  <a:gd name="T95" fmla="*/ 1008 h 2046"/>
                  <a:gd name="T96" fmla="*/ 594 w 4586"/>
                  <a:gd name="T97" fmla="*/ 1388 h 2046"/>
                  <a:gd name="T98" fmla="*/ 264 w 4586"/>
                  <a:gd name="T99" fmla="*/ 1864 h 2046"/>
                  <a:gd name="T100" fmla="*/ 162 w 4586"/>
                  <a:gd name="T101" fmla="*/ 2020 h 2046"/>
                  <a:gd name="T102" fmla="*/ 96 w 4586"/>
                  <a:gd name="T103" fmla="*/ 2046 h 20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586" h="2046">
                    <a:moveTo>
                      <a:pt x="96" y="2046"/>
                    </a:moveTo>
                    <a:lnTo>
                      <a:pt x="84" y="2045"/>
                    </a:lnTo>
                    <a:lnTo>
                      <a:pt x="58" y="2037"/>
                    </a:lnTo>
                    <a:lnTo>
                      <a:pt x="46" y="2032"/>
                    </a:lnTo>
                    <a:lnTo>
                      <a:pt x="31" y="2020"/>
                    </a:lnTo>
                    <a:lnTo>
                      <a:pt x="9" y="1989"/>
                    </a:lnTo>
                    <a:lnTo>
                      <a:pt x="0" y="1953"/>
                    </a:lnTo>
                    <a:lnTo>
                      <a:pt x="6" y="1917"/>
                    </a:lnTo>
                    <a:lnTo>
                      <a:pt x="16" y="1900"/>
                    </a:lnTo>
                    <a:lnTo>
                      <a:pt x="101" y="1765"/>
                    </a:lnTo>
                    <a:lnTo>
                      <a:pt x="266" y="1517"/>
                    </a:lnTo>
                    <a:lnTo>
                      <a:pt x="426" y="1293"/>
                    </a:lnTo>
                    <a:lnTo>
                      <a:pt x="581" y="1091"/>
                    </a:lnTo>
                    <a:lnTo>
                      <a:pt x="729" y="910"/>
                    </a:lnTo>
                    <a:lnTo>
                      <a:pt x="871" y="750"/>
                    </a:lnTo>
                    <a:lnTo>
                      <a:pt x="1067" y="543"/>
                    </a:lnTo>
                    <a:lnTo>
                      <a:pt x="1298" y="332"/>
                    </a:lnTo>
                    <a:lnTo>
                      <a:pt x="1487" y="182"/>
                    </a:lnTo>
                    <a:lnTo>
                      <a:pt x="1632" y="86"/>
                    </a:lnTo>
                    <a:lnTo>
                      <a:pt x="1724" y="33"/>
                    </a:lnTo>
                    <a:lnTo>
                      <a:pt x="1746" y="23"/>
                    </a:lnTo>
                    <a:lnTo>
                      <a:pt x="1756" y="17"/>
                    </a:lnTo>
                    <a:lnTo>
                      <a:pt x="1767" y="12"/>
                    </a:lnTo>
                    <a:lnTo>
                      <a:pt x="1792" y="5"/>
                    </a:lnTo>
                    <a:lnTo>
                      <a:pt x="1841" y="0"/>
                    </a:lnTo>
                    <a:lnTo>
                      <a:pt x="1900" y="7"/>
                    </a:lnTo>
                    <a:lnTo>
                      <a:pt x="1927" y="18"/>
                    </a:lnTo>
                    <a:lnTo>
                      <a:pt x="1949" y="30"/>
                    </a:lnTo>
                    <a:lnTo>
                      <a:pt x="1984" y="57"/>
                    </a:lnTo>
                    <a:lnTo>
                      <a:pt x="2016" y="93"/>
                    </a:lnTo>
                    <a:lnTo>
                      <a:pt x="2045" y="134"/>
                    </a:lnTo>
                    <a:lnTo>
                      <a:pt x="2079" y="210"/>
                    </a:lnTo>
                    <a:lnTo>
                      <a:pt x="2119" y="332"/>
                    </a:lnTo>
                    <a:lnTo>
                      <a:pt x="2139" y="400"/>
                    </a:lnTo>
                    <a:lnTo>
                      <a:pt x="2174" y="514"/>
                    </a:lnTo>
                    <a:lnTo>
                      <a:pt x="2240" y="699"/>
                    </a:lnTo>
                    <a:lnTo>
                      <a:pt x="2297" y="823"/>
                    </a:lnTo>
                    <a:lnTo>
                      <a:pt x="2371" y="945"/>
                    </a:lnTo>
                    <a:lnTo>
                      <a:pt x="2465" y="1059"/>
                    </a:lnTo>
                    <a:lnTo>
                      <a:pt x="2551" y="1137"/>
                    </a:lnTo>
                    <a:lnTo>
                      <a:pt x="2615" y="1186"/>
                    </a:lnTo>
                    <a:lnTo>
                      <a:pt x="2687" y="1230"/>
                    </a:lnTo>
                    <a:lnTo>
                      <a:pt x="2766" y="1270"/>
                    </a:lnTo>
                    <a:lnTo>
                      <a:pt x="2807" y="1287"/>
                    </a:lnTo>
                    <a:lnTo>
                      <a:pt x="2923" y="1333"/>
                    </a:lnTo>
                    <a:lnTo>
                      <a:pt x="3154" y="1408"/>
                    </a:lnTo>
                    <a:lnTo>
                      <a:pt x="3384" y="1467"/>
                    </a:lnTo>
                    <a:lnTo>
                      <a:pt x="3609" y="1510"/>
                    </a:lnTo>
                    <a:lnTo>
                      <a:pt x="3825" y="1540"/>
                    </a:lnTo>
                    <a:lnTo>
                      <a:pt x="4033" y="1558"/>
                    </a:lnTo>
                    <a:lnTo>
                      <a:pt x="4321" y="1570"/>
                    </a:lnTo>
                    <a:lnTo>
                      <a:pt x="4489" y="1567"/>
                    </a:lnTo>
                    <a:lnTo>
                      <a:pt x="4509" y="1570"/>
                    </a:lnTo>
                    <a:lnTo>
                      <a:pt x="4543" y="1583"/>
                    </a:lnTo>
                    <a:lnTo>
                      <a:pt x="4569" y="1609"/>
                    </a:lnTo>
                    <a:lnTo>
                      <a:pt x="4585" y="1642"/>
                    </a:lnTo>
                    <a:lnTo>
                      <a:pt x="4586" y="1660"/>
                    </a:lnTo>
                    <a:lnTo>
                      <a:pt x="4586" y="1680"/>
                    </a:lnTo>
                    <a:lnTo>
                      <a:pt x="4572" y="1715"/>
                    </a:lnTo>
                    <a:lnTo>
                      <a:pt x="4548" y="1742"/>
                    </a:lnTo>
                    <a:lnTo>
                      <a:pt x="4513" y="1756"/>
                    </a:lnTo>
                    <a:lnTo>
                      <a:pt x="4493" y="1759"/>
                    </a:lnTo>
                    <a:lnTo>
                      <a:pt x="4409" y="1761"/>
                    </a:lnTo>
                    <a:lnTo>
                      <a:pt x="4221" y="1758"/>
                    </a:lnTo>
                    <a:lnTo>
                      <a:pt x="4019" y="1749"/>
                    </a:lnTo>
                    <a:lnTo>
                      <a:pt x="3801" y="1729"/>
                    </a:lnTo>
                    <a:lnTo>
                      <a:pt x="3574" y="1697"/>
                    </a:lnTo>
                    <a:lnTo>
                      <a:pt x="3339" y="1652"/>
                    </a:lnTo>
                    <a:lnTo>
                      <a:pt x="3098" y="1591"/>
                    </a:lnTo>
                    <a:lnTo>
                      <a:pt x="2856" y="1512"/>
                    </a:lnTo>
                    <a:lnTo>
                      <a:pt x="2736" y="1465"/>
                    </a:lnTo>
                    <a:lnTo>
                      <a:pt x="2685" y="1444"/>
                    </a:lnTo>
                    <a:lnTo>
                      <a:pt x="2592" y="1396"/>
                    </a:lnTo>
                    <a:lnTo>
                      <a:pt x="2508" y="1343"/>
                    </a:lnTo>
                    <a:lnTo>
                      <a:pt x="2432" y="1287"/>
                    </a:lnTo>
                    <a:lnTo>
                      <a:pt x="2363" y="1227"/>
                    </a:lnTo>
                    <a:lnTo>
                      <a:pt x="2301" y="1163"/>
                    </a:lnTo>
                    <a:lnTo>
                      <a:pt x="2221" y="1064"/>
                    </a:lnTo>
                    <a:lnTo>
                      <a:pt x="2135" y="925"/>
                    </a:lnTo>
                    <a:lnTo>
                      <a:pt x="2068" y="783"/>
                    </a:lnTo>
                    <a:lnTo>
                      <a:pt x="1993" y="576"/>
                    </a:lnTo>
                    <a:lnTo>
                      <a:pt x="1956" y="454"/>
                    </a:lnTo>
                    <a:lnTo>
                      <a:pt x="1931" y="371"/>
                    </a:lnTo>
                    <a:lnTo>
                      <a:pt x="1890" y="253"/>
                    </a:lnTo>
                    <a:lnTo>
                      <a:pt x="1863" y="203"/>
                    </a:lnTo>
                    <a:lnTo>
                      <a:pt x="1848" y="193"/>
                    </a:lnTo>
                    <a:lnTo>
                      <a:pt x="1844" y="192"/>
                    </a:lnTo>
                    <a:lnTo>
                      <a:pt x="1832" y="192"/>
                    </a:lnTo>
                    <a:lnTo>
                      <a:pt x="1832" y="193"/>
                    </a:lnTo>
                    <a:lnTo>
                      <a:pt x="1831" y="193"/>
                    </a:lnTo>
                    <a:lnTo>
                      <a:pt x="1807" y="205"/>
                    </a:lnTo>
                    <a:lnTo>
                      <a:pt x="1633" y="314"/>
                    </a:lnTo>
                    <a:lnTo>
                      <a:pt x="1455" y="450"/>
                    </a:lnTo>
                    <a:lnTo>
                      <a:pt x="1232" y="651"/>
                    </a:lnTo>
                    <a:lnTo>
                      <a:pt x="1038" y="851"/>
                    </a:lnTo>
                    <a:lnTo>
                      <a:pt x="898" y="1008"/>
                    </a:lnTo>
                    <a:lnTo>
                      <a:pt x="749" y="1187"/>
                    </a:lnTo>
                    <a:lnTo>
                      <a:pt x="594" y="1388"/>
                    </a:lnTo>
                    <a:lnTo>
                      <a:pt x="432" y="1614"/>
                    </a:lnTo>
                    <a:lnTo>
                      <a:pt x="264" y="1864"/>
                    </a:lnTo>
                    <a:lnTo>
                      <a:pt x="178" y="2000"/>
                    </a:lnTo>
                    <a:lnTo>
                      <a:pt x="162" y="2020"/>
                    </a:lnTo>
                    <a:lnTo>
                      <a:pt x="121" y="2043"/>
                    </a:lnTo>
                    <a:lnTo>
                      <a:pt x="96" y="204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82">
                <a:extLst>
                  <a:ext uri="{FF2B5EF4-FFF2-40B4-BE49-F238E27FC236}">
                    <a16:creationId xmlns:a16="http://schemas.microsoft.com/office/drawing/2014/main" xmlns="" id="{D185D49A-47F0-44FE-93B2-99052E381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86" y="3035"/>
                <a:ext cx="846" cy="556"/>
              </a:xfrm>
              <a:custGeom>
                <a:avLst/>
                <a:gdLst>
                  <a:gd name="T0" fmla="*/ 2440 w 2537"/>
                  <a:gd name="T1" fmla="*/ 1668 h 1668"/>
                  <a:gd name="T2" fmla="*/ 2335 w 2537"/>
                  <a:gd name="T3" fmla="*/ 1662 h 1668"/>
                  <a:gd name="T4" fmla="*/ 1942 w 2537"/>
                  <a:gd name="T5" fmla="*/ 1619 h 1668"/>
                  <a:gd name="T6" fmla="*/ 1568 w 2537"/>
                  <a:gd name="T7" fmla="*/ 1549 h 1668"/>
                  <a:gd name="T8" fmla="*/ 1212 w 2537"/>
                  <a:gd name="T9" fmla="*/ 1452 h 1668"/>
                  <a:gd name="T10" fmla="*/ 959 w 2537"/>
                  <a:gd name="T11" fmla="*/ 1358 h 1668"/>
                  <a:gd name="T12" fmla="*/ 782 w 2537"/>
                  <a:gd name="T13" fmla="*/ 1275 h 1668"/>
                  <a:gd name="T14" fmla="*/ 584 w 2537"/>
                  <a:gd name="T15" fmla="*/ 1142 h 1668"/>
                  <a:gd name="T16" fmla="*/ 425 w 2537"/>
                  <a:gd name="T17" fmla="*/ 993 h 1668"/>
                  <a:gd name="T18" fmla="*/ 299 w 2537"/>
                  <a:gd name="T19" fmla="*/ 831 h 1668"/>
                  <a:gd name="T20" fmla="*/ 143 w 2537"/>
                  <a:gd name="T21" fmla="*/ 541 h 1668"/>
                  <a:gd name="T22" fmla="*/ 14 w 2537"/>
                  <a:gd name="T23" fmla="*/ 167 h 1668"/>
                  <a:gd name="T24" fmla="*/ 4 w 2537"/>
                  <a:gd name="T25" fmla="*/ 135 h 1668"/>
                  <a:gd name="T26" fmla="*/ 1 w 2537"/>
                  <a:gd name="T27" fmla="*/ 76 h 1668"/>
                  <a:gd name="T28" fmla="*/ 44 w 2537"/>
                  <a:gd name="T29" fmla="*/ 13 h 1668"/>
                  <a:gd name="T30" fmla="*/ 81 w 2537"/>
                  <a:gd name="T31" fmla="*/ 0 h 1668"/>
                  <a:gd name="T32" fmla="*/ 149 w 2537"/>
                  <a:gd name="T33" fmla="*/ 13 h 1668"/>
                  <a:gd name="T34" fmla="*/ 180 w 2537"/>
                  <a:gd name="T35" fmla="*/ 56 h 1668"/>
                  <a:gd name="T36" fmla="*/ 233 w 2537"/>
                  <a:gd name="T37" fmla="*/ 234 h 1668"/>
                  <a:gd name="T38" fmla="*/ 387 w 2537"/>
                  <a:gd name="T39" fmla="*/ 606 h 1668"/>
                  <a:gd name="T40" fmla="*/ 564 w 2537"/>
                  <a:gd name="T41" fmla="*/ 861 h 1668"/>
                  <a:gd name="T42" fmla="*/ 703 w 2537"/>
                  <a:gd name="T43" fmla="*/ 993 h 1668"/>
                  <a:gd name="T44" fmla="*/ 877 w 2537"/>
                  <a:gd name="T45" fmla="*/ 1109 h 1668"/>
                  <a:gd name="T46" fmla="*/ 1030 w 2537"/>
                  <a:gd name="T47" fmla="*/ 1182 h 1668"/>
                  <a:gd name="T48" fmla="*/ 1273 w 2537"/>
                  <a:gd name="T49" fmla="*/ 1270 h 1668"/>
                  <a:gd name="T50" fmla="*/ 1612 w 2537"/>
                  <a:gd name="T51" fmla="*/ 1364 h 1668"/>
                  <a:gd name="T52" fmla="*/ 1972 w 2537"/>
                  <a:gd name="T53" fmla="*/ 1432 h 1668"/>
                  <a:gd name="T54" fmla="*/ 2349 w 2537"/>
                  <a:gd name="T55" fmla="*/ 1472 h 1668"/>
                  <a:gd name="T56" fmla="*/ 2465 w 2537"/>
                  <a:gd name="T57" fmla="*/ 1479 h 1668"/>
                  <a:gd name="T58" fmla="*/ 2523 w 2537"/>
                  <a:gd name="T59" fmla="*/ 1522 h 1668"/>
                  <a:gd name="T60" fmla="*/ 2537 w 2537"/>
                  <a:gd name="T61" fmla="*/ 1576 h 1668"/>
                  <a:gd name="T62" fmla="*/ 2520 w 2537"/>
                  <a:gd name="T63" fmla="*/ 1628 h 1668"/>
                  <a:gd name="T64" fmla="*/ 2460 w 2537"/>
                  <a:gd name="T65" fmla="*/ 1667 h 1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37" h="1668">
                    <a:moveTo>
                      <a:pt x="2441" y="1668"/>
                    </a:moveTo>
                    <a:lnTo>
                      <a:pt x="2440" y="1668"/>
                    </a:lnTo>
                    <a:lnTo>
                      <a:pt x="2437" y="1668"/>
                    </a:lnTo>
                    <a:lnTo>
                      <a:pt x="2335" y="1662"/>
                    </a:lnTo>
                    <a:lnTo>
                      <a:pt x="2137" y="1645"/>
                    </a:lnTo>
                    <a:lnTo>
                      <a:pt x="1942" y="1619"/>
                    </a:lnTo>
                    <a:lnTo>
                      <a:pt x="1753" y="1588"/>
                    </a:lnTo>
                    <a:lnTo>
                      <a:pt x="1568" y="1549"/>
                    </a:lnTo>
                    <a:lnTo>
                      <a:pt x="1387" y="1503"/>
                    </a:lnTo>
                    <a:lnTo>
                      <a:pt x="1212" y="1452"/>
                    </a:lnTo>
                    <a:lnTo>
                      <a:pt x="1042" y="1391"/>
                    </a:lnTo>
                    <a:lnTo>
                      <a:pt x="959" y="1358"/>
                    </a:lnTo>
                    <a:lnTo>
                      <a:pt x="897" y="1333"/>
                    </a:lnTo>
                    <a:lnTo>
                      <a:pt x="782" y="1275"/>
                    </a:lnTo>
                    <a:lnTo>
                      <a:pt x="679" y="1211"/>
                    </a:lnTo>
                    <a:lnTo>
                      <a:pt x="584" y="1142"/>
                    </a:lnTo>
                    <a:lnTo>
                      <a:pt x="501" y="1069"/>
                    </a:lnTo>
                    <a:lnTo>
                      <a:pt x="425" y="993"/>
                    </a:lnTo>
                    <a:lnTo>
                      <a:pt x="359" y="912"/>
                    </a:lnTo>
                    <a:lnTo>
                      <a:pt x="299" y="831"/>
                    </a:lnTo>
                    <a:lnTo>
                      <a:pt x="223" y="706"/>
                    </a:lnTo>
                    <a:lnTo>
                      <a:pt x="143" y="541"/>
                    </a:lnTo>
                    <a:lnTo>
                      <a:pt x="54" y="303"/>
                    </a:lnTo>
                    <a:lnTo>
                      <a:pt x="14" y="167"/>
                    </a:lnTo>
                    <a:lnTo>
                      <a:pt x="10" y="151"/>
                    </a:lnTo>
                    <a:lnTo>
                      <a:pt x="4" y="135"/>
                    </a:lnTo>
                    <a:lnTo>
                      <a:pt x="0" y="115"/>
                    </a:lnTo>
                    <a:lnTo>
                      <a:pt x="1" y="76"/>
                    </a:lnTo>
                    <a:lnTo>
                      <a:pt x="17" y="41"/>
                    </a:lnTo>
                    <a:lnTo>
                      <a:pt x="44" y="13"/>
                    </a:lnTo>
                    <a:lnTo>
                      <a:pt x="61" y="5"/>
                    </a:lnTo>
                    <a:lnTo>
                      <a:pt x="81" y="0"/>
                    </a:lnTo>
                    <a:lnTo>
                      <a:pt x="117" y="0"/>
                    </a:lnTo>
                    <a:lnTo>
                      <a:pt x="149" y="13"/>
                    </a:lnTo>
                    <a:lnTo>
                      <a:pt x="173" y="39"/>
                    </a:lnTo>
                    <a:lnTo>
                      <a:pt x="180" y="56"/>
                    </a:lnTo>
                    <a:lnTo>
                      <a:pt x="195" y="101"/>
                    </a:lnTo>
                    <a:lnTo>
                      <a:pt x="233" y="234"/>
                    </a:lnTo>
                    <a:lnTo>
                      <a:pt x="314" y="455"/>
                    </a:lnTo>
                    <a:lnTo>
                      <a:pt x="387" y="606"/>
                    </a:lnTo>
                    <a:lnTo>
                      <a:pt x="478" y="755"/>
                    </a:lnTo>
                    <a:lnTo>
                      <a:pt x="564" y="861"/>
                    </a:lnTo>
                    <a:lnTo>
                      <a:pt x="630" y="928"/>
                    </a:lnTo>
                    <a:lnTo>
                      <a:pt x="703" y="993"/>
                    </a:lnTo>
                    <a:lnTo>
                      <a:pt x="785" y="1053"/>
                    </a:lnTo>
                    <a:lnTo>
                      <a:pt x="877" y="1109"/>
                    </a:lnTo>
                    <a:lnTo>
                      <a:pt x="976" y="1159"/>
                    </a:lnTo>
                    <a:lnTo>
                      <a:pt x="1030" y="1182"/>
                    </a:lnTo>
                    <a:lnTo>
                      <a:pt x="1109" y="1212"/>
                    </a:lnTo>
                    <a:lnTo>
                      <a:pt x="1273" y="1270"/>
                    </a:lnTo>
                    <a:lnTo>
                      <a:pt x="1440" y="1320"/>
                    </a:lnTo>
                    <a:lnTo>
                      <a:pt x="1612" y="1364"/>
                    </a:lnTo>
                    <a:lnTo>
                      <a:pt x="1790" y="1401"/>
                    </a:lnTo>
                    <a:lnTo>
                      <a:pt x="1972" y="1432"/>
                    </a:lnTo>
                    <a:lnTo>
                      <a:pt x="2159" y="1455"/>
                    </a:lnTo>
                    <a:lnTo>
                      <a:pt x="2349" y="1472"/>
                    </a:lnTo>
                    <a:lnTo>
                      <a:pt x="2445" y="1476"/>
                    </a:lnTo>
                    <a:lnTo>
                      <a:pt x="2465" y="1479"/>
                    </a:lnTo>
                    <a:lnTo>
                      <a:pt x="2498" y="1495"/>
                    </a:lnTo>
                    <a:lnTo>
                      <a:pt x="2523" y="1522"/>
                    </a:lnTo>
                    <a:lnTo>
                      <a:pt x="2536" y="1558"/>
                    </a:lnTo>
                    <a:lnTo>
                      <a:pt x="2537" y="1576"/>
                    </a:lnTo>
                    <a:lnTo>
                      <a:pt x="2534" y="1595"/>
                    </a:lnTo>
                    <a:lnTo>
                      <a:pt x="2520" y="1628"/>
                    </a:lnTo>
                    <a:lnTo>
                      <a:pt x="2494" y="1652"/>
                    </a:lnTo>
                    <a:lnTo>
                      <a:pt x="2460" y="1667"/>
                    </a:lnTo>
                    <a:lnTo>
                      <a:pt x="2441" y="166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83">
                <a:extLst>
                  <a:ext uri="{FF2B5EF4-FFF2-40B4-BE49-F238E27FC236}">
                    <a16:creationId xmlns:a16="http://schemas.microsoft.com/office/drawing/2014/main" xmlns="" id="{DE6136C5-0682-4B3E-89F5-4AAA087D40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" y="4214"/>
                <a:ext cx="849" cy="605"/>
              </a:xfrm>
              <a:custGeom>
                <a:avLst/>
                <a:gdLst>
                  <a:gd name="T0" fmla="*/ 2438 w 2546"/>
                  <a:gd name="T1" fmla="*/ 1815 h 1815"/>
                  <a:gd name="T2" fmla="*/ 2414 w 2546"/>
                  <a:gd name="T3" fmla="*/ 1811 h 1815"/>
                  <a:gd name="T4" fmla="*/ 2360 w 2546"/>
                  <a:gd name="T5" fmla="*/ 1764 h 1815"/>
                  <a:gd name="T6" fmla="*/ 2349 w 2546"/>
                  <a:gd name="T7" fmla="*/ 1708 h 1815"/>
                  <a:gd name="T8" fmla="*/ 2354 w 2546"/>
                  <a:gd name="T9" fmla="*/ 1587 h 1815"/>
                  <a:gd name="T10" fmla="*/ 2322 w 2546"/>
                  <a:gd name="T11" fmla="*/ 1375 h 1815"/>
                  <a:gd name="T12" fmla="*/ 2239 w 2546"/>
                  <a:gd name="T13" fmla="*/ 1203 h 1815"/>
                  <a:gd name="T14" fmla="*/ 2190 w 2546"/>
                  <a:gd name="T15" fmla="*/ 1151 h 1815"/>
                  <a:gd name="T16" fmla="*/ 2044 w 2546"/>
                  <a:gd name="T17" fmla="*/ 1077 h 1815"/>
                  <a:gd name="T18" fmla="*/ 1561 w 2546"/>
                  <a:gd name="T19" fmla="*/ 925 h 1815"/>
                  <a:gd name="T20" fmla="*/ 1015 w 2546"/>
                  <a:gd name="T21" fmla="*/ 758 h 1815"/>
                  <a:gd name="T22" fmla="*/ 586 w 2546"/>
                  <a:gd name="T23" fmla="*/ 586 h 1815"/>
                  <a:gd name="T24" fmla="*/ 262 w 2546"/>
                  <a:gd name="T25" fmla="*/ 394 h 1815"/>
                  <a:gd name="T26" fmla="*/ 110 w 2546"/>
                  <a:gd name="T27" fmla="*/ 262 h 1815"/>
                  <a:gd name="T28" fmla="*/ 19 w 2546"/>
                  <a:gd name="T29" fmla="*/ 150 h 1815"/>
                  <a:gd name="T30" fmla="*/ 0 w 2546"/>
                  <a:gd name="T31" fmla="*/ 97 h 1815"/>
                  <a:gd name="T32" fmla="*/ 26 w 2546"/>
                  <a:gd name="T33" fmla="*/ 30 h 1815"/>
                  <a:gd name="T34" fmla="*/ 59 w 2546"/>
                  <a:gd name="T35" fmla="*/ 7 h 1815"/>
                  <a:gd name="T36" fmla="*/ 130 w 2546"/>
                  <a:gd name="T37" fmla="*/ 6 h 1815"/>
                  <a:gd name="T38" fmla="*/ 175 w 2546"/>
                  <a:gd name="T39" fmla="*/ 40 h 1815"/>
                  <a:gd name="T40" fmla="*/ 255 w 2546"/>
                  <a:gd name="T41" fmla="*/ 137 h 1815"/>
                  <a:gd name="T42" fmla="*/ 393 w 2546"/>
                  <a:gd name="T43" fmla="*/ 254 h 1815"/>
                  <a:gd name="T44" fmla="*/ 694 w 2546"/>
                  <a:gd name="T45" fmla="*/ 426 h 1815"/>
                  <a:gd name="T46" fmla="*/ 1097 w 2546"/>
                  <a:gd name="T47" fmla="*/ 583 h 1815"/>
                  <a:gd name="T48" fmla="*/ 1614 w 2546"/>
                  <a:gd name="T49" fmla="*/ 741 h 1815"/>
                  <a:gd name="T50" fmla="*/ 1968 w 2546"/>
                  <a:gd name="T51" fmla="*/ 847 h 1815"/>
                  <a:gd name="T52" fmla="*/ 2263 w 2546"/>
                  <a:gd name="T53" fmla="*/ 972 h 1815"/>
                  <a:gd name="T54" fmla="*/ 2342 w 2546"/>
                  <a:gd name="T55" fmla="*/ 1032 h 1815"/>
                  <a:gd name="T56" fmla="*/ 2405 w 2546"/>
                  <a:gd name="T57" fmla="*/ 1108 h 1815"/>
                  <a:gd name="T58" fmla="*/ 2500 w 2546"/>
                  <a:gd name="T59" fmla="*/ 1305 h 1815"/>
                  <a:gd name="T60" fmla="*/ 2542 w 2546"/>
                  <a:gd name="T61" fmla="*/ 1524 h 1815"/>
                  <a:gd name="T62" fmla="*/ 2542 w 2546"/>
                  <a:gd name="T63" fmla="*/ 1712 h 1815"/>
                  <a:gd name="T64" fmla="*/ 2536 w 2546"/>
                  <a:gd name="T65" fmla="*/ 1749 h 1815"/>
                  <a:gd name="T66" fmla="*/ 2494 w 2546"/>
                  <a:gd name="T67" fmla="*/ 1802 h 1815"/>
                  <a:gd name="T68" fmla="*/ 2444 w 2546"/>
                  <a:gd name="T69" fmla="*/ 1815 h 1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46" h="1815">
                    <a:moveTo>
                      <a:pt x="2444" y="1815"/>
                    </a:moveTo>
                    <a:lnTo>
                      <a:pt x="2438" y="1815"/>
                    </a:lnTo>
                    <a:lnTo>
                      <a:pt x="2433" y="1815"/>
                    </a:lnTo>
                    <a:lnTo>
                      <a:pt x="2414" y="1811"/>
                    </a:lnTo>
                    <a:lnTo>
                      <a:pt x="2381" y="1792"/>
                    </a:lnTo>
                    <a:lnTo>
                      <a:pt x="2360" y="1764"/>
                    </a:lnTo>
                    <a:lnTo>
                      <a:pt x="2349" y="1728"/>
                    </a:lnTo>
                    <a:lnTo>
                      <a:pt x="2349" y="1708"/>
                    </a:lnTo>
                    <a:lnTo>
                      <a:pt x="2351" y="1696"/>
                    </a:lnTo>
                    <a:lnTo>
                      <a:pt x="2354" y="1587"/>
                    </a:lnTo>
                    <a:lnTo>
                      <a:pt x="2341" y="1464"/>
                    </a:lnTo>
                    <a:lnTo>
                      <a:pt x="2322" y="1375"/>
                    </a:lnTo>
                    <a:lnTo>
                      <a:pt x="2288" y="1286"/>
                    </a:lnTo>
                    <a:lnTo>
                      <a:pt x="2239" y="1203"/>
                    </a:lnTo>
                    <a:lnTo>
                      <a:pt x="2206" y="1166"/>
                    </a:lnTo>
                    <a:lnTo>
                      <a:pt x="2190" y="1151"/>
                    </a:lnTo>
                    <a:lnTo>
                      <a:pt x="2143" y="1121"/>
                    </a:lnTo>
                    <a:lnTo>
                      <a:pt x="2044" y="1077"/>
                    </a:lnTo>
                    <a:lnTo>
                      <a:pt x="1772" y="985"/>
                    </a:lnTo>
                    <a:lnTo>
                      <a:pt x="1561" y="925"/>
                    </a:lnTo>
                    <a:lnTo>
                      <a:pt x="1347" y="863"/>
                    </a:lnTo>
                    <a:lnTo>
                      <a:pt x="1015" y="758"/>
                    </a:lnTo>
                    <a:lnTo>
                      <a:pt x="796" y="678"/>
                    </a:lnTo>
                    <a:lnTo>
                      <a:pt x="586" y="586"/>
                    </a:lnTo>
                    <a:lnTo>
                      <a:pt x="393" y="482"/>
                    </a:lnTo>
                    <a:lnTo>
                      <a:pt x="262" y="394"/>
                    </a:lnTo>
                    <a:lnTo>
                      <a:pt x="182" y="330"/>
                    </a:lnTo>
                    <a:lnTo>
                      <a:pt x="110" y="262"/>
                    </a:lnTo>
                    <a:lnTo>
                      <a:pt x="46" y="189"/>
                    </a:lnTo>
                    <a:lnTo>
                      <a:pt x="19" y="150"/>
                    </a:lnTo>
                    <a:lnTo>
                      <a:pt x="8" y="133"/>
                    </a:lnTo>
                    <a:lnTo>
                      <a:pt x="0" y="97"/>
                    </a:lnTo>
                    <a:lnTo>
                      <a:pt x="7" y="61"/>
                    </a:lnTo>
                    <a:lnTo>
                      <a:pt x="26" y="30"/>
                    </a:lnTo>
                    <a:lnTo>
                      <a:pt x="41" y="17"/>
                    </a:lnTo>
                    <a:lnTo>
                      <a:pt x="59" y="7"/>
                    </a:lnTo>
                    <a:lnTo>
                      <a:pt x="95" y="0"/>
                    </a:lnTo>
                    <a:lnTo>
                      <a:pt x="130" y="6"/>
                    </a:lnTo>
                    <a:lnTo>
                      <a:pt x="162" y="26"/>
                    </a:lnTo>
                    <a:lnTo>
                      <a:pt x="175" y="40"/>
                    </a:lnTo>
                    <a:lnTo>
                      <a:pt x="199" y="74"/>
                    </a:lnTo>
                    <a:lnTo>
                      <a:pt x="255" y="137"/>
                    </a:lnTo>
                    <a:lnTo>
                      <a:pt x="321" y="198"/>
                    </a:lnTo>
                    <a:lnTo>
                      <a:pt x="393" y="254"/>
                    </a:lnTo>
                    <a:lnTo>
                      <a:pt x="513" y="332"/>
                    </a:lnTo>
                    <a:lnTo>
                      <a:pt x="694" y="426"/>
                    </a:lnTo>
                    <a:lnTo>
                      <a:pt x="890" y="510"/>
                    </a:lnTo>
                    <a:lnTo>
                      <a:pt x="1097" y="583"/>
                    </a:lnTo>
                    <a:lnTo>
                      <a:pt x="1412" y="682"/>
                    </a:lnTo>
                    <a:lnTo>
                      <a:pt x="1614" y="741"/>
                    </a:lnTo>
                    <a:lnTo>
                      <a:pt x="1740" y="778"/>
                    </a:lnTo>
                    <a:lnTo>
                      <a:pt x="1968" y="847"/>
                    </a:lnTo>
                    <a:lnTo>
                      <a:pt x="2156" y="916"/>
                    </a:lnTo>
                    <a:lnTo>
                      <a:pt x="2263" y="972"/>
                    </a:lnTo>
                    <a:lnTo>
                      <a:pt x="2321" y="1011"/>
                    </a:lnTo>
                    <a:lnTo>
                      <a:pt x="2342" y="1032"/>
                    </a:lnTo>
                    <a:lnTo>
                      <a:pt x="2365" y="1057"/>
                    </a:lnTo>
                    <a:lnTo>
                      <a:pt x="2405" y="1108"/>
                    </a:lnTo>
                    <a:lnTo>
                      <a:pt x="2454" y="1190"/>
                    </a:lnTo>
                    <a:lnTo>
                      <a:pt x="2500" y="1305"/>
                    </a:lnTo>
                    <a:lnTo>
                      <a:pt x="2527" y="1418"/>
                    </a:lnTo>
                    <a:lnTo>
                      <a:pt x="2542" y="1524"/>
                    </a:lnTo>
                    <a:lnTo>
                      <a:pt x="2546" y="1615"/>
                    </a:lnTo>
                    <a:lnTo>
                      <a:pt x="2542" y="1712"/>
                    </a:lnTo>
                    <a:lnTo>
                      <a:pt x="2539" y="1732"/>
                    </a:lnTo>
                    <a:lnTo>
                      <a:pt x="2536" y="1749"/>
                    </a:lnTo>
                    <a:lnTo>
                      <a:pt x="2520" y="1779"/>
                    </a:lnTo>
                    <a:lnTo>
                      <a:pt x="2494" y="1802"/>
                    </a:lnTo>
                    <a:lnTo>
                      <a:pt x="2463" y="1814"/>
                    </a:lnTo>
                    <a:lnTo>
                      <a:pt x="2444" y="181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84">
                <a:extLst>
                  <a:ext uri="{FF2B5EF4-FFF2-40B4-BE49-F238E27FC236}">
                    <a16:creationId xmlns:a16="http://schemas.microsoft.com/office/drawing/2014/main" xmlns="" id="{2FC573EA-AA68-4423-A5B9-5BE808AA96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7" y="4819"/>
                <a:ext cx="64" cy="199"/>
              </a:xfrm>
              <a:custGeom>
                <a:avLst/>
                <a:gdLst>
                  <a:gd name="T0" fmla="*/ 95 w 191"/>
                  <a:gd name="T1" fmla="*/ 597 h 597"/>
                  <a:gd name="T2" fmla="*/ 76 w 191"/>
                  <a:gd name="T3" fmla="*/ 595 h 597"/>
                  <a:gd name="T4" fmla="*/ 42 w 191"/>
                  <a:gd name="T5" fmla="*/ 581 h 597"/>
                  <a:gd name="T6" fmla="*/ 16 w 191"/>
                  <a:gd name="T7" fmla="*/ 555 h 597"/>
                  <a:gd name="T8" fmla="*/ 2 w 191"/>
                  <a:gd name="T9" fmla="*/ 521 h 597"/>
                  <a:gd name="T10" fmla="*/ 0 w 191"/>
                  <a:gd name="T11" fmla="*/ 501 h 597"/>
                  <a:gd name="T12" fmla="*/ 0 w 191"/>
                  <a:gd name="T13" fmla="*/ 96 h 597"/>
                  <a:gd name="T14" fmla="*/ 2 w 191"/>
                  <a:gd name="T15" fmla="*/ 76 h 597"/>
                  <a:gd name="T16" fmla="*/ 16 w 191"/>
                  <a:gd name="T17" fmla="*/ 42 h 597"/>
                  <a:gd name="T18" fmla="*/ 42 w 191"/>
                  <a:gd name="T19" fmla="*/ 16 h 597"/>
                  <a:gd name="T20" fmla="*/ 76 w 191"/>
                  <a:gd name="T21" fmla="*/ 2 h 597"/>
                  <a:gd name="T22" fmla="*/ 95 w 191"/>
                  <a:gd name="T23" fmla="*/ 0 h 597"/>
                  <a:gd name="T24" fmla="*/ 115 w 191"/>
                  <a:gd name="T25" fmla="*/ 2 h 597"/>
                  <a:gd name="T26" fmla="*/ 150 w 191"/>
                  <a:gd name="T27" fmla="*/ 16 h 597"/>
                  <a:gd name="T28" fmla="*/ 175 w 191"/>
                  <a:gd name="T29" fmla="*/ 42 h 597"/>
                  <a:gd name="T30" fmla="*/ 190 w 191"/>
                  <a:gd name="T31" fmla="*/ 76 h 597"/>
                  <a:gd name="T32" fmla="*/ 191 w 191"/>
                  <a:gd name="T33" fmla="*/ 96 h 597"/>
                  <a:gd name="T34" fmla="*/ 191 w 191"/>
                  <a:gd name="T35" fmla="*/ 501 h 597"/>
                  <a:gd name="T36" fmla="*/ 190 w 191"/>
                  <a:gd name="T37" fmla="*/ 521 h 597"/>
                  <a:gd name="T38" fmla="*/ 175 w 191"/>
                  <a:gd name="T39" fmla="*/ 555 h 597"/>
                  <a:gd name="T40" fmla="*/ 150 w 191"/>
                  <a:gd name="T41" fmla="*/ 581 h 597"/>
                  <a:gd name="T42" fmla="*/ 115 w 191"/>
                  <a:gd name="T43" fmla="*/ 595 h 597"/>
                  <a:gd name="T44" fmla="*/ 95 w 191"/>
                  <a:gd name="T45" fmla="*/ 597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1" h="597">
                    <a:moveTo>
                      <a:pt x="95" y="597"/>
                    </a:moveTo>
                    <a:lnTo>
                      <a:pt x="76" y="595"/>
                    </a:lnTo>
                    <a:lnTo>
                      <a:pt x="42" y="581"/>
                    </a:lnTo>
                    <a:lnTo>
                      <a:pt x="16" y="555"/>
                    </a:lnTo>
                    <a:lnTo>
                      <a:pt x="2" y="521"/>
                    </a:lnTo>
                    <a:lnTo>
                      <a:pt x="0" y="501"/>
                    </a:lnTo>
                    <a:lnTo>
                      <a:pt x="0" y="96"/>
                    </a:lnTo>
                    <a:lnTo>
                      <a:pt x="2" y="76"/>
                    </a:lnTo>
                    <a:lnTo>
                      <a:pt x="16" y="42"/>
                    </a:lnTo>
                    <a:lnTo>
                      <a:pt x="42" y="16"/>
                    </a:lnTo>
                    <a:lnTo>
                      <a:pt x="76" y="2"/>
                    </a:lnTo>
                    <a:lnTo>
                      <a:pt x="95" y="0"/>
                    </a:lnTo>
                    <a:lnTo>
                      <a:pt x="115" y="2"/>
                    </a:lnTo>
                    <a:lnTo>
                      <a:pt x="150" y="16"/>
                    </a:lnTo>
                    <a:lnTo>
                      <a:pt x="175" y="42"/>
                    </a:lnTo>
                    <a:lnTo>
                      <a:pt x="190" y="76"/>
                    </a:lnTo>
                    <a:lnTo>
                      <a:pt x="191" y="96"/>
                    </a:lnTo>
                    <a:lnTo>
                      <a:pt x="191" y="501"/>
                    </a:lnTo>
                    <a:lnTo>
                      <a:pt x="190" y="521"/>
                    </a:lnTo>
                    <a:lnTo>
                      <a:pt x="175" y="555"/>
                    </a:lnTo>
                    <a:lnTo>
                      <a:pt x="150" y="581"/>
                    </a:lnTo>
                    <a:lnTo>
                      <a:pt x="115" y="595"/>
                    </a:lnTo>
                    <a:lnTo>
                      <a:pt x="95" y="597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85">
                <a:extLst>
                  <a:ext uri="{FF2B5EF4-FFF2-40B4-BE49-F238E27FC236}">
                    <a16:creationId xmlns:a16="http://schemas.microsoft.com/office/drawing/2014/main" xmlns="" id="{39084D94-B878-451C-B1D8-E115B3E547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3" y="3274"/>
                <a:ext cx="491" cy="1004"/>
              </a:xfrm>
              <a:custGeom>
                <a:avLst/>
                <a:gdLst>
                  <a:gd name="T0" fmla="*/ 1378 w 1474"/>
                  <a:gd name="T1" fmla="*/ 3011 h 3011"/>
                  <a:gd name="T2" fmla="*/ 1359 w 1474"/>
                  <a:gd name="T3" fmla="*/ 3009 h 3011"/>
                  <a:gd name="T4" fmla="*/ 1322 w 1474"/>
                  <a:gd name="T5" fmla="*/ 2993 h 3011"/>
                  <a:gd name="T6" fmla="*/ 1306 w 1474"/>
                  <a:gd name="T7" fmla="*/ 2979 h 3011"/>
                  <a:gd name="T8" fmla="*/ 1194 w 1474"/>
                  <a:gd name="T9" fmla="*/ 2850 h 3011"/>
                  <a:gd name="T10" fmla="*/ 988 w 1474"/>
                  <a:gd name="T11" fmla="*/ 2580 h 3011"/>
                  <a:gd name="T12" fmla="*/ 895 w 1474"/>
                  <a:gd name="T13" fmla="*/ 2443 h 3011"/>
                  <a:gd name="T14" fmla="*/ 810 w 1474"/>
                  <a:gd name="T15" fmla="*/ 2311 h 3011"/>
                  <a:gd name="T16" fmla="*/ 658 w 1474"/>
                  <a:gd name="T17" fmla="*/ 2048 h 3011"/>
                  <a:gd name="T18" fmla="*/ 525 w 1474"/>
                  <a:gd name="T19" fmla="*/ 1789 h 3011"/>
                  <a:gd name="T20" fmla="*/ 410 w 1474"/>
                  <a:gd name="T21" fmla="*/ 1533 h 3011"/>
                  <a:gd name="T22" fmla="*/ 311 w 1474"/>
                  <a:gd name="T23" fmla="*/ 1287 h 3011"/>
                  <a:gd name="T24" fmla="*/ 230 w 1474"/>
                  <a:gd name="T25" fmla="*/ 1053 h 3011"/>
                  <a:gd name="T26" fmla="*/ 161 w 1474"/>
                  <a:gd name="T27" fmla="*/ 832 h 3011"/>
                  <a:gd name="T28" fmla="*/ 106 w 1474"/>
                  <a:gd name="T29" fmla="*/ 630 h 3011"/>
                  <a:gd name="T30" fmla="*/ 83 w 1474"/>
                  <a:gd name="T31" fmla="*/ 537 h 3011"/>
                  <a:gd name="T32" fmla="*/ 43 w 1474"/>
                  <a:gd name="T33" fmla="*/ 353 h 3011"/>
                  <a:gd name="T34" fmla="*/ 5 w 1474"/>
                  <a:gd name="T35" fmla="*/ 132 h 3011"/>
                  <a:gd name="T36" fmla="*/ 2 w 1474"/>
                  <a:gd name="T37" fmla="*/ 108 h 3011"/>
                  <a:gd name="T38" fmla="*/ 0 w 1474"/>
                  <a:gd name="T39" fmla="*/ 88 h 3011"/>
                  <a:gd name="T40" fmla="*/ 10 w 1474"/>
                  <a:gd name="T41" fmla="*/ 52 h 3011"/>
                  <a:gd name="T42" fmla="*/ 33 w 1474"/>
                  <a:gd name="T43" fmla="*/ 23 h 3011"/>
                  <a:gd name="T44" fmla="*/ 66 w 1474"/>
                  <a:gd name="T45" fmla="*/ 5 h 3011"/>
                  <a:gd name="T46" fmla="*/ 85 w 1474"/>
                  <a:gd name="T47" fmla="*/ 2 h 3011"/>
                  <a:gd name="T48" fmla="*/ 104 w 1474"/>
                  <a:gd name="T49" fmla="*/ 0 h 3011"/>
                  <a:gd name="T50" fmla="*/ 138 w 1474"/>
                  <a:gd name="T51" fmla="*/ 12 h 3011"/>
                  <a:gd name="T52" fmla="*/ 168 w 1474"/>
                  <a:gd name="T53" fmla="*/ 33 h 3011"/>
                  <a:gd name="T54" fmla="*/ 187 w 1474"/>
                  <a:gd name="T55" fmla="*/ 66 h 3011"/>
                  <a:gd name="T56" fmla="*/ 191 w 1474"/>
                  <a:gd name="T57" fmla="*/ 85 h 3011"/>
                  <a:gd name="T58" fmla="*/ 194 w 1474"/>
                  <a:gd name="T59" fmla="*/ 105 h 3011"/>
                  <a:gd name="T60" fmla="*/ 230 w 1474"/>
                  <a:gd name="T61" fmla="*/ 317 h 3011"/>
                  <a:gd name="T62" fmla="*/ 270 w 1474"/>
                  <a:gd name="T63" fmla="*/ 492 h 3011"/>
                  <a:gd name="T64" fmla="*/ 314 w 1474"/>
                  <a:gd name="T65" fmla="*/ 676 h 3011"/>
                  <a:gd name="T66" fmla="*/ 410 w 1474"/>
                  <a:gd name="T67" fmla="*/ 991 h 3011"/>
                  <a:gd name="T68" fmla="*/ 491 w 1474"/>
                  <a:gd name="T69" fmla="*/ 1219 h 3011"/>
                  <a:gd name="T70" fmla="*/ 585 w 1474"/>
                  <a:gd name="T71" fmla="*/ 1457 h 3011"/>
                  <a:gd name="T72" fmla="*/ 697 w 1474"/>
                  <a:gd name="T73" fmla="*/ 1706 h 3011"/>
                  <a:gd name="T74" fmla="*/ 825 w 1474"/>
                  <a:gd name="T75" fmla="*/ 1956 h 3011"/>
                  <a:gd name="T76" fmla="*/ 972 w 1474"/>
                  <a:gd name="T77" fmla="*/ 2210 h 3011"/>
                  <a:gd name="T78" fmla="*/ 1055 w 1474"/>
                  <a:gd name="T79" fmla="*/ 2337 h 3011"/>
                  <a:gd name="T80" fmla="*/ 1144 w 1474"/>
                  <a:gd name="T81" fmla="*/ 2470 h 3011"/>
                  <a:gd name="T82" fmla="*/ 1342 w 1474"/>
                  <a:gd name="T83" fmla="*/ 2728 h 3011"/>
                  <a:gd name="T84" fmla="*/ 1450 w 1474"/>
                  <a:gd name="T85" fmla="*/ 2851 h 3011"/>
                  <a:gd name="T86" fmla="*/ 1461 w 1474"/>
                  <a:gd name="T87" fmla="*/ 2867 h 3011"/>
                  <a:gd name="T88" fmla="*/ 1474 w 1474"/>
                  <a:gd name="T89" fmla="*/ 2903 h 3011"/>
                  <a:gd name="T90" fmla="*/ 1471 w 1474"/>
                  <a:gd name="T91" fmla="*/ 2939 h 3011"/>
                  <a:gd name="T92" fmla="*/ 1455 w 1474"/>
                  <a:gd name="T93" fmla="*/ 2973 h 3011"/>
                  <a:gd name="T94" fmla="*/ 1442 w 1474"/>
                  <a:gd name="T95" fmla="*/ 2988 h 3011"/>
                  <a:gd name="T96" fmla="*/ 1428 w 1474"/>
                  <a:gd name="T97" fmla="*/ 2998 h 3011"/>
                  <a:gd name="T98" fmla="*/ 1395 w 1474"/>
                  <a:gd name="T99" fmla="*/ 3011 h 3011"/>
                  <a:gd name="T100" fmla="*/ 1378 w 1474"/>
                  <a:gd name="T101" fmla="*/ 3011 h 3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74" h="3011">
                    <a:moveTo>
                      <a:pt x="1378" y="3011"/>
                    </a:moveTo>
                    <a:lnTo>
                      <a:pt x="1359" y="3009"/>
                    </a:lnTo>
                    <a:lnTo>
                      <a:pt x="1322" y="2993"/>
                    </a:lnTo>
                    <a:lnTo>
                      <a:pt x="1306" y="2979"/>
                    </a:lnTo>
                    <a:lnTo>
                      <a:pt x="1194" y="2850"/>
                    </a:lnTo>
                    <a:lnTo>
                      <a:pt x="988" y="2580"/>
                    </a:lnTo>
                    <a:lnTo>
                      <a:pt x="895" y="2443"/>
                    </a:lnTo>
                    <a:lnTo>
                      <a:pt x="810" y="2311"/>
                    </a:lnTo>
                    <a:lnTo>
                      <a:pt x="658" y="2048"/>
                    </a:lnTo>
                    <a:lnTo>
                      <a:pt x="525" y="1789"/>
                    </a:lnTo>
                    <a:lnTo>
                      <a:pt x="410" y="1533"/>
                    </a:lnTo>
                    <a:lnTo>
                      <a:pt x="311" y="1287"/>
                    </a:lnTo>
                    <a:lnTo>
                      <a:pt x="230" y="1053"/>
                    </a:lnTo>
                    <a:lnTo>
                      <a:pt x="161" y="832"/>
                    </a:lnTo>
                    <a:lnTo>
                      <a:pt x="106" y="630"/>
                    </a:lnTo>
                    <a:lnTo>
                      <a:pt x="83" y="537"/>
                    </a:lnTo>
                    <a:lnTo>
                      <a:pt x="43" y="353"/>
                    </a:lnTo>
                    <a:lnTo>
                      <a:pt x="5" y="132"/>
                    </a:lnTo>
                    <a:lnTo>
                      <a:pt x="2" y="108"/>
                    </a:lnTo>
                    <a:lnTo>
                      <a:pt x="0" y="88"/>
                    </a:lnTo>
                    <a:lnTo>
                      <a:pt x="10" y="52"/>
                    </a:lnTo>
                    <a:lnTo>
                      <a:pt x="33" y="23"/>
                    </a:lnTo>
                    <a:lnTo>
                      <a:pt x="66" y="5"/>
                    </a:lnTo>
                    <a:lnTo>
                      <a:pt x="85" y="2"/>
                    </a:lnTo>
                    <a:lnTo>
                      <a:pt x="104" y="0"/>
                    </a:lnTo>
                    <a:lnTo>
                      <a:pt x="138" y="12"/>
                    </a:lnTo>
                    <a:lnTo>
                      <a:pt x="168" y="33"/>
                    </a:lnTo>
                    <a:lnTo>
                      <a:pt x="187" y="66"/>
                    </a:lnTo>
                    <a:lnTo>
                      <a:pt x="191" y="85"/>
                    </a:lnTo>
                    <a:lnTo>
                      <a:pt x="194" y="105"/>
                    </a:lnTo>
                    <a:lnTo>
                      <a:pt x="230" y="317"/>
                    </a:lnTo>
                    <a:lnTo>
                      <a:pt x="270" y="492"/>
                    </a:lnTo>
                    <a:lnTo>
                      <a:pt x="314" y="676"/>
                    </a:lnTo>
                    <a:lnTo>
                      <a:pt x="410" y="991"/>
                    </a:lnTo>
                    <a:lnTo>
                      <a:pt x="491" y="1219"/>
                    </a:lnTo>
                    <a:lnTo>
                      <a:pt x="585" y="1457"/>
                    </a:lnTo>
                    <a:lnTo>
                      <a:pt x="697" y="1706"/>
                    </a:lnTo>
                    <a:lnTo>
                      <a:pt x="825" y="1956"/>
                    </a:lnTo>
                    <a:lnTo>
                      <a:pt x="972" y="2210"/>
                    </a:lnTo>
                    <a:lnTo>
                      <a:pt x="1055" y="2337"/>
                    </a:lnTo>
                    <a:lnTo>
                      <a:pt x="1144" y="2470"/>
                    </a:lnTo>
                    <a:lnTo>
                      <a:pt x="1342" y="2728"/>
                    </a:lnTo>
                    <a:lnTo>
                      <a:pt x="1450" y="2851"/>
                    </a:lnTo>
                    <a:lnTo>
                      <a:pt x="1461" y="2867"/>
                    </a:lnTo>
                    <a:lnTo>
                      <a:pt x="1474" y="2903"/>
                    </a:lnTo>
                    <a:lnTo>
                      <a:pt x="1471" y="2939"/>
                    </a:lnTo>
                    <a:lnTo>
                      <a:pt x="1455" y="2973"/>
                    </a:lnTo>
                    <a:lnTo>
                      <a:pt x="1442" y="2988"/>
                    </a:lnTo>
                    <a:lnTo>
                      <a:pt x="1428" y="2998"/>
                    </a:lnTo>
                    <a:lnTo>
                      <a:pt x="1395" y="3011"/>
                    </a:lnTo>
                    <a:lnTo>
                      <a:pt x="1378" y="301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86">
                <a:extLst>
                  <a:ext uri="{FF2B5EF4-FFF2-40B4-BE49-F238E27FC236}">
                    <a16:creationId xmlns:a16="http://schemas.microsoft.com/office/drawing/2014/main" xmlns="" id="{FE482031-AB49-43BB-8051-DC2DBE1DB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3" y="3274"/>
                <a:ext cx="255" cy="64"/>
              </a:xfrm>
              <a:custGeom>
                <a:avLst/>
                <a:gdLst>
                  <a:gd name="T0" fmla="*/ 670 w 764"/>
                  <a:gd name="T1" fmla="*/ 191 h 191"/>
                  <a:gd name="T2" fmla="*/ 96 w 764"/>
                  <a:gd name="T3" fmla="*/ 191 h 191"/>
                  <a:gd name="T4" fmla="*/ 76 w 764"/>
                  <a:gd name="T5" fmla="*/ 190 h 191"/>
                  <a:gd name="T6" fmla="*/ 42 w 764"/>
                  <a:gd name="T7" fmla="*/ 175 h 191"/>
                  <a:gd name="T8" fmla="*/ 16 w 764"/>
                  <a:gd name="T9" fmla="*/ 150 h 191"/>
                  <a:gd name="T10" fmla="*/ 2 w 764"/>
                  <a:gd name="T11" fmla="*/ 115 h 191"/>
                  <a:gd name="T12" fmla="*/ 0 w 764"/>
                  <a:gd name="T13" fmla="*/ 97 h 191"/>
                  <a:gd name="T14" fmla="*/ 2 w 764"/>
                  <a:gd name="T15" fmla="*/ 76 h 191"/>
                  <a:gd name="T16" fmla="*/ 16 w 764"/>
                  <a:gd name="T17" fmla="*/ 42 h 191"/>
                  <a:gd name="T18" fmla="*/ 42 w 764"/>
                  <a:gd name="T19" fmla="*/ 16 h 191"/>
                  <a:gd name="T20" fmla="*/ 76 w 764"/>
                  <a:gd name="T21" fmla="*/ 2 h 191"/>
                  <a:gd name="T22" fmla="*/ 96 w 764"/>
                  <a:gd name="T23" fmla="*/ 0 h 191"/>
                  <a:gd name="T24" fmla="*/ 670 w 764"/>
                  <a:gd name="T25" fmla="*/ 0 h 191"/>
                  <a:gd name="T26" fmla="*/ 688 w 764"/>
                  <a:gd name="T27" fmla="*/ 2 h 191"/>
                  <a:gd name="T28" fmla="*/ 723 w 764"/>
                  <a:gd name="T29" fmla="*/ 16 h 191"/>
                  <a:gd name="T30" fmla="*/ 749 w 764"/>
                  <a:gd name="T31" fmla="*/ 42 h 191"/>
                  <a:gd name="T32" fmla="*/ 764 w 764"/>
                  <a:gd name="T33" fmla="*/ 76 h 191"/>
                  <a:gd name="T34" fmla="*/ 764 w 764"/>
                  <a:gd name="T35" fmla="*/ 97 h 191"/>
                  <a:gd name="T36" fmla="*/ 764 w 764"/>
                  <a:gd name="T37" fmla="*/ 115 h 191"/>
                  <a:gd name="T38" fmla="*/ 749 w 764"/>
                  <a:gd name="T39" fmla="*/ 150 h 191"/>
                  <a:gd name="T40" fmla="*/ 723 w 764"/>
                  <a:gd name="T41" fmla="*/ 175 h 191"/>
                  <a:gd name="T42" fmla="*/ 688 w 764"/>
                  <a:gd name="T43" fmla="*/ 190 h 191"/>
                  <a:gd name="T44" fmla="*/ 670 w 764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64" h="191">
                    <a:moveTo>
                      <a:pt x="670" y="191"/>
                    </a:moveTo>
                    <a:lnTo>
                      <a:pt x="96" y="191"/>
                    </a:lnTo>
                    <a:lnTo>
                      <a:pt x="76" y="190"/>
                    </a:lnTo>
                    <a:lnTo>
                      <a:pt x="42" y="175"/>
                    </a:lnTo>
                    <a:lnTo>
                      <a:pt x="16" y="150"/>
                    </a:lnTo>
                    <a:lnTo>
                      <a:pt x="2" y="115"/>
                    </a:lnTo>
                    <a:lnTo>
                      <a:pt x="0" y="97"/>
                    </a:lnTo>
                    <a:lnTo>
                      <a:pt x="2" y="76"/>
                    </a:lnTo>
                    <a:lnTo>
                      <a:pt x="16" y="42"/>
                    </a:lnTo>
                    <a:lnTo>
                      <a:pt x="42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670" y="0"/>
                    </a:lnTo>
                    <a:lnTo>
                      <a:pt x="688" y="2"/>
                    </a:lnTo>
                    <a:lnTo>
                      <a:pt x="723" y="16"/>
                    </a:lnTo>
                    <a:lnTo>
                      <a:pt x="749" y="42"/>
                    </a:lnTo>
                    <a:lnTo>
                      <a:pt x="764" y="76"/>
                    </a:lnTo>
                    <a:lnTo>
                      <a:pt x="764" y="97"/>
                    </a:lnTo>
                    <a:lnTo>
                      <a:pt x="764" y="115"/>
                    </a:lnTo>
                    <a:lnTo>
                      <a:pt x="749" y="150"/>
                    </a:lnTo>
                    <a:lnTo>
                      <a:pt x="723" y="175"/>
                    </a:lnTo>
                    <a:lnTo>
                      <a:pt x="688" y="190"/>
                    </a:lnTo>
                    <a:lnTo>
                      <a:pt x="670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87">
                <a:extLst>
                  <a:ext uri="{FF2B5EF4-FFF2-40B4-BE49-F238E27FC236}">
                    <a16:creationId xmlns:a16="http://schemas.microsoft.com/office/drawing/2014/main" xmlns="" id="{3327087D-7D4C-457E-9CEE-1A9AB0E5F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" y="3274"/>
                <a:ext cx="255" cy="892"/>
              </a:xfrm>
              <a:custGeom>
                <a:avLst/>
                <a:gdLst>
                  <a:gd name="T0" fmla="*/ 669 w 764"/>
                  <a:gd name="T1" fmla="*/ 2676 h 2676"/>
                  <a:gd name="T2" fmla="*/ 656 w 764"/>
                  <a:gd name="T3" fmla="*/ 2676 h 2676"/>
                  <a:gd name="T4" fmla="*/ 630 w 764"/>
                  <a:gd name="T5" fmla="*/ 2669 h 2676"/>
                  <a:gd name="T6" fmla="*/ 609 w 764"/>
                  <a:gd name="T7" fmla="*/ 2655 h 2676"/>
                  <a:gd name="T8" fmla="*/ 590 w 764"/>
                  <a:gd name="T9" fmla="*/ 2636 h 2676"/>
                  <a:gd name="T10" fmla="*/ 583 w 764"/>
                  <a:gd name="T11" fmla="*/ 2623 h 2676"/>
                  <a:gd name="T12" fmla="*/ 530 w 764"/>
                  <a:gd name="T13" fmla="*/ 2516 h 2676"/>
                  <a:gd name="T14" fmla="*/ 436 w 764"/>
                  <a:gd name="T15" fmla="*/ 2296 h 2676"/>
                  <a:gd name="T16" fmla="*/ 352 w 764"/>
                  <a:gd name="T17" fmla="*/ 2076 h 2676"/>
                  <a:gd name="T18" fmla="*/ 281 w 764"/>
                  <a:gd name="T19" fmla="*/ 1858 h 2676"/>
                  <a:gd name="T20" fmla="*/ 219 w 764"/>
                  <a:gd name="T21" fmla="*/ 1642 h 2676"/>
                  <a:gd name="T22" fmla="*/ 167 w 764"/>
                  <a:gd name="T23" fmla="*/ 1433 h 2676"/>
                  <a:gd name="T24" fmla="*/ 106 w 764"/>
                  <a:gd name="T25" fmla="*/ 1133 h 2676"/>
                  <a:gd name="T26" fmla="*/ 50 w 764"/>
                  <a:gd name="T27" fmla="*/ 772 h 2676"/>
                  <a:gd name="T28" fmla="*/ 18 w 764"/>
                  <a:gd name="T29" fmla="*/ 471 h 2676"/>
                  <a:gd name="T30" fmla="*/ 0 w 764"/>
                  <a:gd name="T31" fmla="*/ 157 h 2676"/>
                  <a:gd name="T32" fmla="*/ 0 w 764"/>
                  <a:gd name="T33" fmla="*/ 97 h 2676"/>
                  <a:gd name="T34" fmla="*/ 1 w 764"/>
                  <a:gd name="T35" fmla="*/ 76 h 2676"/>
                  <a:gd name="T36" fmla="*/ 15 w 764"/>
                  <a:gd name="T37" fmla="*/ 42 h 2676"/>
                  <a:gd name="T38" fmla="*/ 41 w 764"/>
                  <a:gd name="T39" fmla="*/ 16 h 2676"/>
                  <a:gd name="T40" fmla="*/ 76 w 764"/>
                  <a:gd name="T41" fmla="*/ 2 h 2676"/>
                  <a:gd name="T42" fmla="*/ 96 w 764"/>
                  <a:gd name="T43" fmla="*/ 0 h 2676"/>
                  <a:gd name="T44" fmla="*/ 114 w 764"/>
                  <a:gd name="T45" fmla="*/ 2 h 2676"/>
                  <a:gd name="T46" fmla="*/ 149 w 764"/>
                  <a:gd name="T47" fmla="*/ 16 h 2676"/>
                  <a:gd name="T48" fmla="*/ 175 w 764"/>
                  <a:gd name="T49" fmla="*/ 42 h 2676"/>
                  <a:gd name="T50" fmla="*/ 190 w 764"/>
                  <a:gd name="T51" fmla="*/ 76 h 2676"/>
                  <a:gd name="T52" fmla="*/ 190 w 764"/>
                  <a:gd name="T53" fmla="*/ 97 h 2676"/>
                  <a:gd name="T54" fmla="*/ 192 w 764"/>
                  <a:gd name="T55" fmla="*/ 142 h 2676"/>
                  <a:gd name="T56" fmla="*/ 209 w 764"/>
                  <a:gd name="T57" fmla="*/ 441 h 2676"/>
                  <a:gd name="T58" fmla="*/ 239 w 764"/>
                  <a:gd name="T59" fmla="*/ 733 h 2676"/>
                  <a:gd name="T60" fmla="*/ 294 w 764"/>
                  <a:gd name="T61" fmla="*/ 1086 h 2676"/>
                  <a:gd name="T62" fmla="*/ 352 w 764"/>
                  <a:gd name="T63" fmla="*/ 1380 h 2676"/>
                  <a:gd name="T64" fmla="*/ 403 w 764"/>
                  <a:gd name="T65" fmla="*/ 1585 h 2676"/>
                  <a:gd name="T66" fmla="*/ 461 w 764"/>
                  <a:gd name="T67" fmla="*/ 1794 h 2676"/>
                  <a:gd name="T68" fmla="*/ 532 w 764"/>
                  <a:gd name="T69" fmla="*/ 2008 h 2676"/>
                  <a:gd name="T70" fmla="*/ 612 w 764"/>
                  <a:gd name="T71" fmla="*/ 2222 h 2676"/>
                  <a:gd name="T72" fmla="*/ 704 w 764"/>
                  <a:gd name="T73" fmla="*/ 2434 h 2676"/>
                  <a:gd name="T74" fmla="*/ 754 w 764"/>
                  <a:gd name="T75" fmla="*/ 2539 h 2676"/>
                  <a:gd name="T76" fmla="*/ 762 w 764"/>
                  <a:gd name="T77" fmla="*/ 2556 h 2676"/>
                  <a:gd name="T78" fmla="*/ 764 w 764"/>
                  <a:gd name="T79" fmla="*/ 2593 h 2676"/>
                  <a:gd name="T80" fmla="*/ 752 w 764"/>
                  <a:gd name="T81" fmla="*/ 2628 h 2676"/>
                  <a:gd name="T82" fmla="*/ 728 w 764"/>
                  <a:gd name="T83" fmla="*/ 2656 h 2676"/>
                  <a:gd name="T84" fmla="*/ 711 w 764"/>
                  <a:gd name="T85" fmla="*/ 2666 h 2676"/>
                  <a:gd name="T86" fmla="*/ 691 w 764"/>
                  <a:gd name="T87" fmla="*/ 2675 h 2676"/>
                  <a:gd name="T88" fmla="*/ 669 w 764"/>
                  <a:gd name="T89" fmla="*/ 2676 h 2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64" h="2676">
                    <a:moveTo>
                      <a:pt x="669" y="2676"/>
                    </a:moveTo>
                    <a:lnTo>
                      <a:pt x="656" y="2676"/>
                    </a:lnTo>
                    <a:lnTo>
                      <a:pt x="630" y="2669"/>
                    </a:lnTo>
                    <a:lnTo>
                      <a:pt x="609" y="2655"/>
                    </a:lnTo>
                    <a:lnTo>
                      <a:pt x="590" y="2636"/>
                    </a:lnTo>
                    <a:lnTo>
                      <a:pt x="583" y="2623"/>
                    </a:lnTo>
                    <a:lnTo>
                      <a:pt x="530" y="2516"/>
                    </a:lnTo>
                    <a:lnTo>
                      <a:pt x="436" y="2296"/>
                    </a:lnTo>
                    <a:lnTo>
                      <a:pt x="352" y="2076"/>
                    </a:lnTo>
                    <a:lnTo>
                      <a:pt x="281" y="1858"/>
                    </a:lnTo>
                    <a:lnTo>
                      <a:pt x="219" y="1642"/>
                    </a:lnTo>
                    <a:lnTo>
                      <a:pt x="167" y="1433"/>
                    </a:lnTo>
                    <a:lnTo>
                      <a:pt x="106" y="1133"/>
                    </a:lnTo>
                    <a:lnTo>
                      <a:pt x="50" y="772"/>
                    </a:lnTo>
                    <a:lnTo>
                      <a:pt x="18" y="471"/>
                    </a:lnTo>
                    <a:lnTo>
                      <a:pt x="0" y="157"/>
                    </a:lnTo>
                    <a:lnTo>
                      <a:pt x="0" y="97"/>
                    </a:lnTo>
                    <a:lnTo>
                      <a:pt x="1" y="76"/>
                    </a:lnTo>
                    <a:lnTo>
                      <a:pt x="15" y="42"/>
                    </a:lnTo>
                    <a:lnTo>
                      <a:pt x="41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114" y="2"/>
                    </a:lnTo>
                    <a:lnTo>
                      <a:pt x="149" y="16"/>
                    </a:lnTo>
                    <a:lnTo>
                      <a:pt x="175" y="42"/>
                    </a:lnTo>
                    <a:lnTo>
                      <a:pt x="190" y="76"/>
                    </a:lnTo>
                    <a:lnTo>
                      <a:pt x="190" y="97"/>
                    </a:lnTo>
                    <a:lnTo>
                      <a:pt x="192" y="142"/>
                    </a:lnTo>
                    <a:lnTo>
                      <a:pt x="209" y="441"/>
                    </a:lnTo>
                    <a:lnTo>
                      <a:pt x="239" y="733"/>
                    </a:lnTo>
                    <a:lnTo>
                      <a:pt x="294" y="1086"/>
                    </a:lnTo>
                    <a:lnTo>
                      <a:pt x="352" y="1380"/>
                    </a:lnTo>
                    <a:lnTo>
                      <a:pt x="403" y="1585"/>
                    </a:lnTo>
                    <a:lnTo>
                      <a:pt x="461" y="1794"/>
                    </a:lnTo>
                    <a:lnTo>
                      <a:pt x="532" y="2008"/>
                    </a:lnTo>
                    <a:lnTo>
                      <a:pt x="612" y="2222"/>
                    </a:lnTo>
                    <a:lnTo>
                      <a:pt x="704" y="2434"/>
                    </a:lnTo>
                    <a:lnTo>
                      <a:pt x="754" y="2539"/>
                    </a:lnTo>
                    <a:lnTo>
                      <a:pt x="762" y="2556"/>
                    </a:lnTo>
                    <a:lnTo>
                      <a:pt x="764" y="2593"/>
                    </a:lnTo>
                    <a:lnTo>
                      <a:pt x="752" y="2628"/>
                    </a:lnTo>
                    <a:lnTo>
                      <a:pt x="728" y="2656"/>
                    </a:lnTo>
                    <a:lnTo>
                      <a:pt x="711" y="2666"/>
                    </a:lnTo>
                    <a:lnTo>
                      <a:pt x="691" y="2675"/>
                    </a:lnTo>
                    <a:lnTo>
                      <a:pt x="669" y="267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88">
                <a:extLst>
                  <a:ext uri="{FF2B5EF4-FFF2-40B4-BE49-F238E27FC236}">
                    <a16:creationId xmlns:a16="http://schemas.microsoft.com/office/drawing/2014/main" xmlns="" id="{3BE46E88-AA56-4EAA-AFCC-1996721396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5" y="4039"/>
                <a:ext cx="189" cy="127"/>
              </a:xfrm>
              <a:custGeom>
                <a:avLst/>
                <a:gdLst>
                  <a:gd name="T0" fmla="*/ 96 w 566"/>
                  <a:gd name="T1" fmla="*/ 381 h 381"/>
                  <a:gd name="T2" fmla="*/ 83 w 566"/>
                  <a:gd name="T3" fmla="*/ 381 h 381"/>
                  <a:gd name="T4" fmla="*/ 57 w 566"/>
                  <a:gd name="T5" fmla="*/ 374 h 381"/>
                  <a:gd name="T6" fmla="*/ 36 w 566"/>
                  <a:gd name="T7" fmla="*/ 361 h 381"/>
                  <a:gd name="T8" fmla="*/ 17 w 566"/>
                  <a:gd name="T9" fmla="*/ 341 h 381"/>
                  <a:gd name="T10" fmla="*/ 10 w 566"/>
                  <a:gd name="T11" fmla="*/ 330 h 381"/>
                  <a:gd name="T12" fmla="*/ 3 w 566"/>
                  <a:gd name="T13" fmla="*/ 311 h 381"/>
                  <a:gd name="T14" fmla="*/ 0 w 566"/>
                  <a:gd name="T15" fmla="*/ 274 h 381"/>
                  <a:gd name="T16" fmla="*/ 11 w 566"/>
                  <a:gd name="T17" fmla="*/ 239 h 381"/>
                  <a:gd name="T18" fmla="*/ 36 w 566"/>
                  <a:gd name="T19" fmla="*/ 211 h 381"/>
                  <a:gd name="T20" fmla="*/ 52 w 566"/>
                  <a:gd name="T21" fmla="*/ 201 h 381"/>
                  <a:gd name="T22" fmla="*/ 427 w 566"/>
                  <a:gd name="T23" fmla="*/ 10 h 381"/>
                  <a:gd name="T24" fmla="*/ 444 w 566"/>
                  <a:gd name="T25" fmla="*/ 3 h 381"/>
                  <a:gd name="T26" fmla="*/ 482 w 566"/>
                  <a:gd name="T27" fmla="*/ 0 h 381"/>
                  <a:gd name="T28" fmla="*/ 517 w 566"/>
                  <a:gd name="T29" fmla="*/ 11 h 381"/>
                  <a:gd name="T30" fmla="*/ 545 w 566"/>
                  <a:gd name="T31" fmla="*/ 34 h 381"/>
                  <a:gd name="T32" fmla="*/ 555 w 566"/>
                  <a:gd name="T33" fmla="*/ 52 h 381"/>
                  <a:gd name="T34" fmla="*/ 563 w 566"/>
                  <a:gd name="T35" fmla="*/ 69 h 381"/>
                  <a:gd name="T36" fmla="*/ 566 w 566"/>
                  <a:gd name="T37" fmla="*/ 106 h 381"/>
                  <a:gd name="T38" fmla="*/ 555 w 566"/>
                  <a:gd name="T39" fmla="*/ 142 h 381"/>
                  <a:gd name="T40" fmla="*/ 530 w 566"/>
                  <a:gd name="T41" fmla="*/ 169 h 381"/>
                  <a:gd name="T42" fmla="*/ 513 w 566"/>
                  <a:gd name="T43" fmla="*/ 179 h 381"/>
                  <a:gd name="T44" fmla="*/ 139 w 566"/>
                  <a:gd name="T45" fmla="*/ 371 h 381"/>
                  <a:gd name="T46" fmla="*/ 117 w 566"/>
                  <a:gd name="T47" fmla="*/ 380 h 381"/>
                  <a:gd name="T48" fmla="*/ 96 w 566"/>
                  <a:gd name="T49" fmla="*/ 381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6" h="381">
                    <a:moveTo>
                      <a:pt x="96" y="381"/>
                    </a:moveTo>
                    <a:lnTo>
                      <a:pt x="83" y="381"/>
                    </a:lnTo>
                    <a:lnTo>
                      <a:pt x="57" y="374"/>
                    </a:lnTo>
                    <a:lnTo>
                      <a:pt x="36" y="361"/>
                    </a:lnTo>
                    <a:lnTo>
                      <a:pt x="17" y="341"/>
                    </a:lnTo>
                    <a:lnTo>
                      <a:pt x="10" y="330"/>
                    </a:lnTo>
                    <a:lnTo>
                      <a:pt x="3" y="311"/>
                    </a:lnTo>
                    <a:lnTo>
                      <a:pt x="0" y="274"/>
                    </a:lnTo>
                    <a:lnTo>
                      <a:pt x="11" y="239"/>
                    </a:lnTo>
                    <a:lnTo>
                      <a:pt x="36" y="211"/>
                    </a:lnTo>
                    <a:lnTo>
                      <a:pt x="52" y="201"/>
                    </a:lnTo>
                    <a:lnTo>
                      <a:pt x="427" y="10"/>
                    </a:lnTo>
                    <a:lnTo>
                      <a:pt x="444" y="3"/>
                    </a:lnTo>
                    <a:lnTo>
                      <a:pt x="482" y="0"/>
                    </a:lnTo>
                    <a:lnTo>
                      <a:pt x="517" y="11"/>
                    </a:lnTo>
                    <a:lnTo>
                      <a:pt x="545" y="34"/>
                    </a:lnTo>
                    <a:lnTo>
                      <a:pt x="555" y="52"/>
                    </a:lnTo>
                    <a:lnTo>
                      <a:pt x="563" y="69"/>
                    </a:lnTo>
                    <a:lnTo>
                      <a:pt x="566" y="106"/>
                    </a:lnTo>
                    <a:lnTo>
                      <a:pt x="555" y="142"/>
                    </a:lnTo>
                    <a:lnTo>
                      <a:pt x="530" y="169"/>
                    </a:lnTo>
                    <a:lnTo>
                      <a:pt x="513" y="179"/>
                    </a:lnTo>
                    <a:lnTo>
                      <a:pt x="139" y="371"/>
                    </a:lnTo>
                    <a:lnTo>
                      <a:pt x="117" y="380"/>
                    </a:lnTo>
                    <a:lnTo>
                      <a:pt x="96" y="38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89">
                <a:extLst>
                  <a:ext uri="{FF2B5EF4-FFF2-40B4-BE49-F238E27FC236}">
                    <a16:creationId xmlns:a16="http://schemas.microsoft.com/office/drawing/2014/main" xmlns="" id="{4373BD7B-7322-4DFB-9F5B-766E791C1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5" y="3914"/>
                <a:ext cx="189" cy="128"/>
              </a:xfrm>
              <a:custGeom>
                <a:avLst/>
                <a:gdLst>
                  <a:gd name="T0" fmla="*/ 96 w 568"/>
                  <a:gd name="T1" fmla="*/ 385 h 385"/>
                  <a:gd name="T2" fmla="*/ 83 w 568"/>
                  <a:gd name="T3" fmla="*/ 385 h 385"/>
                  <a:gd name="T4" fmla="*/ 59 w 568"/>
                  <a:gd name="T5" fmla="*/ 377 h 385"/>
                  <a:gd name="T6" fmla="*/ 36 w 568"/>
                  <a:gd name="T7" fmla="*/ 364 h 385"/>
                  <a:gd name="T8" fmla="*/ 17 w 568"/>
                  <a:gd name="T9" fmla="*/ 344 h 385"/>
                  <a:gd name="T10" fmla="*/ 12 w 568"/>
                  <a:gd name="T11" fmla="*/ 333 h 385"/>
                  <a:gd name="T12" fmla="*/ 3 w 568"/>
                  <a:gd name="T13" fmla="*/ 314 h 385"/>
                  <a:gd name="T14" fmla="*/ 0 w 568"/>
                  <a:gd name="T15" fmla="*/ 278 h 385"/>
                  <a:gd name="T16" fmla="*/ 12 w 568"/>
                  <a:gd name="T17" fmla="*/ 243 h 385"/>
                  <a:gd name="T18" fmla="*/ 36 w 568"/>
                  <a:gd name="T19" fmla="*/ 214 h 385"/>
                  <a:gd name="T20" fmla="*/ 52 w 568"/>
                  <a:gd name="T21" fmla="*/ 204 h 385"/>
                  <a:gd name="T22" fmla="*/ 429 w 568"/>
                  <a:gd name="T23" fmla="*/ 12 h 385"/>
                  <a:gd name="T24" fmla="*/ 447 w 568"/>
                  <a:gd name="T25" fmla="*/ 3 h 385"/>
                  <a:gd name="T26" fmla="*/ 483 w 568"/>
                  <a:gd name="T27" fmla="*/ 0 h 385"/>
                  <a:gd name="T28" fmla="*/ 519 w 568"/>
                  <a:gd name="T29" fmla="*/ 12 h 385"/>
                  <a:gd name="T30" fmla="*/ 548 w 568"/>
                  <a:gd name="T31" fmla="*/ 36 h 385"/>
                  <a:gd name="T32" fmla="*/ 558 w 568"/>
                  <a:gd name="T33" fmla="*/ 53 h 385"/>
                  <a:gd name="T34" fmla="*/ 565 w 568"/>
                  <a:gd name="T35" fmla="*/ 70 h 385"/>
                  <a:gd name="T36" fmla="*/ 568 w 568"/>
                  <a:gd name="T37" fmla="*/ 108 h 385"/>
                  <a:gd name="T38" fmla="*/ 556 w 568"/>
                  <a:gd name="T39" fmla="*/ 142 h 385"/>
                  <a:gd name="T40" fmla="*/ 533 w 568"/>
                  <a:gd name="T41" fmla="*/ 171 h 385"/>
                  <a:gd name="T42" fmla="*/ 516 w 568"/>
                  <a:gd name="T43" fmla="*/ 181 h 385"/>
                  <a:gd name="T44" fmla="*/ 139 w 568"/>
                  <a:gd name="T45" fmla="*/ 374 h 385"/>
                  <a:gd name="T46" fmla="*/ 118 w 568"/>
                  <a:gd name="T47" fmla="*/ 383 h 385"/>
                  <a:gd name="T48" fmla="*/ 96 w 568"/>
                  <a:gd name="T49" fmla="*/ 385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8" h="385">
                    <a:moveTo>
                      <a:pt x="96" y="385"/>
                    </a:moveTo>
                    <a:lnTo>
                      <a:pt x="83" y="385"/>
                    </a:lnTo>
                    <a:lnTo>
                      <a:pt x="59" y="377"/>
                    </a:lnTo>
                    <a:lnTo>
                      <a:pt x="36" y="364"/>
                    </a:lnTo>
                    <a:lnTo>
                      <a:pt x="17" y="344"/>
                    </a:lnTo>
                    <a:lnTo>
                      <a:pt x="12" y="333"/>
                    </a:lnTo>
                    <a:lnTo>
                      <a:pt x="3" y="314"/>
                    </a:lnTo>
                    <a:lnTo>
                      <a:pt x="0" y="278"/>
                    </a:lnTo>
                    <a:lnTo>
                      <a:pt x="12" y="243"/>
                    </a:lnTo>
                    <a:lnTo>
                      <a:pt x="36" y="214"/>
                    </a:lnTo>
                    <a:lnTo>
                      <a:pt x="52" y="204"/>
                    </a:lnTo>
                    <a:lnTo>
                      <a:pt x="429" y="12"/>
                    </a:lnTo>
                    <a:lnTo>
                      <a:pt x="447" y="3"/>
                    </a:lnTo>
                    <a:lnTo>
                      <a:pt x="483" y="0"/>
                    </a:lnTo>
                    <a:lnTo>
                      <a:pt x="519" y="12"/>
                    </a:lnTo>
                    <a:lnTo>
                      <a:pt x="548" y="36"/>
                    </a:lnTo>
                    <a:lnTo>
                      <a:pt x="558" y="53"/>
                    </a:lnTo>
                    <a:lnTo>
                      <a:pt x="565" y="70"/>
                    </a:lnTo>
                    <a:lnTo>
                      <a:pt x="568" y="108"/>
                    </a:lnTo>
                    <a:lnTo>
                      <a:pt x="556" y="142"/>
                    </a:lnTo>
                    <a:lnTo>
                      <a:pt x="533" y="171"/>
                    </a:lnTo>
                    <a:lnTo>
                      <a:pt x="516" y="181"/>
                    </a:lnTo>
                    <a:lnTo>
                      <a:pt x="139" y="374"/>
                    </a:lnTo>
                    <a:lnTo>
                      <a:pt x="118" y="383"/>
                    </a:lnTo>
                    <a:lnTo>
                      <a:pt x="96" y="38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90">
                <a:extLst>
                  <a:ext uri="{FF2B5EF4-FFF2-40B4-BE49-F238E27FC236}">
                    <a16:creationId xmlns:a16="http://schemas.microsoft.com/office/drawing/2014/main" xmlns="" id="{04831EE0-B38E-4EA6-9E30-672141B864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98" y="3781"/>
                <a:ext cx="199" cy="133"/>
              </a:xfrm>
              <a:custGeom>
                <a:avLst/>
                <a:gdLst>
                  <a:gd name="T0" fmla="*/ 96 w 597"/>
                  <a:gd name="T1" fmla="*/ 398 h 398"/>
                  <a:gd name="T2" fmla="*/ 83 w 597"/>
                  <a:gd name="T3" fmla="*/ 398 h 398"/>
                  <a:gd name="T4" fmla="*/ 59 w 597"/>
                  <a:gd name="T5" fmla="*/ 391 h 398"/>
                  <a:gd name="T6" fmla="*/ 36 w 597"/>
                  <a:gd name="T7" fmla="*/ 378 h 398"/>
                  <a:gd name="T8" fmla="*/ 19 w 597"/>
                  <a:gd name="T9" fmla="*/ 358 h 398"/>
                  <a:gd name="T10" fmla="*/ 12 w 597"/>
                  <a:gd name="T11" fmla="*/ 347 h 398"/>
                  <a:gd name="T12" fmla="*/ 3 w 597"/>
                  <a:gd name="T13" fmla="*/ 329 h 398"/>
                  <a:gd name="T14" fmla="*/ 0 w 597"/>
                  <a:gd name="T15" fmla="*/ 292 h 398"/>
                  <a:gd name="T16" fmla="*/ 12 w 597"/>
                  <a:gd name="T17" fmla="*/ 256 h 398"/>
                  <a:gd name="T18" fmla="*/ 36 w 597"/>
                  <a:gd name="T19" fmla="*/ 228 h 398"/>
                  <a:gd name="T20" fmla="*/ 53 w 597"/>
                  <a:gd name="T21" fmla="*/ 218 h 398"/>
                  <a:gd name="T22" fmla="*/ 457 w 597"/>
                  <a:gd name="T23" fmla="*/ 10 h 398"/>
                  <a:gd name="T24" fmla="*/ 476 w 597"/>
                  <a:gd name="T25" fmla="*/ 2 h 398"/>
                  <a:gd name="T26" fmla="*/ 512 w 597"/>
                  <a:gd name="T27" fmla="*/ 0 h 398"/>
                  <a:gd name="T28" fmla="*/ 548 w 597"/>
                  <a:gd name="T29" fmla="*/ 11 h 398"/>
                  <a:gd name="T30" fmla="*/ 576 w 597"/>
                  <a:gd name="T31" fmla="*/ 34 h 398"/>
                  <a:gd name="T32" fmla="*/ 586 w 597"/>
                  <a:gd name="T33" fmla="*/ 51 h 398"/>
                  <a:gd name="T34" fmla="*/ 594 w 597"/>
                  <a:gd name="T35" fmla="*/ 68 h 398"/>
                  <a:gd name="T36" fmla="*/ 597 w 597"/>
                  <a:gd name="T37" fmla="*/ 106 h 398"/>
                  <a:gd name="T38" fmla="*/ 585 w 597"/>
                  <a:gd name="T39" fmla="*/ 142 h 398"/>
                  <a:gd name="T40" fmla="*/ 562 w 597"/>
                  <a:gd name="T41" fmla="*/ 170 h 398"/>
                  <a:gd name="T42" fmla="*/ 545 w 597"/>
                  <a:gd name="T43" fmla="*/ 180 h 398"/>
                  <a:gd name="T44" fmla="*/ 139 w 597"/>
                  <a:gd name="T45" fmla="*/ 388 h 398"/>
                  <a:gd name="T46" fmla="*/ 119 w 597"/>
                  <a:gd name="T47" fmla="*/ 397 h 398"/>
                  <a:gd name="T48" fmla="*/ 96 w 597"/>
                  <a:gd name="T4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97" h="398">
                    <a:moveTo>
                      <a:pt x="96" y="398"/>
                    </a:moveTo>
                    <a:lnTo>
                      <a:pt x="83" y="398"/>
                    </a:lnTo>
                    <a:lnTo>
                      <a:pt x="59" y="391"/>
                    </a:lnTo>
                    <a:lnTo>
                      <a:pt x="36" y="378"/>
                    </a:lnTo>
                    <a:lnTo>
                      <a:pt x="19" y="358"/>
                    </a:lnTo>
                    <a:lnTo>
                      <a:pt x="12" y="347"/>
                    </a:lnTo>
                    <a:lnTo>
                      <a:pt x="3" y="329"/>
                    </a:lnTo>
                    <a:lnTo>
                      <a:pt x="0" y="292"/>
                    </a:lnTo>
                    <a:lnTo>
                      <a:pt x="12" y="256"/>
                    </a:lnTo>
                    <a:lnTo>
                      <a:pt x="36" y="228"/>
                    </a:lnTo>
                    <a:lnTo>
                      <a:pt x="53" y="218"/>
                    </a:lnTo>
                    <a:lnTo>
                      <a:pt x="457" y="10"/>
                    </a:lnTo>
                    <a:lnTo>
                      <a:pt x="476" y="2"/>
                    </a:lnTo>
                    <a:lnTo>
                      <a:pt x="512" y="0"/>
                    </a:lnTo>
                    <a:lnTo>
                      <a:pt x="548" y="11"/>
                    </a:lnTo>
                    <a:lnTo>
                      <a:pt x="576" y="34"/>
                    </a:lnTo>
                    <a:lnTo>
                      <a:pt x="586" y="51"/>
                    </a:lnTo>
                    <a:lnTo>
                      <a:pt x="594" y="68"/>
                    </a:lnTo>
                    <a:lnTo>
                      <a:pt x="597" y="106"/>
                    </a:lnTo>
                    <a:lnTo>
                      <a:pt x="585" y="142"/>
                    </a:lnTo>
                    <a:lnTo>
                      <a:pt x="562" y="170"/>
                    </a:lnTo>
                    <a:lnTo>
                      <a:pt x="545" y="180"/>
                    </a:lnTo>
                    <a:lnTo>
                      <a:pt x="139" y="388"/>
                    </a:lnTo>
                    <a:lnTo>
                      <a:pt x="119" y="397"/>
                    </a:lnTo>
                    <a:lnTo>
                      <a:pt x="96" y="39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91">
                <a:extLst>
                  <a:ext uri="{FF2B5EF4-FFF2-40B4-BE49-F238E27FC236}">
                    <a16:creationId xmlns:a16="http://schemas.microsoft.com/office/drawing/2014/main" xmlns="" id="{18D298EA-0954-4B4F-BEE7-3E9A10901E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7" y="3645"/>
                <a:ext cx="202" cy="134"/>
              </a:xfrm>
              <a:custGeom>
                <a:avLst/>
                <a:gdLst>
                  <a:gd name="T0" fmla="*/ 96 w 607"/>
                  <a:gd name="T1" fmla="*/ 403 h 403"/>
                  <a:gd name="T2" fmla="*/ 84 w 607"/>
                  <a:gd name="T3" fmla="*/ 401 h 403"/>
                  <a:gd name="T4" fmla="*/ 59 w 607"/>
                  <a:gd name="T5" fmla="*/ 396 h 403"/>
                  <a:gd name="T6" fmla="*/ 36 w 607"/>
                  <a:gd name="T7" fmla="*/ 381 h 403"/>
                  <a:gd name="T8" fmla="*/ 18 w 607"/>
                  <a:gd name="T9" fmla="*/ 363 h 403"/>
                  <a:gd name="T10" fmla="*/ 12 w 607"/>
                  <a:gd name="T11" fmla="*/ 350 h 403"/>
                  <a:gd name="T12" fmla="*/ 3 w 607"/>
                  <a:gd name="T13" fmla="*/ 333 h 403"/>
                  <a:gd name="T14" fmla="*/ 0 w 607"/>
                  <a:gd name="T15" fmla="*/ 295 h 403"/>
                  <a:gd name="T16" fmla="*/ 12 w 607"/>
                  <a:gd name="T17" fmla="*/ 261 h 403"/>
                  <a:gd name="T18" fmla="*/ 36 w 607"/>
                  <a:gd name="T19" fmla="*/ 232 h 403"/>
                  <a:gd name="T20" fmla="*/ 53 w 607"/>
                  <a:gd name="T21" fmla="*/ 222 h 403"/>
                  <a:gd name="T22" fmla="*/ 468 w 607"/>
                  <a:gd name="T23" fmla="*/ 10 h 403"/>
                  <a:gd name="T24" fmla="*/ 485 w 607"/>
                  <a:gd name="T25" fmla="*/ 3 h 403"/>
                  <a:gd name="T26" fmla="*/ 522 w 607"/>
                  <a:gd name="T27" fmla="*/ 0 h 403"/>
                  <a:gd name="T28" fmla="*/ 558 w 607"/>
                  <a:gd name="T29" fmla="*/ 11 h 403"/>
                  <a:gd name="T30" fmla="*/ 587 w 607"/>
                  <a:gd name="T31" fmla="*/ 34 h 403"/>
                  <a:gd name="T32" fmla="*/ 597 w 607"/>
                  <a:gd name="T33" fmla="*/ 51 h 403"/>
                  <a:gd name="T34" fmla="*/ 604 w 607"/>
                  <a:gd name="T35" fmla="*/ 69 h 403"/>
                  <a:gd name="T36" fmla="*/ 607 w 607"/>
                  <a:gd name="T37" fmla="*/ 106 h 403"/>
                  <a:gd name="T38" fmla="*/ 595 w 607"/>
                  <a:gd name="T39" fmla="*/ 142 h 403"/>
                  <a:gd name="T40" fmla="*/ 571 w 607"/>
                  <a:gd name="T41" fmla="*/ 170 h 403"/>
                  <a:gd name="T42" fmla="*/ 555 w 607"/>
                  <a:gd name="T43" fmla="*/ 181 h 403"/>
                  <a:gd name="T44" fmla="*/ 139 w 607"/>
                  <a:gd name="T45" fmla="*/ 391 h 403"/>
                  <a:gd name="T46" fmla="*/ 118 w 607"/>
                  <a:gd name="T47" fmla="*/ 401 h 403"/>
                  <a:gd name="T48" fmla="*/ 96 w 607"/>
                  <a:gd name="T4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07" h="403">
                    <a:moveTo>
                      <a:pt x="96" y="403"/>
                    </a:moveTo>
                    <a:lnTo>
                      <a:pt x="84" y="401"/>
                    </a:lnTo>
                    <a:lnTo>
                      <a:pt x="59" y="396"/>
                    </a:lnTo>
                    <a:lnTo>
                      <a:pt x="36" y="381"/>
                    </a:lnTo>
                    <a:lnTo>
                      <a:pt x="18" y="363"/>
                    </a:lnTo>
                    <a:lnTo>
                      <a:pt x="12" y="350"/>
                    </a:lnTo>
                    <a:lnTo>
                      <a:pt x="3" y="333"/>
                    </a:lnTo>
                    <a:lnTo>
                      <a:pt x="0" y="295"/>
                    </a:lnTo>
                    <a:lnTo>
                      <a:pt x="12" y="261"/>
                    </a:lnTo>
                    <a:lnTo>
                      <a:pt x="36" y="232"/>
                    </a:lnTo>
                    <a:lnTo>
                      <a:pt x="53" y="222"/>
                    </a:lnTo>
                    <a:lnTo>
                      <a:pt x="468" y="10"/>
                    </a:lnTo>
                    <a:lnTo>
                      <a:pt x="485" y="3"/>
                    </a:lnTo>
                    <a:lnTo>
                      <a:pt x="522" y="0"/>
                    </a:lnTo>
                    <a:lnTo>
                      <a:pt x="558" y="11"/>
                    </a:lnTo>
                    <a:lnTo>
                      <a:pt x="587" y="34"/>
                    </a:lnTo>
                    <a:lnTo>
                      <a:pt x="597" y="51"/>
                    </a:lnTo>
                    <a:lnTo>
                      <a:pt x="604" y="69"/>
                    </a:lnTo>
                    <a:lnTo>
                      <a:pt x="607" y="106"/>
                    </a:lnTo>
                    <a:lnTo>
                      <a:pt x="595" y="142"/>
                    </a:lnTo>
                    <a:lnTo>
                      <a:pt x="571" y="170"/>
                    </a:lnTo>
                    <a:lnTo>
                      <a:pt x="555" y="181"/>
                    </a:lnTo>
                    <a:lnTo>
                      <a:pt x="139" y="391"/>
                    </a:lnTo>
                    <a:lnTo>
                      <a:pt x="118" y="401"/>
                    </a:lnTo>
                    <a:lnTo>
                      <a:pt x="96" y="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92">
                <a:extLst>
                  <a:ext uri="{FF2B5EF4-FFF2-40B4-BE49-F238E27FC236}">
                    <a16:creationId xmlns:a16="http://schemas.microsoft.com/office/drawing/2014/main" xmlns="" id="{D037BEE5-AF75-423F-95C3-8B0506BD39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09" y="3502"/>
                <a:ext cx="209" cy="139"/>
              </a:xfrm>
              <a:custGeom>
                <a:avLst/>
                <a:gdLst>
                  <a:gd name="T0" fmla="*/ 94 w 628"/>
                  <a:gd name="T1" fmla="*/ 417 h 417"/>
                  <a:gd name="T2" fmla="*/ 81 w 628"/>
                  <a:gd name="T3" fmla="*/ 416 h 417"/>
                  <a:gd name="T4" fmla="*/ 57 w 628"/>
                  <a:gd name="T5" fmla="*/ 409 h 417"/>
                  <a:gd name="T6" fmla="*/ 36 w 628"/>
                  <a:gd name="T7" fmla="*/ 396 h 417"/>
                  <a:gd name="T8" fmla="*/ 17 w 628"/>
                  <a:gd name="T9" fmla="*/ 377 h 417"/>
                  <a:gd name="T10" fmla="*/ 10 w 628"/>
                  <a:gd name="T11" fmla="*/ 364 h 417"/>
                  <a:gd name="T12" fmla="*/ 3 w 628"/>
                  <a:gd name="T13" fmla="*/ 347 h 417"/>
                  <a:gd name="T14" fmla="*/ 0 w 628"/>
                  <a:gd name="T15" fmla="*/ 310 h 417"/>
                  <a:gd name="T16" fmla="*/ 11 w 628"/>
                  <a:gd name="T17" fmla="*/ 275 h 417"/>
                  <a:gd name="T18" fmla="*/ 34 w 628"/>
                  <a:gd name="T19" fmla="*/ 247 h 417"/>
                  <a:gd name="T20" fmla="*/ 51 w 628"/>
                  <a:gd name="T21" fmla="*/ 237 h 417"/>
                  <a:gd name="T22" fmla="*/ 489 w 628"/>
                  <a:gd name="T23" fmla="*/ 10 h 417"/>
                  <a:gd name="T24" fmla="*/ 507 w 628"/>
                  <a:gd name="T25" fmla="*/ 3 h 417"/>
                  <a:gd name="T26" fmla="*/ 543 w 628"/>
                  <a:gd name="T27" fmla="*/ 0 h 417"/>
                  <a:gd name="T28" fmla="*/ 579 w 628"/>
                  <a:gd name="T29" fmla="*/ 12 h 417"/>
                  <a:gd name="T30" fmla="*/ 608 w 628"/>
                  <a:gd name="T31" fmla="*/ 34 h 417"/>
                  <a:gd name="T32" fmla="*/ 618 w 628"/>
                  <a:gd name="T33" fmla="*/ 52 h 417"/>
                  <a:gd name="T34" fmla="*/ 625 w 628"/>
                  <a:gd name="T35" fmla="*/ 70 h 417"/>
                  <a:gd name="T36" fmla="*/ 628 w 628"/>
                  <a:gd name="T37" fmla="*/ 108 h 417"/>
                  <a:gd name="T38" fmla="*/ 616 w 628"/>
                  <a:gd name="T39" fmla="*/ 142 h 417"/>
                  <a:gd name="T40" fmla="*/ 593 w 628"/>
                  <a:gd name="T41" fmla="*/ 171 h 417"/>
                  <a:gd name="T42" fmla="*/ 576 w 628"/>
                  <a:gd name="T43" fmla="*/ 181 h 417"/>
                  <a:gd name="T44" fmla="*/ 139 w 628"/>
                  <a:gd name="T45" fmla="*/ 406 h 417"/>
                  <a:gd name="T46" fmla="*/ 117 w 628"/>
                  <a:gd name="T47" fmla="*/ 414 h 417"/>
                  <a:gd name="T48" fmla="*/ 94 w 628"/>
                  <a:gd name="T49" fmla="*/ 417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28" h="417">
                    <a:moveTo>
                      <a:pt x="94" y="417"/>
                    </a:moveTo>
                    <a:lnTo>
                      <a:pt x="81" y="416"/>
                    </a:lnTo>
                    <a:lnTo>
                      <a:pt x="57" y="409"/>
                    </a:lnTo>
                    <a:lnTo>
                      <a:pt x="36" y="396"/>
                    </a:lnTo>
                    <a:lnTo>
                      <a:pt x="17" y="377"/>
                    </a:lnTo>
                    <a:lnTo>
                      <a:pt x="10" y="364"/>
                    </a:lnTo>
                    <a:lnTo>
                      <a:pt x="3" y="347"/>
                    </a:lnTo>
                    <a:lnTo>
                      <a:pt x="0" y="310"/>
                    </a:lnTo>
                    <a:lnTo>
                      <a:pt x="11" y="275"/>
                    </a:lnTo>
                    <a:lnTo>
                      <a:pt x="34" y="247"/>
                    </a:lnTo>
                    <a:lnTo>
                      <a:pt x="51" y="237"/>
                    </a:lnTo>
                    <a:lnTo>
                      <a:pt x="489" y="10"/>
                    </a:lnTo>
                    <a:lnTo>
                      <a:pt x="507" y="3"/>
                    </a:lnTo>
                    <a:lnTo>
                      <a:pt x="543" y="0"/>
                    </a:lnTo>
                    <a:lnTo>
                      <a:pt x="579" y="12"/>
                    </a:lnTo>
                    <a:lnTo>
                      <a:pt x="608" y="34"/>
                    </a:lnTo>
                    <a:lnTo>
                      <a:pt x="618" y="52"/>
                    </a:lnTo>
                    <a:lnTo>
                      <a:pt x="625" y="70"/>
                    </a:lnTo>
                    <a:lnTo>
                      <a:pt x="628" y="108"/>
                    </a:lnTo>
                    <a:lnTo>
                      <a:pt x="616" y="142"/>
                    </a:lnTo>
                    <a:lnTo>
                      <a:pt x="593" y="171"/>
                    </a:lnTo>
                    <a:lnTo>
                      <a:pt x="576" y="181"/>
                    </a:lnTo>
                    <a:lnTo>
                      <a:pt x="139" y="406"/>
                    </a:lnTo>
                    <a:lnTo>
                      <a:pt x="117" y="414"/>
                    </a:lnTo>
                    <a:lnTo>
                      <a:pt x="94" y="417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93">
                <a:extLst>
                  <a:ext uri="{FF2B5EF4-FFF2-40B4-BE49-F238E27FC236}">
                    <a16:creationId xmlns:a16="http://schemas.microsoft.com/office/drawing/2014/main" xmlns="" id="{B0828049-9BEB-40F4-B9A1-21BB38892D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015" y="3743"/>
                <a:ext cx="764" cy="64"/>
              </a:xfrm>
              <a:custGeom>
                <a:avLst/>
                <a:gdLst>
                  <a:gd name="T0" fmla="*/ 2198 w 2292"/>
                  <a:gd name="T1" fmla="*/ 191 h 191"/>
                  <a:gd name="T2" fmla="*/ 96 w 2292"/>
                  <a:gd name="T3" fmla="*/ 191 h 191"/>
                  <a:gd name="T4" fmla="*/ 76 w 2292"/>
                  <a:gd name="T5" fmla="*/ 189 h 191"/>
                  <a:gd name="T6" fmla="*/ 42 w 2292"/>
                  <a:gd name="T7" fmla="*/ 175 h 191"/>
                  <a:gd name="T8" fmla="*/ 16 w 2292"/>
                  <a:gd name="T9" fmla="*/ 149 h 191"/>
                  <a:gd name="T10" fmla="*/ 1 w 2292"/>
                  <a:gd name="T11" fmla="*/ 115 h 191"/>
                  <a:gd name="T12" fmla="*/ 0 w 2292"/>
                  <a:gd name="T13" fmla="*/ 94 h 191"/>
                  <a:gd name="T14" fmla="*/ 1 w 2292"/>
                  <a:gd name="T15" fmla="*/ 76 h 191"/>
                  <a:gd name="T16" fmla="*/ 16 w 2292"/>
                  <a:gd name="T17" fmla="*/ 41 h 191"/>
                  <a:gd name="T18" fmla="*/ 42 w 2292"/>
                  <a:gd name="T19" fmla="*/ 16 h 191"/>
                  <a:gd name="T20" fmla="*/ 76 w 2292"/>
                  <a:gd name="T21" fmla="*/ 1 h 191"/>
                  <a:gd name="T22" fmla="*/ 96 w 2292"/>
                  <a:gd name="T23" fmla="*/ 0 h 191"/>
                  <a:gd name="T24" fmla="*/ 2198 w 2292"/>
                  <a:gd name="T25" fmla="*/ 0 h 191"/>
                  <a:gd name="T26" fmla="*/ 2216 w 2292"/>
                  <a:gd name="T27" fmla="*/ 1 h 191"/>
                  <a:gd name="T28" fmla="*/ 2251 w 2292"/>
                  <a:gd name="T29" fmla="*/ 16 h 191"/>
                  <a:gd name="T30" fmla="*/ 2276 w 2292"/>
                  <a:gd name="T31" fmla="*/ 41 h 191"/>
                  <a:gd name="T32" fmla="*/ 2291 w 2292"/>
                  <a:gd name="T33" fmla="*/ 76 h 191"/>
                  <a:gd name="T34" fmla="*/ 2292 w 2292"/>
                  <a:gd name="T35" fmla="*/ 94 h 191"/>
                  <a:gd name="T36" fmla="*/ 2291 w 2292"/>
                  <a:gd name="T37" fmla="*/ 115 h 191"/>
                  <a:gd name="T38" fmla="*/ 2276 w 2292"/>
                  <a:gd name="T39" fmla="*/ 149 h 191"/>
                  <a:gd name="T40" fmla="*/ 2251 w 2292"/>
                  <a:gd name="T41" fmla="*/ 175 h 191"/>
                  <a:gd name="T42" fmla="*/ 2216 w 2292"/>
                  <a:gd name="T43" fmla="*/ 189 h 191"/>
                  <a:gd name="T44" fmla="*/ 2198 w 2292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92" h="191">
                    <a:moveTo>
                      <a:pt x="2198" y="191"/>
                    </a:moveTo>
                    <a:lnTo>
                      <a:pt x="96" y="191"/>
                    </a:lnTo>
                    <a:lnTo>
                      <a:pt x="76" y="189"/>
                    </a:lnTo>
                    <a:lnTo>
                      <a:pt x="42" y="175"/>
                    </a:lnTo>
                    <a:lnTo>
                      <a:pt x="16" y="149"/>
                    </a:lnTo>
                    <a:lnTo>
                      <a:pt x="1" y="115"/>
                    </a:lnTo>
                    <a:lnTo>
                      <a:pt x="0" y="94"/>
                    </a:lnTo>
                    <a:lnTo>
                      <a:pt x="1" y="76"/>
                    </a:lnTo>
                    <a:lnTo>
                      <a:pt x="16" y="41"/>
                    </a:lnTo>
                    <a:lnTo>
                      <a:pt x="42" y="16"/>
                    </a:lnTo>
                    <a:lnTo>
                      <a:pt x="76" y="1"/>
                    </a:lnTo>
                    <a:lnTo>
                      <a:pt x="96" y="0"/>
                    </a:lnTo>
                    <a:lnTo>
                      <a:pt x="2198" y="0"/>
                    </a:lnTo>
                    <a:lnTo>
                      <a:pt x="2216" y="1"/>
                    </a:lnTo>
                    <a:lnTo>
                      <a:pt x="2251" y="16"/>
                    </a:lnTo>
                    <a:lnTo>
                      <a:pt x="2276" y="41"/>
                    </a:lnTo>
                    <a:lnTo>
                      <a:pt x="2291" y="76"/>
                    </a:lnTo>
                    <a:lnTo>
                      <a:pt x="2292" y="94"/>
                    </a:lnTo>
                    <a:lnTo>
                      <a:pt x="2291" y="115"/>
                    </a:lnTo>
                    <a:lnTo>
                      <a:pt x="2276" y="149"/>
                    </a:lnTo>
                    <a:lnTo>
                      <a:pt x="2251" y="175"/>
                    </a:lnTo>
                    <a:lnTo>
                      <a:pt x="2216" y="189"/>
                    </a:lnTo>
                    <a:lnTo>
                      <a:pt x="2198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94">
                <a:extLst>
                  <a:ext uri="{FF2B5EF4-FFF2-40B4-BE49-F238E27FC236}">
                    <a16:creationId xmlns:a16="http://schemas.microsoft.com/office/drawing/2014/main" xmlns="" id="{41ADE31C-59C5-4D00-820B-E743DFAAD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23" y="5081"/>
                <a:ext cx="1847" cy="63"/>
              </a:xfrm>
              <a:custGeom>
                <a:avLst/>
                <a:gdLst>
                  <a:gd name="T0" fmla="*/ 5445 w 5541"/>
                  <a:gd name="T1" fmla="*/ 190 h 190"/>
                  <a:gd name="T2" fmla="*/ 96 w 5541"/>
                  <a:gd name="T3" fmla="*/ 190 h 190"/>
                  <a:gd name="T4" fmla="*/ 76 w 5541"/>
                  <a:gd name="T5" fmla="*/ 189 h 190"/>
                  <a:gd name="T6" fmla="*/ 42 w 5541"/>
                  <a:gd name="T7" fmla="*/ 175 h 190"/>
                  <a:gd name="T8" fmla="*/ 16 w 5541"/>
                  <a:gd name="T9" fmla="*/ 149 h 190"/>
                  <a:gd name="T10" fmla="*/ 1 w 5541"/>
                  <a:gd name="T11" fmla="*/ 114 h 190"/>
                  <a:gd name="T12" fmla="*/ 0 w 5541"/>
                  <a:gd name="T13" fmla="*/ 94 h 190"/>
                  <a:gd name="T14" fmla="*/ 1 w 5541"/>
                  <a:gd name="T15" fmla="*/ 76 h 190"/>
                  <a:gd name="T16" fmla="*/ 16 w 5541"/>
                  <a:gd name="T17" fmla="*/ 41 h 190"/>
                  <a:gd name="T18" fmla="*/ 42 w 5541"/>
                  <a:gd name="T19" fmla="*/ 15 h 190"/>
                  <a:gd name="T20" fmla="*/ 76 w 5541"/>
                  <a:gd name="T21" fmla="*/ 1 h 190"/>
                  <a:gd name="T22" fmla="*/ 96 w 5541"/>
                  <a:gd name="T23" fmla="*/ 0 h 190"/>
                  <a:gd name="T24" fmla="*/ 5445 w 5541"/>
                  <a:gd name="T25" fmla="*/ 0 h 190"/>
                  <a:gd name="T26" fmla="*/ 5465 w 5541"/>
                  <a:gd name="T27" fmla="*/ 1 h 190"/>
                  <a:gd name="T28" fmla="*/ 5499 w 5541"/>
                  <a:gd name="T29" fmla="*/ 15 h 190"/>
                  <a:gd name="T30" fmla="*/ 5525 w 5541"/>
                  <a:gd name="T31" fmla="*/ 41 h 190"/>
                  <a:gd name="T32" fmla="*/ 5539 w 5541"/>
                  <a:gd name="T33" fmla="*/ 76 h 190"/>
                  <a:gd name="T34" fmla="*/ 5541 w 5541"/>
                  <a:gd name="T35" fmla="*/ 94 h 190"/>
                  <a:gd name="T36" fmla="*/ 5539 w 5541"/>
                  <a:gd name="T37" fmla="*/ 114 h 190"/>
                  <a:gd name="T38" fmla="*/ 5525 w 5541"/>
                  <a:gd name="T39" fmla="*/ 149 h 190"/>
                  <a:gd name="T40" fmla="*/ 5499 w 5541"/>
                  <a:gd name="T41" fmla="*/ 175 h 190"/>
                  <a:gd name="T42" fmla="*/ 5465 w 5541"/>
                  <a:gd name="T43" fmla="*/ 189 h 190"/>
                  <a:gd name="T44" fmla="*/ 5445 w 5541"/>
                  <a:gd name="T45" fmla="*/ 19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41" h="190">
                    <a:moveTo>
                      <a:pt x="5445" y="190"/>
                    </a:moveTo>
                    <a:lnTo>
                      <a:pt x="96" y="190"/>
                    </a:lnTo>
                    <a:lnTo>
                      <a:pt x="76" y="189"/>
                    </a:lnTo>
                    <a:lnTo>
                      <a:pt x="42" y="175"/>
                    </a:lnTo>
                    <a:lnTo>
                      <a:pt x="16" y="149"/>
                    </a:lnTo>
                    <a:lnTo>
                      <a:pt x="1" y="114"/>
                    </a:lnTo>
                    <a:lnTo>
                      <a:pt x="0" y="94"/>
                    </a:lnTo>
                    <a:lnTo>
                      <a:pt x="1" y="76"/>
                    </a:lnTo>
                    <a:lnTo>
                      <a:pt x="16" y="41"/>
                    </a:lnTo>
                    <a:lnTo>
                      <a:pt x="42" y="15"/>
                    </a:lnTo>
                    <a:lnTo>
                      <a:pt x="76" y="1"/>
                    </a:lnTo>
                    <a:lnTo>
                      <a:pt x="96" y="0"/>
                    </a:lnTo>
                    <a:lnTo>
                      <a:pt x="5445" y="0"/>
                    </a:lnTo>
                    <a:lnTo>
                      <a:pt x="5465" y="1"/>
                    </a:lnTo>
                    <a:lnTo>
                      <a:pt x="5499" y="15"/>
                    </a:lnTo>
                    <a:lnTo>
                      <a:pt x="5525" y="41"/>
                    </a:lnTo>
                    <a:lnTo>
                      <a:pt x="5539" y="76"/>
                    </a:lnTo>
                    <a:lnTo>
                      <a:pt x="5541" y="94"/>
                    </a:lnTo>
                    <a:lnTo>
                      <a:pt x="5539" y="114"/>
                    </a:lnTo>
                    <a:lnTo>
                      <a:pt x="5525" y="149"/>
                    </a:lnTo>
                    <a:lnTo>
                      <a:pt x="5499" y="175"/>
                    </a:lnTo>
                    <a:lnTo>
                      <a:pt x="5465" y="189"/>
                    </a:lnTo>
                    <a:lnTo>
                      <a:pt x="5445" y="19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95">
                <a:extLst>
                  <a:ext uri="{FF2B5EF4-FFF2-40B4-BE49-F238E27FC236}">
                    <a16:creationId xmlns:a16="http://schemas.microsoft.com/office/drawing/2014/main" xmlns="" id="{818F504A-DCFE-44F4-9C01-36928DB90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51" y="4444"/>
                <a:ext cx="956" cy="63"/>
              </a:xfrm>
              <a:custGeom>
                <a:avLst/>
                <a:gdLst>
                  <a:gd name="T0" fmla="*/ 2771 w 2867"/>
                  <a:gd name="T1" fmla="*/ 191 h 191"/>
                  <a:gd name="T2" fmla="*/ 96 w 2867"/>
                  <a:gd name="T3" fmla="*/ 191 h 191"/>
                  <a:gd name="T4" fmla="*/ 76 w 2867"/>
                  <a:gd name="T5" fmla="*/ 189 h 191"/>
                  <a:gd name="T6" fmla="*/ 43 w 2867"/>
                  <a:gd name="T7" fmla="*/ 175 h 191"/>
                  <a:gd name="T8" fmla="*/ 16 w 2867"/>
                  <a:gd name="T9" fmla="*/ 149 h 191"/>
                  <a:gd name="T10" fmla="*/ 2 w 2867"/>
                  <a:gd name="T11" fmla="*/ 115 h 191"/>
                  <a:gd name="T12" fmla="*/ 0 w 2867"/>
                  <a:gd name="T13" fmla="*/ 96 h 191"/>
                  <a:gd name="T14" fmla="*/ 2 w 2867"/>
                  <a:gd name="T15" fmla="*/ 76 h 191"/>
                  <a:gd name="T16" fmla="*/ 16 w 2867"/>
                  <a:gd name="T17" fmla="*/ 42 h 191"/>
                  <a:gd name="T18" fmla="*/ 43 w 2867"/>
                  <a:gd name="T19" fmla="*/ 16 h 191"/>
                  <a:gd name="T20" fmla="*/ 76 w 2867"/>
                  <a:gd name="T21" fmla="*/ 2 h 191"/>
                  <a:gd name="T22" fmla="*/ 96 w 2867"/>
                  <a:gd name="T23" fmla="*/ 0 h 191"/>
                  <a:gd name="T24" fmla="*/ 2771 w 2867"/>
                  <a:gd name="T25" fmla="*/ 0 h 191"/>
                  <a:gd name="T26" fmla="*/ 2791 w 2867"/>
                  <a:gd name="T27" fmla="*/ 2 h 191"/>
                  <a:gd name="T28" fmla="*/ 2824 w 2867"/>
                  <a:gd name="T29" fmla="*/ 16 h 191"/>
                  <a:gd name="T30" fmla="*/ 2852 w 2867"/>
                  <a:gd name="T31" fmla="*/ 42 h 191"/>
                  <a:gd name="T32" fmla="*/ 2866 w 2867"/>
                  <a:gd name="T33" fmla="*/ 76 h 191"/>
                  <a:gd name="T34" fmla="*/ 2867 w 2867"/>
                  <a:gd name="T35" fmla="*/ 96 h 191"/>
                  <a:gd name="T36" fmla="*/ 2866 w 2867"/>
                  <a:gd name="T37" fmla="*/ 115 h 191"/>
                  <a:gd name="T38" fmla="*/ 2852 w 2867"/>
                  <a:gd name="T39" fmla="*/ 149 h 191"/>
                  <a:gd name="T40" fmla="*/ 2824 w 2867"/>
                  <a:gd name="T41" fmla="*/ 175 h 191"/>
                  <a:gd name="T42" fmla="*/ 2791 w 2867"/>
                  <a:gd name="T43" fmla="*/ 189 h 191"/>
                  <a:gd name="T44" fmla="*/ 2771 w 2867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67" h="191">
                    <a:moveTo>
                      <a:pt x="2771" y="191"/>
                    </a:moveTo>
                    <a:lnTo>
                      <a:pt x="96" y="191"/>
                    </a:lnTo>
                    <a:lnTo>
                      <a:pt x="76" y="189"/>
                    </a:lnTo>
                    <a:lnTo>
                      <a:pt x="43" y="175"/>
                    </a:lnTo>
                    <a:lnTo>
                      <a:pt x="16" y="149"/>
                    </a:lnTo>
                    <a:lnTo>
                      <a:pt x="2" y="115"/>
                    </a:lnTo>
                    <a:lnTo>
                      <a:pt x="0" y="96"/>
                    </a:lnTo>
                    <a:lnTo>
                      <a:pt x="2" y="76"/>
                    </a:lnTo>
                    <a:lnTo>
                      <a:pt x="16" y="42"/>
                    </a:lnTo>
                    <a:lnTo>
                      <a:pt x="43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2771" y="0"/>
                    </a:lnTo>
                    <a:lnTo>
                      <a:pt x="2791" y="2"/>
                    </a:lnTo>
                    <a:lnTo>
                      <a:pt x="2824" y="16"/>
                    </a:lnTo>
                    <a:lnTo>
                      <a:pt x="2852" y="42"/>
                    </a:lnTo>
                    <a:lnTo>
                      <a:pt x="2866" y="76"/>
                    </a:lnTo>
                    <a:lnTo>
                      <a:pt x="2867" y="96"/>
                    </a:lnTo>
                    <a:lnTo>
                      <a:pt x="2866" y="115"/>
                    </a:lnTo>
                    <a:lnTo>
                      <a:pt x="2852" y="149"/>
                    </a:lnTo>
                    <a:lnTo>
                      <a:pt x="2824" y="175"/>
                    </a:lnTo>
                    <a:lnTo>
                      <a:pt x="2791" y="189"/>
                    </a:lnTo>
                    <a:lnTo>
                      <a:pt x="2771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96">
                <a:extLst>
                  <a:ext uri="{FF2B5EF4-FFF2-40B4-BE49-F238E27FC236}">
                    <a16:creationId xmlns:a16="http://schemas.microsoft.com/office/drawing/2014/main" xmlns="" id="{04313F04-F6AC-42F6-9148-6EC1DB7A40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33" y="4444"/>
                <a:ext cx="255" cy="63"/>
              </a:xfrm>
              <a:custGeom>
                <a:avLst/>
                <a:gdLst>
                  <a:gd name="T0" fmla="*/ 668 w 764"/>
                  <a:gd name="T1" fmla="*/ 191 h 191"/>
                  <a:gd name="T2" fmla="*/ 94 w 764"/>
                  <a:gd name="T3" fmla="*/ 191 h 191"/>
                  <a:gd name="T4" fmla="*/ 76 w 764"/>
                  <a:gd name="T5" fmla="*/ 189 h 191"/>
                  <a:gd name="T6" fmla="*/ 41 w 764"/>
                  <a:gd name="T7" fmla="*/ 175 h 191"/>
                  <a:gd name="T8" fmla="*/ 16 w 764"/>
                  <a:gd name="T9" fmla="*/ 149 h 191"/>
                  <a:gd name="T10" fmla="*/ 1 w 764"/>
                  <a:gd name="T11" fmla="*/ 115 h 191"/>
                  <a:gd name="T12" fmla="*/ 0 w 764"/>
                  <a:gd name="T13" fmla="*/ 96 h 191"/>
                  <a:gd name="T14" fmla="*/ 1 w 764"/>
                  <a:gd name="T15" fmla="*/ 76 h 191"/>
                  <a:gd name="T16" fmla="*/ 16 w 764"/>
                  <a:gd name="T17" fmla="*/ 42 h 191"/>
                  <a:gd name="T18" fmla="*/ 41 w 764"/>
                  <a:gd name="T19" fmla="*/ 16 h 191"/>
                  <a:gd name="T20" fmla="*/ 76 w 764"/>
                  <a:gd name="T21" fmla="*/ 2 h 191"/>
                  <a:gd name="T22" fmla="*/ 94 w 764"/>
                  <a:gd name="T23" fmla="*/ 0 h 191"/>
                  <a:gd name="T24" fmla="*/ 668 w 764"/>
                  <a:gd name="T25" fmla="*/ 0 h 191"/>
                  <a:gd name="T26" fmla="*/ 688 w 764"/>
                  <a:gd name="T27" fmla="*/ 2 h 191"/>
                  <a:gd name="T28" fmla="*/ 722 w 764"/>
                  <a:gd name="T29" fmla="*/ 16 h 191"/>
                  <a:gd name="T30" fmla="*/ 748 w 764"/>
                  <a:gd name="T31" fmla="*/ 42 h 191"/>
                  <a:gd name="T32" fmla="*/ 762 w 764"/>
                  <a:gd name="T33" fmla="*/ 76 h 191"/>
                  <a:gd name="T34" fmla="*/ 764 w 764"/>
                  <a:gd name="T35" fmla="*/ 96 h 191"/>
                  <a:gd name="T36" fmla="*/ 762 w 764"/>
                  <a:gd name="T37" fmla="*/ 115 h 191"/>
                  <a:gd name="T38" fmla="*/ 748 w 764"/>
                  <a:gd name="T39" fmla="*/ 149 h 191"/>
                  <a:gd name="T40" fmla="*/ 722 w 764"/>
                  <a:gd name="T41" fmla="*/ 175 h 191"/>
                  <a:gd name="T42" fmla="*/ 688 w 764"/>
                  <a:gd name="T43" fmla="*/ 189 h 191"/>
                  <a:gd name="T44" fmla="*/ 668 w 764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64" h="191">
                    <a:moveTo>
                      <a:pt x="668" y="191"/>
                    </a:moveTo>
                    <a:lnTo>
                      <a:pt x="94" y="191"/>
                    </a:lnTo>
                    <a:lnTo>
                      <a:pt x="76" y="189"/>
                    </a:lnTo>
                    <a:lnTo>
                      <a:pt x="41" y="175"/>
                    </a:lnTo>
                    <a:lnTo>
                      <a:pt x="16" y="149"/>
                    </a:lnTo>
                    <a:lnTo>
                      <a:pt x="1" y="115"/>
                    </a:lnTo>
                    <a:lnTo>
                      <a:pt x="0" y="96"/>
                    </a:lnTo>
                    <a:lnTo>
                      <a:pt x="1" y="76"/>
                    </a:lnTo>
                    <a:lnTo>
                      <a:pt x="16" y="42"/>
                    </a:lnTo>
                    <a:lnTo>
                      <a:pt x="41" y="16"/>
                    </a:lnTo>
                    <a:lnTo>
                      <a:pt x="76" y="2"/>
                    </a:lnTo>
                    <a:lnTo>
                      <a:pt x="94" y="0"/>
                    </a:lnTo>
                    <a:lnTo>
                      <a:pt x="668" y="0"/>
                    </a:lnTo>
                    <a:lnTo>
                      <a:pt x="688" y="2"/>
                    </a:lnTo>
                    <a:lnTo>
                      <a:pt x="722" y="16"/>
                    </a:lnTo>
                    <a:lnTo>
                      <a:pt x="748" y="42"/>
                    </a:lnTo>
                    <a:lnTo>
                      <a:pt x="762" y="76"/>
                    </a:lnTo>
                    <a:lnTo>
                      <a:pt x="764" y="96"/>
                    </a:lnTo>
                    <a:lnTo>
                      <a:pt x="762" y="115"/>
                    </a:lnTo>
                    <a:lnTo>
                      <a:pt x="748" y="149"/>
                    </a:lnTo>
                    <a:lnTo>
                      <a:pt x="722" y="175"/>
                    </a:lnTo>
                    <a:lnTo>
                      <a:pt x="688" y="189"/>
                    </a:lnTo>
                    <a:lnTo>
                      <a:pt x="668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97">
                <a:extLst>
                  <a:ext uri="{FF2B5EF4-FFF2-40B4-BE49-F238E27FC236}">
                    <a16:creationId xmlns:a16="http://schemas.microsoft.com/office/drawing/2014/main" xmlns="" id="{71D95106-7CBD-4C60-A2D1-57D74E8BA1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314" y="4061"/>
                <a:ext cx="636" cy="64"/>
              </a:xfrm>
              <a:custGeom>
                <a:avLst/>
                <a:gdLst>
                  <a:gd name="T0" fmla="*/ 1814 w 1910"/>
                  <a:gd name="T1" fmla="*/ 192 h 192"/>
                  <a:gd name="T2" fmla="*/ 96 w 1910"/>
                  <a:gd name="T3" fmla="*/ 192 h 192"/>
                  <a:gd name="T4" fmla="*/ 76 w 1910"/>
                  <a:gd name="T5" fmla="*/ 191 h 192"/>
                  <a:gd name="T6" fmla="*/ 41 w 1910"/>
                  <a:gd name="T7" fmla="*/ 175 h 192"/>
                  <a:gd name="T8" fmla="*/ 15 w 1910"/>
                  <a:gd name="T9" fmla="*/ 149 h 192"/>
                  <a:gd name="T10" fmla="*/ 1 w 1910"/>
                  <a:gd name="T11" fmla="*/ 115 h 192"/>
                  <a:gd name="T12" fmla="*/ 0 w 1910"/>
                  <a:gd name="T13" fmla="*/ 96 h 192"/>
                  <a:gd name="T14" fmla="*/ 1 w 1910"/>
                  <a:gd name="T15" fmla="*/ 76 h 192"/>
                  <a:gd name="T16" fmla="*/ 15 w 1910"/>
                  <a:gd name="T17" fmla="*/ 41 h 192"/>
                  <a:gd name="T18" fmla="*/ 41 w 1910"/>
                  <a:gd name="T19" fmla="*/ 16 h 192"/>
                  <a:gd name="T20" fmla="*/ 76 w 1910"/>
                  <a:gd name="T21" fmla="*/ 1 h 192"/>
                  <a:gd name="T22" fmla="*/ 96 w 1910"/>
                  <a:gd name="T23" fmla="*/ 0 h 192"/>
                  <a:gd name="T24" fmla="*/ 1814 w 1910"/>
                  <a:gd name="T25" fmla="*/ 0 h 192"/>
                  <a:gd name="T26" fmla="*/ 1835 w 1910"/>
                  <a:gd name="T27" fmla="*/ 1 h 192"/>
                  <a:gd name="T28" fmla="*/ 1869 w 1910"/>
                  <a:gd name="T29" fmla="*/ 16 h 192"/>
                  <a:gd name="T30" fmla="*/ 1895 w 1910"/>
                  <a:gd name="T31" fmla="*/ 41 h 192"/>
                  <a:gd name="T32" fmla="*/ 1909 w 1910"/>
                  <a:gd name="T33" fmla="*/ 76 h 192"/>
                  <a:gd name="T34" fmla="*/ 1910 w 1910"/>
                  <a:gd name="T35" fmla="*/ 96 h 192"/>
                  <a:gd name="T36" fmla="*/ 1909 w 1910"/>
                  <a:gd name="T37" fmla="*/ 115 h 192"/>
                  <a:gd name="T38" fmla="*/ 1895 w 1910"/>
                  <a:gd name="T39" fmla="*/ 149 h 192"/>
                  <a:gd name="T40" fmla="*/ 1869 w 1910"/>
                  <a:gd name="T41" fmla="*/ 175 h 192"/>
                  <a:gd name="T42" fmla="*/ 1835 w 1910"/>
                  <a:gd name="T43" fmla="*/ 191 h 192"/>
                  <a:gd name="T44" fmla="*/ 1814 w 1910"/>
                  <a:gd name="T45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10" h="192">
                    <a:moveTo>
                      <a:pt x="1814" y="192"/>
                    </a:moveTo>
                    <a:lnTo>
                      <a:pt x="96" y="192"/>
                    </a:lnTo>
                    <a:lnTo>
                      <a:pt x="76" y="191"/>
                    </a:lnTo>
                    <a:lnTo>
                      <a:pt x="41" y="175"/>
                    </a:lnTo>
                    <a:lnTo>
                      <a:pt x="15" y="149"/>
                    </a:lnTo>
                    <a:lnTo>
                      <a:pt x="1" y="115"/>
                    </a:lnTo>
                    <a:lnTo>
                      <a:pt x="0" y="96"/>
                    </a:lnTo>
                    <a:lnTo>
                      <a:pt x="1" y="76"/>
                    </a:lnTo>
                    <a:lnTo>
                      <a:pt x="15" y="41"/>
                    </a:lnTo>
                    <a:lnTo>
                      <a:pt x="41" y="16"/>
                    </a:lnTo>
                    <a:lnTo>
                      <a:pt x="76" y="1"/>
                    </a:lnTo>
                    <a:lnTo>
                      <a:pt x="96" y="0"/>
                    </a:lnTo>
                    <a:lnTo>
                      <a:pt x="1814" y="0"/>
                    </a:lnTo>
                    <a:lnTo>
                      <a:pt x="1835" y="1"/>
                    </a:lnTo>
                    <a:lnTo>
                      <a:pt x="1869" y="16"/>
                    </a:lnTo>
                    <a:lnTo>
                      <a:pt x="1895" y="41"/>
                    </a:lnTo>
                    <a:lnTo>
                      <a:pt x="1909" y="76"/>
                    </a:lnTo>
                    <a:lnTo>
                      <a:pt x="1910" y="96"/>
                    </a:lnTo>
                    <a:lnTo>
                      <a:pt x="1909" y="115"/>
                    </a:lnTo>
                    <a:lnTo>
                      <a:pt x="1895" y="149"/>
                    </a:lnTo>
                    <a:lnTo>
                      <a:pt x="1869" y="175"/>
                    </a:lnTo>
                    <a:lnTo>
                      <a:pt x="1835" y="191"/>
                    </a:lnTo>
                    <a:lnTo>
                      <a:pt x="1814" y="192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98">
                <a:extLst>
                  <a:ext uri="{FF2B5EF4-FFF2-40B4-BE49-F238E27FC236}">
                    <a16:creationId xmlns:a16="http://schemas.microsoft.com/office/drawing/2014/main" xmlns="" id="{2D7DF58D-177C-492A-922E-73906AEB02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05" y="4826"/>
                <a:ext cx="510" cy="64"/>
              </a:xfrm>
              <a:custGeom>
                <a:avLst/>
                <a:gdLst>
                  <a:gd name="T0" fmla="*/ 1433 w 1529"/>
                  <a:gd name="T1" fmla="*/ 191 h 191"/>
                  <a:gd name="T2" fmla="*/ 96 w 1529"/>
                  <a:gd name="T3" fmla="*/ 191 h 191"/>
                  <a:gd name="T4" fmla="*/ 76 w 1529"/>
                  <a:gd name="T5" fmla="*/ 190 h 191"/>
                  <a:gd name="T6" fmla="*/ 41 w 1529"/>
                  <a:gd name="T7" fmla="*/ 175 h 191"/>
                  <a:gd name="T8" fmla="*/ 16 w 1529"/>
                  <a:gd name="T9" fmla="*/ 150 h 191"/>
                  <a:gd name="T10" fmla="*/ 1 w 1529"/>
                  <a:gd name="T11" fmla="*/ 115 h 191"/>
                  <a:gd name="T12" fmla="*/ 0 w 1529"/>
                  <a:gd name="T13" fmla="*/ 95 h 191"/>
                  <a:gd name="T14" fmla="*/ 1 w 1529"/>
                  <a:gd name="T15" fmla="*/ 76 h 191"/>
                  <a:gd name="T16" fmla="*/ 16 w 1529"/>
                  <a:gd name="T17" fmla="*/ 42 h 191"/>
                  <a:gd name="T18" fmla="*/ 41 w 1529"/>
                  <a:gd name="T19" fmla="*/ 16 h 191"/>
                  <a:gd name="T20" fmla="*/ 76 w 1529"/>
                  <a:gd name="T21" fmla="*/ 2 h 191"/>
                  <a:gd name="T22" fmla="*/ 96 w 1529"/>
                  <a:gd name="T23" fmla="*/ 0 h 191"/>
                  <a:gd name="T24" fmla="*/ 1433 w 1529"/>
                  <a:gd name="T25" fmla="*/ 0 h 191"/>
                  <a:gd name="T26" fmla="*/ 1453 w 1529"/>
                  <a:gd name="T27" fmla="*/ 2 h 191"/>
                  <a:gd name="T28" fmla="*/ 1486 w 1529"/>
                  <a:gd name="T29" fmla="*/ 16 h 191"/>
                  <a:gd name="T30" fmla="*/ 1514 w 1529"/>
                  <a:gd name="T31" fmla="*/ 42 h 191"/>
                  <a:gd name="T32" fmla="*/ 1528 w 1529"/>
                  <a:gd name="T33" fmla="*/ 76 h 191"/>
                  <a:gd name="T34" fmla="*/ 1529 w 1529"/>
                  <a:gd name="T35" fmla="*/ 95 h 191"/>
                  <a:gd name="T36" fmla="*/ 1528 w 1529"/>
                  <a:gd name="T37" fmla="*/ 115 h 191"/>
                  <a:gd name="T38" fmla="*/ 1514 w 1529"/>
                  <a:gd name="T39" fmla="*/ 150 h 191"/>
                  <a:gd name="T40" fmla="*/ 1486 w 1529"/>
                  <a:gd name="T41" fmla="*/ 175 h 191"/>
                  <a:gd name="T42" fmla="*/ 1453 w 1529"/>
                  <a:gd name="T43" fmla="*/ 190 h 191"/>
                  <a:gd name="T44" fmla="*/ 1433 w 1529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29" h="191">
                    <a:moveTo>
                      <a:pt x="1433" y="191"/>
                    </a:moveTo>
                    <a:lnTo>
                      <a:pt x="96" y="191"/>
                    </a:lnTo>
                    <a:lnTo>
                      <a:pt x="76" y="190"/>
                    </a:lnTo>
                    <a:lnTo>
                      <a:pt x="41" y="175"/>
                    </a:lnTo>
                    <a:lnTo>
                      <a:pt x="16" y="150"/>
                    </a:lnTo>
                    <a:lnTo>
                      <a:pt x="1" y="115"/>
                    </a:lnTo>
                    <a:lnTo>
                      <a:pt x="0" y="95"/>
                    </a:lnTo>
                    <a:lnTo>
                      <a:pt x="1" y="76"/>
                    </a:lnTo>
                    <a:lnTo>
                      <a:pt x="16" y="42"/>
                    </a:lnTo>
                    <a:lnTo>
                      <a:pt x="41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1433" y="0"/>
                    </a:lnTo>
                    <a:lnTo>
                      <a:pt x="1453" y="2"/>
                    </a:lnTo>
                    <a:lnTo>
                      <a:pt x="1486" y="16"/>
                    </a:lnTo>
                    <a:lnTo>
                      <a:pt x="1514" y="42"/>
                    </a:lnTo>
                    <a:lnTo>
                      <a:pt x="1528" y="76"/>
                    </a:lnTo>
                    <a:lnTo>
                      <a:pt x="1529" y="95"/>
                    </a:lnTo>
                    <a:lnTo>
                      <a:pt x="1528" y="115"/>
                    </a:lnTo>
                    <a:lnTo>
                      <a:pt x="1514" y="150"/>
                    </a:lnTo>
                    <a:lnTo>
                      <a:pt x="1486" y="175"/>
                    </a:lnTo>
                    <a:lnTo>
                      <a:pt x="1453" y="190"/>
                    </a:lnTo>
                    <a:lnTo>
                      <a:pt x="1433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99">
                <a:extLst>
                  <a:ext uri="{FF2B5EF4-FFF2-40B4-BE49-F238E27FC236}">
                    <a16:creationId xmlns:a16="http://schemas.microsoft.com/office/drawing/2014/main" xmlns="" id="{A2D02AEC-CCCD-47BA-A9D2-34B6C6B4CA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32" y="4826"/>
                <a:ext cx="255" cy="64"/>
              </a:xfrm>
              <a:custGeom>
                <a:avLst/>
                <a:gdLst>
                  <a:gd name="T0" fmla="*/ 668 w 764"/>
                  <a:gd name="T1" fmla="*/ 191 h 191"/>
                  <a:gd name="T2" fmla="*/ 96 w 764"/>
                  <a:gd name="T3" fmla="*/ 191 h 191"/>
                  <a:gd name="T4" fmla="*/ 76 w 764"/>
                  <a:gd name="T5" fmla="*/ 190 h 191"/>
                  <a:gd name="T6" fmla="*/ 42 w 764"/>
                  <a:gd name="T7" fmla="*/ 175 h 191"/>
                  <a:gd name="T8" fmla="*/ 16 w 764"/>
                  <a:gd name="T9" fmla="*/ 150 h 191"/>
                  <a:gd name="T10" fmla="*/ 1 w 764"/>
                  <a:gd name="T11" fmla="*/ 115 h 191"/>
                  <a:gd name="T12" fmla="*/ 0 w 764"/>
                  <a:gd name="T13" fmla="*/ 95 h 191"/>
                  <a:gd name="T14" fmla="*/ 1 w 764"/>
                  <a:gd name="T15" fmla="*/ 76 h 191"/>
                  <a:gd name="T16" fmla="*/ 16 w 764"/>
                  <a:gd name="T17" fmla="*/ 42 h 191"/>
                  <a:gd name="T18" fmla="*/ 42 w 764"/>
                  <a:gd name="T19" fmla="*/ 16 h 191"/>
                  <a:gd name="T20" fmla="*/ 76 w 764"/>
                  <a:gd name="T21" fmla="*/ 2 h 191"/>
                  <a:gd name="T22" fmla="*/ 96 w 764"/>
                  <a:gd name="T23" fmla="*/ 0 h 191"/>
                  <a:gd name="T24" fmla="*/ 668 w 764"/>
                  <a:gd name="T25" fmla="*/ 0 h 191"/>
                  <a:gd name="T26" fmla="*/ 688 w 764"/>
                  <a:gd name="T27" fmla="*/ 2 h 191"/>
                  <a:gd name="T28" fmla="*/ 722 w 764"/>
                  <a:gd name="T29" fmla="*/ 16 h 191"/>
                  <a:gd name="T30" fmla="*/ 748 w 764"/>
                  <a:gd name="T31" fmla="*/ 42 h 191"/>
                  <a:gd name="T32" fmla="*/ 763 w 764"/>
                  <a:gd name="T33" fmla="*/ 76 h 191"/>
                  <a:gd name="T34" fmla="*/ 764 w 764"/>
                  <a:gd name="T35" fmla="*/ 95 h 191"/>
                  <a:gd name="T36" fmla="*/ 763 w 764"/>
                  <a:gd name="T37" fmla="*/ 115 h 191"/>
                  <a:gd name="T38" fmla="*/ 748 w 764"/>
                  <a:gd name="T39" fmla="*/ 150 h 191"/>
                  <a:gd name="T40" fmla="*/ 722 w 764"/>
                  <a:gd name="T41" fmla="*/ 175 h 191"/>
                  <a:gd name="T42" fmla="*/ 688 w 764"/>
                  <a:gd name="T43" fmla="*/ 190 h 191"/>
                  <a:gd name="T44" fmla="*/ 668 w 764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64" h="191">
                    <a:moveTo>
                      <a:pt x="668" y="191"/>
                    </a:moveTo>
                    <a:lnTo>
                      <a:pt x="96" y="191"/>
                    </a:lnTo>
                    <a:lnTo>
                      <a:pt x="76" y="190"/>
                    </a:lnTo>
                    <a:lnTo>
                      <a:pt x="42" y="175"/>
                    </a:lnTo>
                    <a:lnTo>
                      <a:pt x="16" y="150"/>
                    </a:lnTo>
                    <a:lnTo>
                      <a:pt x="1" y="115"/>
                    </a:lnTo>
                    <a:lnTo>
                      <a:pt x="0" y="95"/>
                    </a:lnTo>
                    <a:lnTo>
                      <a:pt x="1" y="76"/>
                    </a:lnTo>
                    <a:lnTo>
                      <a:pt x="16" y="42"/>
                    </a:lnTo>
                    <a:lnTo>
                      <a:pt x="42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668" y="0"/>
                    </a:lnTo>
                    <a:lnTo>
                      <a:pt x="688" y="2"/>
                    </a:lnTo>
                    <a:lnTo>
                      <a:pt x="722" y="16"/>
                    </a:lnTo>
                    <a:lnTo>
                      <a:pt x="748" y="42"/>
                    </a:lnTo>
                    <a:lnTo>
                      <a:pt x="763" y="76"/>
                    </a:lnTo>
                    <a:lnTo>
                      <a:pt x="764" y="95"/>
                    </a:lnTo>
                    <a:lnTo>
                      <a:pt x="763" y="115"/>
                    </a:lnTo>
                    <a:lnTo>
                      <a:pt x="748" y="150"/>
                    </a:lnTo>
                    <a:lnTo>
                      <a:pt x="722" y="175"/>
                    </a:lnTo>
                    <a:lnTo>
                      <a:pt x="688" y="190"/>
                    </a:lnTo>
                    <a:lnTo>
                      <a:pt x="668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100">
                <a:extLst>
                  <a:ext uri="{FF2B5EF4-FFF2-40B4-BE49-F238E27FC236}">
                    <a16:creationId xmlns:a16="http://schemas.microsoft.com/office/drawing/2014/main" xmlns="" id="{FC5532D1-9F2B-4CA7-837D-77CB533795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5" y="3112"/>
                <a:ext cx="106" cy="121"/>
              </a:xfrm>
              <a:custGeom>
                <a:avLst/>
                <a:gdLst>
                  <a:gd name="T0" fmla="*/ 96 w 318"/>
                  <a:gd name="T1" fmla="*/ 364 h 364"/>
                  <a:gd name="T2" fmla="*/ 80 w 318"/>
                  <a:gd name="T3" fmla="*/ 363 h 364"/>
                  <a:gd name="T4" fmla="*/ 52 w 318"/>
                  <a:gd name="T5" fmla="*/ 354 h 364"/>
                  <a:gd name="T6" fmla="*/ 39 w 318"/>
                  <a:gd name="T7" fmla="*/ 345 h 364"/>
                  <a:gd name="T8" fmla="*/ 24 w 318"/>
                  <a:gd name="T9" fmla="*/ 333 h 364"/>
                  <a:gd name="T10" fmla="*/ 4 w 318"/>
                  <a:gd name="T11" fmla="*/ 301 h 364"/>
                  <a:gd name="T12" fmla="*/ 0 w 318"/>
                  <a:gd name="T13" fmla="*/ 264 h 364"/>
                  <a:gd name="T14" fmla="*/ 9 w 318"/>
                  <a:gd name="T15" fmla="*/ 228 h 364"/>
                  <a:gd name="T16" fmla="*/ 19 w 318"/>
                  <a:gd name="T17" fmla="*/ 212 h 364"/>
                  <a:gd name="T18" fmla="*/ 145 w 318"/>
                  <a:gd name="T19" fmla="*/ 40 h 364"/>
                  <a:gd name="T20" fmla="*/ 158 w 318"/>
                  <a:gd name="T21" fmla="*/ 24 h 364"/>
                  <a:gd name="T22" fmla="*/ 189 w 318"/>
                  <a:gd name="T23" fmla="*/ 6 h 364"/>
                  <a:gd name="T24" fmla="*/ 225 w 318"/>
                  <a:gd name="T25" fmla="*/ 0 h 364"/>
                  <a:gd name="T26" fmla="*/ 262 w 318"/>
                  <a:gd name="T27" fmla="*/ 8 h 364"/>
                  <a:gd name="T28" fmla="*/ 278 w 318"/>
                  <a:gd name="T29" fmla="*/ 19 h 364"/>
                  <a:gd name="T30" fmla="*/ 293 w 318"/>
                  <a:gd name="T31" fmla="*/ 31 h 364"/>
                  <a:gd name="T32" fmla="*/ 313 w 318"/>
                  <a:gd name="T33" fmla="*/ 63 h 364"/>
                  <a:gd name="T34" fmla="*/ 318 w 318"/>
                  <a:gd name="T35" fmla="*/ 100 h 364"/>
                  <a:gd name="T36" fmla="*/ 310 w 318"/>
                  <a:gd name="T37" fmla="*/ 136 h 364"/>
                  <a:gd name="T38" fmla="*/ 298 w 318"/>
                  <a:gd name="T39" fmla="*/ 152 h 364"/>
                  <a:gd name="T40" fmla="*/ 172 w 318"/>
                  <a:gd name="T41" fmla="*/ 324 h 364"/>
                  <a:gd name="T42" fmla="*/ 158 w 318"/>
                  <a:gd name="T43" fmla="*/ 343 h 364"/>
                  <a:gd name="T44" fmla="*/ 118 w 318"/>
                  <a:gd name="T45" fmla="*/ 361 h 364"/>
                  <a:gd name="T46" fmla="*/ 96 w 318"/>
                  <a:gd name="T47" fmla="*/ 36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8" h="364">
                    <a:moveTo>
                      <a:pt x="96" y="364"/>
                    </a:moveTo>
                    <a:lnTo>
                      <a:pt x="80" y="363"/>
                    </a:lnTo>
                    <a:lnTo>
                      <a:pt x="52" y="354"/>
                    </a:lnTo>
                    <a:lnTo>
                      <a:pt x="39" y="345"/>
                    </a:lnTo>
                    <a:lnTo>
                      <a:pt x="24" y="333"/>
                    </a:lnTo>
                    <a:lnTo>
                      <a:pt x="4" y="301"/>
                    </a:lnTo>
                    <a:lnTo>
                      <a:pt x="0" y="264"/>
                    </a:lnTo>
                    <a:lnTo>
                      <a:pt x="9" y="228"/>
                    </a:lnTo>
                    <a:lnTo>
                      <a:pt x="19" y="212"/>
                    </a:lnTo>
                    <a:lnTo>
                      <a:pt x="145" y="40"/>
                    </a:lnTo>
                    <a:lnTo>
                      <a:pt x="158" y="24"/>
                    </a:lnTo>
                    <a:lnTo>
                      <a:pt x="189" y="6"/>
                    </a:lnTo>
                    <a:lnTo>
                      <a:pt x="225" y="0"/>
                    </a:lnTo>
                    <a:lnTo>
                      <a:pt x="262" y="8"/>
                    </a:lnTo>
                    <a:lnTo>
                      <a:pt x="278" y="19"/>
                    </a:lnTo>
                    <a:lnTo>
                      <a:pt x="293" y="31"/>
                    </a:lnTo>
                    <a:lnTo>
                      <a:pt x="313" y="63"/>
                    </a:lnTo>
                    <a:lnTo>
                      <a:pt x="318" y="100"/>
                    </a:lnTo>
                    <a:lnTo>
                      <a:pt x="310" y="136"/>
                    </a:lnTo>
                    <a:lnTo>
                      <a:pt x="298" y="152"/>
                    </a:lnTo>
                    <a:lnTo>
                      <a:pt x="172" y="324"/>
                    </a:lnTo>
                    <a:lnTo>
                      <a:pt x="158" y="343"/>
                    </a:lnTo>
                    <a:lnTo>
                      <a:pt x="118" y="361"/>
                    </a:lnTo>
                    <a:lnTo>
                      <a:pt x="96" y="36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101">
                <a:extLst>
                  <a:ext uri="{FF2B5EF4-FFF2-40B4-BE49-F238E27FC236}">
                    <a16:creationId xmlns:a16="http://schemas.microsoft.com/office/drawing/2014/main" xmlns="" id="{457DF8C8-67F8-4027-8103-41FDF105F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1" y="2597"/>
                <a:ext cx="296" cy="381"/>
              </a:xfrm>
              <a:custGeom>
                <a:avLst/>
                <a:gdLst>
                  <a:gd name="T0" fmla="*/ 96 w 887"/>
                  <a:gd name="T1" fmla="*/ 1144 h 1144"/>
                  <a:gd name="T2" fmla="*/ 82 w 887"/>
                  <a:gd name="T3" fmla="*/ 1144 h 1144"/>
                  <a:gd name="T4" fmla="*/ 53 w 887"/>
                  <a:gd name="T5" fmla="*/ 1136 h 1144"/>
                  <a:gd name="T6" fmla="*/ 40 w 887"/>
                  <a:gd name="T7" fmla="*/ 1127 h 1144"/>
                  <a:gd name="T8" fmla="*/ 26 w 887"/>
                  <a:gd name="T9" fmla="*/ 1114 h 1144"/>
                  <a:gd name="T10" fmla="*/ 6 w 887"/>
                  <a:gd name="T11" fmla="*/ 1083 h 1144"/>
                  <a:gd name="T12" fmla="*/ 0 w 887"/>
                  <a:gd name="T13" fmla="*/ 1045 h 1144"/>
                  <a:gd name="T14" fmla="*/ 9 w 887"/>
                  <a:gd name="T15" fmla="*/ 1010 h 1144"/>
                  <a:gd name="T16" fmla="*/ 20 w 887"/>
                  <a:gd name="T17" fmla="*/ 994 h 1144"/>
                  <a:gd name="T18" fmla="*/ 715 w 887"/>
                  <a:gd name="T19" fmla="*/ 39 h 1144"/>
                  <a:gd name="T20" fmla="*/ 727 w 887"/>
                  <a:gd name="T21" fmla="*/ 24 h 1144"/>
                  <a:gd name="T22" fmla="*/ 760 w 887"/>
                  <a:gd name="T23" fmla="*/ 6 h 1144"/>
                  <a:gd name="T24" fmla="*/ 796 w 887"/>
                  <a:gd name="T25" fmla="*/ 0 h 1144"/>
                  <a:gd name="T26" fmla="*/ 831 w 887"/>
                  <a:gd name="T27" fmla="*/ 9 h 1144"/>
                  <a:gd name="T28" fmla="*/ 849 w 887"/>
                  <a:gd name="T29" fmla="*/ 19 h 1144"/>
                  <a:gd name="T30" fmla="*/ 863 w 887"/>
                  <a:gd name="T31" fmla="*/ 32 h 1144"/>
                  <a:gd name="T32" fmla="*/ 882 w 887"/>
                  <a:gd name="T33" fmla="*/ 63 h 1144"/>
                  <a:gd name="T34" fmla="*/ 887 w 887"/>
                  <a:gd name="T35" fmla="*/ 99 h 1144"/>
                  <a:gd name="T36" fmla="*/ 880 w 887"/>
                  <a:gd name="T37" fmla="*/ 135 h 1144"/>
                  <a:gd name="T38" fmla="*/ 869 w 887"/>
                  <a:gd name="T39" fmla="*/ 152 h 1144"/>
                  <a:gd name="T40" fmla="*/ 173 w 887"/>
                  <a:gd name="T41" fmla="*/ 1106 h 1144"/>
                  <a:gd name="T42" fmla="*/ 158 w 887"/>
                  <a:gd name="T43" fmla="*/ 1123 h 1144"/>
                  <a:gd name="T44" fmla="*/ 119 w 887"/>
                  <a:gd name="T45" fmla="*/ 1143 h 1144"/>
                  <a:gd name="T46" fmla="*/ 96 w 887"/>
                  <a:gd name="T47" fmla="*/ 1144 h 1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87" h="1144">
                    <a:moveTo>
                      <a:pt x="96" y="1144"/>
                    </a:moveTo>
                    <a:lnTo>
                      <a:pt x="82" y="1144"/>
                    </a:lnTo>
                    <a:lnTo>
                      <a:pt x="53" y="1136"/>
                    </a:lnTo>
                    <a:lnTo>
                      <a:pt x="40" y="1127"/>
                    </a:lnTo>
                    <a:lnTo>
                      <a:pt x="26" y="1114"/>
                    </a:lnTo>
                    <a:lnTo>
                      <a:pt x="6" y="1083"/>
                    </a:lnTo>
                    <a:lnTo>
                      <a:pt x="0" y="1045"/>
                    </a:lnTo>
                    <a:lnTo>
                      <a:pt x="9" y="1010"/>
                    </a:lnTo>
                    <a:lnTo>
                      <a:pt x="20" y="994"/>
                    </a:lnTo>
                    <a:lnTo>
                      <a:pt x="715" y="39"/>
                    </a:lnTo>
                    <a:lnTo>
                      <a:pt x="727" y="24"/>
                    </a:lnTo>
                    <a:lnTo>
                      <a:pt x="760" y="6"/>
                    </a:lnTo>
                    <a:lnTo>
                      <a:pt x="796" y="0"/>
                    </a:lnTo>
                    <a:lnTo>
                      <a:pt x="831" y="9"/>
                    </a:lnTo>
                    <a:lnTo>
                      <a:pt x="849" y="19"/>
                    </a:lnTo>
                    <a:lnTo>
                      <a:pt x="863" y="32"/>
                    </a:lnTo>
                    <a:lnTo>
                      <a:pt x="882" y="63"/>
                    </a:lnTo>
                    <a:lnTo>
                      <a:pt x="887" y="99"/>
                    </a:lnTo>
                    <a:lnTo>
                      <a:pt x="880" y="135"/>
                    </a:lnTo>
                    <a:lnTo>
                      <a:pt x="869" y="152"/>
                    </a:lnTo>
                    <a:lnTo>
                      <a:pt x="173" y="1106"/>
                    </a:lnTo>
                    <a:lnTo>
                      <a:pt x="158" y="1123"/>
                    </a:lnTo>
                    <a:lnTo>
                      <a:pt x="119" y="1143"/>
                    </a:lnTo>
                    <a:lnTo>
                      <a:pt x="96" y="114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102">
                <a:extLst>
                  <a:ext uri="{FF2B5EF4-FFF2-40B4-BE49-F238E27FC236}">
                    <a16:creationId xmlns:a16="http://schemas.microsoft.com/office/drawing/2014/main" xmlns="" id="{AE3E33AE-1948-49AE-B5BE-24BD5E3FEE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04" y="1213"/>
                <a:ext cx="1027" cy="1383"/>
              </a:xfrm>
              <a:custGeom>
                <a:avLst/>
                <a:gdLst>
                  <a:gd name="T0" fmla="*/ 96 w 2426"/>
                  <a:gd name="T1" fmla="*/ 3250 h 3250"/>
                  <a:gd name="T2" fmla="*/ 82 w 2426"/>
                  <a:gd name="T3" fmla="*/ 3248 h 3250"/>
                  <a:gd name="T4" fmla="*/ 53 w 2426"/>
                  <a:gd name="T5" fmla="*/ 3240 h 3250"/>
                  <a:gd name="T6" fmla="*/ 41 w 2426"/>
                  <a:gd name="T7" fmla="*/ 3231 h 3250"/>
                  <a:gd name="T8" fmla="*/ 25 w 2426"/>
                  <a:gd name="T9" fmla="*/ 3218 h 3250"/>
                  <a:gd name="T10" fmla="*/ 6 w 2426"/>
                  <a:gd name="T11" fmla="*/ 3186 h 3250"/>
                  <a:gd name="T12" fmla="*/ 0 w 2426"/>
                  <a:gd name="T13" fmla="*/ 3151 h 3250"/>
                  <a:gd name="T14" fmla="*/ 9 w 2426"/>
                  <a:gd name="T15" fmla="*/ 3113 h 3250"/>
                  <a:gd name="T16" fmla="*/ 19 w 2426"/>
                  <a:gd name="T17" fmla="*/ 3098 h 3250"/>
                  <a:gd name="T18" fmla="*/ 2252 w 2426"/>
                  <a:gd name="T19" fmla="*/ 39 h 3250"/>
                  <a:gd name="T20" fmla="*/ 2265 w 2426"/>
                  <a:gd name="T21" fmla="*/ 24 h 3250"/>
                  <a:gd name="T22" fmla="*/ 2297 w 2426"/>
                  <a:gd name="T23" fmla="*/ 6 h 3250"/>
                  <a:gd name="T24" fmla="*/ 2334 w 2426"/>
                  <a:gd name="T25" fmla="*/ 0 h 3250"/>
                  <a:gd name="T26" fmla="*/ 2370 w 2426"/>
                  <a:gd name="T27" fmla="*/ 9 h 3250"/>
                  <a:gd name="T28" fmla="*/ 2386 w 2426"/>
                  <a:gd name="T29" fmla="*/ 19 h 3250"/>
                  <a:gd name="T30" fmla="*/ 2402 w 2426"/>
                  <a:gd name="T31" fmla="*/ 32 h 3250"/>
                  <a:gd name="T32" fmla="*/ 2420 w 2426"/>
                  <a:gd name="T33" fmla="*/ 63 h 3250"/>
                  <a:gd name="T34" fmla="*/ 2426 w 2426"/>
                  <a:gd name="T35" fmla="*/ 99 h 3250"/>
                  <a:gd name="T36" fmla="*/ 2417 w 2426"/>
                  <a:gd name="T37" fmla="*/ 135 h 3250"/>
                  <a:gd name="T38" fmla="*/ 2407 w 2426"/>
                  <a:gd name="T39" fmla="*/ 152 h 3250"/>
                  <a:gd name="T40" fmla="*/ 174 w 2426"/>
                  <a:gd name="T41" fmla="*/ 3209 h 3250"/>
                  <a:gd name="T42" fmla="*/ 158 w 2426"/>
                  <a:gd name="T43" fmla="*/ 3228 h 3250"/>
                  <a:gd name="T44" fmla="*/ 118 w 2426"/>
                  <a:gd name="T45" fmla="*/ 3248 h 3250"/>
                  <a:gd name="T46" fmla="*/ 96 w 2426"/>
                  <a:gd name="T47" fmla="*/ 3250 h 3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26" h="3250">
                    <a:moveTo>
                      <a:pt x="96" y="3250"/>
                    </a:moveTo>
                    <a:lnTo>
                      <a:pt x="82" y="3248"/>
                    </a:lnTo>
                    <a:lnTo>
                      <a:pt x="53" y="3240"/>
                    </a:lnTo>
                    <a:lnTo>
                      <a:pt x="41" y="3231"/>
                    </a:lnTo>
                    <a:lnTo>
                      <a:pt x="25" y="3218"/>
                    </a:lnTo>
                    <a:lnTo>
                      <a:pt x="6" y="3186"/>
                    </a:lnTo>
                    <a:lnTo>
                      <a:pt x="0" y="3151"/>
                    </a:lnTo>
                    <a:lnTo>
                      <a:pt x="9" y="3113"/>
                    </a:lnTo>
                    <a:lnTo>
                      <a:pt x="19" y="3098"/>
                    </a:lnTo>
                    <a:lnTo>
                      <a:pt x="2252" y="39"/>
                    </a:lnTo>
                    <a:lnTo>
                      <a:pt x="2265" y="24"/>
                    </a:lnTo>
                    <a:lnTo>
                      <a:pt x="2297" y="6"/>
                    </a:lnTo>
                    <a:lnTo>
                      <a:pt x="2334" y="0"/>
                    </a:lnTo>
                    <a:lnTo>
                      <a:pt x="2370" y="9"/>
                    </a:lnTo>
                    <a:lnTo>
                      <a:pt x="2386" y="19"/>
                    </a:lnTo>
                    <a:lnTo>
                      <a:pt x="2402" y="32"/>
                    </a:lnTo>
                    <a:lnTo>
                      <a:pt x="2420" y="63"/>
                    </a:lnTo>
                    <a:lnTo>
                      <a:pt x="2426" y="99"/>
                    </a:lnTo>
                    <a:lnTo>
                      <a:pt x="2417" y="135"/>
                    </a:lnTo>
                    <a:lnTo>
                      <a:pt x="2407" y="152"/>
                    </a:lnTo>
                    <a:lnTo>
                      <a:pt x="174" y="3209"/>
                    </a:lnTo>
                    <a:lnTo>
                      <a:pt x="158" y="3228"/>
                    </a:lnTo>
                    <a:lnTo>
                      <a:pt x="118" y="3248"/>
                    </a:lnTo>
                    <a:lnTo>
                      <a:pt x="96" y="325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103">
                <a:extLst>
                  <a:ext uri="{FF2B5EF4-FFF2-40B4-BE49-F238E27FC236}">
                    <a16:creationId xmlns:a16="http://schemas.microsoft.com/office/drawing/2014/main" xmlns="" id="{40ABF040-0052-49AC-A8E6-EE98490E004E}"/>
                  </a:ext>
                </a:extLst>
              </p:cNvPr>
              <p:cNvSpPr>
                <a:spLocks/>
              </p:cNvSpPr>
              <p:nvPr/>
            </p:nvSpPr>
            <p:spPr bwMode="auto">
              <a:xfrm rot="2068502" flipH="1">
                <a:off x="698" y="1063"/>
                <a:ext cx="68" cy="237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104">
                <a:extLst>
                  <a:ext uri="{FF2B5EF4-FFF2-40B4-BE49-F238E27FC236}">
                    <a16:creationId xmlns:a16="http://schemas.microsoft.com/office/drawing/2014/main" xmlns="" id="{9F726BCB-9C54-4E6D-9ED3-B490665788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04" y="2532"/>
                <a:ext cx="1010" cy="701"/>
              </a:xfrm>
              <a:custGeom>
                <a:avLst/>
                <a:gdLst>
                  <a:gd name="T0" fmla="*/ 2933 w 3029"/>
                  <a:gd name="T1" fmla="*/ 2104 h 2104"/>
                  <a:gd name="T2" fmla="*/ 2919 w 3029"/>
                  <a:gd name="T3" fmla="*/ 2103 h 2104"/>
                  <a:gd name="T4" fmla="*/ 2893 w 3029"/>
                  <a:gd name="T5" fmla="*/ 2096 h 2104"/>
                  <a:gd name="T6" fmla="*/ 2880 w 3029"/>
                  <a:gd name="T7" fmla="*/ 2087 h 2104"/>
                  <a:gd name="T8" fmla="*/ 42 w 3029"/>
                  <a:gd name="T9" fmla="*/ 175 h 2104"/>
                  <a:gd name="T10" fmla="*/ 28 w 3029"/>
                  <a:gd name="T11" fmla="*/ 164 h 2104"/>
                  <a:gd name="T12" fmla="*/ 8 w 3029"/>
                  <a:gd name="T13" fmla="*/ 132 h 2104"/>
                  <a:gd name="T14" fmla="*/ 0 w 3029"/>
                  <a:gd name="T15" fmla="*/ 96 h 2104"/>
                  <a:gd name="T16" fmla="*/ 8 w 3029"/>
                  <a:gd name="T17" fmla="*/ 61 h 2104"/>
                  <a:gd name="T18" fmla="*/ 18 w 3029"/>
                  <a:gd name="T19" fmla="*/ 43 h 2104"/>
                  <a:gd name="T20" fmla="*/ 29 w 3029"/>
                  <a:gd name="T21" fmla="*/ 28 h 2104"/>
                  <a:gd name="T22" fmla="*/ 61 w 3029"/>
                  <a:gd name="T23" fmla="*/ 8 h 2104"/>
                  <a:gd name="T24" fmla="*/ 96 w 3029"/>
                  <a:gd name="T25" fmla="*/ 0 h 2104"/>
                  <a:gd name="T26" fmla="*/ 132 w 3029"/>
                  <a:gd name="T27" fmla="*/ 8 h 2104"/>
                  <a:gd name="T28" fmla="*/ 149 w 3029"/>
                  <a:gd name="T29" fmla="*/ 18 h 2104"/>
                  <a:gd name="T30" fmla="*/ 2986 w 3029"/>
                  <a:gd name="T31" fmla="*/ 1929 h 2104"/>
                  <a:gd name="T32" fmla="*/ 3002 w 3029"/>
                  <a:gd name="T33" fmla="*/ 1941 h 2104"/>
                  <a:gd name="T34" fmla="*/ 3022 w 3029"/>
                  <a:gd name="T35" fmla="*/ 1972 h 2104"/>
                  <a:gd name="T36" fmla="*/ 3029 w 3029"/>
                  <a:gd name="T37" fmla="*/ 2008 h 2104"/>
                  <a:gd name="T38" fmla="*/ 3022 w 3029"/>
                  <a:gd name="T39" fmla="*/ 2044 h 2104"/>
                  <a:gd name="T40" fmla="*/ 3012 w 3029"/>
                  <a:gd name="T41" fmla="*/ 2061 h 2104"/>
                  <a:gd name="T42" fmla="*/ 2998 w 3029"/>
                  <a:gd name="T43" fmla="*/ 2080 h 2104"/>
                  <a:gd name="T44" fmla="*/ 2956 w 3029"/>
                  <a:gd name="T45" fmla="*/ 2101 h 2104"/>
                  <a:gd name="T46" fmla="*/ 2933 w 3029"/>
                  <a:gd name="T47" fmla="*/ 2104 h 2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29" h="2104">
                    <a:moveTo>
                      <a:pt x="2933" y="2104"/>
                    </a:moveTo>
                    <a:lnTo>
                      <a:pt x="2919" y="2103"/>
                    </a:lnTo>
                    <a:lnTo>
                      <a:pt x="2893" y="2096"/>
                    </a:lnTo>
                    <a:lnTo>
                      <a:pt x="2880" y="2087"/>
                    </a:lnTo>
                    <a:lnTo>
                      <a:pt x="42" y="175"/>
                    </a:lnTo>
                    <a:lnTo>
                      <a:pt x="28" y="164"/>
                    </a:lnTo>
                    <a:lnTo>
                      <a:pt x="8" y="132"/>
                    </a:lnTo>
                    <a:lnTo>
                      <a:pt x="0" y="96"/>
                    </a:lnTo>
                    <a:lnTo>
                      <a:pt x="8" y="61"/>
                    </a:lnTo>
                    <a:lnTo>
                      <a:pt x="18" y="43"/>
                    </a:lnTo>
                    <a:lnTo>
                      <a:pt x="29" y="28"/>
                    </a:lnTo>
                    <a:lnTo>
                      <a:pt x="61" y="8"/>
                    </a:lnTo>
                    <a:lnTo>
                      <a:pt x="96" y="0"/>
                    </a:lnTo>
                    <a:lnTo>
                      <a:pt x="132" y="8"/>
                    </a:lnTo>
                    <a:lnTo>
                      <a:pt x="149" y="18"/>
                    </a:lnTo>
                    <a:lnTo>
                      <a:pt x="2986" y="1929"/>
                    </a:lnTo>
                    <a:lnTo>
                      <a:pt x="3002" y="1941"/>
                    </a:lnTo>
                    <a:lnTo>
                      <a:pt x="3022" y="1972"/>
                    </a:lnTo>
                    <a:lnTo>
                      <a:pt x="3029" y="2008"/>
                    </a:lnTo>
                    <a:lnTo>
                      <a:pt x="3022" y="2044"/>
                    </a:lnTo>
                    <a:lnTo>
                      <a:pt x="3012" y="2061"/>
                    </a:lnTo>
                    <a:lnTo>
                      <a:pt x="2998" y="2080"/>
                    </a:lnTo>
                    <a:lnTo>
                      <a:pt x="2956" y="2101"/>
                    </a:lnTo>
                    <a:lnTo>
                      <a:pt x="2933" y="210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3075" name="Picture 3" descr="C:\Users\ajx_0\OneDrive\문서\카카오톡 받은 파일\KakaoTalk_20201124_19130939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6" t="3747" b="17960"/>
          <a:stretch/>
        </p:blipFill>
        <p:spPr bwMode="auto">
          <a:xfrm>
            <a:off x="4999345" y="1162469"/>
            <a:ext cx="3753618" cy="408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jx_0\OneDrive\문서\카카오톡 받은 파일\KakaoTalk_20201124_19193531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3" t="27252" r="25262" b="32152"/>
          <a:stretch/>
        </p:blipFill>
        <p:spPr bwMode="auto">
          <a:xfrm>
            <a:off x="9367400" y="3419780"/>
            <a:ext cx="2491530" cy="247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254509" y="1153142"/>
            <a:ext cx="4572000" cy="2655021"/>
            <a:chOff x="103507" y="1238582"/>
            <a:chExt cx="4572000" cy="2655021"/>
          </a:xfrm>
        </p:grpSpPr>
        <p:pic>
          <p:nvPicPr>
            <p:cNvPr id="3077" name="Picture 5" descr="C:\Users\ajx_0\OneDrive\문서\카카오톡 받은 파일\KakaoTalk_20201124_191244935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109" b="46337"/>
            <a:stretch/>
          </p:blipFill>
          <p:spPr bwMode="auto">
            <a:xfrm>
              <a:off x="103507" y="1238582"/>
              <a:ext cx="4572000" cy="2655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3397543" y="1357601"/>
              <a:ext cx="1208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r>
                <a:rPr lang="ko-KR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월</a:t>
              </a:r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19</a:t>
              </a:r>
              <a:r>
                <a:rPr lang="ko-KR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일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746149" y="4845693"/>
            <a:ext cx="120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월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C:\Users\ajx_0\OneDrive\문서\카카오톡 받은 파일\KakaoTalk_20201124_19130458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4" b="44331"/>
          <a:stretch/>
        </p:blipFill>
        <p:spPr bwMode="auto">
          <a:xfrm>
            <a:off x="184559" y="3911161"/>
            <a:ext cx="4572000" cy="258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3403938" y="4806245"/>
            <a:ext cx="120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월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766320" y="5525201"/>
            <a:ext cx="120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월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579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직사각형 154">
            <a:extLst>
              <a:ext uri="{FF2B5EF4-FFF2-40B4-BE49-F238E27FC236}">
                <a16:creationId xmlns:a16="http://schemas.microsoft.com/office/drawing/2014/main" xmlns="" id="{3DCE50AE-09D0-4E18-B518-4EBF4EEF0AE3}"/>
              </a:ext>
            </a:extLst>
          </p:cNvPr>
          <p:cNvSpPr/>
          <p:nvPr/>
        </p:nvSpPr>
        <p:spPr>
          <a:xfrm>
            <a:off x="0" y="-6247"/>
            <a:ext cx="12192000" cy="1081193"/>
          </a:xfrm>
          <a:prstGeom prst="rect">
            <a:avLst/>
          </a:prstGeom>
          <a:solidFill>
            <a:srgbClr val="05D686"/>
          </a:solidFill>
          <a:ln>
            <a:noFill/>
          </a:ln>
          <a:effectLst>
            <a:outerShdw dist="25400" dir="5400000" algn="t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400" b="1" i="1" kern="0" dirty="0" smtClean="0">
                <a:ln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</a:rPr>
              <a:t>쉬는 </a:t>
            </a:r>
            <a:r>
              <a:rPr lang="ko-KR" altLang="en-US" sz="3400" b="1" i="1" kern="0" dirty="0" smtClean="0">
                <a:ln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</a:rPr>
              <a:t>시간의 개발 결과 </a:t>
            </a:r>
            <a:endParaRPr lang="en-US" altLang="ko-KR" sz="3400" b="1" i="1" kern="0" dirty="0">
              <a:ln>
                <a:solidFill>
                  <a:prstClr val="black">
                    <a:lumMod val="85000"/>
                    <a:lumOff val="15000"/>
                  </a:prstClr>
                </a:solidFill>
              </a:ln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448911" y="-46370"/>
            <a:ext cx="2457229" cy="1522616"/>
            <a:chOff x="9448911" y="-46370"/>
            <a:chExt cx="2457229" cy="1522616"/>
          </a:xfrm>
        </p:grpSpPr>
        <p:grpSp>
          <p:nvGrpSpPr>
            <p:cNvPr id="274" name="Group 63">
              <a:extLst>
                <a:ext uri="{FF2B5EF4-FFF2-40B4-BE49-F238E27FC236}">
                  <a16:creationId xmlns:a16="http://schemas.microsoft.com/office/drawing/2014/main" xmlns="" id="{C4793DAA-23B7-4A90-BE46-D925B4DC68E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8000000">
              <a:off x="10690212" y="-128523"/>
              <a:ext cx="1077136" cy="1354721"/>
              <a:chOff x="-1824" y="1513"/>
              <a:chExt cx="2887" cy="3631"/>
            </a:xfrm>
          </p:grpSpPr>
          <p:sp>
            <p:nvSpPr>
              <p:cNvPr id="275" name="Freeform 64">
                <a:extLst>
                  <a:ext uri="{FF2B5EF4-FFF2-40B4-BE49-F238E27FC236}">
                    <a16:creationId xmlns:a16="http://schemas.microsoft.com/office/drawing/2014/main" xmlns="" id="{1965C8DE-5135-4053-B97C-83CA3F6BA5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27" y="2629"/>
                <a:ext cx="1116" cy="932"/>
              </a:xfrm>
              <a:custGeom>
                <a:avLst/>
                <a:gdLst>
                  <a:gd name="T0" fmla="*/ 2768 w 3348"/>
                  <a:gd name="T1" fmla="*/ 2485 h 2798"/>
                  <a:gd name="T2" fmla="*/ 1020 w 3348"/>
                  <a:gd name="T3" fmla="*/ 2798 h 2798"/>
                  <a:gd name="T4" fmla="*/ 0 w 3348"/>
                  <a:gd name="T5" fmla="*/ 1450 h 2798"/>
                  <a:gd name="T6" fmla="*/ 1050 w 3348"/>
                  <a:gd name="T7" fmla="*/ 0 h 2798"/>
                  <a:gd name="T8" fmla="*/ 3348 w 3348"/>
                  <a:gd name="T9" fmla="*/ 1546 h 2798"/>
                  <a:gd name="T10" fmla="*/ 2768 w 3348"/>
                  <a:gd name="T11" fmla="*/ 2485 h 2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48" h="2798">
                    <a:moveTo>
                      <a:pt x="2768" y="2485"/>
                    </a:moveTo>
                    <a:lnTo>
                      <a:pt x="1020" y="2798"/>
                    </a:lnTo>
                    <a:lnTo>
                      <a:pt x="0" y="1450"/>
                    </a:lnTo>
                    <a:lnTo>
                      <a:pt x="1050" y="0"/>
                    </a:lnTo>
                    <a:lnTo>
                      <a:pt x="3348" y="1546"/>
                    </a:lnTo>
                    <a:lnTo>
                      <a:pt x="2768" y="248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6" name="Freeform 65">
                <a:extLst>
                  <a:ext uri="{FF2B5EF4-FFF2-40B4-BE49-F238E27FC236}">
                    <a16:creationId xmlns:a16="http://schemas.microsoft.com/office/drawing/2014/main" xmlns="" id="{94ECC028-10E5-4C60-8083-2DF415692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09" y="2700"/>
                <a:ext cx="254" cy="354"/>
              </a:xfrm>
              <a:custGeom>
                <a:avLst/>
                <a:gdLst>
                  <a:gd name="T0" fmla="*/ 99 w 762"/>
                  <a:gd name="T1" fmla="*/ 1061 h 1061"/>
                  <a:gd name="T2" fmla="*/ 762 w 762"/>
                  <a:gd name="T3" fmla="*/ 149 h 1061"/>
                  <a:gd name="T4" fmla="*/ 539 w 762"/>
                  <a:gd name="T5" fmla="*/ 0 h 1061"/>
                  <a:gd name="T6" fmla="*/ 0 w 762"/>
                  <a:gd name="T7" fmla="*/ 743 h 1061"/>
                  <a:gd name="T8" fmla="*/ 99 w 762"/>
                  <a:gd name="T9" fmla="*/ 1061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2" h="1061">
                    <a:moveTo>
                      <a:pt x="99" y="1061"/>
                    </a:moveTo>
                    <a:lnTo>
                      <a:pt x="762" y="149"/>
                    </a:lnTo>
                    <a:lnTo>
                      <a:pt x="539" y="0"/>
                    </a:lnTo>
                    <a:lnTo>
                      <a:pt x="0" y="743"/>
                    </a:lnTo>
                    <a:lnTo>
                      <a:pt x="99" y="10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7" name="Freeform 67">
                <a:extLst>
                  <a:ext uri="{FF2B5EF4-FFF2-40B4-BE49-F238E27FC236}">
                    <a16:creationId xmlns:a16="http://schemas.microsoft.com/office/drawing/2014/main" xmlns="" id="{848A03EA-1B6E-41C2-8A10-20ECBB1C43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1" y="3307"/>
                <a:ext cx="427" cy="939"/>
              </a:xfrm>
              <a:custGeom>
                <a:avLst/>
                <a:gdLst>
                  <a:gd name="T0" fmla="*/ 1147 w 1282"/>
                  <a:gd name="T1" fmla="*/ 2483 h 2819"/>
                  <a:gd name="T2" fmla="*/ 1094 w 1282"/>
                  <a:gd name="T3" fmla="*/ 2376 h 2819"/>
                  <a:gd name="T4" fmla="*/ 1000 w 1282"/>
                  <a:gd name="T5" fmla="*/ 2158 h 2819"/>
                  <a:gd name="T6" fmla="*/ 918 w 1282"/>
                  <a:gd name="T7" fmla="*/ 1938 h 2819"/>
                  <a:gd name="T8" fmla="*/ 846 w 1282"/>
                  <a:gd name="T9" fmla="*/ 1720 h 2819"/>
                  <a:gd name="T10" fmla="*/ 786 w 1282"/>
                  <a:gd name="T11" fmla="*/ 1505 h 2819"/>
                  <a:gd name="T12" fmla="*/ 736 w 1282"/>
                  <a:gd name="T13" fmla="*/ 1296 h 2819"/>
                  <a:gd name="T14" fmla="*/ 674 w 1282"/>
                  <a:gd name="T15" fmla="*/ 995 h 2819"/>
                  <a:gd name="T16" fmla="*/ 621 w 1282"/>
                  <a:gd name="T17" fmla="*/ 636 h 2819"/>
                  <a:gd name="T18" fmla="*/ 591 w 1282"/>
                  <a:gd name="T19" fmla="*/ 341 h 2819"/>
                  <a:gd name="T20" fmla="*/ 574 w 1282"/>
                  <a:gd name="T21" fmla="*/ 41 h 2819"/>
                  <a:gd name="T22" fmla="*/ 574 w 1282"/>
                  <a:gd name="T23" fmla="*/ 0 h 2819"/>
                  <a:gd name="T24" fmla="*/ 0 w 1282"/>
                  <a:gd name="T25" fmla="*/ 0 h 2819"/>
                  <a:gd name="T26" fmla="*/ 3 w 1282"/>
                  <a:gd name="T27" fmla="*/ 20 h 2819"/>
                  <a:gd name="T28" fmla="*/ 40 w 1282"/>
                  <a:gd name="T29" fmla="*/ 236 h 2819"/>
                  <a:gd name="T30" fmla="*/ 81 w 1282"/>
                  <a:gd name="T31" fmla="*/ 418 h 2819"/>
                  <a:gd name="T32" fmla="*/ 124 w 1282"/>
                  <a:gd name="T33" fmla="*/ 592 h 2819"/>
                  <a:gd name="T34" fmla="*/ 218 w 1282"/>
                  <a:gd name="T35" fmla="*/ 906 h 2819"/>
                  <a:gd name="T36" fmla="*/ 297 w 1282"/>
                  <a:gd name="T37" fmla="*/ 1137 h 2819"/>
                  <a:gd name="T38" fmla="*/ 395 w 1282"/>
                  <a:gd name="T39" fmla="*/ 1381 h 2819"/>
                  <a:gd name="T40" fmla="*/ 508 w 1282"/>
                  <a:gd name="T41" fmla="*/ 1634 h 2819"/>
                  <a:gd name="T42" fmla="*/ 641 w 1282"/>
                  <a:gd name="T43" fmla="*/ 1897 h 2819"/>
                  <a:gd name="T44" fmla="*/ 793 w 1282"/>
                  <a:gd name="T45" fmla="*/ 2161 h 2819"/>
                  <a:gd name="T46" fmla="*/ 879 w 1282"/>
                  <a:gd name="T47" fmla="*/ 2293 h 2819"/>
                  <a:gd name="T48" fmla="*/ 969 w 1282"/>
                  <a:gd name="T49" fmla="*/ 2426 h 2819"/>
                  <a:gd name="T50" fmla="*/ 1172 w 1282"/>
                  <a:gd name="T51" fmla="*/ 2690 h 2819"/>
                  <a:gd name="T52" fmla="*/ 1282 w 1282"/>
                  <a:gd name="T53" fmla="*/ 2819 h 2819"/>
                  <a:gd name="T54" fmla="*/ 1147 w 1282"/>
                  <a:gd name="T55" fmla="*/ 2483 h 2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82" h="2819">
                    <a:moveTo>
                      <a:pt x="1147" y="2483"/>
                    </a:moveTo>
                    <a:lnTo>
                      <a:pt x="1094" y="2376"/>
                    </a:lnTo>
                    <a:lnTo>
                      <a:pt x="1000" y="2158"/>
                    </a:lnTo>
                    <a:lnTo>
                      <a:pt x="918" y="1938"/>
                    </a:lnTo>
                    <a:lnTo>
                      <a:pt x="846" y="1720"/>
                    </a:lnTo>
                    <a:lnTo>
                      <a:pt x="786" y="1505"/>
                    </a:lnTo>
                    <a:lnTo>
                      <a:pt x="736" y="1296"/>
                    </a:lnTo>
                    <a:lnTo>
                      <a:pt x="674" y="995"/>
                    </a:lnTo>
                    <a:lnTo>
                      <a:pt x="621" y="636"/>
                    </a:lnTo>
                    <a:lnTo>
                      <a:pt x="591" y="341"/>
                    </a:lnTo>
                    <a:lnTo>
                      <a:pt x="574" y="41"/>
                    </a:lnTo>
                    <a:lnTo>
                      <a:pt x="574" y="0"/>
                    </a:lnTo>
                    <a:lnTo>
                      <a:pt x="0" y="0"/>
                    </a:lnTo>
                    <a:lnTo>
                      <a:pt x="3" y="20"/>
                    </a:lnTo>
                    <a:lnTo>
                      <a:pt x="40" y="236"/>
                    </a:lnTo>
                    <a:lnTo>
                      <a:pt x="81" y="418"/>
                    </a:lnTo>
                    <a:lnTo>
                      <a:pt x="124" y="592"/>
                    </a:lnTo>
                    <a:lnTo>
                      <a:pt x="218" y="906"/>
                    </a:lnTo>
                    <a:lnTo>
                      <a:pt x="297" y="1137"/>
                    </a:lnTo>
                    <a:lnTo>
                      <a:pt x="395" y="1381"/>
                    </a:lnTo>
                    <a:lnTo>
                      <a:pt x="508" y="1634"/>
                    </a:lnTo>
                    <a:lnTo>
                      <a:pt x="641" y="1897"/>
                    </a:lnTo>
                    <a:lnTo>
                      <a:pt x="793" y="2161"/>
                    </a:lnTo>
                    <a:lnTo>
                      <a:pt x="879" y="2293"/>
                    </a:lnTo>
                    <a:lnTo>
                      <a:pt x="969" y="2426"/>
                    </a:lnTo>
                    <a:lnTo>
                      <a:pt x="1172" y="2690"/>
                    </a:lnTo>
                    <a:lnTo>
                      <a:pt x="1282" y="2819"/>
                    </a:lnTo>
                    <a:lnTo>
                      <a:pt x="1147" y="2483"/>
                    </a:lnTo>
                    <a:close/>
                  </a:path>
                </a:pathLst>
              </a:custGeom>
              <a:solidFill>
                <a:srgbClr val="05D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8" name="Freeform 68">
                <a:extLst>
                  <a:ext uri="{FF2B5EF4-FFF2-40B4-BE49-F238E27FC236}">
                    <a16:creationId xmlns:a16="http://schemas.microsoft.com/office/drawing/2014/main" xmlns="" id="{5AC8D8CC-8F03-41E3-A600-DFA6472611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29" y="2947"/>
                <a:ext cx="2760" cy="2038"/>
              </a:xfrm>
              <a:custGeom>
                <a:avLst/>
                <a:gdLst>
                  <a:gd name="T0" fmla="*/ 5613 w 8280"/>
                  <a:gd name="T1" fmla="*/ 3506 h 6114"/>
                  <a:gd name="T2" fmla="*/ 5926 w 8280"/>
                  <a:gd name="T3" fmla="*/ 3899 h 6114"/>
                  <a:gd name="T4" fmla="*/ 6075 w 8280"/>
                  <a:gd name="T5" fmla="*/ 4061 h 6114"/>
                  <a:gd name="T6" fmla="*/ 6340 w 8280"/>
                  <a:gd name="T7" fmla="*/ 4242 h 6114"/>
                  <a:gd name="T8" fmla="*/ 6658 w 8280"/>
                  <a:gd name="T9" fmla="*/ 4391 h 6114"/>
                  <a:gd name="T10" fmla="*/ 7427 w 8280"/>
                  <a:gd name="T11" fmla="*/ 4639 h 6114"/>
                  <a:gd name="T12" fmla="*/ 8005 w 8280"/>
                  <a:gd name="T13" fmla="*/ 4834 h 6114"/>
                  <a:gd name="T14" fmla="*/ 8105 w 8280"/>
                  <a:gd name="T15" fmla="*/ 4901 h 6114"/>
                  <a:gd name="T16" fmla="*/ 8202 w 8280"/>
                  <a:gd name="T17" fmla="*/ 5043 h 6114"/>
                  <a:gd name="T18" fmla="*/ 8265 w 8280"/>
                  <a:gd name="T19" fmla="*/ 5250 h 6114"/>
                  <a:gd name="T20" fmla="*/ 8276 w 8280"/>
                  <a:gd name="T21" fmla="*/ 5511 h 6114"/>
                  <a:gd name="T22" fmla="*/ 8274 w 8280"/>
                  <a:gd name="T23" fmla="*/ 5714 h 6114"/>
                  <a:gd name="T24" fmla="*/ 7742 w 8280"/>
                  <a:gd name="T25" fmla="*/ 5882 h 6114"/>
                  <a:gd name="T26" fmla="*/ 7090 w 8280"/>
                  <a:gd name="T27" fmla="*/ 6024 h 6114"/>
                  <a:gd name="T28" fmla="*/ 6647 w 8280"/>
                  <a:gd name="T29" fmla="*/ 6084 h 6114"/>
                  <a:gd name="T30" fmla="*/ 6168 w 8280"/>
                  <a:gd name="T31" fmla="*/ 6114 h 6114"/>
                  <a:gd name="T32" fmla="*/ 5665 w 8280"/>
                  <a:gd name="T33" fmla="*/ 6102 h 6114"/>
                  <a:gd name="T34" fmla="*/ 5278 w 8280"/>
                  <a:gd name="T35" fmla="*/ 6054 h 6114"/>
                  <a:gd name="T36" fmla="*/ 5053 w 8280"/>
                  <a:gd name="T37" fmla="*/ 6003 h 6114"/>
                  <a:gd name="T38" fmla="*/ 4723 w 8280"/>
                  <a:gd name="T39" fmla="*/ 5885 h 6114"/>
                  <a:gd name="T40" fmla="*/ 4366 w 8280"/>
                  <a:gd name="T41" fmla="*/ 5719 h 6114"/>
                  <a:gd name="T42" fmla="*/ 3694 w 8280"/>
                  <a:gd name="T43" fmla="*/ 5329 h 6114"/>
                  <a:gd name="T44" fmla="*/ 2888 w 8280"/>
                  <a:gd name="T45" fmla="*/ 4766 h 6114"/>
                  <a:gd name="T46" fmla="*/ 2090 w 8280"/>
                  <a:gd name="T47" fmla="*/ 4134 h 6114"/>
                  <a:gd name="T48" fmla="*/ 1347 w 8280"/>
                  <a:gd name="T49" fmla="*/ 3482 h 6114"/>
                  <a:gd name="T50" fmla="*/ 709 w 8280"/>
                  <a:gd name="T51" fmla="*/ 2863 h 6114"/>
                  <a:gd name="T52" fmla="*/ 228 w 8280"/>
                  <a:gd name="T53" fmla="*/ 2331 h 6114"/>
                  <a:gd name="T54" fmla="*/ 0 w 8280"/>
                  <a:gd name="T55" fmla="*/ 2023 h 6114"/>
                  <a:gd name="T56" fmla="*/ 144 w 8280"/>
                  <a:gd name="T57" fmla="*/ 1708 h 6114"/>
                  <a:gd name="T58" fmla="*/ 476 w 8280"/>
                  <a:gd name="T59" fmla="*/ 1229 h 6114"/>
                  <a:gd name="T60" fmla="*/ 782 w 8280"/>
                  <a:gd name="T61" fmla="*/ 844 h 6114"/>
                  <a:gd name="T62" fmla="*/ 1121 w 8280"/>
                  <a:gd name="T63" fmla="*/ 482 h 6114"/>
                  <a:gd name="T64" fmla="*/ 1531 w 8280"/>
                  <a:gd name="T65" fmla="*/ 134 h 6114"/>
                  <a:gd name="T66" fmla="*/ 1756 w 8280"/>
                  <a:gd name="T67" fmla="*/ 0 h 6114"/>
                  <a:gd name="T68" fmla="*/ 1869 w 8280"/>
                  <a:gd name="T69" fmla="*/ 10 h 6114"/>
                  <a:gd name="T70" fmla="*/ 1934 w 8280"/>
                  <a:gd name="T71" fmla="*/ 96 h 6114"/>
                  <a:gd name="T72" fmla="*/ 2020 w 8280"/>
                  <a:gd name="T73" fmla="*/ 357 h 6114"/>
                  <a:gd name="T74" fmla="*/ 2147 w 8280"/>
                  <a:gd name="T75" fmla="*/ 705 h 6114"/>
                  <a:gd name="T76" fmla="*/ 2263 w 8280"/>
                  <a:gd name="T77" fmla="*/ 906 h 6114"/>
                  <a:gd name="T78" fmla="*/ 2431 w 8280"/>
                  <a:gd name="T79" fmla="*/ 1088 h 6114"/>
                  <a:gd name="T80" fmla="*/ 2663 w 8280"/>
                  <a:gd name="T81" fmla="*/ 1240 h 6114"/>
                  <a:gd name="T82" fmla="*/ 2848 w 8280"/>
                  <a:gd name="T83" fmla="*/ 1315 h 6114"/>
                  <a:gd name="T84" fmla="*/ 3304 w 8280"/>
                  <a:gd name="T85" fmla="*/ 1450 h 6114"/>
                  <a:gd name="T86" fmla="*/ 3750 w 8280"/>
                  <a:gd name="T87" fmla="*/ 1526 h 6114"/>
                  <a:gd name="T88" fmla="*/ 4168 w 8280"/>
                  <a:gd name="T89" fmla="*/ 1556 h 6114"/>
                  <a:gd name="T90" fmla="*/ 4454 w 8280"/>
                  <a:gd name="T91" fmla="*/ 1557 h 6114"/>
                  <a:gd name="T92" fmla="*/ 4768 w 8280"/>
                  <a:gd name="T93" fmla="*/ 1672 h 6114"/>
                  <a:gd name="T94" fmla="*/ 4941 w 8280"/>
                  <a:gd name="T95" fmla="*/ 2215 h 6114"/>
                  <a:gd name="T96" fmla="*/ 5152 w 8280"/>
                  <a:gd name="T97" fmla="*/ 2714 h 6114"/>
                  <a:gd name="T98" fmla="*/ 5437 w 8280"/>
                  <a:gd name="T99" fmla="*/ 3241 h 6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280" h="6114">
                    <a:moveTo>
                      <a:pt x="5523" y="3373"/>
                    </a:moveTo>
                    <a:lnTo>
                      <a:pt x="5613" y="3506"/>
                    </a:lnTo>
                    <a:lnTo>
                      <a:pt x="5816" y="3770"/>
                    </a:lnTo>
                    <a:lnTo>
                      <a:pt x="5926" y="3899"/>
                    </a:lnTo>
                    <a:lnTo>
                      <a:pt x="5969" y="3956"/>
                    </a:lnTo>
                    <a:lnTo>
                      <a:pt x="6075" y="4061"/>
                    </a:lnTo>
                    <a:lnTo>
                      <a:pt x="6200" y="4157"/>
                    </a:lnTo>
                    <a:lnTo>
                      <a:pt x="6340" y="4242"/>
                    </a:lnTo>
                    <a:lnTo>
                      <a:pt x="6494" y="4320"/>
                    </a:lnTo>
                    <a:lnTo>
                      <a:pt x="6658" y="4391"/>
                    </a:lnTo>
                    <a:lnTo>
                      <a:pt x="6914" y="4484"/>
                    </a:lnTo>
                    <a:lnTo>
                      <a:pt x="7427" y="4639"/>
                    </a:lnTo>
                    <a:lnTo>
                      <a:pt x="7851" y="4769"/>
                    </a:lnTo>
                    <a:lnTo>
                      <a:pt x="8005" y="4834"/>
                    </a:lnTo>
                    <a:lnTo>
                      <a:pt x="8079" y="4878"/>
                    </a:lnTo>
                    <a:lnTo>
                      <a:pt x="8105" y="4901"/>
                    </a:lnTo>
                    <a:lnTo>
                      <a:pt x="8144" y="4946"/>
                    </a:lnTo>
                    <a:lnTo>
                      <a:pt x="8202" y="5043"/>
                    </a:lnTo>
                    <a:lnTo>
                      <a:pt x="8243" y="5146"/>
                    </a:lnTo>
                    <a:lnTo>
                      <a:pt x="8265" y="5250"/>
                    </a:lnTo>
                    <a:lnTo>
                      <a:pt x="8280" y="5389"/>
                    </a:lnTo>
                    <a:lnTo>
                      <a:pt x="8276" y="5511"/>
                    </a:lnTo>
                    <a:lnTo>
                      <a:pt x="8274" y="5524"/>
                    </a:lnTo>
                    <a:lnTo>
                      <a:pt x="8274" y="5714"/>
                    </a:lnTo>
                    <a:lnTo>
                      <a:pt x="8141" y="5762"/>
                    </a:lnTo>
                    <a:lnTo>
                      <a:pt x="7742" y="5882"/>
                    </a:lnTo>
                    <a:lnTo>
                      <a:pt x="7392" y="5967"/>
                    </a:lnTo>
                    <a:lnTo>
                      <a:pt x="7090" y="6024"/>
                    </a:lnTo>
                    <a:lnTo>
                      <a:pt x="6875" y="6057"/>
                    </a:lnTo>
                    <a:lnTo>
                      <a:pt x="6647" y="6084"/>
                    </a:lnTo>
                    <a:lnTo>
                      <a:pt x="6412" y="6104"/>
                    </a:lnTo>
                    <a:lnTo>
                      <a:pt x="6168" y="6114"/>
                    </a:lnTo>
                    <a:lnTo>
                      <a:pt x="5919" y="6114"/>
                    </a:lnTo>
                    <a:lnTo>
                      <a:pt x="5665" y="6102"/>
                    </a:lnTo>
                    <a:lnTo>
                      <a:pt x="5407" y="6074"/>
                    </a:lnTo>
                    <a:lnTo>
                      <a:pt x="5278" y="6054"/>
                    </a:lnTo>
                    <a:lnTo>
                      <a:pt x="5206" y="6041"/>
                    </a:lnTo>
                    <a:lnTo>
                      <a:pt x="5053" y="6003"/>
                    </a:lnTo>
                    <a:lnTo>
                      <a:pt x="4892" y="5951"/>
                    </a:lnTo>
                    <a:lnTo>
                      <a:pt x="4723" y="5885"/>
                    </a:lnTo>
                    <a:lnTo>
                      <a:pt x="4548" y="5808"/>
                    </a:lnTo>
                    <a:lnTo>
                      <a:pt x="4366" y="5719"/>
                    </a:lnTo>
                    <a:lnTo>
                      <a:pt x="4084" y="5567"/>
                    </a:lnTo>
                    <a:lnTo>
                      <a:pt x="3694" y="5329"/>
                    </a:lnTo>
                    <a:lnTo>
                      <a:pt x="3293" y="5060"/>
                    </a:lnTo>
                    <a:lnTo>
                      <a:pt x="2888" y="4766"/>
                    </a:lnTo>
                    <a:lnTo>
                      <a:pt x="2484" y="4457"/>
                    </a:lnTo>
                    <a:lnTo>
                      <a:pt x="2090" y="4134"/>
                    </a:lnTo>
                    <a:lnTo>
                      <a:pt x="1708" y="3807"/>
                    </a:lnTo>
                    <a:lnTo>
                      <a:pt x="1347" y="3482"/>
                    </a:lnTo>
                    <a:lnTo>
                      <a:pt x="1012" y="3165"/>
                    </a:lnTo>
                    <a:lnTo>
                      <a:pt x="709" y="2863"/>
                    </a:lnTo>
                    <a:lnTo>
                      <a:pt x="447" y="2584"/>
                    </a:lnTo>
                    <a:lnTo>
                      <a:pt x="228" y="2331"/>
                    </a:lnTo>
                    <a:lnTo>
                      <a:pt x="60" y="2115"/>
                    </a:lnTo>
                    <a:lnTo>
                      <a:pt x="0" y="2023"/>
                    </a:lnTo>
                    <a:lnTo>
                      <a:pt x="58" y="1844"/>
                    </a:lnTo>
                    <a:lnTo>
                      <a:pt x="144" y="1708"/>
                    </a:lnTo>
                    <a:lnTo>
                      <a:pt x="314" y="1455"/>
                    </a:lnTo>
                    <a:lnTo>
                      <a:pt x="476" y="1229"/>
                    </a:lnTo>
                    <a:lnTo>
                      <a:pt x="633" y="1025"/>
                    </a:lnTo>
                    <a:lnTo>
                      <a:pt x="782" y="844"/>
                    </a:lnTo>
                    <a:lnTo>
                      <a:pt x="923" y="685"/>
                    </a:lnTo>
                    <a:lnTo>
                      <a:pt x="1121" y="482"/>
                    </a:lnTo>
                    <a:lnTo>
                      <a:pt x="1347" y="276"/>
                    </a:lnTo>
                    <a:lnTo>
                      <a:pt x="1531" y="134"/>
                    </a:lnTo>
                    <a:lnTo>
                      <a:pt x="1717" y="17"/>
                    </a:lnTo>
                    <a:lnTo>
                      <a:pt x="1756" y="0"/>
                    </a:lnTo>
                    <a:lnTo>
                      <a:pt x="1849" y="0"/>
                    </a:lnTo>
                    <a:lnTo>
                      <a:pt x="1869" y="10"/>
                    </a:lnTo>
                    <a:lnTo>
                      <a:pt x="1903" y="46"/>
                    </a:lnTo>
                    <a:lnTo>
                      <a:pt x="1934" y="96"/>
                    </a:lnTo>
                    <a:lnTo>
                      <a:pt x="1959" y="159"/>
                    </a:lnTo>
                    <a:lnTo>
                      <a:pt x="2020" y="357"/>
                    </a:lnTo>
                    <a:lnTo>
                      <a:pt x="2103" y="603"/>
                    </a:lnTo>
                    <a:lnTo>
                      <a:pt x="2147" y="705"/>
                    </a:lnTo>
                    <a:lnTo>
                      <a:pt x="2200" y="807"/>
                    </a:lnTo>
                    <a:lnTo>
                      <a:pt x="2263" y="906"/>
                    </a:lnTo>
                    <a:lnTo>
                      <a:pt x="2341" y="1001"/>
                    </a:lnTo>
                    <a:lnTo>
                      <a:pt x="2431" y="1088"/>
                    </a:lnTo>
                    <a:lnTo>
                      <a:pt x="2538" y="1170"/>
                    </a:lnTo>
                    <a:lnTo>
                      <a:pt x="2663" y="1240"/>
                    </a:lnTo>
                    <a:lnTo>
                      <a:pt x="2733" y="1270"/>
                    </a:lnTo>
                    <a:lnTo>
                      <a:pt x="2848" y="1315"/>
                    </a:lnTo>
                    <a:lnTo>
                      <a:pt x="3076" y="1389"/>
                    </a:lnTo>
                    <a:lnTo>
                      <a:pt x="3304" y="1450"/>
                    </a:lnTo>
                    <a:lnTo>
                      <a:pt x="3529" y="1494"/>
                    </a:lnTo>
                    <a:lnTo>
                      <a:pt x="3750" y="1526"/>
                    </a:lnTo>
                    <a:lnTo>
                      <a:pt x="3963" y="1546"/>
                    </a:lnTo>
                    <a:lnTo>
                      <a:pt x="4168" y="1556"/>
                    </a:lnTo>
                    <a:lnTo>
                      <a:pt x="4362" y="1559"/>
                    </a:lnTo>
                    <a:lnTo>
                      <a:pt x="4454" y="1557"/>
                    </a:lnTo>
                    <a:lnTo>
                      <a:pt x="4725" y="1498"/>
                    </a:lnTo>
                    <a:lnTo>
                      <a:pt x="4768" y="1672"/>
                    </a:lnTo>
                    <a:lnTo>
                      <a:pt x="4862" y="1986"/>
                    </a:lnTo>
                    <a:lnTo>
                      <a:pt x="4941" y="2215"/>
                    </a:lnTo>
                    <a:lnTo>
                      <a:pt x="5039" y="2461"/>
                    </a:lnTo>
                    <a:lnTo>
                      <a:pt x="5152" y="2714"/>
                    </a:lnTo>
                    <a:lnTo>
                      <a:pt x="5285" y="2977"/>
                    </a:lnTo>
                    <a:lnTo>
                      <a:pt x="5437" y="3241"/>
                    </a:lnTo>
                    <a:lnTo>
                      <a:pt x="5523" y="3373"/>
                    </a:lnTo>
                    <a:close/>
                  </a:path>
                </a:pathLst>
              </a:custGeom>
              <a:solidFill>
                <a:srgbClr val="05D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9" name="Freeform 72">
                <a:extLst>
                  <a:ext uri="{FF2B5EF4-FFF2-40B4-BE49-F238E27FC236}">
                    <a16:creationId xmlns:a16="http://schemas.microsoft.com/office/drawing/2014/main" xmlns="" id="{50870A10-7EF5-4F38-84D3-3787B6853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92" y="3621"/>
                <a:ext cx="287" cy="446"/>
              </a:xfrm>
              <a:custGeom>
                <a:avLst/>
                <a:gdLst>
                  <a:gd name="T0" fmla="*/ 191 w 861"/>
                  <a:gd name="T1" fmla="*/ 585 h 1338"/>
                  <a:gd name="T2" fmla="*/ 360 w 861"/>
                  <a:gd name="T3" fmla="*/ 235 h 1338"/>
                  <a:gd name="T4" fmla="*/ 310 w 861"/>
                  <a:gd name="T5" fmla="*/ 171 h 1338"/>
                  <a:gd name="T6" fmla="*/ 224 w 861"/>
                  <a:gd name="T7" fmla="*/ 53 h 1338"/>
                  <a:gd name="T8" fmla="*/ 190 w 861"/>
                  <a:gd name="T9" fmla="*/ 0 h 1338"/>
                  <a:gd name="T10" fmla="*/ 0 w 861"/>
                  <a:gd name="T11" fmla="*/ 394 h 1338"/>
                  <a:gd name="T12" fmla="*/ 76 w 861"/>
                  <a:gd name="T13" fmla="*/ 492 h 1338"/>
                  <a:gd name="T14" fmla="*/ 260 w 861"/>
                  <a:gd name="T15" fmla="*/ 709 h 1338"/>
                  <a:gd name="T16" fmla="*/ 478 w 861"/>
                  <a:gd name="T17" fmla="*/ 947 h 1338"/>
                  <a:gd name="T18" fmla="*/ 726 w 861"/>
                  <a:gd name="T19" fmla="*/ 1203 h 1338"/>
                  <a:gd name="T20" fmla="*/ 861 w 861"/>
                  <a:gd name="T21" fmla="*/ 1338 h 1338"/>
                  <a:gd name="T22" fmla="*/ 757 w 861"/>
                  <a:gd name="T23" fmla="*/ 1232 h 1338"/>
                  <a:gd name="T24" fmla="*/ 567 w 861"/>
                  <a:gd name="T25" fmla="*/ 1028 h 1338"/>
                  <a:gd name="T26" fmla="*/ 398 w 861"/>
                  <a:gd name="T27" fmla="*/ 839 h 1338"/>
                  <a:gd name="T28" fmla="*/ 253 w 861"/>
                  <a:gd name="T29" fmla="*/ 666 h 1338"/>
                  <a:gd name="T30" fmla="*/ 191 w 861"/>
                  <a:gd name="T31" fmla="*/ 585 h 1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61" h="1338">
                    <a:moveTo>
                      <a:pt x="191" y="585"/>
                    </a:moveTo>
                    <a:lnTo>
                      <a:pt x="360" y="235"/>
                    </a:lnTo>
                    <a:lnTo>
                      <a:pt x="310" y="171"/>
                    </a:lnTo>
                    <a:lnTo>
                      <a:pt x="224" y="53"/>
                    </a:lnTo>
                    <a:lnTo>
                      <a:pt x="190" y="0"/>
                    </a:lnTo>
                    <a:lnTo>
                      <a:pt x="0" y="394"/>
                    </a:lnTo>
                    <a:lnTo>
                      <a:pt x="76" y="492"/>
                    </a:lnTo>
                    <a:lnTo>
                      <a:pt x="260" y="709"/>
                    </a:lnTo>
                    <a:lnTo>
                      <a:pt x="478" y="947"/>
                    </a:lnTo>
                    <a:lnTo>
                      <a:pt x="726" y="1203"/>
                    </a:lnTo>
                    <a:lnTo>
                      <a:pt x="861" y="1338"/>
                    </a:lnTo>
                    <a:lnTo>
                      <a:pt x="757" y="1232"/>
                    </a:lnTo>
                    <a:lnTo>
                      <a:pt x="567" y="1028"/>
                    </a:lnTo>
                    <a:lnTo>
                      <a:pt x="398" y="839"/>
                    </a:lnTo>
                    <a:lnTo>
                      <a:pt x="253" y="666"/>
                    </a:lnTo>
                    <a:lnTo>
                      <a:pt x="191" y="5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0" name="Freeform 73">
                <a:extLst>
                  <a:ext uri="{FF2B5EF4-FFF2-40B4-BE49-F238E27FC236}">
                    <a16:creationId xmlns:a16="http://schemas.microsoft.com/office/drawing/2014/main" xmlns="" id="{91DFA46A-A665-4216-A20D-5456062BB0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72" y="1545"/>
                <a:ext cx="1690" cy="1656"/>
              </a:xfrm>
              <a:custGeom>
                <a:avLst/>
                <a:gdLst>
                  <a:gd name="T0" fmla="*/ 2837 w 5071"/>
                  <a:gd name="T1" fmla="*/ 4969 h 4969"/>
                  <a:gd name="T2" fmla="*/ 0 w 5071"/>
                  <a:gd name="T3" fmla="*/ 3057 h 4969"/>
                  <a:gd name="T4" fmla="*/ 2234 w 5071"/>
                  <a:gd name="T5" fmla="*/ 0 h 4969"/>
                  <a:gd name="T6" fmla="*/ 5071 w 5071"/>
                  <a:gd name="T7" fmla="*/ 1910 h 4969"/>
                  <a:gd name="T8" fmla="*/ 2837 w 5071"/>
                  <a:gd name="T9" fmla="*/ 4969 h 4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71" h="4969">
                    <a:moveTo>
                      <a:pt x="2837" y="4969"/>
                    </a:moveTo>
                    <a:lnTo>
                      <a:pt x="0" y="3057"/>
                    </a:lnTo>
                    <a:lnTo>
                      <a:pt x="2234" y="0"/>
                    </a:lnTo>
                    <a:lnTo>
                      <a:pt x="5071" y="1910"/>
                    </a:lnTo>
                    <a:lnTo>
                      <a:pt x="2837" y="4969"/>
                    </a:lnTo>
                    <a:close/>
                  </a:path>
                </a:pathLst>
              </a:custGeom>
              <a:solidFill>
                <a:srgbClr val="05D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1" name="Freeform 78">
                <a:extLst>
                  <a:ext uri="{FF2B5EF4-FFF2-40B4-BE49-F238E27FC236}">
                    <a16:creationId xmlns:a16="http://schemas.microsoft.com/office/drawing/2014/main" xmlns="" id="{0DEA9D71-3251-45DE-9E37-73C6A6700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61" y="3589"/>
                <a:ext cx="2822" cy="1428"/>
              </a:xfrm>
              <a:custGeom>
                <a:avLst/>
                <a:gdLst>
                  <a:gd name="T0" fmla="*/ 6056 w 8466"/>
                  <a:gd name="T1" fmla="*/ 4284 h 4284"/>
                  <a:gd name="T2" fmla="*/ 5661 w 8466"/>
                  <a:gd name="T3" fmla="*/ 4261 h 4284"/>
                  <a:gd name="T4" fmla="*/ 5360 w 8466"/>
                  <a:gd name="T5" fmla="*/ 4222 h 4284"/>
                  <a:gd name="T6" fmla="*/ 5130 w 8466"/>
                  <a:gd name="T7" fmla="*/ 4170 h 4284"/>
                  <a:gd name="T8" fmla="*/ 4796 w 8466"/>
                  <a:gd name="T9" fmla="*/ 4051 h 4284"/>
                  <a:gd name="T10" fmla="*/ 4435 w 8466"/>
                  <a:gd name="T11" fmla="*/ 3882 h 4284"/>
                  <a:gd name="T12" fmla="*/ 3754 w 8466"/>
                  <a:gd name="T13" fmla="*/ 3488 h 4284"/>
                  <a:gd name="T14" fmla="*/ 2938 w 8466"/>
                  <a:gd name="T15" fmla="*/ 2920 h 4284"/>
                  <a:gd name="T16" fmla="*/ 2128 w 8466"/>
                  <a:gd name="T17" fmla="*/ 2280 h 4284"/>
                  <a:gd name="T18" fmla="*/ 1377 w 8466"/>
                  <a:gd name="T19" fmla="*/ 1621 h 4284"/>
                  <a:gd name="T20" fmla="*/ 734 w 8466"/>
                  <a:gd name="T21" fmla="*/ 997 h 4284"/>
                  <a:gd name="T22" fmla="*/ 246 w 8466"/>
                  <a:gd name="T23" fmla="*/ 459 h 4284"/>
                  <a:gd name="T24" fmla="*/ 15 w 8466"/>
                  <a:gd name="T25" fmla="*/ 148 h 4284"/>
                  <a:gd name="T26" fmla="*/ 0 w 8466"/>
                  <a:gd name="T27" fmla="*/ 93 h 4284"/>
                  <a:gd name="T28" fmla="*/ 28 w 8466"/>
                  <a:gd name="T29" fmla="*/ 27 h 4284"/>
                  <a:gd name="T30" fmla="*/ 61 w 8466"/>
                  <a:gd name="T31" fmla="*/ 6 h 4284"/>
                  <a:gd name="T32" fmla="*/ 134 w 8466"/>
                  <a:gd name="T33" fmla="*/ 9 h 4284"/>
                  <a:gd name="T34" fmla="*/ 176 w 8466"/>
                  <a:gd name="T35" fmla="*/ 46 h 4284"/>
                  <a:gd name="T36" fmla="*/ 402 w 8466"/>
                  <a:gd name="T37" fmla="*/ 350 h 4284"/>
                  <a:gd name="T38" fmla="*/ 878 w 8466"/>
                  <a:gd name="T39" fmla="*/ 876 h 4284"/>
                  <a:gd name="T40" fmla="*/ 1508 w 8466"/>
                  <a:gd name="T41" fmla="*/ 1489 h 4284"/>
                  <a:gd name="T42" fmla="*/ 2242 w 8466"/>
                  <a:gd name="T43" fmla="*/ 2134 h 4284"/>
                  <a:gd name="T44" fmla="*/ 3030 w 8466"/>
                  <a:gd name="T45" fmla="*/ 2761 h 4284"/>
                  <a:gd name="T46" fmla="*/ 3827 w 8466"/>
                  <a:gd name="T47" fmla="*/ 3316 h 4284"/>
                  <a:gd name="T48" fmla="*/ 4489 w 8466"/>
                  <a:gd name="T49" fmla="*/ 3701 h 4284"/>
                  <a:gd name="T50" fmla="*/ 4842 w 8466"/>
                  <a:gd name="T51" fmla="*/ 3866 h 4284"/>
                  <a:gd name="T52" fmla="*/ 5168 w 8466"/>
                  <a:gd name="T53" fmla="*/ 3982 h 4284"/>
                  <a:gd name="T54" fmla="*/ 5390 w 8466"/>
                  <a:gd name="T55" fmla="*/ 4033 h 4284"/>
                  <a:gd name="T56" fmla="*/ 5755 w 8466"/>
                  <a:gd name="T57" fmla="*/ 4078 h 4284"/>
                  <a:gd name="T58" fmla="*/ 6233 w 8466"/>
                  <a:gd name="T59" fmla="*/ 4093 h 4284"/>
                  <a:gd name="T60" fmla="*/ 6691 w 8466"/>
                  <a:gd name="T61" fmla="*/ 4067 h 4284"/>
                  <a:gd name="T62" fmla="*/ 7117 w 8466"/>
                  <a:gd name="T63" fmla="*/ 4013 h 4284"/>
                  <a:gd name="T64" fmla="*/ 7759 w 8466"/>
                  <a:gd name="T65" fmla="*/ 3878 h 4284"/>
                  <a:gd name="T66" fmla="*/ 8263 w 8466"/>
                  <a:gd name="T67" fmla="*/ 3724 h 4284"/>
                  <a:gd name="T68" fmla="*/ 8356 w 8466"/>
                  <a:gd name="T69" fmla="*/ 3693 h 4284"/>
                  <a:gd name="T70" fmla="*/ 8427 w 8466"/>
                  <a:gd name="T71" fmla="*/ 3708 h 4284"/>
                  <a:gd name="T72" fmla="*/ 8460 w 8466"/>
                  <a:gd name="T73" fmla="*/ 3754 h 4284"/>
                  <a:gd name="T74" fmla="*/ 8463 w 8466"/>
                  <a:gd name="T75" fmla="*/ 3810 h 4284"/>
                  <a:gd name="T76" fmla="*/ 8422 w 8466"/>
                  <a:gd name="T77" fmla="*/ 3869 h 4284"/>
                  <a:gd name="T78" fmla="*/ 8273 w 8466"/>
                  <a:gd name="T79" fmla="*/ 3924 h 4284"/>
                  <a:gd name="T80" fmla="*/ 7703 w 8466"/>
                  <a:gd name="T81" fmla="*/ 4089 h 4284"/>
                  <a:gd name="T82" fmla="*/ 7078 w 8466"/>
                  <a:gd name="T83" fmla="*/ 4212 h 4284"/>
                  <a:gd name="T84" fmla="*/ 6347 w 8466"/>
                  <a:gd name="T85" fmla="*/ 4282 h 4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466" h="4284">
                    <a:moveTo>
                      <a:pt x="6154" y="4284"/>
                    </a:moveTo>
                    <a:lnTo>
                      <a:pt x="6056" y="4284"/>
                    </a:lnTo>
                    <a:lnTo>
                      <a:pt x="5859" y="4276"/>
                    </a:lnTo>
                    <a:lnTo>
                      <a:pt x="5661" y="4261"/>
                    </a:lnTo>
                    <a:lnTo>
                      <a:pt x="5460" y="4238"/>
                    </a:lnTo>
                    <a:lnTo>
                      <a:pt x="5360" y="4222"/>
                    </a:lnTo>
                    <a:lnTo>
                      <a:pt x="5285" y="4209"/>
                    </a:lnTo>
                    <a:lnTo>
                      <a:pt x="5130" y="4170"/>
                    </a:lnTo>
                    <a:lnTo>
                      <a:pt x="4967" y="4117"/>
                    </a:lnTo>
                    <a:lnTo>
                      <a:pt x="4796" y="4051"/>
                    </a:lnTo>
                    <a:lnTo>
                      <a:pt x="4619" y="3972"/>
                    </a:lnTo>
                    <a:lnTo>
                      <a:pt x="4435" y="3882"/>
                    </a:lnTo>
                    <a:lnTo>
                      <a:pt x="4150" y="3729"/>
                    </a:lnTo>
                    <a:lnTo>
                      <a:pt x="3754" y="3488"/>
                    </a:lnTo>
                    <a:lnTo>
                      <a:pt x="3348" y="3217"/>
                    </a:lnTo>
                    <a:lnTo>
                      <a:pt x="2938" y="2920"/>
                    </a:lnTo>
                    <a:lnTo>
                      <a:pt x="2530" y="2606"/>
                    </a:lnTo>
                    <a:lnTo>
                      <a:pt x="2128" y="2280"/>
                    </a:lnTo>
                    <a:lnTo>
                      <a:pt x="1743" y="1950"/>
                    </a:lnTo>
                    <a:lnTo>
                      <a:pt x="1377" y="1621"/>
                    </a:lnTo>
                    <a:lnTo>
                      <a:pt x="1039" y="1301"/>
                    </a:lnTo>
                    <a:lnTo>
                      <a:pt x="734" y="997"/>
                    </a:lnTo>
                    <a:lnTo>
                      <a:pt x="467" y="713"/>
                    </a:lnTo>
                    <a:lnTo>
                      <a:pt x="246" y="459"/>
                    </a:lnTo>
                    <a:lnTo>
                      <a:pt x="76" y="240"/>
                    </a:lnTo>
                    <a:lnTo>
                      <a:pt x="15" y="148"/>
                    </a:lnTo>
                    <a:lnTo>
                      <a:pt x="5" y="131"/>
                    </a:lnTo>
                    <a:lnTo>
                      <a:pt x="0" y="93"/>
                    </a:lnTo>
                    <a:lnTo>
                      <a:pt x="8" y="57"/>
                    </a:lnTo>
                    <a:lnTo>
                      <a:pt x="28" y="27"/>
                    </a:lnTo>
                    <a:lnTo>
                      <a:pt x="44" y="16"/>
                    </a:lnTo>
                    <a:lnTo>
                      <a:pt x="61" y="6"/>
                    </a:lnTo>
                    <a:lnTo>
                      <a:pt x="99" y="0"/>
                    </a:lnTo>
                    <a:lnTo>
                      <a:pt x="134" y="9"/>
                    </a:lnTo>
                    <a:lnTo>
                      <a:pt x="164" y="30"/>
                    </a:lnTo>
                    <a:lnTo>
                      <a:pt x="176" y="46"/>
                    </a:lnTo>
                    <a:lnTo>
                      <a:pt x="236" y="136"/>
                    </a:lnTo>
                    <a:lnTo>
                      <a:pt x="402" y="350"/>
                    </a:lnTo>
                    <a:lnTo>
                      <a:pt x="619" y="599"/>
                    </a:lnTo>
                    <a:lnTo>
                      <a:pt x="878" y="876"/>
                    </a:lnTo>
                    <a:lnTo>
                      <a:pt x="1178" y="1175"/>
                    </a:lnTo>
                    <a:lnTo>
                      <a:pt x="1508" y="1489"/>
                    </a:lnTo>
                    <a:lnTo>
                      <a:pt x="1865" y="1810"/>
                    </a:lnTo>
                    <a:lnTo>
                      <a:pt x="2242" y="2134"/>
                    </a:lnTo>
                    <a:lnTo>
                      <a:pt x="2632" y="2452"/>
                    </a:lnTo>
                    <a:lnTo>
                      <a:pt x="3030" y="2761"/>
                    </a:lnTo>
                    <a:lnTo>
                      <a:pt x="3430" y="3050"/>
                    </a:lnTo>
                    <a:lnTo>
                      <a:pt x="3827" y="3316"/>
                    </a:lnTo>
                    <a:lnTo>
                      <a:pt x="4211" y="3551"/>
                    </a:lnTo>
                    <a:lnTo>
                      <a:pt x="4489" y="3701"/>
                    </a:lnTo>
                    <a:lnTo>
                      <a:pt x="4669" y="3789"/>
                    </a:lnTo>
                    <a:lnTo>
                      <a:pt x="4842" y="3866"/>
                    </a:lnTo>
                    <a:lnTo>
                      <a:pt x="5008" y="3931"/>
                    </a:lnTo>
                    <a:lnTo>
                      <a:pt x="5168" y="3982"/>
                    </a:lnTo>
                    <a:lnTo>
                      <a:pt x="5318" y="4020"/>
                    </a:lnTo>
                    <a:lnTo>
                      <a:pt x="5390" y="4033"/>
                    </a:lnTo>
                    <a:lnTo>
                      <a:pt x="5512" y="4051"/>
                    </a:lnTo>
                    <a:lnTo>
                      <a:pt x="5755" y="4078"/>
                    </a:lnTo>
                    <a:lnTo>
                      <a:pt x="5996" y="4091"/>
                    </a:lnTo>
                    <a:lnTo>
                      <a:pt x="6233" y="4093"/>
                    </a:lnTo>
                    <a:lnTo>
                      <a:pt x="6465" y="4084"/>
                    </a:lnTo>
                    <a:lnTo>
                      <a:pt x="6691" y="4067"/>
                    </a:lnTo>
                    <a:lnTo>
                      <a:pt x="6908" y="4043"/>
                    </a:lnTo>
                    <a:lnTo>
                      <a:pt x="7117" y="4013"/>
                    </a:lnTo>
                    <a:lnTo>
                      <a:pt x="7411" y="3958"/>
                    </a:lnTo>
                    <a:lnTo>
                      <a:pt x="7759" y="3878"/>
                    </a:lnTo>
                    <a:lnTo>
                      <a:pt x="8046" y="3796"/>
                    </a:lnTo>
                    <a:lnTo>
                      <a:pt x="8263" y="3724"/>
                    </a:lnTo>
                    <a:lnTo>
                      <a:pt x="8337" y="3697"/>
                    </a:lnTo>
                    <a:lnTo>
                      <a:pt x="8356" y="3693"/>
                    </a:lnTo>
                    <a:lnTo>
                      <a:pt x="8393" y="3694"/>
                    </a:lnTo>
                    <a:lnTo>
                      <a:pt x="8427" y="3708"/>
                    </a:lnTo>
                    <a:lnTo>
                      <a:pt x="8452" y="3736"/>
                    </a:lnTo>
                    <a:lnTo>
                      <a:pt x="8460" y="3754"/>
                    </a:lnTo>
                    <a:lnTo>
                      <a:pt x="8466" y="3773"/>
                    </a:lnTo>
                    <a:lnTo>
                      <a:pt x="8463" y="3810"/>
                    </a:lnTo>
                    <a:lnTo>
                      <a:pt x="8449" y="3843"/>
                    </a:lnTo>
                    <a:lnTo>
                      <a:pt x="8422" y="3869"/>
                    </a:lnTo>
                    <a:lnTo>
                      <a:pt x="8403" y="3876"/>
                    </a:lnTo>
                    <a:lnTo>
                      <a:pt x="8273" y="3924"/>
                    </a:lnTo>
                    <a:lnTo>
                      <a:pt x="7962" y="4020"/>
                    </a:lnTo>
                    <a:lnTo>
                      <a:pt x="7703" y="4089"/>
                    </a:lnTo>
                    <a:lnTo>
                      <a:pt x="7407" y="4154"/>
                    </a:lnTo>
                    <a:lnTo>
                      <a:pt x="7078" y="4212"/>
                    </a:lnTo>
                    <a:lnTo>
                      <a:pt x="6724" y="4256"/>
                    </a:lnTo>
                    <a:lnTo>
                      <a:pt x="6347" y="4282"/>
                    </a:lnTo>
                    <a:lnTo>
                      <a:pt x="6154" y="428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Freeform 79">
                <a:extLst>
                  <a:ext uri="{FF2B5EF4-FFF2-40B4-BE49-F238E27FC236}">
                    <a16:creationId xmlns:a16="http://schemas.microsoft.com/office/drawing/2014/main" xmlns="" id="{5A8D8D8F-4784-4AF1-80F8-D5B67B7F6F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24" y="3720"/>
                <a:ext cx="2885" cy="1424"/>
              </a:xfrm>
              <a:custGeom>
                <a:avLst/>
                <a:gdLst>
                  <a:gd name="T0" fmla="*/ 6241 w 8656"/>
                  <a:gd name="T1" fmla="*/ 4271 h 4271"/>
                  <a:gd name="T2" fmla="*/ 5813 w 8656"/>
                  <a:gd name="T3" fmla="*/ 4247 h 4271"/>
                  <a:gd name="T4" fmla="*/ 5488 w 8656"/>
                  <a:gd name="T5" fmla="*/ 4204 h 4271"/>
                  <a:gd name="T6" fmla="*/ 5262 w 8656"/>
                  <a:gd name="T7" fmla="*/ 4153 h 4271"/>
                  <a:gd name="T8" fmla="*/ 4933 w 8656"/>
                  <a:gd name="T9" fmla="*/ 4043 h 4271"/>
                  <a:gd name="T10" fmla="*/ 4581 w 8656"/>
                  <a:gd name="T11" fmla="*/ 3885 h 4271"/>
                  <a:gd name="T12" fmla="*/ 3917 w 8656"/>
                  <a:gd name="T13" fmla="*/ 3520 h 4271"/>
                  <a:gd name="T14" fmla="*/ 3120 w 8656"/>
                  <a:gd name="T15" fmla="*/ 2988 h 4271"/>
                  <a:gd name="T16" fmla="*/ 2320 w 8656"/>
                  <a:gd name="T17" fmla="*/ 2378 h 4271"/>
                  <a:gd name="T18" fmla="*/ 1562 w 8656"/>
                  <a:gd name="T19" fmla="*/ 1736 h 4271"/>
                  <a:gd name="T20" fmla="*/ 883 w 8656"/>
                  <a:gd name="T21" fmla="*/ 1103 h 4271"/>
                  <a:gd name="T22" fmla="*/ 329 w 8656"/>
                  <a:gd name="T23" fmla="*/ 525 h 4271"/>
                  <a:gd name="T24" fmla="*/ 20 w 8656"/>
                  <a:gd name="T25" fmla="*/ 154 h 4271"/>
                  <a:gd name="T26" fmla="*/ 0 w 8656"/>
                  <a:gd name="T27" fmla="*/ 102 h 4271"/>
                  <a:gd name="T28" fmla="*/ 23 w 8656"/>
                  <a:gd name="T29" fmla="*/ 33 h 4271"/>
                  <a:gd name="T30" fmla="*/ 55 w 8656"/>
                  <a:gd name="T31" fmla="*/ 9 h 4271"/>
                  <a:gd name="T32" fmla="*/ 128 w 8656"/>
                  <a:gd name="T33" fmla="*/ 5 h 4271"/>
                  <a:gd name="T34" fmla="*/ 172 w 8656"/>
                  <a:gd name="T35" fmla="*/ 38 h 4271"/>
                  <a:gd name="T36" fmla="*/ 475 w 8656"/>
                  <a:gd name="T37" fmla="*/ 403 h 4271"/>
                  <a:gd name="T38" fmla="*/ 1020 w 8656"/>
                  <a:gd name="T39" fmla="*/ 971 h 4271"/>
                  <a:gd name="T40" fmla="*/ 1683 w 8656"/>
                  <a:gd name="T41" fmla="*/ 1592 h 4271"/>
                  <a:gd name="T42" fmla="*/ 2426 w 8656"/>
                  <a:gd name="T43" fmla="*/ 2225 h 4271"/>
                  <a:gd name="T44" fmla="*/ 3209 w 8656"/>
                  <a:gd name="T45" fmla="*/ 2823 h 4271"/>
                  <a:gd name="T46" fmla="*/ 3987 w 8656"/>
                  <a:gd name="T47" fmla="*/ 3345 h 4271"/>
                  <a:gd name="T48" fmla="*/ 4635 w 8656"/>
                  <a:gd name="T49" fmla="*/ 3703 h 4271"/>
                  <a:gd name="T50" fmla="*/ 4979 w 8656"/>
                  <a:gd name="T51" fmla="*/ 3858 h 4271"/>
                  <a:gd name="T52" fmla="*/ 5299 w 8656"/>
                  <a:gd name="T53" fmla="*/ 3967 h 4271"/>
                  <a:gd name="T54" fmla="*/ 5520 w 8656"/>
                  <a:gd name="T55" fmla="*/ 4016 h 4271"/>
                  <a:gd name="T56" fmla="*/ 5879 w 8656"/>
                  <a:gd name="T57" fmla="*/ 4062 h 4271"/>
                  <a:gd name="T58" fmla="*/ 6350 w 8656"/>
                  <a:gd name="T59" fmla="*/ 4082 h 4271"/>
                  <a:gd name="T60" fmla="*/ 6803 w 8656"/>
                  <a:gd name="T61" fmla="*/ 4063 h 4271"/>
                  <a:gd name="T62" fmla="*/ 7524 w 8656"/>
                  <a:gd name="T63" fmla="*/ 3970 h 4271"/>
                  <a:gd name="T64" fmla="*/ 8187 w 8656"/>
                  <a:gd name="T65" fmla="*/ 3815 h 4271"/>
                  <a:gd name="T66" fmla="*/ 8530 w 8656"/>
                  <a:gd name="T67" fmla="*/ 3707 h 4271"/>
                  <a:gd name="T68" fmla="*/ 8586 w 8656"/>
                  <a:gd name="T69" fmla="*/ 3706 h 4271"/>
                  <a:gd name="T70" fmla="*/ 8643 w 8656"/>
                  <a:gd name="T71" fmla="*/ 3749 h 4271"/>
                  <a:gd name="T72" fmla="*/ 8656 w 8656"/>
                  <a:gd name="T73" fmla="*/ 3786 h 4271"/>
                  <a:gd name="T74" fmla="*/ 8637 w 8656"/>
                  <a:gd name="T75" fmla="*/ 3857 h 4271"/>
                  <a:gd name="T76" fmla="*/ 8592 w 8656"/>
                  <a:gd name="T77" fmla="*/ 3890 h 4271"/>
                  <a:gd name="T78" fmla="*/ 8103 w 8656"/>
                  <a:gd name="T79" fmla="*/ 4036 h 4271"/>
                  <a:gd name="T80" fmla="*/ 7549 w 8656"/>
                  <a:gd name="T81" fmla="*/ 4159 h 4271"/>
                  <a:gd name="T82" fmla="*/ 6890 w 8656"/>
                  <a:gd name="T83" fmla="*/ 4248 h 4271"/>
                  <a:gd name="T84" fmla="*/ 6345 w 8656"/>
                  <a:gd name="T85" fmla="*/ 4271 h 4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656" h="4271">
                    <a:moveTo>
                      <a:pt x="6345" y="4271"/>
                    </a:moveTo>
                    <a:lnTo>
                      <a:pt x="6241" y="4271"/>
                    </a:lnTo>
                    <a:lnTo>
                      <a:pt x="6028" y="4264"/>
                    </a:lnTo>
                    <a:lnTo>
                      <a:pt x="5813" y="4247"/>
                    </a:lnTo>
                    <a:lnTo>
                      <a:pt x="5597" y="4221"/>
                    </a:lnTo>
                    <a:lnTo>
                      <a:pt x="5488" y="4204"/>
                    </a:lnTo>
                    <a:lnTo>
                      <a:pt x="5415" y="4191"/>
                    </a:lnTo>
                    <a:lnTo>
                      <a:pt x="5262" y="4153"/>
                    </a:lnTo>
                    <a:lnTo>
                      <a:pt x="5101" y="4105"/>
                    </a:lnTo>
                    <a:lnTo>
                      <a:pt x="4933" y="4043"/>
                    </a:lnTo>
                    <a:lnTo>
                      <a:pt x="4760" y="3970"/>
                    </a:lnTo>
                    <a:lnTo>
                      <a:pt x="4581" y="3885"/>
                    </a:lnTo>
                    <a:lnTo>
                      <a:pt x="4302" y="3743"/>
                    </a:lnTo>
                    <a:lnTo>
                      <a:pt x="3917" y="3520"/>
                    </a:lnTo>
                    <a:lnTo>
                      <a:pt x="3521" y="3266"/>
                    </a:lnTo>
                    <a:lnTo>
                      <a:pt x="3120" y="2988"/>
                    </a:lnTo>
                    <a:lnTo>
                      <a:pt x="2718" y="2691"/>
                    </a:lnTo>
                    <a:lnTo>
                      <a:pt x="2320" y="2378"/>
                    </a:lnTo>
                    <a:lnTo>
                      <a:pt x="1933" y="2058"/>
                    </a:lnTo>
                    <a:lnTo>
                      <a:pt x="1562" y="1736"/>
                    </a:lnTo>
                    <a:lnTo>
                      <a:pt x="1209" y="1416"/>
                    </a:lnTo>
                    <a:lnTo>
                      <a:pt x="883" y="1103"/>
                    </a:lnTo>
                    <a:lnTo>
                      <a:pt x="588" y="805"/>
                    </a:lnTo>
                    <a:lnTo>
                      <a:pt x="329" y="525"/>
                    </a:lnTo>
                    <a:lnTo>
                      <a:pt x="111" y="270"/>
                    </a:lnTo>
                    <a:lnTo>
                      <a:pt x="20" y="154"/>
                    </a:lnTo>
                    <a:lnTo>
                      <a:pt x="9" y="138"/>
                    </a:lnTo>
                    <a:lnTo>
                      <a:pt x="0" y="102"/>
                    </a:lnTo>
                    <a:lnTo>
                      <a:pt x="5" y="65"/>
                    </a:lnTo>
                    <a:lnTo>
                      <a:pt x="23" y="33"/>
                    </a:lnTo>
                    <a:lnTo>
                      <a:pt x="39" y="20"/>
                    </a:lnTo>
                    <a:lnTo>
                      <a:pt x="55" y="9"/>
                    </a:lnTo>
                    <a:lnTo>
                      <a:pt x="91" y="0"/>
                    </a:lnTo>
                    <a:lnTo>
                      <a:pt x="128" y="5"/>
                    </a:lnTo>
                    <a:lnTo>
                      <a:pt x="160" y="23"/>
                    </a:lnTo>
                    <a:lnTo>
                      <a:pt x="172" y="38"/>
                    </a:lnTo>
                    <a:lnTo>
                      <a:pt x="261" y="152"/>
                    </a:lnTo>
                    <a:lnTo>
                      <a:pt x="475" y="403"/>
                    </a:lnTo>
                    <a:lnTo>
                      <a:pt x="730" y="677"/>
                    </a:lnTo>
                    <a:lnTo>
                      <a:pt x="1020" y="971"/>
                    </a:lnTo>
                    <a:lnTo>
                      <a:pt x="1338" y="1278"/>
                    </a:lnTo>
                    <a:lnTo>
                      <a:pt x="1683" y="1592"/>
                    </a:lnTo>
                    <a:lnTo>
                      <a:pt x="2047" y="1911"/>
                    </a:lnTo>
                    <a:lnTo>
                      <a:pt x="2426" y="2225"/>
                    </a:lnTo>
                    <a:lnTo>
                      <a:pt x="2814" y="2530"/>
                    </a:lnTo>
                    <a:lnTo>
                      <a:pt x="3209" y="2823"/>
                    </a:lnTo>
                    <a:lnTo>
                      <a:pt x="3600" y="3095"/>
                    </a:lnTo>
                    <a:lnTo>
                      <a:pt x="3987" y="3345"/>
                    </a:lnTo>
                    <a:lnTo>
                      <a:pt x="4364" y="3564"/>
                    </a:lnTo>
                    <a:lnTo>
                      <a:pt x="4635" y="3703"/>
                    </a:lnTo>
                    <a:lnTo>
                      <a:pt x="4810" y="3786"/>
                    </a:lnTo>
                    <a:lnTo>
                      <a:pt x="4979" y="3858"/>
                    </a:lnTo>
                    <a:lnTo>
                      <a:pt x="5143" y="3918"/>
                    </a:lnTo>
                    <a:lnTo>
                      <a:pt x="5299" y="3967"/>
                    </a:lnTo>
                    <a:lnTo>
                      <a:pt x="5448" y="4003"/>
                    </a:lnTo>
                    <a:lnTo>
                      <a:pt x="5520" y="4016"/>
                    </a:lnTo>
                    <a:lnTo>
                      <a:pt x="5640" y="4034"/>
                    </a:lnTo>
                    <a:lnTo>
                      <a:pt x="5879" y="4062"/>
                    </a:lnTo>
                    <a:lnTo>
                      <a:pt x="6116" y="4076"/>
                    </a:lnTo>
                    <a:lnTo>
                      <a:pt x="6350" y="4082"/>
                    </a:lnTo>
                    <a:lnTo>
                      <a:pt x="6579" y="4076"/>
                    </a:lnTo>
                    <a:lnTo>
                      <a:pt x="6803" y="4063"/>
                    </a:lnTo>
                    <a:lnTo>
                      <a:pt x="7125" y="4032"/>
                    </a:lnTo>
                    <a:lnTo>
                      <a:pt x="7524" y="3970"/>
                    </a:lnTo>
                    <a:lnTo>
                      <a:pt x="7881" y="3894"/>
                    </a:lnTo>
                    <a:lnTo>
                      <a:pt x="8187" y="3815"/>
                    </a:lnTo>
                    <a:lnTo>
                      <a:pt x="8434" y="3740"/>
                    </a:lnTo>
                    <a:lnTo>
                      <a:pt x="8530" y="3707"/>
                    </a:lnTo>
                    <a:lnTo>
                      <a:pt x="8549" y="3703"/>
                    </a:lnTo>
                    <a:lnTo>
                      <a:pt x="8586" y="3706"/>
                    </a:lnTo>
                    <a:lnTo>
                      <a:pt x="8619" y="3722"/>
                    </a:lnTo>
                    <a:lnTo>
                      <a:pt x="8643" y="3749"/>
                    </a:lnTo>
                    <a:lnTo>
                      <a:pt x="8650" y="3768"/>
                    </a:lnTo>
                    <a:lnTo>
                      <a:pt x="8656" y="3786"/>
                    </a:lnTo>
                    <a:lnTo>
                      <a:pt x="8653" y="3824"/>
                    </a:lnTo>
                    <a:lnTo>
                      <a:pt x="8637" y="3857"/>
                    </a:lnTo>
                    <a:lnTo>
                      <a:pt x="8609" y="3881"/>
                    </a:lnTo>
                    <a:lnTo>
                      <a:pt x="8592" y="3890"/>
                    </a:lnTo>
                    <a:lnTo>
                      <a:pt x="8433" y="3941"/>
                    </a:lnTo>
                    <a:lnTo>
                      <a:pt x="8103" y="4036"/>
                    </a:lnTo>
                    <a:lnTo>
                      <a:pt x="7842" y="4099"/>
                    </a:lnTo>
                    <a:lnTo>
                      <a:pt x="7549" y="4159"/>
                    </a:lnTo>
                    <a:lnTo>
                      <a:pt x="7231" y="4209"/>
                    </a:lnTo>
                    <a:lnTo>
                      <a:pt x="6890" y="4248"/>
                    </a:lnTo>
                    <a:lnTo>
                      <a:pt x="6532" y="4270"/>
                    </a:lnTo>
                    <a:lnTo>
                      <a:pt x="6345" y="427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3" name="Freeform 80">
                <a:extLst>
                  <a:ext uri="{FF2B5EF4-FFF2-40B4-BE49-F238E27FC236}">
                    <a16:creationId xmlns:a16="http://schemas.microsoft.com/office/drawing/2014/main" xmlns="" id="{3DF71382-675F-4CA9-A937-AA99CCF099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24" y="3589"/>
                <a:ext cx="126" cy="195"/>
              </a:xfrm>
              <a:custGeom>
                <a:avLst/>
                <a:gdLst>
                  <a:gd name="T0" fmla="*/ 94 w 378"/>
                  <a:gd name="T1" fmla="*/ 584 h 584"/>
                  <a:gd name="T2" fmla="*/ 73 w 378"/>
                  <a:gd name="T3" fmla="*/ 583 h 584"/>
                  <a:gd name="T4" fmla="*/ 53 w 378"/>
                  <a:gd name="T5" fmla="*/ 576 h 584"/>
                  <a:gd name="T6" fmla="*/ 36 w 378"/>
                  <a:gd name="T7" fmla="*/ 566 h 584"/>
                  <a:gd name="T8" fmla="*/ 11 w 378"/>
                  <a:gd name="T9" fmla="*/ 538 h 584"/>
                  <a:gd name="T10" fmla="*/ 0 w 378"/>
                  <a:gd name="T11" fmla="*/ 502 h 584"/>
                  <a:gd name="T12" fmla="*/ 1 w 378"/>
                  <a:gd name="T13" fmla="*/ 465 h 584"/>
                  <a:gd name="T14" fmla="*/ 8 w 378"/>
                  <a:gd name="T15" fmla="*/ 448 h 584"/>
                  <a:gd name="T16" fmla="*/ 198 w 378"/>
                  <a:gd name="T17" fmla="*/ 54 h 584"/>
                  <a:gd name="T18" fmla="*/ 208 w 378"/>
                  <a:gd name="T19" fmla="*/ 36 h 584"/>
                  <a:gd name="T20" fmla="*/ 235 w 378"/>
                  <a:gd name="T21" fmla="*/ 12 h 584"/>
                  <a:gd name="T22" fmla="*/ 269 w 378"/>
                  <a:gd name="T23" fmla="*/ 0 h 584"/>
                  <a:gd name="T24" fmla="*/ 307 w 378"/>
                  <a:gd name="T25" fmla="*/ 2 h 584"/>
                  <a:gd name="T26" fmla="*/ 325 w 378"/>
                  <a:gd name="T27" fmla="*/ 9 h 584"/>
                  <a:gd name="T28" fmla="*/ 342 w 378"/>
                  <a:gd name="T29" fmla="*/ 19 h 584"/>
                  <a:gd name="T30" fmla="*/ 367 w 378"/>
                  <a:gd name="T31" fmla="*/ 46 h 584"/>
                  <a:gd name="T32" fmla="*/ 378 w 378"/>
                  <a:gd name="T33" fmla="*/ 82 h 584"/>
                  <a:gd name="T34" fmla="*/ 377 w 378"/>
                  <a:gd name="T35" fmla="*/ 118 h 584"/>
                  <a:gd name="T36" fmla="*/ 370 w 378"/>
                  <a:gd name="T37" fmla="*/ 137 h 584"/>
                  <a:gd name="T38" fmla="*/ 180 w 378"/>
                  <a:gd name="T39" fmla="*/ 531 h 584"/>
                  <a:gd name="T40" fmla="*/ 173 w 378"/>
                  <a:gd name="T41" fmla="*/ 543 h 584"/>
                  <a:gd name="T42" fmla="*/ 156 w 378"/>
                  <a:gd name="T43" fmla="*/ 563 h 584"/>
                  <a:gd name="T44" fmla="*/ 133 w 378"/>
                  <a:gd name="T45" fmla="*/ 577 h 584"/>
                  <a:gd name="T46" fmla="*/ 107 w 378"/>
                  <a:gd name="T47" fmla="*/ 584 h 584"/>
                  <a:gd name="T48" fmla="*/ 94 w 378"/>
                  <a:gd name="T49" fmla="*/ 584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78" h="584">
                    <a:moveTo>
                      <a:pt x="94" y="584"/>
                    </a:moveTo>
                    <a:lnTo>
                      <a:pt x="73" y="583"/>
                    </a:lnTo>
                    <a:lnTo>
                      <a:pt x="53" y="576"/>
                    </a:lnTo>
                    <a:lnTo>
                      <a:pt x="36" y="566"/>
                    </a:lnTo>
                    <a:lnTo>
                      <a:pt x="11" y="538"/>
                    </a:lnTo>
                    <a:lnTo>
                      <a:pt x="0" y="502"/>
                    </a:lnTo>
                    <a:lnTo>
                      <a:pt x="1" y="465"/>
                    </a:lnTo>
                    <a:lnTo>
                      <a:pt x="8" y="448"/>
                    </a:lnTo>
                    <a:lnTo>
                      <a:pt x="198" y="54"/>
                    </a:lnTo>
                    <a:lnTo>
                      <a:pt x="208" y="36"/>
                    </a:lnTo>
                    <a:lnTo>
                      <a:pt x="235" y="12"/>
                    </a:lnTo>
                    <a:lnTo>
                      <a:pt x="269" y="0"/>
                    </a:lnTo>
                    <a:lnTo>
                      <a:pt x="307" y="2"/>
                    </a:lnTo>
                    <a:lnTo>
                      <a:pt x="325" y="9"/>
                    </a:lnTo>
                    <a:lnTo>
                      <a:pt x="342" y="19"/>
                    </a:lnTo>
                    <a:lnTo>
                      <a:pt x="367" y="46"/>
                    </a:lnTo>
                    <a:lnTo>
                      <a:pt x="378" y="82"/>
                    </a:lnTo>
                    <a:lnTo>
                      <a:pt x="377" y="118"/>
                    </a:lnTo>
                    <a:lnTo>
                      <a:pt x="370" y="137"/>
                    </a:lnTo>
                    <a:lnTo>
                      <a:pt x="180" y="531"/>
                    </a:lnTo>
                    <a:lnTo>
                      <a:pt x="173" y="543"/>
                    </a:lnTo>
                    <a:lnTo>
                      <a:pt x="156" y="563"/>
                    </a:lnTo>
                    <a:lnTo>
                      <a:pt x="133" y="577"/>
                    </a:lnTo>
                    <a:lnTo>
                      <a:pt x="107" y="584"/>
                    </a:lnTo>
                    <a:lnTo>
                      <a:pt x="94" y="58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4" name="Freeform 81">
                <a:extLst>
                  <a:ext uri="{FF2B5EF4-FFF2-40B4-BE49-F238E27FC236}">
                    <a16:creationId xmlns:a16="http://schemas.microsoft.com/office/drawing/2014/main" xmlns="" id="{FD71753C-AC8D-4327-B9BF-1151AE80BA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42" y="2911"/>
                <a:ext cx="1529" cy="682"/>
              </a:xfrm>
              <a:custGeom>
                <a:avLst/>
                <a:gdLst>
                  <a:gd name="T0" fmla="*/ 84 w 4586"/>
                  <a:gd name="T1" fmla="*/ 2045 h 2046"/>
                  <a:gd name="T2" fmla="*/ 46 w 4586"/>
                  <a:gd name="T3" fmla="*/ 2032 h 2046"/>
                  <a:gd name="T4" fmla="*/ 9 w 4586"/>
                  <a:gd name="T5" fmla="*/ 1989 h 2046"/>
                  <a:gd name="T6" fmla="*/ 6 w 4586"/>
                  <a:gd name="T7" fmla="*/ 1917 h 2046"/>
                  <a:gd name="T8" fmla="*/ 101 w 4586"/>
                  <a:gd name="T9" fmla="*/ 1765 h 2046"/>
                  <a:gd name="T10" fmla="*/ 426 w 4586"/>
                  <a:gd name="T11" fmla="*/ 1293 h 2046"/>
                  <a:gd name="T12" fmla="*/ 729 w 4586"/>
                  <a:gd name="T13" fmla="*/ 910 h 2046"/>
                  <a:gd name="T14" fmla="*/ 1067 w 4586"/>
                  <a:gd name="T15" fmla="*/ 543 h 2046"/>
                  <a:gd name="T16" fmla="*/ 1487 w 4586"/>
                  <a:gd name="T17" fmla="*/ 182 h 2046"/>
                  <a:gd name="T18" fmla="*/ 1724 w 4586"/>
                  <a:gd name="T19" fmla="*/ 33 h 2046"/>
                  <a:gd name="T20" fmla="*/ 1756 w 4586"/>
                  <a:gd name="T21" fmla="*/ 17 h 2046"/>
                  <a:gd name="T22" fmla="*/ 1792 w 4586"/>
                  <a:gd name="T23" fmla="*/ 5 h 2046"/>
                  <a:gd name="T24" fmla="*/ 1900 w 4586"/>
                  <a:gd name="T25" fmla="*/ 7 h 2046"/>
                  <a:gd name="T26" fmla="*/ 1949 w 4586"/>
                  <a:gd name="T27" fmla="*/ 30 h 2046"/>
                  <a:gd name="T28" fmla="*/ 2016 w 4586"/>
                  <a:gd name="T29" fmla="*/ 93 h 2046"/>
                  <a:gd name="T30" fmla="*/ 2079 w 4586"/>
                  <a:gd name="T31" fmla="*/ 210 h 2046"/>
                  <a:gd name="T32" fmla="*/ 2139 w 4586"/>
                  <a:gd name="T33" fmla="*/ 400 h 2046"/>
                  <a:gd name="T34" fmla="*/ 2240 w 4586"/>
                  <a:gd name="T35" fmla="*/ 699 h 2046"/>
                  <a:gd name="T36" fmla="*/ 2371 w 4586"/>
                  <a:gd name="T37" fmla="*/ 945 h 2046"/>
                  <a:gd name="T38" fmla="*/ 2551 w 4586"/>
                  <a:gd name="T39" fmla="*/ 1137 h 2046"/>
                  <a:gd name="T40" fmla="*/ 2687 w 4586"/>
                  <a:gd name="T41" fmla="*/ 1230 h 2046"/>
                  <a:gd name="T42" fmla="*/ 2807 w 4586"/>
                  <a:gd name="T43" fmla="*/ 1287 h 2046"/>
                  <a:gd name="T44" fmla="*/ 3154 w 4586"/>
                  <a:gd name="T45" fmla="*/ 1408 h 2046"/>
                  <a:gd name="T46" fmla="*/ 3609 w 4586"/>
                  <a:gd name="T47" fmla="*/ 1510 h 2046"/>
                  <a:gd name="T48" fmla="*/ 4033 w 4586"/>
                  <a:gd name="T49" fmla="*/ 1558 h 2046"/>
                  <a:gd name="T50" fmla="*/ 4489 w 4586"/>
                  <a:gd name="T51" fmla="*/ 1567 h 2046"/>
                  <a:gd name="T52" fmla="*/ 4543 w 4586"/>
                  <a:gd name="T53" fmla="*/ 1583 h 2046"/>
                  <a:gd name="T54" fmla="*/ 4585 w 4586"/>
                  <a:gd name="T55" fmla="*/ 1642 h 2046"/>
                  <a:gd name="T56" fmla="*/ 4586 w 4586"/>
                  <a:gd name="T57" fmla="*/ 1680 h 2046"/>
                  <a:gd name="T58" fmla="*/ 4548 w 4586"/>
                  <a:gd name="T59" fmla="*/ 1742 h 2046"/>
                  <a:gd name="T60" fmla="*/ 4493 w 4586"/>
                  <a:gd name="T61" fmla="*/ 1759 h 2046"/>
                  <a:gd name="T62" fmla="*/ 4221 w 4586"/>
                  <a:gd name="T63" fmla="*/ 1758 h 2046"/>
                  <a:gd name="T64" fmla="*/ 3801 w 4586"/>
                  <a:gd name="T65" fmla="*/ 1729 h 2046"/>
                  <a:gd name="T66" fmla="*/ 3339 w 4586"/>
                  <a:gd name="T67" fmla="*/ 1652 h 2046"/>
                  <a:gd name="T68" fmla="*/ 2856 w 4586"/>
                  <a:gd name="T69" fmla="*/ 1512 h 2046"/>
                  <a:gd name="T70" fmla="*/ 2685 w 4586"/>
                  <a:gd name="T71" fmla="*/ 1444 h 2046"/>
                  <a:gd name="T72" fmla="*/ 2508 w 4586"/>
                  <a:gd name="T73" fmla="*/ 1343 h 2046"/>
                  <a:gd name="T74" fmla="*/ 2363 w 4586"/>
                  <a:gd name="T75" fmla="*/ 1227 h 2046"/>
                  <a:gd name="T76" fmla="*/ 2221 w 4586"/>
                  <a:gd name="T77" fmla="*/ 1064 h 2046"/>
                  <a:gd name="T78" fmla="*/ 2068 w 4586"/>
                  <a:gd name="T79" fmla="*/ 783 h 2046"/>
                  <a:gd name="T80" fmla="*/ 1956 w 4586"/>
                  <a:gd name="T81" fmla="*/ 454 h 2046"/>
                  <a:gd name="T82" fmla="*/ 1890 w 4586"/>
                  <a:gd name="T83" fmla="*/ 253 h 2046"/>
                  <a:gd name="T84" fmla="*/ 1848 w 4586"/>
                  <a:gd name="T85" fmla="*/ 193 h 2046"/>
                  <a:gd name="T86" fmla="*/ 1832 w 4586"/>
                  <a:gd name="T87" fmla="*/ 192 h 2046"/>
                  <a:gd name="T88" fmla="*/ 1831 w 4586"/>
                  <a:gd name="T89" fmla="*/ 193 h 2046"/>
                  <a:gd name="T90" fmla="*/ 1633 w 4586"/>
                  <a:gd name="T91" fmla="*/ 314 h 2046"/>
                  <a:gd name="T92" fmla="*/ 1232 w 4586"/>
                  <a:gd name="T93" fmla="*/ 651 h 2046"/>
                  <a:gd name="T94" fmla="*/ 898 w 4586"/>
                  <a:gd name="T95" fmla="*/ 1008 h 2046"/>
                  <a:gd name="T96" fmla="*/ 594 w 4586"/>
                  <a:gd name="T97" fmla="*/ 1388 h 2046"/>
                  <a:gd name="T98" fmla="*/ 264 w 4586"/>
                  <a:gd name="T99" fmla="*/ 1864 h 2046"/>
                  <a:gd name="T100" fmla="*/ 162 w 4586"/>
                  <a:gd name="T101" fmla="*/ 2020 h 2046"/>
                  <a:gd name="T102" fmla="*/ 96 w 4586"/>
                  <a:gd name="T103" fmla="*/ 2046 h 20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586" h="2046">
                    <a:moveTo>
                      <a:pt x="96" y="2046"/>
                    </a:moveTo>
                    <a:lnTo>
                      <a:pt x="84" y="2045"/>
                    </a:lnTo>
                    <a:lnTo>
                      <a:pt x="58" y="2037"/>
                    </a:lnTo>
                    <a:lnTo>
                      <a:pt x="46" y="2032"/>
                    </a:lnTo>
                    <a:lnTo>
                      <a:pt x="31" y="2020"/>
                    </a:lnTo>
                    <a:lnTo>
                      <a:pt x="9" y="1989"/>
                    </a:lnTo>
                    <a:lnTo>
                      <a:pt x="0" y="1953"/>
                    </a:lnTo>
                    <a:lnTo>
                      <a:pt x="6" y="1917"/>
                    </a:lnTo>
                    <a:lnTo>
                      <a:pt x="16" y="1900"/>
                    </a:lnTo>
                    <a:lnTo>
                      <a:pt x="101" y="1765"/>
                    </a:lnTo>
                    <a:lnTo>
                      <a:pt x="266" y="1517"/>
                    </a:lnTo>
                    <a:lnTo>
                      <a:pt x="426" y="1293"/>
                    </a:lnTo>
                    <a:lnTo>
                      <a:pt x="581" y="1091"/>
                    </a:lnTo>
                    <a:lnTo>
                      <a:pt x="729" y="910"/>
                    </a:lnTo>
                    <a:lnTo>
                      <a:pt x="871" y="750"/>
                    </a:lnTo>
                    <a:lnTo>
                      <a:pt x="1067" y="543"/>
                    </a:lnTo>
                    <a:lnTo>
                      <a:pt x="1298" y="332"/>
                    </a:lnTo>
                    <a:lnTo>
                      <a:pt x="1487" y="182"/>
                    </a:lnTo>
                    <a:lnTo>
                      <a:pt x="1632" y="86"/>
                    </a:lnTo>
                    <a:lnTo>
                      <a:pt x="1724" y="33"/>
                    </a:lnTo>
                    <a:lnTo>
                      <a:pt x="1746" y="23"/>
                    </a:lnTo>
                    <a:lnTo>
                      <a:pt x="1756" y="17"/>
                    </a:lnTo>
                    <a:lnTo>
                      <a:pt x="1767" y="12"/>
                    </a:lnTo>
                    <a:lnTo>
                      <a:pt x="1792" y="5"/>
                    </a:lnTo>
                    <a:lnTo>
                      <a:pt x="1841" y="0"/>
                    </a:lnTo>
                    <a:lnTo>
                      <a:pt x="1900" y="7"/>
                    </a:lnTo>
                    <a:lnTo>
                      <a:pt x="1927" y="18"/>
                    </a:lnTo>
                    <a:lnTo>
                      <a:pt x="1949" y="30"/>
                    </a:lnTo>
                    <a:lnTo>
                      <a:pt x="1984" y="57"/>
                    </a:lnTo>
                    <a:lnTo>
                      <a:pt x="2016" y="93"/>
                    </a:lnTo>
                    <a:lnTo>
                      <a:pt x="2045" y="134"/>
                    </a:lnTo>
                    <a:lnTo>
                      <a:pt x="2079" y="210"/>
                    </a:lnTo>
                    <a:lnTo>
                      <a:pt x="2119" y="332"/>
                    </a:lnTo>
                    <a:lnTo>
                      <a:pt x="2139" y="400"/>
                    </a:lnTo>
                    <a:lnTo>
                      <a:pt x="2174" y="514"/>
                    </a:lnTo>
                    <a:lnTo>
                      <a:pt x="2240" y="699"/>
                    </a:lnTo>
                    <a:lnTo>
                      <a:pt x="2297" y="823"/>
                    </a:lnTo>
                    <a:lnTo>
                      <a:pt x="2371" y="945"/>
                    </a:lnTo>
                    <a:lnTo>
                      <a:pt x="2465" y="1059"/>
                    </a:lnTo>
                    <a:lnTo>
                      <a:pt x="2551" y="1137"/>
                    </a:lnTo>
                    <a:lnTo>
                      <a:pt x="2615" y="1186"/>
                    </a:lnTo>
                    <a:lnTo>
                      <a:pt x="2687" y="1230"/>
                    </a:lnTo>
                    <a:lnTo>
                      <a:pt x="2766" y="1270"/>
                    </a:lnTo>
                    <a:lnTo>
                      <a:pt x="2807" y="1287"/>
                    </a:lnTo>
                    <a:lnTo>
                      <a:pt x="2923" y="1333"/>
                    </a:lnTo>
                    <a:lnTo>
                      <a:pt x="3154" y="1408"/>
                    </a:lnTo>
                    <a:lnTo>
                      <a:pt x="3384" y="1467"/>
                    </a:lnTo>
                    <a:lnTo>
                      <a:pt x="3609" y="1510"/>
                    </a:lnTo>
                    <a:lnTo>
                      <a:pt x="3825" y="1540"/>
                    </a:lnTo>
                    <a:lnTo>
                      <a:pt x="4033" y="1558"/>
                    </a:lnTo>
                    <a:lnTo>
                      <a:pt x="4321" y="1570"/>
                    </a:lnTo>
                    <a:lnTo>
                      <a:pt x="4489" y="1567"/>
                    </a:lnTo>
                    <a:lnTo>
                      <a:pt x="4509" y="1570"/>
                    </a:lnTo>
                    <a:lnTo>
                      <a:pt x="4543" y="1583"/>
                    </a:lnTo>
                    <a:lnTo>
                      <a:pt x="4569" y="1609"/>
                    </a:lnTo>
                    <a:lnTo>
                      <a:pt x="4585" y="1642"/>
                    </a:lnTo>
                    <a:lnTo>
                      <a:pt x="4586" y="1660"/>
                    </a:lnTo>
                    <a:lnTo>
                      <a:pt x="4586" y="1680"/>
                    </a:lnTo>
                    <a:lnTo>
                      <a:pt x="4572" y="1715"/>
                    </a:lnTo>
                    <a:lnTo>
                      <a:pt x="4548" y="1742"/>
                    </a:lnTo>
                    <a:lnTo>
                      <a:pt x="4513" y="1756"/>
                    </a:lnTo>
                    <a:lnTo>
                      <a:pt x="4493" y="1759"/>
                    </a:lnTo>
                    <a:lnTo>
                      <a:pt x="4409" y="1761"/>
                    </a:lnTo>
                    <a:lnTo>
                      <a:pt x="4221" y="1758"/>
                    </a:lnTo>
                    <a:lnTo>
                      <a:pt x="4019" y="1749"/>
                    </a:lnTo>
                    <a:lnTo>
                      <a:pt x="3801" y="1729"/>
                    </a:lnTo>
                    <a:lnTo>
                      <a:pt x="3574" y="1697"/>
                    </a:lnTo>
                    <a:lnTo>
                      <a:pt x="3339" y="1652"/>
                    </a:lnTo>
                    <a:lnTo>
                      <a:pt x="3098" y="1591"/>
                    </a:lnTo>
                    <a:lnTo>
                      <a:pt x="2856" y="1512"/>
                    </a:lnTo>
                    <a:lnTo>
                      <a:pt x="2736" y="1465"/>
                    </a:lnTo>
                    <a:lnTo>
                      <a:pt x="2685" y="1444"/>
                    </a:lnTo>
                    <a:lnTo>
                      <a:pt x="2592" y="1396"/>
                    </a:lnTo>
                    <a:lnTo>
                      <a:pt x="2508" y="1343"/>
                    </a:lnTo>
                    <a:lnTo>
                      <a:pt x="2432" y="1287"/>
                    </a:lnTo>
                    <a:lnTo>
                      <a:pt x="2363" y="1227"/>
                    </a:lnTo>
                    <a:lnTo>
                      <a:pt x="2301" y="1163"/>
                    </a:lnTo>
                    <a:lnTo>
                      <a:pt x="2221" y="1064"/>
                    </a:lnTo>
                    <a:lnTo>
                      <a:pt x="2135" y="925"/>
                    </a:lnTo>
                    <a:lnTo>
                      <a:pt x="2068" y="783"/>
                    </a:lnTo>
                    <a:lnTo>
                      <a:pt x="1993" y="576"/>
                    </a:lnTo>
                    <a:lnTo>
                      <a:pt x="1956" y="454"/>
                    </a:lnTo>
                    <a:lnTo>
                      <a:pt x="1931" y="371"/>
                    </a:lnTo>
                    <a:lnTo>
                      <a:pt x="1890" y="253"/>
                    </a:lnTo>
                    <a:lnTo>
                      <a:pt x="1863" y="203"/>
                    </a:lnTo>
                    <a:lnTo>
                      <a:pt x="1848" y="193"/>
                    </a:lnTo>
                    <a:lnTo>
                      <a:pt x="1844" y="192"/>
                    </a:lnTo>
                    <a:lnTo>
                      <a:pt x="1832" y="192"/>
                    </a:lnTo>
                    <a:lnTo>
                      <a:pt x="1832" y="193"/>
                    </a:lnTo>
                    <a:lnTo>
                      <a:pt x="1831" y="193"/>
                    </a:lnTo>
                    <a:lnTo>
                      <a:pt x="1807" y="205"/>
                    </a:lnTo>
                    <a:lnTo>
                      <a:pt x="1633" y="314"/>
                    </a:lnTo>
                    <a:lnTo>
                      <a:pt x="1455" y="450"/>
                    </a:lnTo>
                    <a:lnTo>
                      <a:pt x="1232" y="651"/>
                    </a:lnTo>
                    <a:lnTo>
                      <a:pt x="1038" y="851"/>
                    </a:lnTo>
                    <a:lnTo>
                      <a:pt x="898" y="1008"/>
                    </a:lnTo>
                    <a:lnTo>
                      <a:pt x="749" y="1187"/>
                    </a:lnTo>
                    <a:lnTo>
                      <a:pt x="594" y="1388"/>
                    </a:lnTo>
                    <a:lnTo>
                      <a:pt x="432" y="1614"/>
                    </a:lnTo>
                    <a:lnTo>
                      <a:pt x="264" y="1864"/>
                    </a:lnTo>
                    <a:lnTo>
                      <a:pt x="178" y="2000"/>
                    </a:lnTo>
                    <a:lnTo>
                      <a:pt x="162" y="2020"/>
                    </a:lnTo>
                    <a:lnTo>
                      <a:pt x="121" y="2043"/>
                    </a:lnTo>
                    <a:lnTo>
                      <a:pt x="96" y="204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5" name="Freeform 82">
                <a:extLst>
                  <a:ext uri="{FF2B5EF4-FFF2-40B4-BE49-F238E27FC236}">
                    <a16:creationId xmlns:a16="http://schemas.microsoft.com/office/drawing/2014/main" xmlns="" id="{BF2EFC1A-4E37-4945-8B64-AB218B391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86" y="3035"/>
                <a:ext cx="846" cy="556"/>
              </a:xfrm>
              <a:custGeom>
                <a:avLst/>
                <a:gdLst>
                  <a:gd name="T0" fmla="*/ 2440 w 2537"/>
                  <a:gd name="T1" fmla="*/ 1668 h 1668"/>
                  <a:gd name="T2" fmla="*/ 2335 w 2537"/>
                  <a:gd name="T3" fmla="*/ 1662 h 1668"/>
                  <a:gd name="T4" fmla="*/ 1942 w 2537"/>
                  <a:gd name="T5" fmla="*/ 1619 h 1668"/>
                  <a:gd name="T6" fmla="*/ 1568 w 2537"/>
                  <a:gd name="T7" fmla="*/ 1549 h 1668"/>
                  <a:gd name="T8" fmla="*/ 1212 w 2537"/>
                  <a:gd name="T9" fmla="*/ 1452 h 1668"/>
                  <a:gd name="T10" fmla="*/ 959 w 2537"/>
                  <a:gd name="T11" fmla="*/ 1358 h 1668"/>
                  <a:gd name="T12" fmla="*/ 782 w 2537"/>
                  <a:gd name="T13" fmla="*/ 1275 h 1668"/>
                  <a:gd name="T14" fmla="*/ 584 w 2537"/>
                  <a:gd name="T15" fmla="*/ 1142 h 1668"/>
                  <a:gd name="T16" fmla="*/ 425 w 2537"/>
                  <a:gd name="T17" fmla="*/ 993 h 1668"/>
                  <a:gd name="T18" fmla="*/ 299 w 2537"/>
                  <a:gd name="T19" fmla="*/ 831 h 1668"/>
                  <a:gd name="T20" fmla="*/ 143 w 2537"/>
                  <a:gd name="T21" fmla="*/ 541 h 1668"/>
                  <a:gd name="T22" fmla="*/ 14 w 2537"/>
                  <a:gd name="T23" fmla="*/ 167 h 1668"/>
                  <a:gd name="T24" fmla="*/ 4 w 2537"/>
                  <a:gd name="T25" fmla="*/ 135 h 1668"/>
                  <a:gd name="T26" fmla="*/ 1 w 2537"/>
                  <a:gd name="T27" fmla="*/ 76 h 1668"/>
                  <a:gd name="T28" fmla="*/ 44 w 2537"/>
                  <a:gd name="T29" fmla="*/ 13 h 1668"/>
                  <a:gd name="T30" fmla="*/ 81 w 2537"/>
                  <a:gd name="T31" fmla="*/ 0 h 1668"/>
                  <a:gd name="T32" fmla="*/ 149 w 2537"/>
                  <a:gd name="T33" fmla="*/ 13 h 1668"/>
                  <a:gd name="T34" fmla="*/ 180 w 2537"/>
                  <a:gd name="T35" fmla="*/ 56 h 1668"/>
                  <a:gd name="T36" fmla="*/ 233 w 2537"/>
                  <a:gd name="T37" fmla="*/ 234 h 1668"/>
                  <a:gd name="T38" fmla="*/ 387 w 2537"/>
                  <a:gd name="T39" fmla="*/ 606 h 1668"/>
                  <a:gd name="T40" fmla="*/ 564 w 2537"/>
                  <a:gd name="T41" fmla="*/ 861 h 1668"/>
                  <a:gd name="T42" fmla="*/ 703 w 2537"/>
                  <a:gd name="T43" fmla="*/ 993 h 1668"/>
                  <a:gd name="T44" fmla="*/ 877 w 2537"/>
                  <a:gd name="T45" fmla="*/ 1109 h 1668"/>
                  <a:gd name="T46" fmla="*/ 1030 w 2537"/>
                  <a:gd name="T47" fmla="*/ 1182 h 1668"/>
                  <a:gd name="T48" fmla="*/ 1273 w 2537"/>
                  <a:gd name="T49" fmla="*/ 1270 h 1668"/>
                  <a:gd name="T50" fmla="*/ 1612 w 2537"/>
                  <a:gd name="T51" fmla="*/ 1364 h 1668"/>
                  <a:gd name="T52" fmla="*/ 1972 w 2537"/>
                  <a:gd name="T53" fmla="*/ 1432 h 1668"/>
                  <a:gd name="T54" fmla="*/ 2349 w 2537"/>
                  <a:gd name="T55" fmla="*/ 1472 h 1668"/>
                  <a:gd name="T56" fmla="*/ 2465 w 2537"/>
                  <a:gd name="T57" fmla="*/ 1479 h 1668"/>
                  <a:gd name="T58" fmla="*/ 2523 w 2537"/>
                  <a:gd name="T59" fmla="*/ 1522 h 1668"/>
                  <a:gd name="T60" fmla="*/ 2537 w 2537"/>
                  <a:gd name="T61" fmla="*/ 1576 h 1668"/>
                  <a:gd name="T62" fmla="*/ 2520 w 2537"/>
                  <a:gd name="T63" fmla="*/ 1628 h 1668"/>
                  <a:gd name="T64" fmla="*/ 2460 w 2537"/>
                  <a:gd name="T65" fmla="*/ 1667 h 1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37" h="1668">
                    <a:moveTo>
                      <a:pt x="2441" y="1668"/>
                    </a:moveTo>
                    <a:lnTo>
                      <a:pt x="2440" y="1668"/>
                    </a:lnTo>
                    <a:lnTo>
                      <a:pt x="2437" y="1668"/>
                    </a:lnTo>
                    <a:lnTo>
                      <a:pt x="2335" y="1662"/>
                    </a:lnTo>
                    <a:lnTo>
                      <a:pt x="2137" y="1645"/>
                    </a:lnTo>
                    <a:lnTo>
                      <a:pt x="1942" y="1619"/>
                    </a:lnTo>
                    <a:lnTo>
                      <a:pt x="1753" y="1588"/>
                    </a:lnTo>
                    <a:lnTo>
                      <a:pt x="1568" y="1549"/>
                    </a:lnTo>
                    <a:lnTo>
                      <a:pt x="1387" y="1503"/>
                    </a:lnTo>
                    <a:lnTo>
                      <a:pt x="1212" y="1452"/>
                    </a:lnTo>
                    <a:lnTo>
                      <a:pt x="1042" y="1391"/>
                    </a:lnTo>
                    <a:lnTo>
                      <a:pt x="959" y="1358"/>
                    </a:lnTo>
                    <a:lnTo>
                      <a:pt x="897" y="1333"/>
                    </a:lnTo>
                    <a:lnTo>
                      <a:pt x="782" y="1275"/>
                    </a:lnTo>
                    <a:lnTo>
                      <a:pt x="679" y="1211"/>
                    </a:lnTo>
                    <a:lnTo>
                      <a:pt x="584" y="1142"/>
                    </a:lnTo>
                    <a:lnTo>
                      <a:pt x="501" y="1069"/>
                    </a:lnTo>
                    <a:lnTo>
                      <a:pt x="425" y="993"/>
                    </a:lnTo>
                    <a:lnTo>
                      <a:pt x="359" y="912"/>
                    </a:lnTo>
                    <a:lnTo>
                      <a:pt x="299" y="831"/>
                    </a:lnTo>
                    <a:lnTo>
                      <a:pt x="223" y="706"/>
                    </a:lnTo>
                    <a:lnTo>
                      <a:pt x="143" y="541"/>
                    </a:lnTo>
                    <a:lnTo>
                      <a:pt x="54" y="303"/>
                    </a:lnTo>
                    <a:lnTo>
                      <a:pt x="14" y="167"/>
                    </a:lnTo>
                    <a:lnTo>
                      <a:pt x="10" y="151"/>
                    </a:lnTo>
                    <a:lnTo>
                      <a:pt x="4" y="135"/>
                    </a:lnTo>
                    <a:lnTo>
                      <a:pt x="0" y="115"/>
                    </a:lnTo>
                    <a:lnTo>
                      <a:pt x="1" y="76"/>
                    </a:lnTo>
                    <a:lnTo>
                      <a:pt x="17" y="41"/>
                    </a:lnTo>
                    <a:lnTo>
                      <a:pt x="44" y="13"/>
                    </a:lnTo>
                    <a:lnTo>
                      <a:pt x="61" y="5"/>
                    </a:lnTo>
                    <a:lnTo>
                      <a:pt x="81" y="0"/>
                    </a:lnTo>
                    <a:lnTo>
                      <a:pt x="117" y="0"/>
                    </a:lnTo>
                    <a:lnTo>
                      <a:pt x="149" y="13"/>
                    </a:lnTo>
                    <a:lnTo>
                      <a:pt x="173" y="39"/>
                    </a:lnTo>
                    <a:lnTo>
                      <a:pt x="180" y="56"/>
                    </a:lnTo>
                    <a:lnTo>
                      <a:pt x="195" y="101"/>
                    </a:lnTo>
                    <a:lnTo>
                      <a:pt x="233" y="234"/>
                    </a:lnTo>
                    <a:lnTo>
                      <a:pt x="314" y="455"/>
                    </a:lnTo>
                    <a:lnTo>
                      <a:pt x="387" y="606"/>
                    </a:lnTo>
                    <a:lnTo>
                      <a:pt x="478" y="755"/>
                    </a:lnTo>
                    <a:lnTo>
                      <a:pt x="564" y="861"/>
                    </a:lnTo>
                    <a:lnTo>
                      <a:pt x="630" y="928"/>
                    </a:lnTo>
                    <a:lnTo>
                      <a:pt x="703" y="993"/>
                    </a:lnTo>
                    <a:lnTo>
                      <a:pt x="785" y="1053"/>
                    </a:lnTo>
                    <a:lnTo>
                      <a:pt x="877" y="1109"/>
                    </a:lnTo>
                    <a:lnTo>
                      <a:pt x="976" y="1159"/>
                    </a:lnTo>
                    <a:lnTo>
                      <a:pt x="1030" y="1182"/>
                    </a:lnTo>
                    <a:lnTo>
                      <a:pt x="1109" y="1212"/>
                    </a:lnTo>
                    <a:lnTo>
                      <a:pt x="1273" y="1270"/>
                    </a:lnTo>
                    <a:lnTo>
                      <a:pt x="1440" y="1320"/>
                    </a:lnTo>
                    <a:lnTo>
                      <a:pt x="1612" y="1364"/>
                    </a:lnTo>
                    <a:lnTo>
                      <a:pt x="1790" y="1401"/>
                    </a:lnTo>
                    <a:lnTo>
                      <a:pt x="1972" y="1432"/>
                    </a:lnTo>
                    <a:lnTo>
                      <a:pt x="2159" y="1455"/>
                    </a:lnTo>
                    <a:lnTo>
                      <a:pt x="2349" y="1472"/>
                    </a:lnTo>
                    <a:lnTo>
                      <a:pt x="2445" y="1476"/>
                    </a:lnTo>
                    <a:lnTo>
                      <a:pt x="2465" y="1479"/>
                    </a:lnTo>
                    <a:lnTo>
                      <a:pt x="2498" y="1495"/>
                    </a:lnTo>
                    <a:lnTo>
                      <a:pt x="2523" y="1522"/>
                    </a:lnTo>
                    <a:lnTo>
                      <a:pt x="2536" y="1558"/>
                    </a:lnTo>
                    <a:lnTo>
                      <a:pt x="2537" y="1576"/>
                    </a:lnTo>
                    <a:lnTo>
                      <a:pt x="2534" y="1595"/>
                    </a:lnTo>
                    <a:lnTo>
                      <a:pt x="2520" y="1628"/>
                    </a:lnTo>
                    <a:lnTo>
                      <a:pt x="2494" y="1652"/>
                    </a:lnTo>
                    <a:lnTo>
                      <a:pt x="2460" y="1667"/>
                    </a:lnTo>
                    <a:lnTo>
                      <a:pt x="2441" y="166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6" name="Freeform 83">
                <a:extLst>
                  <a:ext uri="{FF2B5EF4-FFF2-40B4-BE49-F238E27FC236}">
                    <a16:creationId xmlns:a16="http://schemas.microsoft.com/office/drawing/2014/main" xmlns="" id="{1C0AB70D-D49A-4C7C-9058-F60C862E93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" y="4214"/>
                <a:ext cx="849" cy="605"/>
              </a:xfrm>
              <a:custGeom>
                <a:avLst/>
                <a:gdLst>
                  <a:gd name="T0" fmla="*/ 2438 w 2546"/>
                  <a:gd name="T1" fmla="*/ 1815 h 1815"/>
                  <a:gd name="T2" fmla="*/ 2414 w 2546"/>
                  <a:gd name="T3" fmla="*/ 1811 h 1815"/>
                  <a:gd name="T4" fmla="*/ 2360 w 2546"/>
                  <a:gd name="T5" fmla="*/ 1764 h 1815"/>
                  <a:gd name="T6" fmla="*/ 2349 w 2546"/>
                  <a:gd name="T7" fmla="*/ 1708 h 1815"/>
                  <a:gd name="T8" fmla="*/ 2354 w 2546"/>
                  <a:gd name="T9" fmla="*/ 1587 h 1815"/>
                  <a:gd name="T10" fmla="*/ 2322 w 2546"/>
                  <a:gd name="T11" fmla="*/ 1375 h 1815"/>
                  <a:gd name="T12" fmla="*/ 2239 w 2546"/>
                  <a:gd name="T13" fmla="*/ 1203 h 1815"/>
                  <a:gd name="T14" fmla="*/ 2190 w 2546"/>
                  <a:gd name="T15" fmla="*/ 1151 h 1815"/>
                  <a:gd name="T16" fmla="*/ 2044 w 2546"/>
                  <a:gd name="T17" fmla="*/ 1077 h 1815"/>
                  <a:gd name="T18" fmla="*/ 1561 w 2546"/>
                  <a:gd name="T19" fmla="*/ 925 h 1815"/>
                  <a:gd name="T20" fmla="*/ 1015 w 2546"/>
                  <a:gd name="T21" fmla="*/ 758 h 1815"/>
                  <a:gd name="T22" fmla="*/ 586 w 2546"/>
                  <a:gd name="T23" fmla="*/ 586 h 1815"/>
                  <a:gd name="T24" fmla="*/ 262 w 2546"/>
                  <a:gd name="T25" fmla="*/ 394 h 1815"/>
                  <a:gd name="T26" fmla="*/ 110 w 2546"/>
                  <a:gd name="T27" fmla="*/ 262 h 1815"/>
                  <a:gd name="T28" fmla="*/ 19 w 2546"/>
                  <a:gd name="T29" fmla="*/ 150 h 1815"/>
                  <a:gd name="T30" fmla="*/ 0 w 2546"/>
                  <a:gd name="T31" fmla="*/ 97 h 1815"/>
                  <a:gd name="T32" fmla="*/ 26 w 2546"/>
                  <a:gd name="T33" fmla="*/ 30 h 1815"/>
                  <a:gd name="T34" fmla="*/ 59 w 2546"/>
                  <a:gd name="T35" fmla="*/ 7 h 1815"/>
                  <a:gd name="T36" fmla="*/ 130 w 2546"/>
                  <a:gd name="T37" fmla="*/ 6 h 1815"/>
                  <a:gd name="T38" fmla="*/ 175 w 2546"/>
                  <a:gd name="T39" fmla="*/ 40 h 1815"/>
                  <a:gd name="T40" fmla="*/ 255 w 2546"/>
                  <a:gd name="T41" fmla="*/ 137 h 1815"/>
                  <a:gd name="T42" fmla="*/ 393 w 2546"/>
                  <a:gd name="T43" fmla="*/ 254 h 1815"/>
                  <a:gd name="T44" fmla="*/ 694 w 2546"/>
                  <a:gd name="T45" fmla="*/ 426 h 1815"/>
                  <a:gd name="T46" fmla="*/ 1097 w 2546"/>
                  <a:gd name="T47" fmla="*/ 583 h 1815"/>
                  <a:gd name="T48" fmla="*/ 1614 w 2546"/>
                  <a:gd name="T49" fmla="*/ 741 h 1815"/>
                  <a:gd name="T50" fmla="*/ 1968 w 2546"/>
                  <a:gd name="T51" fmla="*/ 847 h 1815"/>
                  <a:gd name="T52" fmla="*/ 2263 w 2546"/>
                  <a:gd name="T53" fmla="*/ 972 h 1815"/>
                  <a:gd name="T54" fmla="*/ 2342 w 2546"/>
                  <a:gd name="T55" fmla="*/ 1032 h 1815"/>
                  <a:gd name="T56" fmla="*/ 2405 w 2546"/>
                  <a:gd name="T57" fmla="*/ 1108 h 1815"/>
                  <a:gd name="T58" fmla="*/ 2500 w 2546"/>
                  <a:gd name="T59" fmla="*/ 1305 h 1815"/>
                  <a:gd name="T60" fmla="*/ 2542 w 2546"/>
                  <a:gd name="T61" fmla="*/ 1524 h 1815"/>
                  <a:gd name="T62" fmla="*/ 2542 w 2546"/>
                  <a:gd name="T63" fmla="*/ 1712 h 1815"/>
                  <a:gd name="T64" fmla="*/ 2536 w 2546"/>
                  <a:gd name="T65" fmla="*/ 1749 h 1815"/>
                  <a:gd name="T66" fmla="*/ 2494 w 2546"/>
                  <a:gd name="T67" fmla="*/ 1802 h 1815"/>
                  <a:gd name="T68" fmla="*/ 2444 w 2546"/>
                  <a:gd name="T69" fmla="*/ 1815 h 1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46" h="1815">
                    <a:moveTo>
                      <a:pt x="2444" y="1815"/>
                    </a:moveTo>
                    <a:lnTo>
                      <a:pt x="2438" y="1815"/>
                    </a:lnTo>
                    <a:lnTo>
                      <a:pt x="2433" y="1815"/>
                    </a:lnTo>
                    <a:lnTo>
                      <a:pt x="2414" y="1811"/>
                    </a:lnTo>
                    <a:lnTo>
                      <a:pt x="2381" y="1792"/>
                    </a:lnTo>
                    <a:lnTo>
                      <a:pt x="2360" y="1764"/>
                    </a:lnTo>
                    <a:lnTo>
                      <a:pt x="2349" y="1728"/>
                    </a:lnTo>
                    <a:lnTo>
                      <a:pt x="2349" y="1708"/>
                    </a:lnTo>
                    <a:lnTo>
                      <a:pt x="2351" y="1696"/>
                    </a:lnTo>
                    <a:lnTo>
                      <a:pt x="2354" y="1587"/>
                    </a:lnTo>
                    <a:lnTo>
                      <a:pt x="2341" y="1464"/>
                    </a:lnTo>
                    <a:lnTo>
                      <a:pt x="2322" y="1375"/>
                    </a:lnTo>
                    <a:lnTo>
                      <a:pt x="2288" y="1286"/>
                    </a:lnTo>
                    <a:lnTo>
                      <a:pt x="2239" y="1203"/>
                    </a:lnTo>
                    <a:lnTo>
                      <a:pt x="2206" y="1166"/>
                    </a:lnTo>
                    <a:lnTo>
                      <a:pt x="2190" y="1151"/>
                    </a:lnTo>
                    <a:lnTo>
                      <a:pt x="2143" y="1121"/>
                    </a:lnTo>
                    <a:lnTo>
                      <a:pt x="2044" y="1077"/>
                    </a:lnTo>
                    <a:lnTo>
                      <a:pt x="1772" y="985"/>
                    </a:lnTo>
                    <a:lnTo>
                      <a:pt x="1561" y="925"/>
                    </a:lnTo>
                    <a:lnTo>
                      <a:pt x="1347" y="863"/>
                    </a:lnTo>
                    <a:lnTo>
                      <a:pt x="1015" y="758"/>
                    </a:lnTo>
                    <a:lnTo>
                      <a:pt x="796" y="678"/>
                    </a:lnTo>
                    <a:lnTo>
                      <a:pt x="586" y="586"/>
                    </a:lnTo>
                    <a:lnTo>
                      <a:pt x="393" y="482"/>
                    </a:lnTo>
                    <a:lnTo>
                      <a:pt x="262" y="394"/>
                    </a:lnTo>
                    <a:lnTo>
                      <a:pt x="182" y="330"/>
                    </a:lnTo>
                    <a:lnTo>
                      <a:pt x="110" y="262"/>
                    </a:lnTo>
                    <a:lnTo>
                      <a:pt x="46" y="189"/>
                    </a:lnTo>
                    <a:lnTo>
                      <a:pt x="19" y="150"/>
                    </a:lnTo>
                    <a:lnTo>
                      <a:pt x="8" y="133"/>
                    </a:lnTo>
                    <a:lnTo>
                      <a:pt x="0" y="97"/>
                    </a:lnTo>
                    <a:lnTo>
                      <a:pt x="7" y="61"/>
                    </a:lnTo>
                    <a:lnTo>
                      <a:pt x="26" y="30"/>
                    </a:lnTo>
                    <a:lnTo>
                      <a:pt x="41" y="17"/>
                    </a:lnTo>
                    <a:lnTo>
                      <a:pt x="59" y="7"/>
                    </a:lnTo>
                    <a:lnTo>
                      <a:pt x="95" y="0"/>
                    </a:lnTo>
                    <a:lnTo>
                      <a:pt x="130" y="6"/>
                    </a:lnTo>
                    <a:lnTo>
                      <a:pt x="162" y="26"/>
                    </a:lnTo>
                    <a:lnTo>
                      <a:pt x="175" y="40"/>
                    </a:lnTo>
                    <a:lnTo>
                      <a:pt x="199" y="74"/>
                    </a:lnTo>
                    <a:lnTo>
                      <a:pt x="255" y="137"/>
                    </a:lnTo>
                    <a:lnTo>
                      <a:pt x="321" y="198"/>
                    </a:lnTo>
                    <a:lnTo>
                      <a:pt x="393" y="254"/>
                    </a:lnTo>
                    <a:lnTo>
                      <a:pt x="513" y="332"/>
                    </a:lnTo>
                    <a:lnTo>
                      <a:pt x="694" y="426"/>
                    </a:lnTo>
                    <a:lnTo>
                      <a:pt x="890" y="510"/>
                    </a:lnTo>
                    <a:lnTo>
                      <a:pt x="1097" y="583"/>
                    </a:lnTo>
                    <a:lnTo>
                      <a:pt x="1412" y="682"/>
                    </a:lnTo>
                    <a:lnTo>
                      <a:pt x="1614" y="741"/>
                    </a:lnTo>
                    <a:lnTo>
                      <a:pt x="1740" y="778"/>
                    </a:lnTo>
                    <a:lnTo>
                      <a:pt x="1968" y="847"/>
                    </a:lnTo>
                    <a:lnTo>
                      <a:pt x="2156" y="916"/>
                    </a:lnTo>
                    <a:lnTo>
                      <a:pt x="2263" y="972"/>
                    </a:lnTo>
                    <a:lnTo>
                      <a:pt x="2321" y="1011"/>
                    </a:lnTo>
                    <a:lnTo>
                      <a:pt x="2342" y="1032"/>
                    </a:lnTo>
                    <a:lnTo>
                      <a:pt x="2365" y="1057"/>
                    </a:lnTo>
                    <a:lnTo>
                      <a:pt x="2405" y="1108"/>
                    </a:lnTo>
                    <a:lnTo>
                      <a:pt x="2454" y="1190"/>
                    </a:lnTo>
                    <a:lnTo>
                      <a:pt x="2500" y="1305"/>
                    </a:lnTo>
                    <a:lnTo>
                      <a:pt x="2527" y="1418"/>
                    </a:lnTo>
                    <a:lnTo>
                      <a:pt x="2542" y="1524"/>
                    </a:lnTo>
                    <a:lnTo>
                      <a:pt x="2546" y="1615"/>
                    </a:lnTo>
                    <a:lnTo>
                      <a:pt x="2542" y="1712"/>
                    </a:lnTo>
                    <a:lnTo>
                      <a:pt x="2539" y="1732"/>
                    </a:lnTo>
                    <a:lnTo>
                      <a:pt x="2536" y="1749"/>
                    </a:lnTo>
                    <a:lnTo>
                      <a:pt x="2520" y="1779"/>
                    </a:lnTo>
                    <a:lnTo>
                      <a:pt x="2494" y="1802"/>
                    </a:lnTo>
                    <a:lnTo>
                      <a:pt x="2463" y="1814"/>
                    </a:lnTo>
                    <a:lnTo>
                      <a:pt x="2444" y="181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Freeform 84">
                <a:extLst>
                  <a:ext uri="{FF2B5EF4-FFF2-40B4-BE49-F238E27FC236}">
                    <a16:creationId xmlns:a16="http://schemas.microsoft.com/office/drawing/2014/main" xmlns="" id="{89096B60-B959-46B0-BF02-7EFD858CBF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7" y="4819"/>
                <a:ext cx="64" cy="199"/>
              </a:xfrm>
              <a:custGeom>
                <a:avLst/>
                <a:gdLst>
                  <a:gd name="T0" fmla="*/ 95 w 191"/>
                  <a:gd name="T1" fmla="*/ 597 h 597"/>
                  <a:gd name="T2" fmla="*/ 76 w 191"/>
                  <a:gd name="T3" fmla="*/ 595 h 597"/>
                  <a:gd name="T4" fmla="*/ 42 w 191"/>
                  <a:gd name="T5" fmla="*/ 581 h 597"/>
                  <a:gd name="T6" fmla="*/ 16 w 191"/>
                  <a:gd name="T7" fmla="*/ 555 h 597"/>
                  <a:gd name="T8" fmla="*/ 2 w 191"/>
                  <a:gd name="T9" fmla="*/ 521 h 597"/>
                  <a:gd name="T10" fmla="*/ 0 w 191"/>
                  <a:gd name="T11" fmla="*/ 501 h 597"/>
                  <a:gd name="T12" fmla="*/ 0 w 191"/>
                  <a:gd name="T13" fmla="*/ 96 h 597"/>
                  <a:gd name="T14" fmla="*/ 2 w 191"/>
                  <a:gd name="T15" fmla="*/ 76 h 597"/>
                  <a:gd name="T16" fmla="*/ 16 w 191"/>
                  <a:gd name="T17" fmla="*/ 42 h 597"/>
                  <a:gd name="T18" fmla="*/ 42 w 191"/>
                  <a:gd name="T19" fmla="*/ 16 h 597"/>
                  <a:gd name="T20" fmla="*/ 76 w 191"/>
                  <a:gd name="T21" fmla="*/ 2 h 597"/>
                  <a:gd name="T22" fmla="*/ 95 w 191"/>
                  <a:gd name="T23" fmla="*/ 0 h 597"/>
                  <a:gd name="T24" fmla="*/ 115 w 191"/>
                  <a:gd name="T25" fmla="*/ 2 h 597"/>
                  <a:gd name="T26" fmla="*/ 150 w 191"/>
                  <a:gd name="T27" fmla="*/ 16 h 597"/>
                  <a:gd name="T28" fmla="*/ 175 w 191"/>
                  <a:gd name="T29" fmla="*/ 42 h 597"/>
                  <a:gd name="T30" fmla="*/ 190 w 191"/>
                  <a:gd name="T31" fmla="*/ 76 h 597"/>
                  <a:gd name="T32" fmla="*/ 191 w 191"/>
                  <a:gd name="T33" fmla="*/ 96 h 597"/>
                  <a:gd name="T34" fmla="*/ 191 w 191"/>
                  <a:gd name="T35" fmla="*/ 501 h 597"/>
                  <a:gd name="T36" fmla="*/ 190 w 191"/>
                  <a:gd name="T37" fmla="*/ 521 h 597"/>
                  <a:gd name="T38" fmla="*/ 175 w 191"/>
                  <a:gd name="T39" fmla="*/ 555 h 597"/>
                  <a:gd name="T40" fmla="*/ 150 w 191"/>
                  <a:gd name="T41" fmla="*/ 581 h 597"/>
                  <a:gd name="T42" fmla="*/ 115 w 191"/>
                  <a:gd name="T43" fmla="*/ 595 h 597"/>
                  <a:gd name="T44" fmla="*/ 95 w 191"/>
                  <a:gd name="T45" fmla="*/ 597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1" h="597">
                    <a:moveTo>
                      <a:pt x="95" y="597"/>
                    </a:moveTo>
                    <a:lnTo>
                      <a:pt x="76" y="595"/>
                    </a:lnTo>
                    <a:lnTo>
                      <a:pt x="42" y="581"/>
                    </a:lnTo>
                    <a:lnTo>
                      <a:pt x="16" y="555"/>
                    </a:lnTo>
                    <a:lnTo>
                      <a:pt x="2" y="521"/>
                    </a:lnTo>
                    <a:lnTo>
                      <a:pt x="0" y="501"/>
                    </a:lnTo>
                    <a:lnTo>
                      <a:pt x="0" y="96"/>
                    </a:lnTo>
                    <a:lnTo>
                      <a:pt x="2" y="76"/>
                    </a:lnTo>
                    <a:lnTo>
                      <a:pt x="16" y="42"/>
                    </a:lnTo>
                    <a:lnTo>
                      <a:pt x="42" y="16"/>
                    </a:lnTo>
                    <a:lnTo>
                      <a:pt x="76" y="2"/>
                    </a:lnTo>
                    <a:lnTo>
                      <a:pt x="95" y="0"/>
                    </a:lnTo>
                    <a:lnTo>
                      <a:pt x="115" y="2"/>
                    </a:lnTo>
                    <a:lnTo>
                      <a:pt x="150" y="16"/>
                    </a:lnTo>
                    <a:lnTo>
                      <a:pt x="175" y="42"/>
                    </a:lnTo>
                    <a:lnTo>
                      <a:pt x="190" y="76"/>
                    </a:lnTo>
                    <a:lnTo>
                      <a:pt x="191" y="96"/>
                    </a:lnTo>
                    <a:lnTo>
                      <a:pt x="191" y="501"/>
                    </a:lnTo>
                    <a:lnTo>
                      <a:pt x="190" y="521"/>
                    </a:lnTo>
                    <a:lnTo>
                      <a:pt x="175" y="555"/>
                    </a:lnTo>
                    <a:lnTo>
                      <a:pt x="150" y="581"/>
                    </a:lnTo>
                    <a:lnTo>
                      <a:pt x="115" y="595"/>
                    </a:lnTo>
                    <a:lnTo>
                      <a:pt x="95" y="597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8" name="Freeform 85">
                <a:extLst>
                  <a:ext uri="{FF2B5EF4-FFF2-40B4-BE49-F238E27FC236}">
                    <a16:creationId xmlns:a16="http://schemas.microsoft.com/office/drawing/2014/main" xmlns="" id="{56F9BC60-48A4-4F57-B2AE-53ABB0CF96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3" y="3274"/>
                <a:ext cx="491" cy="1004"/>
              </a:xfrm>
              <a:custGeom>
                <a:avLst/>
                <a:gdLst>
                  <a:gd name="T0" fmla="*/ 1378 w 1474"/>
                  <a:gd name="T1" fmla="*/ 3011 h 3011"/>
                  <a:gd name="T2" fmla="*/ 1359 w 1474"/>
                  <a:gd name="T3" fmla="*/ 3009 h 3011"/>
                  <a:gd name="T4" fmla="*/ 1322 w 1474"/>
                  <a:gd name="T5" fmla="*/ 2993 h 3011"/>
                  <a:gd name="T6" fmla="*/ 1306 w 1474"/>
                  <a:gd name="T7" fmla="*/ 2979 h 3011"/>
                  <a:gd name="T8" fmla="*/ 1194 w 1474"/>
                  <a:gd name="T9" fmla="*/ 2850 h 3011"/>
                  <a:gd name="T10" fmla="*/ 988 w 1474"/>
                  <a:gd name="T11" fmla="*/ 2580 h 3011"/>
                  <a:gd name="T12" fmla="*/ 895 w 1474"/>
                  <a:gd name="T13" fmla="*/ 2443 h 3011"/>
                  <a:gd name="T14" fmla="*/ 810 w 1474"/>
                  <a:gd name="T15" fmla="*/ 2311 h 3011"/>
                  <a:gd name="T16" fmla="*/ 658 w 1474"/>
                  <a:gd name="T17" fmla="*/ 2048 h 3011"/>
                  <a:gd name="T18" fmla="*/ 525 w 1474"/>
                  <a:gd name="T19" fmla="*/ 1789 h 3011"/>
                  <a:gd name="T20" fmla="*/ 410 w 1474"/>
                  <a:gd name="T21" fmla="*/ 1533 h 3011"/>
                  <a:gd name="T22" fmla="*/ 311 w 1474"/>
                  <a:gd name="T23" fmla="*/ 1287 h 3011"/>
                  <a:gd name="T24" fmla="*/ 230 w 1474"/>
                  <a:gd name="T25" fmla="*/ 1053 h 3011"/>
                  <a:gd name="T26" fmla="*/ 161 w 1474"/>
                  <a:gd name="T27" fmla="*/ 832 h 3011"/>
                  <a:gd name="T28" fmla="*/ 106 w 1474"/>
                  <a:gd name="T29" fmla="*/ 630 h 3011"/>
                  <a:gd name="T30" fmla="*/ 83 w 1474"/>
                  <a:gd name="T31" fmla="*/ 537 h 3011"/>
                  <a:gd name="T32" fmla="*/ 43 w 1474"/>
                  <a:gd name="T33" fmla="*/ 353 h 3011"/>
                  <a:gd name="T34" fmla="*/ 5 w 1474"/>
                  <a:gd name="T35" fmla="*/ 132 h 3011"/>
                  <a:gd name="T36" fmla="*/ 2 w 1474"/>
                  <a:gd name="T37" fmla="*/ 108 h 3011"/>
                  <a:gd name="T38" fmla="*/ 0 w 1474"/>
                  <a:gd name="T39" fmla="*/ 88 h 3011"/>
                  <a:gd name="T40" fmla="*/ 10 w 1474"/>
                  <a:gd name="T41" fmla="*/ 52 h 3011"/>
                  <a:gd name="T42" fmla="*/ 33 w 1474"/>
                  <a:gd name="T43" fmla="*/ 23 h 3011"/>
                  <a:gd name="T44" fmla="*/ 66 w 1474"/>
                  <a:gd name="T45" fmla="*/ 5 h 3011"/>
                  <a:gd name="T46" fmla="*/ 85 w 1474"/>
                  <a:gd name="T47" fmla="*/ 2 h 3011"/>
                  <a:gd name="T48" fmla="*/ 104 w 1474"/>
                  <a:gd name="T49" fmla="*/ 0 h 3011"/>
                  <a:gd name="T50" fmla="*/ 138 w 1474"/>
                  <a:gd name="T51" fmla="*/ 12 h 3011"/>
                  <a:gd name="T52" fmla="*/ 168 w 1474"/>
                  <a:gd name="T53" fmla="*/ 33 h 3011"/>
                  <a:gd name="T54" fmla="*/ 187 w 1474"/>
                  <a:gd name="T55" fmla="*/ 66 h 3011"/>
                  <a:gd name="T56" fmla="*/ 191 w 1474"/>
                  <a:gd name="T57" fmla="*/ 85 h 3011"/>
                  <a:gd name="T58" fmla="*/ 194 w 1474"/>
                  <a:gd name="T59" fmla="*/ 105 h 3011"/>
                  <a:gd name="T60" fmla="*/ 230 w 1474"/>
                  <a:gd name="T61" fmla="*/ 317 h 3011"/>
                  <a:gd name="T62" fmla="*/ 270 w 1474"/>
                  <a:gd name="T63" fmla="*/ 492 h 3011"/>
                  <a:gd name="T64" fmla="*/ 314 w 1474"/>
                  <a:gd name="T65" fmla="*/ 676 h 3011"/>
                  <a:gd name="T66" fmla="*/ 410 w 1474"/>
                  <a:gd name="T67" fmla="*/ 991 h 3011"/>
                  <a:gd name="T68" fmla="*/ 491 w 1474"/>
                  <a:gd name="T69" fmla="*/ 1219 h 3011"/>
                  <a:gd name="T70" fmla="*/ 585 w 1474"/>
                  <a:gd name="T71" fmla="*/ 1457 h 3011"/>
                  <a:gd name="T72" fmla="*/ 697 w 1474"/>
                  <a:gd name="T73" fmla="*/ 1706 h 3011"/>
                  <a:gd name="T74" fmla="*/ 825 w 1474"/>
                  <a:gd name="T75" fmla="*/ 1956 h 3011"/>
                  <a:gd name="T76" fmla="*/ 972 w 1474"/>
                  <a:gd name="T77" fmla="*/ 2210 h 3011"/>
                  <a:gd name="T78" fmla="*/ 1055 w 1474"/>
                  <a:gd name="T79" fmla="*/ 2337 h 3011"/>
                  <a:gd name="T80" fmla="*/ 1144 w 1474"/>
                  <a:gd name="T81" fmla="*/ 2470 h 3011"/>
                  <a:gd name="T82" fmla="*/ 1342 w 1474"/>
                  <a:gd name="T83" fmla="*/ 2728 h 3011"/>
                  <a:gd name="T84" fmla="*/ 1450 w 1474"/>
                  <a:gd name="T85" fmla="*/ 2851 h 3011"/>
                  <a:gd name="T86" fmla="*/ 1461 w 1474"/>
                  <a:gd name="T87" fmla="*/ 2867 h 3011"/>
                  <a:gd name="T88" fmla="*/ 1474 w 1474"/>
                  <a:gd name="T89" fmla="*/ 2903 h 3011"/>
                  <a:gd name="T90" fmla="*/ 1471 w 1474"/>
                  <a:gd name="T91" fmla="*/ 2939 h 3011"/>
                  <a:gd name="T92" fmla="*/ 1455 w 1474"/>
                  <a:gd name="T93" fmla="*/ 2973 h 3011"/>
                  <a:gd name="T94" fmla="*/ 1442 w 1474"/>
                  <a:gd name="T95" fmla="*/ 2988 h 3011"/>
                  <a:gd name="T96" fmla="*/ 1428 w 1474"/>
                  <a:gd name="T97" fmla="*/ 2998 h 3011"/>
                  <a:gd name="T98" fmla="*/ 1395 w 1474"/>
                  <a:gd name="T99" fmla="*/ 3011 h 3011"/>
                  <a:gd name="T100" fmla="*/ 1378 w 1474"/>
                  <a:gd name="T101" fmla="*/ 3011 h 3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74" h="3011">
                    <a:moveTo>
                      <a:pt x="1378" y="3011"/>
                    </a:moveTo>
                    <a:lnTo>
                      <a:pt x="1359" y="3009"/>
                    </a:lnTo>
                    <a:lnTo>
                      <a:pt x="1322" y="2993"/>
                    </a:lnTo>
                    <a:lnTo>
                      <a:pt x="1306" y="2979"/>
                    </a:lnTo>
                    <a:lnTo>
                      <a:pt x="1194" y="2850"/>
                    </a:lnTo>
                    <a:lnTo>
                      <a:pt x="988" y="2580"/>
                    </a:lnTo>
                    <a:lnTo>
                      <a:pt x="895" y="2443"/>
                    </a:lnTo>
                    <a:lnTo>
                      <a:pt x="810" y="2311"/>
                    </a:lnTo>
                    <a:lnTo>
                      <a:pt x="658" y="2048"/>
                    </a:lnTo>
                    <a:lnTo>
                      <a:pt x="525" y="1789"/>
                    </a:lnTo>
                    <a:lnTo>
                      <a:pt x="410" y="1533"/>
                    </a:lnTo>
                    <a:lnTo>
                      <a:pt x="311" y="1287"/>
                    </a:lnTo>
                    <a:lnTo>
                      <a:pt x="230" y="1053"/>
                    </a:lnTo>
                    <a:lnTo>
                      <a:pt x="161" y="832"/>
                    </a:lnTo>
                    <a:lnTo>
                      <a:pt x="106" y="630"/>
                    </a:lnTo>
                    <a:lnTo>
                      <a:pt x="83" y="537"/>
                    </a:lnTo>
                    <a:lnTo>
                      <a:pt x="43" y="353"/>
                    </a:lnTo>
                    <a:lnTo>
                      <a:pt x="5" y="132"/>
                    </a:lnTo>
                    <a:lnTo>
                      <a:pt x="2" y="108"/>
                    </a:lnTo>
                    <a:lnTo>
                      <a:pt x="0" y="88"/>
                    </a:lnTo>
                    <a:lnTo>
                      <a:pt x="10" y="52"/>
                    </a:lnTo>
                    <a:lnTo>
                      <a:pt x="33" y="23"/>
                    </a:lnTo>
                    <a:lnTo>
                      <a:pt x="66" y="5"/>
                    </a:lnTo>
                    <a:lnTo>
                      <a:pt x="85" y="2"/>
                    </a:lnTo>
                    <a:lnTo>
                      <a:pt x="104" y="0"/>
                    </a:lnTo>
                    <a:lnTo>
                      <a:pt x="138" y="12"/>
                    </a:lnTo>
                    <a:lnTo>
                      <a:pt x="168" y="33"/>
                    </a:lnTo>
                    <a:lnTo>
                      <a:pt x="187" y="66"/>
                    </a:lnTo>
                    <a:lnTo>
                      <a:pt x="191" y="85"/>
                    </a:lnTo>
                    <a:lnTo>
                      <a:pt x="194" y="105"/>
                    </a:lnTo>
                    <a:lnTo>
                      <a:pt x="230" y="317"/>
                    </a:lnTo>
                    <a:lnTo>
                      <a:pt x="270" y="492"/>
                    </a:lnTo>
                    <a:lnTo>
                      <a:pt x="314" y="676"/>
                    </a:lnTo>
                    <a:lnTo>
                      <a:pt x="410" y="991"/>
                    </a:lnTo>
                    <a:lnTo>
                      <a:pt x="491" y="1219"/>
                    </a:lnTo>
                    <a:lnTo>
                      <a:pt x="585" y="1457"/>
                    </a:lnTo>
                    <a:lnTo>
                      <a:pt x="697" y="1706"/>
                    </a:lnTo>
                    <a:lnTo>
                      <a:pt x="825" y="1956"/>
                    </a:lnTo>
                    <a:lnTo>
                      <a:pt x="972" y="2210"/>
                    </a:lnTo>
                    <a:lnTo>
                      <a:pt x="1055" y="2337"/>
                    </a:lnTo>
                    <a:lnTo>
                      <a:pt x="1144" y="2470"/>
                    </a:lnTo>
                    <a:lnTo>
                      <a:pt x="1342" y="2728"/>
                    </a:lnTo>
                    <a:lnTo>
                      <a:pt x="1450" y="2851"/>
                    </a:lnTo>
                    <a:lnTo>
                      <a:pt x="1461" y="2867"/>
                    </a:lnTo>
                    <a:lnTo>
                      <a:pt x="1474" y="2903"/>
                    </a:lnTo>
                    <a:lnTo>
                      <a:pt x="1471" y="2939"/>
                    </a:lnTo>
                    <a:lnTo>
                      <a:pt x="1455" y="2973"/>
                    </a:lnTo>
                    <a:lnTo>
                      <a:pt x="1442" y="2988"/>
                    </a:lnTo>
                    <a:lnTo>
                      <a:pt x="1428" y="2998"/>
                    </a:lnTo>
                    <a:lnTo>
                      <a:pt x="1395" y="3011"/>
                    </a:lnTo>
                    <a:lnTo>
                      <a:pt x="1378" y="301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9" name="Freeform 86">
                <a:extLst>
                  <a:ext uri="{FF2B5EF4-FFF2-40B4-BE49-F238E27FC236}">
                    <a16:creationId xmlns:a16="http://schemas.microsoft.com/office/drawing/2014/main" xmlns="" id="{FC3D2468-CF51-41A2-91F5-EBE660B3B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3" y="3274"/>
                <a:ext cx="255" cy="64"/>
              </a:xfrm>
              <a:custGeom>
                <a:avLst/>
                <a:gdLst>
                  <a:gd name="T0" fmla="*/ 670 w 764"/>
                  <a:gd name="T1" fmla="*/ 191 h 191"/>
                  <a:gd name="T2" fmla="*/ 96 w 764"/>
                  <a:gd name="T3" fmla="*/ 191 h 191"/>
                  <a:gd name="T4" fmla="*/ 76 w 764"/>
                  <a:gd name="T5" fmla="*/ 190 h 191"/>
                  <a:gd name="T6" fmla="*/ 42 w 764"/>
                  <a:gd name="T7" fmla="*/ 175 h 191"/>
                  <a:gd name="T8" fmla="*/ 16 w 764"/>
                  <a:gd name="T9" fmla="*/ 150 h 191"/>
                  <a:gd name="T10" fmla="*/ 2 w 764"/>
                  <a:gd name="T11" fmla="*/ 115 h 191"/>
                  <a:gd name="T12" fmla="*/ 0 w 764"/>
                  <a:gd name="T13" fmla="*/ 97 h 191"/>
                  <a:gd name="T14" fmla="*/ 2 w 764"/>
                  <a:gd name="T15" fmla="*/ 76 h 191"/>
                  <a:gd name="T16" fmla="*/ 16 w 764"/>
                  <a:gd name="T17" fmla="*/ 42 h 191"/>
                  <a:gd name="T18" fmla="*/ 42 w 764"/>
                  <a:gd name="T19" fmla="*/ 16 h 191"/>
                  <a:gd name="T20" fmla="*/ 76 w 764"/>
                  <a:gd name="T21" fmla="*/ 2 h 191"/>
                  <a:gd name="T22" fmla="*/ 96 w 764"/>
                  <a:gd name="T23" fmla="*/ 0 h 191"/>
                  <a:gd name="T24" fmla="*/ 670 w 764"/>
                  <a:gd name="T25" fmla="*/ 0 h 191"/>
                  <a:gd name="T26" fmla="*/ 688 w 764"/>
                  <a:gd name="T27" fmla="*/ 2 h 191"/>
                  <a:gd name="T28" fmla="*/ 723 w 764"/>
                  <a:gd name="T29" fmla="*/ 16 h 191"/>
                  <a:gd name="T30" fmla="*/ 749 w 764"/>
                  <a:gd name="T31" fmla="*/ 42 h 191"/>
                  <a:gd name="T32" fmla="*/ 764 w 764"/>
                  <a:gd name="T33" fmla="*/ 76 h 191"/>
                  <a:gd name="T34" fmla="*/ 764 w 764"/>
                  <a:gd name="T35" fmla="*/ 97 h 191"/>
                  <a:gd name="T36" fmla="*/ 764 w 764"/>
                  <a:gd name="T37" fmla="*/ 115 h 191"/>
                  <a:gd name="T38" fmla="*/ 749 w 764"/>
                  <a:gd name="T39" fmla="*/ 150 h 191"/>
                  <a:gd name="T40" fmla="*/ 723 w 764"/>
                  <a:gd name="T41" fmla="*/ 175 h 191"/>
                  <a:gd name="T42" fmla="*/ 688 w 764"/>
                  <a:gd name="T43" fmla="*/ 190 h 191"/>
                  <a:gd name="T44" fmla="*/ 670 w 764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64" h="191">
                    <a:moveTo>
                      <a:pt x="670" y="191"/>
                    </a:moveTo>
                    <a:lnTo>
                      <a:pt x="96" y="191"/>
                    </a:lnTo>
                    <a:lnTo>
                      <a:pt x="76" y="190"/>
                    </a:lnTo>
                    <a:lnTo>
                      <a:pt x="42" y="175"/>
                    </a:lnTo>
                    <a:lnTo>
                      <a:pt x="16" y="150"/>
                    </a:lnTo>
                    <a:lnTo>
                      <a:pt x="2" y="115"/>
                    </a:lnTo>
                    <a:lnTo>
                      <a:pt x="0" y="97"/>
                    </a:lnTo>
                    <a:lnTo>
                      <a:pt x="2" y="76"/>
                    </a:lnTo>
                    <a:lnTo>
                      <a:pt x="16" y="42"/>
                    </a:lnTo>
                    <a:lnTo>
                      <a:pt x="42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670" y="0"/>
                    </a:lnTo>
                    <a:lnTo>
                      <a:pt x="688" y="2"/>
                    </a:lnTo>
                    <a:lnTo>
                      <a:pt x="723" y="16"/>
                    </a:lnTo>
                    <a:lnTo>
                      <a:pt x="749" y="42"/>
                    </a:lnTo>
                    <a:lnTo>
                      <a:pt x="764" y="76"/>
                    </a:lnTo>
                    <a:lnTo>
                      <a:pt x="764" y="97"/>
                    </a:lnTo>
                    <a:lnTo>
                      <a:pt x="764" y="115"/>
                    </a:lnTo>
                    <a:lnTo>
                      <a:pt x="749" y="150"/>
                    </a:lnTo>
                    <a:lnTo>
                      <a:pt x="723" y="175"/>
                    </a:lnTo>
                    <a:lnTo>
                      <a:pt x="688" y="190"/>
                    </a:lnTo>
                    <a:lnTo>
                      <a:pt x="670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0" name="Freeform 87">
                <a:extLst>
                  <a:ext uri="{FF2B5EF4-FFF2-40B4-BE49-F238E27FC236}">
                    <a16:creationId xmlns:a16="http://schemas.microsoft.com/office/drawing/2014/main" xmlns="" id="{535ED7C2-342A-4C6F-880A-BACBB60EBA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" y="3274"/>
                <a:ext cx="255" cy="892"/>
              </a:xfrm>
              <a:custGeom>
                <a:avLst/>
                <a:gdLst>
                  <a:gd name="T0" fmla="*/ 669 w 764"/>
                  <a:gd name="T1" fmla="*/ 2676 h 2676"/>
                  <a:gd name="T2" fmla="*/ 656 w 764"/>
                  <a:gd name="T3" fmla="*/ 2676 h 2676"/>
                  <a:gd name="T4" fmla="*/ 630 w 764"/>
                  <a:gd name="T5" fmla="*/ 2669 h 2676"/>
                  <a:gd name="T6" fmla="*/ 609 w 764"/>
                  <a:gd name="T7" fmla="*/ 2655 h 2676"/>
                  <a:gd name="T8" fmla="*/ 590 w 764"/>
                  <a:gd name="T9" fmla="*/ 2636 h 2676"/>
                  <a:gd name="T10" fmla="*/ 583 w 764"/>
                  <a:gd name="T11" fmla="*/ 2623 h 2676"/>
                  <a:gd name="T12" fmla="*/ 530 w 764"/>
                  <a:gd name="T13" fmla="*/ 2516 h 2676"/>
                  <a:gd name="T14" fmla="*/ 436 w 764"/>
                  <a:gd name="T15" fmla="*/ 2296 h 2676"/>
                  <a:gd name="T16" fmla="*/ 352 w 764"/>
                  <a:gd name="T17" fmla="*/ 2076 h 2676"/>
                  <a:gd name="T18" fmla="*/ 281 w 764"/>
                  <a:gd name="T19" fmla="*/ 1858 h 2676"/>
                  <a:gd name="T20" fmla="*/ 219 w 764"/>
                  <a:gd name="T21" fmla="*/ 1642 h 2676"/>
                  <a:gd name="T22" fmla="*/ 167 w 764"/>
                  <a:gd name="T23" fmla="*/ 1433 h 2676"/>
                  <a:gd name="T24" fmla="*/ 106 w 764"/>
                  <a:gd name="T25" fmla="*/ 1133 h 2676"/>
                  <a:gd name="T26" fmla="*/ 50 w 764"/>
                  <a:gd name="T27" fmla="*/ 772 h 2676"/>
                  <a:gd name="T28" fmla="*/ 18 w 764"/>
                  <a:gd name="T29" fmla="*/ 471 h 2676"/>
                  <a:gd name="T30" fmla="*/ 0 w 764"/>
                  <a:gd name="T31" fmla="*/ 157 h 2676"/>
                  <a:gd name="T32" fmla="*/ 0 w 764"/>
                  <a:gd name="T33" fmla="*/ 97 h 2676"/>
                  <a:gd name="T34" fmla="*/ 1 w 764"/>
                  <a:gd name="T35" fmla="*/ 76 h 2676"/>
                  <a:gd name="T36" fmla="*/ 15 w 764"/>
                  <a:gd name="T37" fmla="*/ 42 h 2676"/>
                  <a:gd name="T38" fmla="*/ 41 w 764"/>
                  <a:gd name="T39" fmla="*/ 16 h 2676"/>
                  <a:gd name="T40" fmla="*/ 76 w 764"/>
                  <a:gd name="T41" fmla="*/ 2 h 2676"/>
                  <a:gd name="T42" fmla="*/ 96 w 764"/>
                  <a:gd name="T43" fmla="*/ 0 h 2676"/>
                  <a:gd name="T44" fmla="*/ 114 w 764"/>
                  <a:gd name="T45" fmla="*/ 2 h 2676"/>
                  <a:gd name="T46" fmla="*/ 149 w 764"/>
                  <a:gd name="T47" fmla="*/ 16 h 2676"/>
                  <a:gd name="T48" fmla="*/ 175 w 764"/>
                  <a:gd name="T49" fmla="*/ 42 h 2676"/>
                  <a:gd name="T50" fmla="*/ 190 w 764"/>
                  <a:gd name="T51" fmla="*/ 76 h 2676"/>
                  <a:gd name="T52" fmla="*/ 190 w 764"/>
                  <a:gd name="T53" fmla="*/ 97 h 2676"/>
                  <a:gd name="T54" fmla="*/ 192 w 764"/>
                  <a:gd name="T55" fmla="*/ 142 h 2676"/>
                  <a:gd name="T56" fmla="*/ 209 w 764"/>
                  <a:gd name="T57" fmla="*/ 441 h 2676"/>
                  <a:gd name="T58" fmla="*/ 239 w 764"/>
                  <a:gd name="T59" fmla="*/ 733 h 2676"/>
                  <a:gd name="T60" fmla="*/ 294 w 764"/>
                  <a:gd name="T61" fmla="*/ 1086 h 2676"/>
                  <a:gd name="T62" fmla="*/ 352 w 764"/>
                  <a:gd name="T63" fmla="*/ 1380 h 2676"/>
                  <a:gd name="T64" fmla="*/ 403 w 764"/>
                  <a:gd name="T65" fmla="*/ 1585 h 2676"/>
                  <a:gd name="T66" fmla="*/ 461 w 764"/>
                  <a:gd name="T67" fmla="*/ 1794 h 2676"/>
                  <a:gd name="T68" fmla="*/ 532 w 764"/>
                  <a:gd name="T69" fmla="*/ 2008 h 2676"/>
                  <a:gd name="T70" fmla="*/ 612 w 764"/>
                  <a:gd name="T71" fmla="*/ 2222 h 2676"/>
                  <a:gd name="T72" fmla="*/ 704 w 764"/>
                  <a:gd name="T73" fmla="*/ 2434 h 2676"/>
                  <a:gd name="T74" fmla="*/ 754 w 764"/>
                  <a:gd name="T75" fmla="*/ 2539 h 2676"/>
                  <a:gd name="T76" fmla="*/ 762 w 764"/>
                  <a:gd name="T77" fmla="*/ 2556 h 2676"/>
                  <a:gd name="T78" fmla="*/ 764 w 764"/>
                  <a:gd name="T79" fmla="*/ 2593 h 2676"/>
                  <a:gd name="T80" fmla="*/ 752 w 764"/>
                  <a:gd name="T81" fmla="*/ 2628 h 2676"/>
                  <a:gd name="T82" fmla="*/ 728 w 764"/>
                  <a:gd name="T83" fmla="*/ 2656 h 2676"/>
                  <a:gd name="T84" fmla="*/ 711 w 764"/>
                  <a:gd name="T85" fmla="*/ 2666 h 2676"/>
                  <a:gd name="T86" fmla="*/ 691 w 764"/>
                  <a:gd name="T87" fmla="*/ 2675 h 2676"/>
                  <a:gd name="T88" fmla="*/ 669 w 764"/>
                  <a:gd name="T89" fmla="*/ 2676 h 2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64" h="2676">
                    <a:moveTo>
                      <a:pt x="669" y="2676"/>
                    </a:moveTo>
                    <a:lnTo>
                      <a:pt x="656" y="2676"/>
                    </a:lnTo>
                    <a:lnTo>
                      <a:pt x="630" y="2669"/>
                    </a:lnTo>
                    <a:lnTo>
                      <a:pt x="609" y="2655"/>
                    </a:lnTo>
                    <a:lnTo>
                      <a:pt x="590" y="2636"/>
                    </a:lnTo>
                    <a:lnTo>
                      <a:pt x="583" y="2623"/>
                    </a:lnTo>
                    <a:lnTo>
                      <a:pt x="530" y="2516"/>
                    </a:lnTo>
                    <a:lnTo>
                      <a:pt x="436" y="2296"/>
                    </a:lnTo>
                    <a:lnTo>
                      <a:pt x="352" y="2076"/>
                    </a:lnTo>
                    <a:lnTo>
                      <a:pt x="281" y="1858"/>
                    </a:lnTo>
                    <a:lnTo>
                      <a:pt x="219" y="1642"/>
                    </a:lnTo>
                    <a:lnTo>
                      <a:pt x="167" y="1433"/>
                    </a:lnTo>
                    <a:lnTo>
                      <a:pt x="106" y="1133"/>
                    </a:lnTo>
                    <a:lnTo>
                      <a:pt x="50" y="772"/>
                    </a:lnTo>
                    <a:lnTo>
                      <a:pt x="18" y="471"/>
                    </a:lnTo>
                    <a:lnTo>
                      <a:pt x="0" y="157"/>
                    </a:lnTo>
                    <a:lnTo>
                      <a:pt x="0" y="97"/>
                    </a:lnTo>
                    <a:lnTo>
                      <a:pt x="1" y="76"/>
                    </a:lnTo>
                    <a:lnTo>
                      <a:pt x="15" y="42"/>
                    </a:lnTo>
                    <a:lnTo>
                      <a:pt x="41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114" y="2"/>
                    </a:lnTo>
                    <a:lnTo>
                      <a:pt x="149" y="16"/>
                    </a:lnTo>
                    <a:lnTo>
                      <a:pt x="175" y="42"/>
                    </a:lnTo>
                    <a:lnTo>
                      <a:pt x="190" y="76"/>
                    </a:lnTo>
                    <a:lnTo>
                      <a:pt x="190" y="97"/>
                    </a:lnTo>
                    <a:lnTo>
                      <a:pt x="192" y="142"/>
                    </a:lnTo>
                    <a:lnTo>
                      <a:pt x="209" y="441"/>
                    </a:lnTo>
                    <a:lnTo>
                      <a:pt x="239" y="733"/>
                    </a:lnTo>
                    <a:lnTo>
                      <a:pt x="294" y="1086"/>
                    </a:lnTo>
                    <a:lnTo>
                      <a:pt x="352" y="1380"/>
                    </a:lnTo>
                    <a:lnTo>
                      <a:pt x="403" y="1585"/>
                    </a:lnTo>
                    <a:lnTo>
                      <a:pt x="461" y="1794"/>
                    </a:lnTo>
                    <a:lnTo>
                      <a:pt x="532" y="2008"/>
                    </a:lnTo>
                    <a:lnTo>
                      <a:pt x="612" y="2222"/>
                    </a:lnTo>
                    <a:lnTo>
                      <a:pt x="704" y="2434"/>
                    </a:lnTo>
                    <a:lnTo>
                      <a:pt x="754" y="2539"/>
                    </a:lnTo>
                    <a:lnTo>
                      <a:pt x="762" y="2556"/>
                    </a:lnTo>
                    <a:lnTo>
                      <a:pt x="764" y="2593"/>
                    </a:lnTo>
                    <a:lnTo>
                      <a:pt x="752" y="2628"/>
                    </a:lnTo>
                    <a:lnTo>
                      <a:pt x="728" y="2656"/>
                    </a:lnTo>
                    <a:lnTo>
                      <a:pt x="711" y="2666"/>
                    </a:lnTo>
                    <a:lnTo>
                      <a:pt x="691" y="2675"/>
                    </a:lnTo>
                    <a:lnTo>
                      <a:pt x="669" y="267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1" name="Freeform 88">
                <a:extLst>
                  <a:ext uri="{FF2B5EF4-FFF2-40B4-BE49-F238E27FC236}">
                    <a16:creationId xmlns:a16="http://schemas.microsoft.com/office/drawing/2014/main" xmlns="" id="{A2B21BC7-F11C-45B1-B89E-775BE71AC5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5" y="4039"/>
                <a:ext cx="189" cy="127"/>
              </a:xfrm>
              <a:custGeom>
                <a:avLst/>
                <a:gdLst>
                  <a:gd name="T0" fmla="*/ 96 w 566"/>
                  <a:gd name="T1" fmla="*/ 381 h 381"/>
                  <a:gd name="T2" fmla="*/ 83 w 566"/>
                  <a:gd name="T3" fmla="*/ 381 h 381"/>
                  <a:gd name="T4" fmla="*/ 57 w 566"/>
                  <a:gd name="T5" fmla="*/ 374 h 381"/>
                  <a:gd name="T6" fmla="*/ 36 w 566"/>
                  <a:gd name="T7" fmla="*/ 361 h 381"/>
                  <a:gd name="T8" fmla="*/ 17 w 566"/>
                  <a:gd name="T9" fmla="*/ 341 h 381"/>
                  <a:gd name="T10" fmla="*/ 10 w 566"/>
                  <a:gd name="T11" fmla="*/ 330 h 381"/>
                  <a:gd name="T12" fmla="*/ 3 w 566"/>
                  <a:gd name="T13" fmla="*/ 311 h 381"/>
                  <a:gd name="T14" fmla="*/ 0 w 566"/>
                  <a:gd name="T15" fmla="*/ 274 h 381"/>
                  <a:gd name="T16" fmla="*/ 11 w 566"/>
                  <a:gd name="T17" fmla="*/ 239 h 381"/>
                  <a:gd name="T18" fmla="*/ 36 w 566"/>
                  <a:gd name="T19" fmla="*/ 211 h 381"/>
                  <a:gd name="T20" fmla="*/ 52 w 566"/>
                  <a:gd name="T21" fmla="*/ 201 h 381"/>
                  <a:gd name="T22" fmla="*/ 427 w 566"/>
                  <a:gd name="T23" fmla="*/ 10 h 381"/>
                  <a:gd name="T24" fmla="*/ 444 w 566"/>
                  <a:gd name="T25" fmla="*/ 3 h 381"/>
                  <a:gd name="T26" fmla="*/ 482 w 566"/>
                  <a:gd name="T27" fmla="*/ 0 h 381"/>
                  <a:gd name="T28" fmla="*/ 517 w 566"/>
                  <a:gd name="T29" fmla="*/ 11 h 381"/>
                  <a:gd name="T30" fmla="*/ 545 w 566"/>
                  <a:gd name="T31" fmla="*/ 34 h 381"/>
                  <a:gd name="T32" fmla="*/ 555 w 566"/>
                  <a:gd name="T33" fmla="*/ 52 h 381"/>
                  <a:gd name="T34" fmla="*/ 563 w 566"/>
                  <a:gd name="T35" fmla="*/ 69 h 381"/>
                  <a:gd name="T36" fmla="*/ 566 w 566"/>
                  <a:gd name="T37" fmla="*/ 106 h 381"/>
                  <a:gd name="T38" fmla="*/ 555 w 566"/>
                  <a:gd name="T39" fmla="*/ 142 h 381"/>
                  <a:gd name="T40" fmla="*/ 530 w 566"/>
                  <a:gd name="T41" fmla="*/ 169 h 381"/>
                  <a:gd name="T42" fmla="*/ 513 w 566"/>
                  <a:gd name="T43" fmla="*/ 179 h 381"/>
                  <a:gd name="T44" fmla="*/ 139 w 566"/>
                  <a:gd name="T45" fmla="*/ 371 h 381"/>
                  <a:gd name="T46" fmla="*/ 117 w 566"/>
                  <a:gd name="T47" fmla="*/ 380 h 381"/>
                  <a:gd name="T48" fmla="*/ 96 w 566"/>
                  <a:gd name="T49" fmla="*/ 381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6" h="381">
                    <a:moveTo>
                      <a:pt x="96" y="381"/>
                    </a:moveTo>
                    <a:lnTo>
                      <a:pt x="83" y="381"/>
                    </a:lnTo>
                    <a:lnTo>
                      <a:pt x="57" y="374"/>
                    </a:lnTo>
                    <a:lnTo>
                      <a:pt x="36" y="361"/>
                    </a:lnTo>
                    <a:lnTo>
                      <a:pt x="17" y="341"/>
                    </a:lnTo>
                    <a:lnTo>
                      <a:pt x="10" y="330"/>
                    </a:lnTo>
                    <a:lnTo>
                      <a:pt x="3" y="311"/>
                    </a:lnTo>
                    <a:lnTo>
                      <a:pt x="0" y="274"/>
                    </a:lnTo>
                    <a:lnTo>
                      <a:pt x="11" y="239"/>
                    </a:lnTo>
                    <a:lnTo>
                      <a:pt x="36" y="211"/>
                    </a:lnTo>
                    <a:lnTo>
                      <a:pt x="52" y="201"/>
                    </a:lnTo>
                    <a:lnTo>
                      <a:pt x="427" y="10"/>
                    </a:lnTo>
                    <a:lnTo>
                      <a:pt x="444" y="3"/>
                    </a:lnTo>
                    <a:lnTo>
                      <a:pt x="482" y="0"/>
                    </a:lnTo>
                    <a:lnTo>
                      <a:pt x="517" y="11"/>
                    </a:lnTo>
                    <a:lnTo>
                      <a:pt x="545" y="34"/>
                    </a:lnTo>
                    <a:lnTo>
                      <a:pt x="555" y="52"/>
                    </a:lnTo>
                    <a:lnTo>
                      <a:pt x="563" y="69"/>
                    </a:lnTo>
                    <a:lnTo>
                      <a:pt x="566" y="106"/>
                    </a:lnTo>
                    <a:lnTo>
                      <a:pt x="555" y="142"/>
                    </a:lnTo>
                    <a:lnTo>
                      <a:pt x="530" y="169"/>
                    </a:lnTo>
                    <a:lnTo>
                      <a:pt x="513" y="179"/>
                    </a:lnTo>
                    <a:lnTo>
                      <a:pt x="139" y="371"/>
                    </a:lnTo>
                    <a:lnTo>
                      <a:pt x="117" y="380"/>
                    </a:lnTo>
                    <a:lnTo>
                      <a:pt x="96" y="38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Freeform 89">
                <a:extLst>
                  <a:ext uri="{FF2B5EF4-FFF2-40B4-BE49-F238E27FC236}">
                    <a16:creationId xmlns:a16="http://schemas.microsoft.com/office/drawing/2014/main" xmlns="" id="{43344C32-D533-44CF-BE37-5B47B7A874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5" y="3914"/>
                <a:ext cx="189" cy="128"/>
              </a:xfrm>
              <a:custGeom>
                <a:avLst/>
                <a:gdLst>
                  <a:gd name="T0" fmla="*/ 96 w 568"/>
                  <a:gd name="T1" fmla="*/ 385 h 385"/>
                  <a:gd name="T2" fmla="*/ 83 w 568"/>
                  <a:gd name="T3" fmla="*/ 385 h 385"/>
                  <a:gd name="T4" fmla="*/ 59 w 568"/>
                  <a:gd name="T5" fmla="*/ 377 h 385"/>
                  <a:gd name="T6" fmla="*/ 36 w 568"/>
                  <a:gd name="T7" fmla="*/ 364 h 385"/>
                  <a:gd name="T8" fmla="*/ 17 w 568"/>
                  <a:gd name="T9" fmla="*/ 344 h 385"/>
                  <a:gd name="T10" fmla="*/ 12 w 568"/>
                  <a:gd name="T11" fmla="*/ 333 h 385"/>
                  <a:gd name="T12" fmla="*/ 3 w 568"/>
                  <a:gd name="T13" fmla="*/ 314 h 385"/>
                  <a:gd name="T14" fmla="*/ 0 w 568"/>
                  <a:gd name="T15" fmla="*/ 278 h 385"/>
                  <a:gd name="T16" fmla="*/ 12 w 568"/>
                  <a:gd name="T17" fmla="*/ 243 h 385"/>
                  <a:gd name="T18" fmla="*/ 36 w 568"/>
                  <a:gd name="T19" fmla="*/ 214 h 385"/>
                  <a:gd name="T20" fmla="*/ 52 w 568"/>
                  <a:gd name="T21" fmla="*/ 204 h 385"/>
                  <a:gd name="T22" fmla="*/ 429 w 568"/>
                  <a:gd name="T23" fmla="*/ 12 h 385"/>
                  <a:gd name="T24" fmla="*/ 447 w 568"/>
                  <a:gd name="T25" fmla="*/ 3 h 385"/>
                  <a:gd name="T26" fmla="*/ 483 w 568"/>
                  <a:gd name="T27" fmla="*/ 0 h 385"/>
                  <a:gd name="T28" fmla="*/ 519 w 568"/>
                  <a:gd name="T29" fmla="*/ 12 h 385"/>
                  <a:gd name="T30" fmla="*/ 548 w 568"/>
                  <a:gd name="T31" fmla="*/ 36 h 385"/>
                  <a:gd name="T32" fmla="*/ 558 w 568"/>
                  <a:gd name="T33" fmla="*/ 53 h 385"/>
                  <a:gd name="T34" fmla="*/ 565 w 568"/>
                  <a:gd name="T35" fmla="*/ 70 h 385"/>
                  <a:gd name="T36" fmla="*/ 568 w 568"/>
                  <a:gd name="T37" fmla="*/ 108 h 385"/>
                  <a:gd name="T38" fmla="*/ 556 w 568"/>
                  <a:gd name="T39" fmla="*/ 142 h 385"/>
                  <a:gd name="T40" fmla="*/ 533 w 568"/>
                  <a:gd name="T41" fmla="*/ 171 h 385"/>
                  <a:gd name="T42" fmla="*/ 516 w 568"/>
                  <a:gd name="T43" fmla="*/ 181 h 385"/>
                  <a:gd name="T44" fmla="*/ 139 w 568"/>
                  <a:gd name="T45" fmla="*/ 374 h 385"/>
                  <a:gd name="T46" fmla="*/ 118 w 568"/>
                  <a:gd name="T47" fmla="*/ 383 h 385"/>
                  <a:gd name="T48" fmla="*/ 96 w 568"/>
                  <a:gd name="T49" fmla="*/ 385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8" h="385">
                    <a:moveTo>
                      <a:pt x="96" y="385"/>
                    </a:moveTo>
                    <a:lnTo>
                      <a:pt x="83" y="385"/>
                    </a:lnTo>
                    <a:lnTo>
                      <a:pt x="59" y="377"/>
                    </a:lnTo>
                    <a:lnTo>
                      <a:pt x="36" y="364"/>
                    </a:lnTo>
                    <a:lnTo>
                      <a:pt x="17" y="344"/>
                    </a:lnTo>
                    <a:lnTo>
                      <a:pt x="12" y="333"/>
                    </a:lnTo>
                    <a:lnTo>
                      <a:pt x="3" y="314"/>
                    </a:lnTo>
                    <a:lnTo>
                      <a:pt x="0" y="278"/>
                    </a:lnTo>
                    <a:lnTo>
                      <a:pt x="12" y="243"/>
                    </a:lnTo>
                    <a:lnTo>
                      <a:pt x="36" y="214"/>
                    </a:lnTo>
                    <a:lnTo>
                      <a:pt x="52" y="204"/>
                    </a:lnTo>
                    <a:lnTo>
                      <a:pt x="429" y="12"/>
                    </a:lnTo>
                    <a:lnTo>
                      <a:pt x="447" y="3"/>
                    </a:lnTo>
                    <a:lnTo>
                      <a:pt x="483" y="0"/>
                    </a:lnTo>
                    <a:lnTo>
                      <a:pt x="519" y="12"/>
                    </a:lnTo>
                    <a:lnTo>
                      <a:pt x="548" y="36"/>
                    </a:lnTo>
                    <a:lnTo>
                      <a:pt x="558" y="53"/>
                    </a:lnTo>
                    <a:lnTo>
                      <a:pt x="565" y="70"/>
                    </a:lnTo>
                    <a:lnTo>
                      <a:pt x="568" y="108"/>
                    </a:lnTo>
                    <a:lnTo>
                      <a:pt x="556" y="142"/>
                    </a:lnTo>
                    <a:lnTo>
                      <a:pt x="533" y="171"/>
                    </a:lnTo>
                    <a:lnTo>
                      <a:pt x="516" y="181"/>
                    </a:lnTo>
                    <a:lnTo>
                      <a:pt x="139" y="374"/>
                    </a:lnTo>
                    <a:lnTo>
                      <a:pt x="118" y="383"/>
                    </a:lnTo>
                    <a:lnTo>
                      <a:pt x="96" y="38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3" name="Freeform 90">
                <a:extLst>
                  <a:ext uri="{FF2B5EF4-FFF2-40B4-BE49-F238E27FC236}">
                    <a16:creationId xmlns:a16="http://schemas.microsoft.com/office/drawing/2014/main" xmlns="" id="{F75B898C-D310-41AD-BD72-6BB44DFAF9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98" y="3781"/>
                <a:ext cx="199" cy="133"/>
              </a:xfrm>
              <a:custGeom>
                <a:avLst/>
                <a:gdLst>
                  <a:gd name="T0" fmla="*/ 96 w 597"/>
                  <a:gd name="T1" fmla="*/ 398 h 398"/>
                  <a:gd name="T2" fmla="*/ 83 w 597"/>
                  <a:gd name="T3" fmla="*/ 398 h 398"/>
                  <a:gd name="T4" fmla="*/ 59 w 597"/>
                  <a:gd name="T5" fmla="*/ 391 h 398"/>
                  <a:gd name="T6" fmla="*/ 36 w 597"/>
                  <a:gd name="T7" fmla="*/ 378 h 398"/>
                  <a:gd name="T8" fmla="*/ 19 w 597"/>
                  <a:gd name="T9" fmla="*/ 358 h 398"/>
                  <a:gd name="T10" fmla="*/ 12 w 597"/>
                  <a:gd name="T11" fmla="*/ 347 h 398"/>
                  <a:gd name="T12" fmla="*/ 3 w 597"/>
                  <a:gd name="T13" fmla="*/ 329 h 398"/>
                  <a:gd name="T14" fmla="*/ 0 w 597"/>
                  <a:gd name="T15" fmla="*/ 292 h 398"/>
                  <a:gd name="T16" fmla="*/ 12 w 597"/>
                  <a:gd name="T17" fmla="*/ 256 h 398"/>
                  <a:gd name="T18" fmla="*/ 36 w 597"/>
                  <a:gd name="T19" fmla="*/ 228 h 398"/>
                  <a:gd name="T20" fmla="*/ 53 w 597"/>
                  <a:gd name="T21" fmla="*/ 218 h 398"/>
                  <a:gd name="T22" fmla="*/ 457 w 597"/>
                  <a:gd name="T23" fmla="*/ 10 h 398"/>
                  <a:gd name="T24" fmla="*/ 476 w 597"/>
                  <a:gd name="T25" fmla="*/ 2 h 398"/>
                  <a:gd name="T26" fmla="*/ 512 w 597"/>
                  <a:gd name="T27" fmla="*/ 0 h 398"/>
                  <a:gd name="T28" fmla="*/ 548 w 597"/>
                  <a:gd name="T29" fmla="*/ 11 h 398"/>
                  <a:gd name="T30" fmla="*/ 576 w 597"/>
                  <a:gd name="T31" fmla="*/ 34 h 398"/>
                  <a:gd name="T32" fmla="*/ 586 w 597"/>
                  <a:gd name="T33" fmla="*/ 51 h 398"/>
                  <a:gd name="T34" fmla="*/ 594 w 597"/>
                  <a:gd name="T35" fmla="*/ 68 h 398"/>
                  <a:gd name="T36" fmla="*/ 597 w 597"/>
                  <a:gd name="T37" fmla="*/ 106 h 398"/>
                  <a:gd name="T38" fmla="*/ 585 w 597"/>
                  <a:gd name="T39" fmla="*/ 142 h 398"/>
                  <a:gd name="T40" fmla="*/ 562 w 597"/>
                  <a:gd name="T41" fmla="*/ 170 h 398"/>
                  <a:gd name="T42" fmla="*/ 545 w 597"/>
                  <a:gd name="T43" fmla="*/ 180 h 398"/>
                  <a:gd name="T44" fmla="*/ 139 w 597"/>
                  <a:gd name="T45" fmla="*/ 388 h 398"/>
                  <a:gd name="T46" fmla="*/ 119 w 597"/>
                  <a:gd name="T47" fmla="*/ 397 h 398"/>
                  <a:gd name="T48" fmla="*/ 96 w 597"/>
                  <a:gd name="T4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97" h="398">
                    <a:moveTo>
                      <a:pt x="96" y="398"/>
                    </a:moveTo>
                    <a:lnTo>
                      <a:pt x="83" y="398"/>
                    </a:lnTo>
                    <a:lnTo>
                      <a:pt x="59" y="391"/>
                    </a:lnTo>
                    <a:lnTo>
                      <a:pt x="36" y="378"/>
                    </a:lnTo>
                    <a:lnTo>
                      <a:pt x="19" y="358"/>
                    </a:lnTo>
                    <a:lnTo>
                      <a:pt x="12" y="347"/>
                    </a:lnTo>
                    <a:lnTo>
                      <a:pt x="3" y="329"/>
                    </a:lnTo>
                    <a:lnTo>
                      <a:pt x="0" y="292"/>
                    </a:lnTo>
                    <a:lnTo>
                      <a:pt x="12" y="256"/>
                    </a:lnTo>
                    <a:lnTo>
                      <a:pt x="36" y="228"/>
                    </a:lnTo>
                    <a:lnTo>
                      <a:pt x="53" y="218"/>
                    </a:lnTo>
                    <a:lnTo>
                      <a:pt x="457" y="10"/>
                    </a:lnTo>
                    <a:lnTo>
                      <a:pt x="476" y="2"/>
                    </a:lnTo>
                    <a:lnTo>
                      <a:pt x="512" y="0"/>
                    </a:lnTo>
                    <a:lnTo>
                      <a:pt x="548" y="11"/>
                    </a:lnTo>
                    <a:lnTo>
                      <a:pt x="576" y="34"/>
                    </a:lnTo>
                    <a:lnTo>
                      <a:pt x="586" y="51"/>
                    </a:lnTo>
                    <a:lnTo>
                      <a:pt x="594" y="68"/>
                    </a:lnTo>
                    <a:lnTo>
                      <a:pt x="597" y="106"/>
                    </a:lnTo>
                    <a:lnTo>
                      <a:pt x="585" y="142"/>
                    </a:lnTo>
                    <a:lnTo>
                      <a:pt x="562" y="170"/>
                    </a:lnTo>
                    <a:lnTo>
                      <a:pt x="545" y="180"/>
                    </a:lnTo>
                    <a:lnTo>
                      <a:pt x="139" y="388"/>
                    </a:lnTo>
                    <a:lnTo>
                      <a:pt x="119" y="397"/>
                    </a:lnTo>
                    <a:lnTo>
                      <a:pt x="96" y="39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4" name="Freeform 91">
                <a:extLst>
                  <a:ext uri="{FF2B5EF4-FFF2-40B4-BE49-F238E27FC236}">
                    <a16:creationId xmlns:a16="http://schemas.microsoft.com/office/drawing/2014/main" xmlns="" id="{E7662F97-B3E6-41B7-8C63-CC4ACF21E8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7" y="3645"/>
                <a:ext cx="202" cy="134"/>
              </a:xfrm>
              <a:custGeom>
                <a:avLst/>
                <a:gdLst>
                  <a:gd name="T0" fmla="*/ 96 w 607"/>
                  <a:gd name="T1" fmla="*/ 403 h 403"/>
                  <a:gd name="T2" fmla="*/ 84 w 607"/>
                  <a:gd name="T3" fmla="*/ 401 h 403"/>
                  <a:gd name="T4" fmla="*/ 59 w 607"/>
                  <a:gd name="T5" fmla="*/ 396 h 403"/>
                  <a:gd name="T6" fmla="*/ 36 w 607"/>
                  <a:gd name="T7" fmla="*/ 381 h 403"/>
                  <a:gd name="T8" fmla="*/ 18 w 607"/>
                  <a:gd name="T9" fmla="*/ 363 h 403"/>
                  <a:gd name="T10" fmla="*/ 12 w 607"/>
                  <a:gd name="T11" fmla="*/ 350 h 403"/>
                  <a:gd name="T12" fmla="*/ 3 w 607"/>
                  <a:gd name="T13" fmla="*/ 333 h 403"/>
                  <a:gd name="T14" fmla="*/ 0 w 607"/>
                  <a:gd name="T15" fmla="*/ 295 h 403"/>
                  <a:gd name="T16" fmla="*/ 12 w 607"/>
                  <a:gd name="T17" fmla="*/ 261 h 403"/>
                  <a:gd name="T18" fmla="*/ 36 w 607"/>
                  <a:gd name="T19" fmla="*/ 232 h 403"/>
                  <a:gd name="T20" fmla="*/ 53 w 607"/>
                  <a:gd name="T21" fmla="*/ 222 h 403"/>
                  <a:gd name="T22" fmla="*/ 468 w 607"/>
                  <a:gd name="T23" fmla="*/ 10 h 403"/>
                  <a:gd name="T24" fmla="*/ 485 w 607"/>
                  <a:gd name="T25" fmla="*/ 3 h 403"/>
                  <a:gd name="T26" fmla="*/ 522 w 607"/>
                  <a:gd name="T27" fmla="*/ 0 h 403"/>
                  <a:gd name="T28" fmla="*/ 558 w 607"/>
                  <a:gd name="T29" fmla="*/ 11 h 403"/>
                  <a:gd name="T30" fmla="*/ 587 w 607"/>
                  <a:gd name="T31" fmla="*/ 34 h 403"/>
                  <a:gd name="T32" fmla="*/ 597 w 607"/>
                  <a:gd name="T33" fmla="*/ 51 h 403"/>
                  <a:gd name="T34" fmla="*/ 604 w 607"/>
                  <a:gd name="T35" fmla="*/ 69 h 403"/>
                  <a:gd name="T36" fmla="*/ 607 w 607"/>
                  <a:gd name="T37" fmla="*/ 106 h 403"/>
                  <a:gd name="T38" fmla="*/ 595 w 607"/>
                  <a:gd name="T39" fmla="*/ 142 h 403"/>
                  <a:gd name="T40" fmla="*/ 571 w 607"/>
                  <a:gd name="T41" fmla="*/ 170 h 403"/>
                  <a:gd name="T42" fmla="*/ 555 w 607"/>
                  <a:gd name="T43" fmla="*/ 181 h 403"/>
                  <a:gd name="T44" fmla="*/ 139 w 607"/>
                  <a:gd name="T45" fmla="*/ 391 h 403"/>
                  <a:gd name="T46" fmla="*/ 118 w 607"/>
                  <a:gd name="T47" fmla="*/ 401 h 403"/>
                  <a:gd name="T48" fmla="*/ 96 w 607"/>
                  <a:gd name="T4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07" h="403">
                    <a:moveTo>
                      <a:pt x="96" y="403"/>
                    </a:moveTo>
                    <a:lnTo>
                      <a:pt x="84" y="401"/>
                    </a:lnTo>
                    <a:lnTo>
                      <a:pt x="59" y="396"/>
                    </a:lnTo>
                    <a:lnTo>
                      <a:pt x="36" y="381"/>
                    </a:lnTo>
                    <a:lnTo>
                      <a:pt x="18" y="363"/>
                    </a:lnTo>
                    <a:lnTo>
                      <a:pt x="12" y="350"/>
                    </a:lnTo>
                    <a:lnTo>
                      <a:pt x="3" y="333"/>
                    </a:lnTo>
                    <a:lnTo>
                      <a:pt x="0" y="295"/>
                    </a:lnTo>
                    <a:lnTo>
                      <a:pt x="12" y="261"/>
                    </a:lnTo>
                    <a:lnTo>
                      <a:pt x="36" y="232"/>
                    </a:lnTo>
                    <a:lnTo>
                      <a:pt x="53" y="222"/>
                    </a:lnTo>
                    <a:lnTo>
                      <a:pt x="468" y="10"/>
                    </a:lnTo>
                    <a:lnTo>
                      <a:pt x="485" y="3"/>
                    </a:lnTo>
                    <a:lnTo>
                      <a:pt x="522" y="0"/>
                    </a:lnTo>
                    <a:lnTo>
                      <a:pt x="558" y="11"/>
                    </a:lnTo>
                    <a:lnTo>
                      <a:pt x="587" y="34"/>
                    </a:lnTo>
                    <a:lnTo>
                      <a:pt x="597" y="51"/>
                    </a:lnTo>
                    <a:lnTo>
                      <a:pt x="604" y="69"/>
                    </a:lnTo>
                    <a:lnTo>
                      <a:pt x="607" y="106"/>
                    </a:lnTo>
                    <a:lnTo>
                      <a:pt x="595" y="142"/>
                    </a:lnTo>
                    <a:lnTo>
                      <a:pt x="571" y="170"/>
                    </a:lnTo>
                    <a:lnTo>
                      <a:pt x="555" y="181"/>
                    </a:lnTo>
                    <a:lnTo>
                      <a:pt x="139" y="391"/>
                    </a:lnTo>
                    <a:lnTo>
                      <a:pt x="118" y="401"/>
                    </a:lnTo>
                    <a:lnTo>
                      <a:pt x="96" y="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5" name="Freeform 92">
                <a:extLst>
                  <a:ext uri="{FF2B5EF4-FFF2-40B4-BE49-F238E27FC236}">
                    <a16:creationId xmlns:a16="http://schemas.microsoft.com/office/drawing/2014/main" xmlns="" id="{3AD5BFED-205C-47DD-8E1C-C4CEF04A3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09" y="3502"/>
                <a:ext cx="209" cy="139"/>
              </a:xfrm>
              <a:custGeom>
                <a:avLst/>
                <a:gdLst>
                  <a:gd name="T0" fmla="*/ 94 w 628"/>
                  <a:gd name="T1" fmla="*/ 417 h 417"/>
                  <a:gd name="T2" fmla="*/ 81 w 628"/>
                  <a:gd name="T3" fmla="*/ 416 h 417"/>
                  <a:gd name="T4" fmla="*/ 57 w 628"/>
                  <a:gd name="T5" fmla="*/ 409 h 417"/>
                  <a:gd name="T6" fmla="*/ 36 w 628"/>
                  <a:gd name="T7" fmla="*/ 396 h 417"/>
                  <a:gd name="T8" fmla="*/ 17 w 628"/>
                  <a:gd name="T9" fmla="*/ 377 h 417"/>
                  <a:gd name="T10" fmla="*/ 10 w 628"/>
                  <a:gd name="T11" fmla="*/ 364 h 417"/>
                  <a:gd name="T12" fmla="*/ 3 w 628"/>
                  <a:gd name="T13" fmla="*/ 347 h 417"/>
                  <a:gd name="T14" fmla="*/ 0 w 628"/>
                  <a:gd name="T15" fmla="*/ 310 h 417"/>
                  <a:gd name="T16" fmla="*/ 11 w 628"/>
                  <a:gd name="T17" fmla="*/ 275 h 417"/>
                  <a:gd name="T18" fmla="*/ 34 w 628"/>
                  <a:gd name="T19" fmla="*/ 247 h 417"/>
                  <a:gd name="T20" fmla="*/ 51 w 628"/>
                  <a:gd name="T21" fmla="*/ 237 h 417"/>
                  <a:gd name="T22" fmla="*/ 489 w 628"/>
                  <a:gd name="T23" fmla="*/ 10 h 417"/>
                  <a:gd name="T24" fmla="*/ 507 w 628"/>
                  <a:gd name="T25" fmla="*/ 3 h 417"/>
                  <a:gd name="T26" fmla="*/ 543 w 628"/>
                  <a:gd name="T27" fmla="*/ 0 h 417"/>
                  <a:gd name="T28" fmla="*/ 579 w 628"/>
                  <a:gd name="T29" fmla="*/ 12 h 417"/>
                  <a:gd name="T30" fmla="*/ 608 w 628"/>
                  <a:gd name="T31" fmla="*/ 34 h 417"/>
                  <a:gd name="T32" fmla="*/ 618 w 628"/>
                  <a:gd name="T33" fmla="*/ 52 h 417"/>
                  <a:gd name="T34" fmla="*/ 625 w 628"/>
                  <a:gd name="T35" fmla="*/ 70 h 417"/>
                  <a:gd name="T36" fmla="*/ 628 w 628"/>
                  <a:gd name="T37" fmla="*/ 108 h 417"/>
                  <a:gd name="T38" fmla="*/ 616 w 628"/>
                  <a:gd name="T39" fmla="*/ 142 h 417"/>
                  <a:gd name="T40" fmla="*/ 593 w 628"/>
                  <a:gd name="T41" fmla="*/ 171 h 417"/>
                  <a:gd name="T42" fmla="*/ 576 w 628"/>
                  <a:gd name="T43" fmla="*/ 181 h 417"/>
                  <a:gd name="T44" fmla="*/ 139 w 628"/>
                  <a:gd name="T45" fmla="*/ 406 h 417"/>
                  <a:gd name="T46" fmla="*/ 117 w 628"/>
                  <a:gd name="T47" fmla="*/ 414 h 417"/>
                  <a:gd name="T48" fmla="*/ 94 w 628"/>
                  <a:gd name="T49" fmla="*/ 417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28" h="417">
                    <a:moveTo>
                      <a:pt x="94" y="417"/>
                    </a:moveTo>
                    <a:lnTo>
                      <a:pt x="81" y="416"/>
                    </a:lnTo>
                    <a:lnTo>
                      <a:pt x="57" y="409"/>
                    </a:lnTo>
                    <a:lnTo>
                      <a:pt x="36" y="396"/>
                    </a:lnTo>
                    <a:lnTo>
                      <a:pt x="17" y="377"/>
                    </a:lnTo>
                    <a:lnTo>
                      <a:pt x="10" y="364"/>
                    </a:lnTo>
                    <a:lnTo>
                      <a:pt x="3" y="347"/>
                    </a:lnTo>
                    <a:lnTo>
                      <a:pt x="0" y="310"/>
                    </a:lnTo>
                    <a:lnTo>
                      <a:pt x="11" y="275"/>
                    </a:lnTo>
                    <a:lnTo>
                      <a:pt x="34" y="247"/>
                    </a:lnTo>
                    <a:lnTo>
                      <a:pt x="51" y="237"/>
                    </a:lnTo>
                    <a:lnTo>
                      <a:pt x="489" y="10"/>
                    </a:lnTo>
                    <a:lnTo>
                      <a:pt x="507" y="3"/>
                    </a:lnTo>
                    <a:lnTo>
                      <a:pt x="543" y="0"/>
                    </a:lnTo>
                    <a:lnTo>
                      <a:pt x="579" y="12"/>
                    </a:lnTo>
                    <a:lnTo>
                      <a:pt x="608" y="34"/>
                    </a:lnTo>
                    <a:lnTo>
                      <a:pt x="618" y="52"/>
                    </a:lnTo>
                    <a:lnTo>
                      <a:pt x="625" y="70"/>
                    </a:lnTo>
                    <a:lnTo>
                      <a:pt x="628" y="108"/>
                    </a:lnTo>
                    <a:lnTo>
                      <a:pt x="616" y="142"/>
                    </a:lnTo>
                    <a:lnTo>
                      <a:pt x="593" y="171"/>
                    </a:lnTo>
                    <a:lnTo>
                      <a:pt x="576" y="181"/>
                    </a:lnTo>
                    <a:lnTo>
                      <a:pt x="139" y="406"/>
                    </a:lnTo>
                    <a:lnTo>
                      <a:pt x="117" y="414"/>
                    </a:lnTo>
                    <a:lnTo>
                      <a:pt x="94" y="417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3" name="Freeform 100">
                <a:extLst>
                  <a:ext uri="{FF2B5EF4-FFF2-40B4-BE49-F238E27FC236}">
                    <a16:creationId xmlns:a16="http://schemas.microsoft.com/office/drawing/2014/main" xmlns="" id="{98C7457D-FD82-40A0-961B-8BCD5A04E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5" y="3112"/>
                <a:ext cx="106" cy="121"/>
              </a:xfrm>
              <a:custGeom>
                <a:avLst/>
                <a:gdLst>
                  <a:gd name="T0" fmla="*/ 96 w 318"/>
                  <a:gd name="T1" fmla="*/ 364 h 364"/>
                  <a:gd name="T2" fmla="*/ 80 w 318"/>
                  <a:gd name="T3" fmla="*/ 363 h 364"/>
                  <a:gd name="T4" fmla="*/ 52 w 318"/>
                  <a:gd name="T5" fmla="*/ 354 h 364"/>
                  <a:gd name="T6" fmla="*/ 39 w 318"/>
                  <a:gd name="T7" fmla="*/ 345 h 364"/>
                  <a:gd name="T8" fmla="*/ 24 w 318"/>
                  <a:gd name="T9" fmla="*/ 333 h 364"/>
                  <a:gd name="T10" fmla="*/ 4 w 318"/>
                  <a:gd name="T11" fmla="*/ 301 h 364"/>
                  <a:gd name="T12" fmla="*/ 0 w 318"/>
                  <a:gd name="T13" fmla="*/ 264 h 364"/>
                  <a:gd name="T14" fmla="*/ 9 w 318"/>
                  <a:gd name="T15" fmla="*/ 228 h 364"/>
                  <a:gd name="T16" fmla="*/ 19 w 318"/>
                  <a:gd name="T17" fmla="*/ 212 h 364"/>
                  <a:gd name="T18" fmla="*/ 145 w 318"/>
                  <a:gd name="T19" fmla="*/ 40 h 364"/>
                  <a:gd name="T20" fmla="*/ 158 w 318"/>
                  <a:gd name="T21" fmla="*/ 24 h 364"/>
                  <a:gd name="T22" fmla="*/ 189 w 318"/>
                  <a:gd name="T23" fmla="*/ 6 h 364"/>
                  <a:gd name="T24" fmla="*/ 225 w 318"/>
                  <a:gd name="T25" fmla="*/ 0 h 364"/>
                  <a:gd name="T26" fmla="*/ 262 w 318"/>
                  <a:gd name="T27" fmla="*/ 8 h 364"/>
                  <a:gd name="T28" fmla="*/ 278 w 318"/>
                  <a:gd name="T29" fmla="*/ 19 h 364"/>
                  <a:gd name="T30" fmla="*/ 293 w 318"/>
                  <a:gd name="T31" fmla="*/ 31 h 364"/>
                  <a:gd name="T32" fmla="*/ 313 w 318"/>
                  <a:gd name="T33" fmla="*/ 63 h 364"/>
                  <a:gd name="T34" fmla="*/ 318 w 318"/>
                  <a:gd name="T35" fmla="*/ 100 h 364"/>
                  <a:gd name="T36" fmla="*/ 310 w 318"/>
                  <a:gd name="T37" fmla="*/ 136 h 364"/>
                  <a:gd name="T38" fmla="*/ 298 w 318"/>
                  <a:gd name="T39" fmla="*/ 152 h 364"/>
                  <a:gd name="T40" fmla="*/ 172 w 318"/>
                  <a:gd name="T41" fmla="*/ 324 h 364"/>
                  <a:gd name="T42" fmla="*/ 158 w 318"/>
                  <a:gd name="T43" fmla="*/ 343 h 364"/>
                  <a:gd name="T44" fmla="*/ 118 w 318"/>
                  <a:gd name="T45" fmla="*/ 361 h 364"/>
                  <a:gd name="T46" fmla="*/ 96 w 318"/>
                  <a:gd name="T47" fmla="*/ 36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8" h="364">
                    <a:moveTo>
                      <a:pt x="96" y="364"/>
                    </a:moveTo>
                    <a:lnTo>
                      <a:pt x="80" y="363"/>
                    </a:lnTo>
                    <a:lnTo>
                      <a:pt x="52" y="354"/>
                    </a:lnTo>
                    <a:lnTo>
                      <a:pt x="39" y="345"/>
                    </a:lnTo>
                    <a:lnTo>
                      <a:pt x="24" y="333"/>
                    </a:lnTo>
                    <a:lnTo>
                      <a:pt x="4" y="301"/>
                    </a:lnTo>
                    <a:lnTo>
                      <a:pt x="0" y="264"/>
                    </a:lnTo>
                    <a:lnTo>
                      <a:pt x="9" y="228"/>
                    </a:lnTo>
                    <a:lnTo>
                      <a:pt x="19" y="212"/>
                    </a:lnTo>
                    <a:lnTo>
                      <a:pt x="145" y="40"/>
                    </a:lnTo>
                    <a:lnTo>
                      <a:pt x="158" y="24"/>
                    </a:lnTo>
                    <a:lnTo>
                      <a:pt x="189" y="6"/>
                    </a:lnTo>
                    <a:lnTo>
                      <a:pt x="225" y="0"/>
                    </a:lnTo>
                    <a:lnTo>
                      <a:pt x="262" y="8"/>
                    </a:lnTo>
                    <a:lnTo>
                      <a:pt x="278" y="19"/>
                    </a:lnTo>
                    <a:lnTo>
                      <a:pt x="293" y="31"/>
                    </a:lnTo>
                    <a:lnTo>
                      <a:pt x="313" y="63"/>
                    </a:lnTo>
                    <a:lnTo>
                      <a:pt x="318" y="100"/>
                    </a:lnTo>
                    <a:lnTo>
                      <a:pt x="310" y="136"/>
                    </a:lnTo>
                    <a:lnTo>
                      <a:pt x="298" y="152"/>
                    </a:lnTo>
                    <a:lnTo>
                      <a:pt x="172" y="324"/>
                    </a:lnTo>
                    <a:lnTo>
                      <a:pt x="158" y="343"/>
                    </a:lnTo>
                    <a:lnTo>
                      <a:pt x="118" y="361"/>
                    </a:lnTo>
                    <a:lnTo>
                      <a:pt x="96" y="36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4" name="Freeform 101">
                <a:extLst>
                  <a:ext uri="{FF2B5EF4-FFF2-40B4-BE49-F238E27FC236}">
                    <a16:creationId xmlns:a16="http://schemas.microsoft.com/office/drawing/2014/main" xmlns="" id="{E4854FCF-6021-421E-A3AE-BAACE32F7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1" y="2597"/>
                <a:ext cx="296" cy="381"/>
              </a:xfrm>
              <a:custGeom>
                <a:avLst/>
                <a:gdLst>
                  <a:gd name="T0" fmla="*/ 96 w 887"/>
                  <a:gd name="T1" fmla="*/ 1144 h 1144"/>
                  <a:gd name="T2" fmla="*/ 82 w 887"/>
                  <a:gd name="T3" fmla="*/ 1144 h 1144"/>
                  <a:gd name="T4" fmla="*/ 53 w 887"/>
                  <a:gd name="T5" fmla="*/ 1136 h 1144"/>
                  <a:gd name="T6" fmla="*/ 40 w 887"/>
                  <a:gd name="T7" fmla="*/ 1127 h 1144"/>
                  <a:gd name="T8" fmla="*/ 26 w 887"/>
                  <a:gd name="T9" fmla="*/ 1114 h 1144"/>
                  <a:gd name="T10" fmla="*/ 6 w 887"/>
                  <a:gd name="T11" fmla="*/ 1083 h 1144"/>
                  <a:gd name="T12" fmla="*/ 0 w 887"/>
                  <a:gd name="T13" fmla="*/ 1045 h 1144"/>
                  <a:gd name="T14" fmla="*/ 9 w 887"/>
                  <a:gd name="T15" fmla="*/ 1010 h 1144"/>
                  <a:gd name="T16" fmla="*/ 20 w 887"/>
                  <a:gd name="T17" fmla="*/ 994 h 1144"/>
                  <a:gd name="T18" fmla="*/ 715 w 887"/>
                  <a:gd name="T19" fmla="*/ 39 h 1144"/>
                  <a:gd name="T20" fmla="*/ 727 w 887"/>
                  <a:gd name="T21" fmla="*/ 24 h 1144"/>
                  <a:gd name="T22" fmla="*/ 760 w 887"/>
                  <a:gd name="T23" fmla="*/ 6 h 1144"/>
                  <a:gd name="T24" fmla="*/ 796 w 887"/>
                  <a:gd name="T25" fmla="*/ 0 h 1144"/>
                  <a:gd name="T26" fmla="*/ 831 w 887"/>
                  <a:gd name="T27" fmla="*/ 9 h 1144"/>
                  <a:gd name="T28" fmla="*/ 849 w 887"/>
                  <a:gd name="T29" fmla="*/ 19 h 1144"/>
                  <a:gd name="T30" fmla="*/ 863 w 887"/>
                  <a:gd name="T31" fmla="*/ 32 h 1144"/>
                  <a:gd name="T32" fmla="*/ 882 w 887"/>
                  <a:gd name="T33" fmla="*/ 63 h 1144"/>
                  <a:gd name="T34" fmla="*/ 887 w 887"/>
                  <a:gd name="T35" fmla="*/ 99 h 1144"/>
                  <a:gd name="T36" fmla="*/ 880 w 887"/>
                  <a:gd name="T37" fmla="*/ 135 h 1144"/>
                  <a:gd name="T38" fmla="*/ 869 w 887"/>
                  <a:gd name="T39" fmla="*/ 152 h 1144"/>
                  <a:gd name="T40" fmla="*/ 173 w 887"/>
                  <a:gd name="T41" fmla="*/ 1106 h 1144"/>
                  <a:gd name="T42" fmla="*/ 158 w 887"/>
                  <a:gd name="T43" fmla="*/ 1123 h 1144"/>
                  <a:gd name="T44" fmla="*/ 119 w 887"/>
                  <a:gd name="T45" fmla="*/ 1143 h 1144"/>
                  <a:gd name="T46" fmla="*/ 96 w 887"/>
                  <a:gd name="T47" fmla="*/ 1144 h 1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87" h="1144">
                    <a:moveTo>
                      <a:pt x="96" y="1144"/>
                    </a:moveTo>
                    <a:lnTo>
                      <a:pt x="82" y="1144"/>
                    </a:lnTo>
                    <a:lnTo>
                      <a:pt x="53" y="1136"/>
                    </a:lnTo>
                    <a:lnTo>
                      <a:pt x="40" y="1127"/>
                    </a:lnTo>
                    <a:lnTo>
                      <a:pt x="26" y="1114"/>
                    </a:lnTo>
                    <a:lnTo>
                      <a:pt x="6" y="1083"/>
                    </a:lnTo>
                    <a:lnTo>
                      <a:pt x="0" y="1045"/>
                    </a:lnTo>
                    <a:lnTo>
                      <a:pt x="9" y="1010"/>
                    </a:lnTo>
                    <a:lnTo>
                      <a:pt x="20" y="994"/>
                    </a:lnTo>
                    <a:lnTo>
                      <a:pt x="715" y="39"/>
                    </a:lnTo>
                    <a:lnTo>
                      <a:pt x="727" y="24"/>
                    </a:lnTo>
                    <a:lnTo>
                      <a:pt x="760" y="6"/>
                    </a:lnTo>
                    <a:lnTo>
                      <a:pt x="796" y="0"/>
                    </a:lnTo>
                    <a:lnTo>
                      <a:pt x="831" y="9"/>
                    </a:lnTo>
                    <a:lnTo>
                      <a:pt x="849" y="19"/>
                    </a:lnTo>
                    <a:lnTo>
                      <a:pt x="863" y="32"/>
                    </a:lnTo>
                    <a:lnTo>
                      <a:pt x="882" y="63"/>
                    </a:lnTo>
                    <a:lnTo>
                      <a:pt x="887" y="99"/>
                    </a:lnTo>
                    <a:lnTo>
                      <a:pt x="880" y="135"/>
                    </a:lnTo>
                    <a:lnTo>
                      <a:pt x="869" y="152"/>
                    </a:lnTo>
                    <a:lnTo>
                      <a:pt x="173" y="1106"/>
                    </a:lnTo>
                    <a:lnTo>
                      <a:pt x="158" y="1123"/>
                    </a:lnTo>
                    <a:lnTo>
                      <a:pt x="119" y="1143"/>
                    </a:lnTo>
                    <a:lnTo>
                      <a:pt x="96" y="114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5" name="Freeform 102">
                <a:extLst>
                  <a:ext uri="{FF2B5EF4-FFF2-40B4-BE49-F238E27FC236}">
                    <a16:creationId xmlns:a16="http://schemas.microsoft.com/office/drawing/2014/main" xmlns="" id="{6FED84F5-D6C1-43F9-BA94-58145493F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04" y="1513"/>
                <a:ext cx="809" cy="1083"/>
              </a:xfrm>
              <a:custGeom>
                <a:avLst/>
                <a:gdLst>
                  <a:gd name="T0" fmla="*/ 96 w 2426"/>
                  <a:gd name="T1" fmla="*/ 3250 h 3250"/>
                  <a:gd name="T2" fmla="*/ 82 w 2426"/>
                  <a:gd name="T3" fmla="*/ 3248 h 3250"/>
                  <a:gd name="T4" fmla="*/ 53 w 2426"/>
                  <a:gd name="T5" fmla="*/ 3240 h 3250"/>
                  <a:gd name="T6" fmla="*/ 41 w 2426"/>
                  <a:gd name="T7" fmla="*/ 3231 h 3250"/>
                  <a:gd name="T8" fmla="*/ 25 w 2426"/>
                  <a:gd name="T9" fmla="*/ 3218 h 3250"/>
                  <a:gd name="T10" fmla="*/ 6 w 2426"/>
                  <a:gd name="T11" fmla="*/ 3186 h 3250"/>
                  <a:gd name="T12" fmla="*/ 0 w 2426"/>
                  <a:gd name="T13" fmla="*/ 3151 h 3250"/>
                  <a:gd name="T14" fmla="*/ 9 w 2426"/>
                  <a:gd name="T15" fmla="*/ 3113 h 3250"/>
                  <a:gd name="T16" fmla="*/ 19 w 2426"/>
                  <a:gd name="T17" fmla="*/ 3098 h 3250"/>
                  <a:gd name="T18" fmla="*/ 2252 w 2426"/>
                  <a:gd name="T19" fmla="*/ 39 h 3250"/>
                  <a:gd name="T20" fmla="*/ 2265 w 2426"/>
                  <a:gd name="T21" fmla="*/ 24 h 3250"/>
                  <a:gd name="T22" fmla="*/ 2297 w 2426"/>
                  <a:gd name="T23" fmla="*/ 6 h 3250"/>
                  <a:gd name="T24" fmla="*/ 2334 w 2426"/>
                  <a:gd name="T25" fmla="*/ 0 h 3250"/>
                  <a:gd name="T26" fmla="*/ 2370 w 2426"/>
                  <a:gd name="T27" fmla="*/ 9 h 3250"/>
                  <a:gd name="T28" fmla="*/ 2386 w 2426"/>
                  <a:gd name="T29" fmla="*/ 19 h 3250"/>
                  <a:gd name="T30" fmla="*/ 2402 w 2426"/>
                  <a:gd name="T31" fmla="*/ 32 h 3250"/>
                  <a:gd name="T32" fmla="*/ 2420 w 2426"/>
                  <a:gd name="T33" fmla="*/ 63 h 3250"/>
                  <a:gd name="T34" fmla="*/ 2426 w 2426"/>
                  <a:gd name="T35" fmla="*/ 99 h 3250"/>
                  <a:gd name="T36" fmla="*/ 2417 w 2426"/>
                  <a:gd name="T37" fmla="*/ 135 h 3250"/>
                  <a:gd name="T38" fmla="*/ 2407 w 2426"/>
                  <a:gd name="T39" fmla="*/ 152 h 3250"/>
                  <a:gd name="T40" fmla="*/ 174 w 2426"/>
                  <a:gd name="T41" fmla="*/ 3209 h 3250"/>
                  <a:gd name="T42" fmla="*/ 158 w 2426"/>
                  <a:gd name="T43" fmla="*/ 3228 h 3250"/>
                  <a:gd name="T44" fmla="*/ 118 w 2426"/>
                  <a:gd name="T45" fmla="*/ 3248 h 3250"/>
                  <a:gd name="T46" fmla="*/ 96 w 2426"/>
                  <a:gd name="T47" fmla="*/ 3250 h 3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26" h="3250">
                    <a:moveTo>
                      <a:pt x="96" y="3250"/>
                    </a:moveTo>
                    <a:lnTo>
                      <a:pt x="82" y="3248"/>
                    </a:lnTo>
                    <a:lnTo>
                      <a:pt x="53" y="3240"/>
                    </a:lnTo>
                    <a:lnTo>
                      <a:pt x="41" y="3231"/>
                    </a:lnTo>
                    <a:lnTo>
                      <a:pt x="25" y="3218"/>
                    </a:lnTo>
                    <a:lnTo>
                      <a:pt x="6" y="3186"/>
                    </a:lnTo>
                    <a:lnTo>
                      <a:pt x="0" y="3151"/>
                    </a:lnTo>
                    <a:lnTo>
                      <a:pt x="9" y="3113"/>
                    </a:lnTo>
                    <a:lnTo>
                      <a:pt x="19" y="3098"/>
                    </a:lnTo>
                    <a:lnTo>
                      <a:pt x="2252" y="39"/>
                    </a:lnTo>
                    <a:lnTo>
                      <a:pt x="2265" y="24"/>
                    </a:lnTo>
                    <a:lnTo>
                      <a:pt x="2297" y="6"/>
                    </a:lnTo>
                    <a:lnTo>
                      <a:pt x="2334" y="0"/>
                    </a:lnTo>
                    <a:lnTo>
                      <a:pt x="2370" y="9"/>
                    </a:lnTo>
                    <a:lnTo>
                      <a:pt x="2386" y="19"/>
                    </a:lnTo>
                    <a:lnTo>
                      <a:pt x="2402" y="32"/>
                    </a:lnTo>
                    <a:lnTo>
                      <a:pt x="2420" y="63"/>
                    </a:lnTo>
                    <a:lnTo>
                      <a:pt x="2426" y="99"/>
                    </a:lnTo>
                    <a:lnTo>
                      <a:pt x="2417" y="135"/>
                    </a:lnTo>
                    <a:lnTo>
                      <a:pt x="2407" y="152"/>
                    </a:lnTo>
                    <a:lnTo>
                      <a:pt x="174" y="3209"/>
                    </a:lnTo>
                    <a:lnTo>
                      <a:pt x="158" y="3228"/>
                    </a:lnTo>
                    <a:lnTo>
                      <a:pt x="118" y="3248"/>
                    </a:lnTo>
                    <a:lnTo>
                      <a:pt x="96" y="325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6" name="Freeform 103">
                <a:extLst>
                  <a:ext uri="{FF2B5EF4-FFF2-40B4-BE49-F238E27FC236}">
                    <a16:creationId xmlns:a16="http://schemas.microsoft.com/office/drawing/2014/main" xmlns="" id="{B032F773-A8EA-43F1-A7A0-0310DD09A2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" y="2150"/>
                <a:ext cx="808" cy="1083"/>
              </a:xfrm>
              <a:custGeom>
                <a:avLst/>
                <a:gdLst>
                  <a:gd name="T0" fmla="*/ 96 w 2426"/>
                  <a:gd name="T1" fmla="*/ 3251 h 3251"/>
                  <a:gd name="T2" fmla="*/ 82 w 2426"/>
                  <a:gd name="T3" fmla="*/ 3250 h 3251"/>
                  <a:gd name="T4" fmla="*/ 53 w 2426"/>
                  <a:gd name="T5" fmla="*/ 3241 h 3251"/>
                  <a:gd name="T6" fmla="*/ 41 w 2426"/>
                  <a:gd name="T7" fmla="*/ 3232 h 3251"/>
                  <a:gd name="T8" fmla="*/ 25 w 2426"/>
                  <a:gd name="T9" fmla="*/ 3220 h 3251"/>
                  <a:gd name="T10" fmla="*/ 6 w 2426"/>
                  <a:gd name="T11" fmla="*/ 3188 h 3251"/>
                  <a:gd name="T12" fmla="*/ 0 w 2426"/>
                  <a:gd name="T13" fmla="*/ 3151 h 3251"/>
                  <a:gd name="T14" fmla="*/ 9 w 2426"/>
                  <a:gd name="T15" fmla="*/ 3115 h 3251"/>
                  <a:gd name="T16" fmla="*/ 19 w 2426"/>
                  <a:gd name="T17" fmla="*/ 3099 h 3251"/>
                  <a:gd name="T18" fmla="*/ 2252 w 2426"/>
                  <a:gd name="T19" fmla="*/ 40 h 3251"/>
                  <a:gd name="T20" fmla="*/ 2265 w 2426"/>
                  <a:gd name="T21" fmla="*/ 26 h 3251"/>
                  <a:gd name="T22" fmla="*/ 2298 w 2426"/>
                  <a:gd name="T23" fmla="*/ 6 h 3251"/>
                  <a:gd name="T24" fmla="*/ 2334 w 2426"/>
                  <a:gd name="T25" fmla="*/ 0 h 3251"/>
                  <a:gd name="T26" fmla="*/ 2370 w 2426"/>
                  <a:gd name="T27" fmla="*/ 9 h 3251"/>
                  <a:gd name="T28" fmla="*/ 2386 w 2426"/>
                  <a:gd name="T29" fmla="*/ 20 h 3251"/>
                  <a:gd name="T30" fmla="*/ 2402 w 2426"/>
                  <a:gd name="T31" fmla="*/ 32 h 3251"/>
                  <a:gd name="T32" fmla="*/ 2420 w 2426"/>
                  <a:gd name="T33" fmla="*/ 65 h 3251"/>
                  <a:gd name="T34" fmla="*/ 2426 w 2426"/>
                  <a:gd name="T35" fmla="*/ 101 h 3251"/>
                  <a:gd name="T36" fmla="*/ 2417 w 2426"/>
                  <a:gd name="T37" fmla="*/ 136 h 3251"/>
                  <a:gd name="T38" fmla="*/ 2407 w 2426"/>
                  <a:gd name="T39" fmla="*/ 154 h 3251"/>
                  <a:gd name="T40" fmla="*/ 174 w 2426"/>
                  <a:gd name="T41" fmla="*/ 3211 h 3251"/>
                  <a:gd name="T42" fmla="*/ 158 w 2426"/>
                  <a:gd name="T43" fmla="*/ 3230 h 3251"/>
                  <a:gd name="T44" fmla="*/ 118 w 2426"/>
                  <a:gd name="T45" fmla="*/ 3248 h 3251"/>
                  <a:gd name="T46" fmla="*/ 96 w 2426"/>
                  <a:gd name="T47" fmla="*/ 3251 h 3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26" h="3251">
                    <a:moveTo>
                      <a:pt x="96" y="3251"/>
                    </a:moveTo>
                    <a:lnTo>
                      <a:pt x="82" y="3250"/>
                    </a:lnTo>
                    <a:lnTo>
                      <a:pt x="53" y="3241"/>
                    </a:lnTo>
                    <a:lnTo>
                      <a:pt x="41" y="3232"/>
                    </a:lnTo>
                    <a:lnTo>
                      <a:pt x="25" y="3220"/>
                    </a:lnTo>
                    <a:lnTo>
                      <a:pt x="6" y="3188"/>
                    </a:lnTo>
                    <a:lnTo>
                      <a:pt x="0" y="3151"/>
                    </a:lnTo>
                    <a:lnTo>
                      <a:pt x="9" y="3115"/>
                    </a:lnTo>
                    <a:lnTo>
                      <a:pt x="19" y="3099"/>
                    </a:lnTo>
                    <a:lnTo>
                      <a:pt x="2252" y="40"/>
                    </a:lnTo>
                    <a:lnTo>
                      <a:pt x="2265" y="26"/>
                    </a:lnTo>
                    <a:lnTo>
                      <a:pt x="2298" y="6"/>
                    </a:lnTo>
                    <a:lnTo>
                      <a:pt x="2334" y="0"/>
                    </a:lnTo>
                    <a:lnTo>
                      <a:pt x="2370" y="9"/>
                    </a:lnTo>
                    <a:lnTo>
                      <a:pt x="2386" y="20"/>
                    </a:lnTo>
                    <a:lnTo>
                      <a:pt x="2402" y="32"/>
                    </a:lnTo>
                    <a:lnTo>
                      <a:pt x="2420" y="65"/>
                    </a:lnTo>
                    <a:lnTo>
                      <a:pt x="2426" y="101"/>
                    </a:lnTo>
                    <a:lnTo>
                      <a:pt x="2417" y="136"/>
                    </a:lnTo>
                    <a:lnTo>
                      <a:pt x="2407" y="154"/>
                    </a:lnTo>
                    <a:lnTo>
                      <a:pt x="174" y="3211"/>
                    </a:lnTo>
                    <a:lnTo>
                      <a:pt x="158" y="3230"/>
                    </a:lnTo>
                    <a:lnTo>
                      <a:pt x="118" y="3248"/>
                    </a:lnTo>
                    <a:lnTo>
                      <a:pt x="96" y="325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" name="Freeform 104">
                <a:extLst>
                  <a:ext uri="{FF2B5EF4-FFF2-40B4-BE49-F238E27FC236}">
                    <a16:creationId xmlns:a16="http://schemas.microsoft.com/office/drawing/2014/main" xmlns="" id="{DE3C4E30-35B5-4402-96E7-549F4B897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04" y="2532"/>
                <a:ext cx="1010" cy="701"/>
              </a:xfrm>
              <a:custGeom>
                <a:avLst/>
                <a:gdLst>
                  <a:gd name="T0" fmla="*/ 2933 w 3029"/>
                  <a:gd name="T1" fmla="*/ 2104 h 2104"/>
                  <a:gd name="T2" fmla="*/ 2919 w 3029"/>
                  <a:gd name="T3" fmla="*/ 2103 h 2104"/>
                  <a:gd name="T4" fmla="*/ 2893 w 3029"/>
                  <a:gd name="T5" fmla="*/ 2096 h 2104"/>
                  <a:gd name="T6" fmla="*/ 2880 w 3029"/>
                  <a:gd name="T7" fmla="*/ 2087 h 2104"/>
                  <a:gd name="T8" fmla="*/ 42 w 3029"/>
                  <a:gd name="T9" fmla="*/ 175 h 2104"/>
                  <a:gd name="T10" fmla="*/ 28 w 3029"/>
                  <a:gd name="T11" fmla="*/ 164 h 2104"/>
                  <a:gd name="T12" fmla="*/ 8 w 3029"/>
                  <a:gd name="T13" fmla="*/ 132 h 2104"/>
                  <a:gd name="T14" fmla="*/ 0 w 3029"/>
                  <a:gd name="T15" fmla="*/ 96 h 2104"/>
                  <a:gd name="T16" fmla="*/ 8 w 3029"/>
                  <a:gd name="T17" fmla="*/ 61 h 2104"/>
                  <a:gd name="T18" fmla="*/ 18 w 3029"/>
                  <a:gd name="T19" fmla="*/ 43 h 2104"/>
                  <a:gd name="T20" fmla="*/ 29 w 3029"/>
                  <a:gd name="T21" fmla="*/ 28 h 2104"/>
                  <a:gd name="T22" fmla="*/ 61 w 3029"/>
                  <a:gd name="T23" fmla="*/ 8 h 2104"/>
                  <a:gd name="T24" fmla="*/ 96 w 3029"/>
                  <a:gd name="T25" fmla="*/ 0 h 2104"/>
                  <a:gd name="T26" fmla="*/ 132 w 3029"/>
                  <a:gd name="T27" fmla="*/ 8 h 2104"/>
                  <a:gd name="T28" fmla="*/ 149 w 3029"/>
                  <a:gd name="T29" fmla="*/ 18 h 2104"/>
                  <a:gd name="T30" fmla="*/ 2986 w 3029"/>
                  <a:gd name="T31" fmla="*/ 1929 h 2104"/>
                  <a:gd name="T32" fmla="*/ 3002 w 3029"/>
                  <a:gd name="T33" fmla="*/ 1941 h 2104"/>
                  <a:gd name="T34" fmla="*/ 3022 w 3029"/>
                  <a:gd name="T35" fmla="*/ 1972 h 2104"/>
                  <a:gd name="T36" fmla="*/ 3029 w 3029"/>
                  <a:gd name="T37" fmla="*/ 2008 h 2104"/>
                  <a:gd name="T38" fmla="*/ 3022 w 3029"/>
                  <a:gd name="T39" fmla="*/ 2044 h 2104"/>
                  <a:gd name="T40" fmla="*/ 3012 w 3029"/>
                  <a:gd name="T41" fmla="*/ 2061 h 2104"/>
                  <a:gd name="T42" fmla="*/ 2998 w 3029"/>
                  <a:gd name="T43" fmla="*/ 2080 h 2104"/>
                  <a:gd name="T44" fmla="*/ 2956 w 3029"/>
                  <a:gd name="T45" fmla="*/ 2101 h 2104"/>
                  <a:gd name="T46" fmla="*/ 2933 w 3029"/>
                  <a:gd name="T47" fmla="*/ 2104 h 2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29" h="2104">
                    <a:moveTo>
                      <a:pt x="2933" y="2104"/>
                    </a:moveTo>
                    <a:lnTo>
                      <a:pt x="2919" y="2103"/>
                    </a:lnTo>
                    <a:lnTo>
                      <a:pt x="2893" y="2096"/>
                    </a:lnTo>
                    <a:lnTo>
                      <a:pt x="2880" y="2087"/>
                    </a:lnTo>
                    <a:lnTo>
                      <a:pt x="42" y="175"/>
                    </a:lnTo>
                    <a:lnTo>
                      <a:pt x="28" y="164"/>
                    </a:lnTo>
                    <a:lnTo>
                      <a:pt x="8" y="132"/>
                    </a:lnTo>
                    <a:lnTo>
                      <a:pt x="0" y="96"/>
                    </a:lnTo>
                    <a:lnTo>
                      <a:pt x="8" y="61"/>
                    </a:lnTo>
                    <a:lnTo>
                      <a:pt x="18" y="43"/>
                    </a:lnTo>
                    <a:lnTo>
                      <a:pt x="29" y="28"/>
                    </a:lnTo>
                    <a:lnTo>
                      <a:pt x="61" y="8"/>
                    </a:lnTo>
                    <a:lnTo>
                      <a:pt x="96" y="0"/>
                    </a:lnTo>
                    <a:lnTo>
                      <a:pt x="132" y="8"/>
                    </a:lnTo>
                    <a:lnTo>
                      <a:pt x="149" y="18"/>
                    </a:lnTo>
                    <a:lnTo>
                      <a:pt x="2986" y="1929"/>
                    </a:lnTo>
                    <a:lnTo>
                      <a:pt x="3002" y="1941"/>
                    </a:lnTo>
                    <a:lnTo>
                      <a:pt x="3022" y="1972"/>
                    </a:lnTo>
                    <a:lnTo>
                      <a:pt x="3029" y="2008"/>
                    </a:lnTo>
                    <a:lnTo>
                      <a:pt x="3022" y="2044"/>
                    </a:lnTo>
                    <a:lnTo>
                      <a:pt x="3012" y="2061"/>
                    </a:lnTo>
                    <a:lnTo>
                      <a:pt x="2998" y="2080"/>
                    </a:lnTo>
                    <a:lnTo>
                      <a:pt x="2956" y="2101"/>
                    </a:lnTo>
                    <a:lnTo>
                      <a:pt x="2933" y="210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6" name="Group 63">
              <a:extLst>
                <a:ext uri="{FF2B5EF4-FFF2-40B4-BE49-F238E27FC236}">
                  <a16:creationId xmlns:a16="http://schemas.microsoft.com/office/drawing/2014/main" xmlns="" id="{7BE372A5-522A-4C08-927C-E604D4CC1E3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448911" y="-46370"/>
              <a:ext cx="1606190" cy="1522616"/>
              <a:chOff x="-3015" y="1063"/>
              <a:chExt cx="4305" cy="4081"/>
            </a:xfrm>
          </p:grpSpPr>
          <p:sp>
            <p:nvSpPr>
              <p:cNvPr id="78" name="Freeform 64">
                <a:extLst>
                  <a:ext uri="{FF2B5EF4-FFF2-40B4-BE49-F238E27FC236}">
                    <a16:creationId xmlns:a16="http://schemas.microsoft.com/office/drawing/2014/main" xmlns="" id="{4F76D58E-3461-4CB7-912E-1C757470EE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27" y="2629"/>
                <a:ext cx="1116" cy="932"/>
              </a:xfrm>
              <a:custGeom>
                <a:avLst/>
                <a:gdLst>
                  <a:gd name="T0" fmla="*/ 2768 w 3348"/>
                  <a:gd name="T1" fmla="*/ 2485 h 2798"/>
                  <a:gd name="T2" fmla="*/ 1020 w 3348"/>
                  <a:gd name="T3" fmla="*/ 2798 h 2798"/>
                  <a:gd name="T4" fmla="*/ 0 w 3348"/>
                  <a:gd name="T5" fmla="*/ 1450 h 2798"/>
                  <a:gd name="T6" fmla="*/ 1050 w 3348"/>
                  <a:gd name="T7" fmla="*/ 0 h 2798"/>
                  <a:gd name="T8" fmla="*/ 3348 w 3348"/>
                  <a:gd name="T9" fmla="*/ 1546 h 2798"/>
                  <a:gd name="T10" fmla="*/ 2768 w 3348"/>
                  <a:gd name="T11" fmla="*/ 2485 h 2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48" h="2798">
                    <a:moveTo>
                      <a:pt x="2768" y="2485"/>
                    </a:moveTo>
                    <a:lnTo>
                      <a:pt x="1020" y="2798"/>
                    </a:lnTo>
                    <a:lnTo>
                      <a:pt x="0" y="1450"/>
                    </a:lnTo>
                    <a:lnTo>
                      <a:pt x="1050" y="0"/>
                    </a:lnTo>
                    <a:lnTo>
                      <a:pt x="3348" y="1546"/>
                    </a:lnTo>
                    <a:lnTo>
                      <a:pt x="2768" y="248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65">
                <a:extLst>
                  <a:ext uri="{FF2B5EF4-FFF2-40B4-BE49-F238E27FC236}">
                    <a16:creationId xmlns:a16="http://schemas.microsoft.com/office/drawing/2014/main" xmlns="" id="{762D580E-05AA-4C0D-80CF-03963094E7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09" y="2700"/>
                <a:ext cx="254" cy="354"/>
              </a:xfrm>
              <a:custGeom>
                <a:avLst/>
                <a:gdLst>
                  <a:gd name="T0" fmla="*/ 99 w 762"/>
                  <a:gd name="T1" fmla="*/ 1061 h 1061"/>
                  <a:gd name="T2" fmla="*/ 762 w 762"/>
                  <a:gd name="T3" fmla="*/ 149 h 1061"/>
                  <a:gd name="T4" fmla="*/ 539 w 762"/>
                  <a:gd name="T5" fmla="*/ 0 h 1061"/>
                  <a:gd name="T6" fmla="*/ 0 w 762"/>
                  <a:gd name="T7" fmla="*/ 743 h 1061"/>
                  <a:gd name="T8" fmla="*/ 99 w 762"/>
                  <a:gd name="T9" fmla="*/ 1061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2" h="1061">
                    <a:moveTo>
                      <a:pt x="99" y="1061"/>
                    </a:moveTo>
                    <a:lnTo>
                      <a:pt x="762" y="149"/>
                    </a:lnTo>
                    <a:lnTo>
                      <a:pt x="539" y="0"/>
                    </a:lnTo>
                    <a:lnTo>
                      <a:pt x="0" y="743"/>
                    </a:lnTo>
                    <a:lnTo>
                      <a:pt x="99" y="10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67">
                <a:extLst>
                  <a:ext uri="{FF2B5EF4-FFF2-40B4-BE49-F238E27FC236}">
                    <a16:creationId xmlns:a16="http://schemas.microsoft.com/office/drawing/2014/main" xmlns="" id="{131A70FA-D4AD-4354-81D4-2C6B8D93B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1" y="3307"/>
                <a:ext cx="427" cy="939"/>
              </a:xfrm>
              <a:custGeom>
                <a:avLst/>
                <a:gdLst>
                  <a:gd name="T0" fmla="*/ 1147 w 1282"/>
                  <a:gd name="T1" fmla="*/ 2483 h 2819"/>
                  <a:gd name="T2" fmla="*/ 1094 w 1282"/>
                  <a:gd name="T3" fmla="*/ 2376 h 2819"/>
                  <a:gd name="T4" fmla="*/ 1000 w 1282"/>
                  <a:gd name="T5" fmla="*/ 2158 h 2819"/>
                  <a:gd name="T6" fmla="*/ 918 w 1282"/>
                  <a:gd name="T7" fmla="*/ 1938 h 2819"/>
                  <a:gd name="T8" fmla="*/ 846 w 1282"/>
                  <a:gd name="T9" fmla="*/ 1720 h 2819"/>
                  <a:gd name="T10" fmla="*/ 786 w 1282"/>
                  <a:gd name="T11" fmla="*/ 1505 h 2819"/>
                  <a:gd name="T12" fmla="*/ 736 w 1282"/>
                  <a:gd name="T13" fmla="*/ 1296 h 2819"/>
                  <a:gd name="T14" fmla="*/ 674 w 1282"/>
                  <a:gd name="T15" fmla="*/ 995 h 2819"/>
                  <a:gd name="T16" fmla="*/ 621 w 1282"/>
                  <a:gd name="T17" fmla="*/ 636 h 2819"/>
                  <a:gd name="T18" fmla="*/ 591 w 1282"/>
                  <a:gd name="T19" fmla="*/ 341 h 2819"/>
                  <a:gd name="T20" fmla="*/ 574 w 1282"/>
                  <a:gd name="T21" fmla="*/ 41 h 2819"/>
                  <a:gd name="T22" fmla="*/ 574 w 1282"/>
                  <a:gd name="T23" fmla="*/ 0 h 2819"/>
                  <a:gd name="T24" fmla="*/ 0 w 1282"/>
                  <a:gd name="T25" fmla="*/ 0 h 2819"/>
                  <a:gd name="T26" fmla="*/ 3 w 1282"/>
                  <a:gd name="T27" fmla="*/ 20 h 2819"/>
                  <a:gd name="T28" fmla="*/ 40 w 1282"/>
                  <a:gd name="T29" fmla="*/ 236 h 2819"/>
                  <a:gd name="T30" fmla="*/ 81 w 1282"/>
                  <a:gd name="T31" fmla="*/ 418 h 2819"/>
                  <a:gd name="T32" fmla="*/ 124 w 1282"/>
                  <a:gd name="T33" fmla="*/ 592 h 2819"/>
                  <a:gd name="T34" fmla="*/ 218 w 1282"/>
                  <a:gd name="T35" fmla="*/ 906 h 2819"/>
                  <a:gd name="T36" fmla="*/ 297 w 1282"/>
                  <a:gd name="T37" fmla="*/ 1137 h 2819"/>
                  <a:gd name="T38" fmla="*/ 395 w 1282"/>
                  <a:gd name="T39" fmla="*/ 1381 h 2819"/>
                  <a:gd name="T40" fmla="*/ 508 w 1282"/>
                  <a:gd name="T41" fmla="*/ 1634 h 2819"/>
                  <a:gd name="T42" fmla="*/ 641 w 1282"/>
                  <a:gd name="T43" fmla="*/ 1897 h 2819"/>
                  <a:gd name="T44" fmla="*/ 793 w 1282"/>
                  <a:gd name="T45" fmla="*/ 2161 h 2819"/>
                  <a:gd name="T46" fmla="*/ 879 w 1282"/>
                  <a:gd name="T47" fmla="*/ 2293 h 2819"/>
                  <a:gd name="T48" fmla="*/ 969 w 1282"/>
                  <a:gd name="T49" fmla="*/ 2426 h 2819"/>
                  <a:gd name="T50" fmla="*/ 1172 w 1282"/>
                  <a:gd name="T51" fmla="*/ 2690 h 2819"/>
                  <a:gd name="T52" fmla="*/ 1282 w 1282"/>
                  <a:gd name="T53" fmla="*/ 2819 h 2819"/>
                  <a:gd name="T54" fmla="*/ 1147 w 1282"/>
                  <a:gd name="T55" fmla="*/ 2483 h 2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82" h="2819">
                    <a:moveTo>
                      <a:pt x="1147" y="2483"/>
                    </a:moveTo>
                    <a:lnTo>
                      <a:pt x="1094" y="2376"/>
                    </a:lnTo>
                    <a:lnTo>
                      <a:pt x="1000" y="2158"/>
                    </a:lnTo>
                    <a:lnTo>
                      <a:pt x="918" y="1938"/>
                    </a:lnTo>
                    <a:lnTo>
                      <a:pt x="846" y="1720"/>
                    </a:lnTo>
                    <a:lnTo>
                      <a:pt x="786" y="1505"/>
                    </a:lnTo>
                    <a:lnTo>
                      <a:pt x="736" y="1296"/>
                    </a:lnTo>
                    <a:lnTo>
                      <a:pt x="674" y="995"/>
                    </a:lnTo>
                    <a:lnTo>
                      <a:pt x="621" y="636"/>
                    </a:lnTo>
                    <a:lnTo>
                      <a:pt x="591" y="341"/>
                    </a:lnTo>
                    <a:lnTo>
                      <a:pt x="574" y="41"/>
                    </a:lnTo>
                    <a:lnTo>
                      <a:pt x="574" y="0"/>
                    </a:lnTo>
                    <a:lnTo>
                      <a:pt x="0" y="0"/>
                    </a:lnTo>
                    <a:lnTo>
                      <a:pt x="3" y="20"/>
                    </a:lnTo>
                    <a:lnTo>
                      <a:pt x="40" y="236"/>
                    </a:lnTo>
                    <a:lnTo>
                      <a:pt x="81" y="418"/>
                    </a:lnTo>
                    <a:lnTo>
                      <a:pt x="124" y="592"/>
                    </a:lnTo>
                    <a:lnTo>
                      <a:pt x="218" y="906"/>
                    </a:lnTo>
                    <a:lnTo>
                      <a:pt x="297" y="1137"/>
                    </a:lnTo>
                    <a:lnTo>
                      <a:pt x="395" y="1381"/>
                    </a:lnTo>
                    <a:lnTo>
                      <a:pt x="508" y="1634"/>
                    </a:lnTo>
                    <a:lnTo>
                      <a:pt x="641" y="1897"/>
                    </a:lnTo>
                    <a:lnTo>
                      <a:pt x="793" y="2161"/>
                    </a:lnTo>
                    <a:lnTo>
                      <a:pt x="879" y="2293"/>
                    </a:lnTo>
                    <a:lnTo>
                      <a:pt x="969" y="2426"/>
                    </a:lnTo>
                    <a:lnTo>
                      <a:pt x="1172" y="2690"/>
                    </a:lnTo>
                    <a:lnTo>
                      <a:pt x="1282" y="2819"/>
                    </a:lnTo>
                    <a:lnTo>
                      <a:pt x="1147" y="2483"/>
                    </a:lnTo>
                    <a:close/>
                  </a:path>
                </a:pathLst>
              </a:custGeom>
              <a:solidFill>
                <a:srgbClr val="05D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68">
                <a:extLst>
                  <a:ext uri="{FF2B5EF4-FFF2-40B4-BE49-F238E27FC236}">
                    <a16:creationId xmlns:a16="http://schemas.microsoft.com/office/drawing/2014/main" xmlns="" id="{561E3B1B-D2AF-4937-9999-01BAADF83D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29" y="2947"/>
                <a:ext cx="2760" cy="2038"/>
              </a:xfrm>
              <a:custGeom>
                <a:avLst/>
                <a:gdLst>
                  <a:gd name="T0" fmla="*/ 5613 w 8280"/>
                  <a:gd name="T1" fmla="*/ 3506 h 6114"/>
                  <a:gd name="T2" fmla="*/ 5926 w 8280"/>
                  <a:gd name="T3" fmla="*/ 3899 h 6114"/>
                  <a:gd name="T4" fmla="*/ 6075 w 8280"/>
                  <a:gd name="T5" fmla="*/ 4061 h 6114"/>
                  <a:gd name="T6" fmla="*/ 6340 w 8280"/>
                  <a:gd name="T7" fmla="*/ 4242 h 6114"/>
                  <a:gd name="T8" fmla="*/ 6658 w 8280"/>
                  <a:gd name="T9" fmla="*/ 4391 h 6114"/>
                  <a:gd name="T10" fmla="*/ 7427 w 8280"/>
                  <a:gd name="T11" fmla="*/ 4639 h 6114"/>
                  <a:gd name="T12" fmla="*/ 8005 w 8280"/>
                  <a:gd name="T13" fmla="*/ 4834 h 6114"/>
                  <a:gd name="T14" fmla="*/ 8105 w 8280"/>
                  <a:gd name="T15" fmla="*/ 4901 h 6114"/>
                  <a:gd name="T16" fmla="*/ 8202 w 8280"/>
                  <a:gd name="T17" fmla="*/ 5043 h 6114"/>
                  <a:gd name="T18" fmla="*/ 8265 w 8280"/>
                  <a:gd name="T19" fmla="*/ 5250 h 6114"/>
                  <a:gd name="T20" fmla="*/ 8276 w 8280"/>
                  <a:gd name="T21" fmla="*/ 5511 h 6114"/>
                  <a:gd name="T22" fmla="*/ 8274 w 8280"/>
                  <a:gd name="T23" fmla="*/ 5714 h 6114"/>
                  <a:gd name="T24" fmla="*/ 7742 w 8280"/>
                  <a:gd name="T25" fmla="*/ 5882 h 6114"/>
                  <a:gd name="T26" fmla="*/ 7090 w 8280"/>
                  <a:gd name="T27" fmla="*/ 6024 h 6114"/>
                  <a:gd name="T28" fmla="*/ 6647 w 8280"/>
                  <a:gd name="T29" fmla="*/ 6084 h 6114"/>
                  <a:gd name="T30" fmla="*/ 6168 w 8280"/>
                  <a:gd name="T31" fmla="*/ 6114 h 6114"/>
                  <a:gd name="T32" fmla="*/ 5665 w 8280"/>
                  <a:gd name="T33" fmla="*/ 6102 h 6114"/>
                  <a:gd name="T34" fmla="*/ 5278 w 8280"/>
                  <a:gd name="T35" fmla="*/ 6054 h 6114"/>
                  <a:gd name="T36" fmla="*/ 5053 w 8280"/>
                  <a:gd name="T37" fmla="*/ 6003 h 6114"/>
                  <a:gd name="T38" fmla="*/ 4723 w 8280"/>
                  <a:gd name="T39" fmla="*/ 5885 h 6114"/>
                  <a:gd name="T40" fmla="*/ 4366 w 8280"/>
                  <a:gd name="T41" fmla="*/ 5719 h 6114"/>
                  <a:gd name="T42" fmla="*/ 3694 w 8280"/>
                  <a:gd name="T43" fmla="*/ 5329 h 6114"/>
                  <a:gd name="T44" fmla="*/ 2888 w 8280"/>
                  <a:gd name="T45" fmla="*/ 4766 h 6114"/>
                  <a:gd name="T46" fmla="*/ 2090 w 8280"/>
                  <a:gd name="T47" fmla="*/ 4134 h 6114"/>
                  <a:gd name="T48" fmla="*/ 1347 w 8280"/>
                  <a:gd name="T49" fmla="*/ 3482 h 6114"/>
                  <a:gd name="T50" fmla="*/ 709 w 8280"/>
                  <a:gd name="T51" fmla="*/ 2863 h 6114"/>
                  <a:gd name="T52" fmla="*/ 228 w 8280"/>
                  <a:gd name="T53" fmla="*/ 2331 h 6114"/>
                  <a:gd name="T54" fmla="*/ 0 w 8280"/>
                  <a:gd name="T55" fmla="*/ 2023 h 6114"/>
                  <a:gd name="T56" fmla="*/ 144 w 8280"/>
                  <a:gd name="T57" fmla="*/ 1708 h 6114"/>
                  <a:gd name="T58" fmla="*/ 476 w 8280"/>
                  <a:gd name="T59" fmla="*/ 1229 h 6114"/>
                  <a:gd name="T60" fmla="*/ 782 w 8280"/>
                  <a:gd name="T61" fmla="*/ 844 h 6114"/>
                  <a:gd name="T62" fmla="*/ 1121 w 8280"/>
                  <a:gd name="T63" fmla="*/ 482 h 6114"/>
                  <a:gd name="T64" fmla="*/ 1531 w 8280"/>
                  <a:gd name="T65" fmla="*/ 134 h 6114"/>
                  <a:gd name="T66" fmla="*/ 1756 w 8280"/>
                  <a:gd name="T67" fmla="*/ 0 h 6114"/>
                  <a:gd name="T68" fmla="*/ 1869 w 8280"/>
                  <a:gd name="T69" fmla="*/ 10 h 6114"/>
                  <a:gd name="T70" fmla="*/ 1934 w 8280"/>
                  <a:gd name="T71" fmla="*/ 96 h 6114"/>
                  <a:gd name="T72" fmla="*/ 2020 w 8280"/>
                  <a:gd name="T73" fmla="*/ 357 h 6114"/>
                  <a:gd name="T74" fmla="*/ 2147 w 8280"/>
                  <a:gd name="T75" fmla="*/ 705 h 6114"/>
                  <a:gd name="T76" fmla="*/ 2263 w 8280"/>
                  <a:gd name="T77" fmla="*/ 906 h 6114"/>
                  <a:gd name="T78" fmla="*/ 2431 w 8280"/>
                  <a:gd name="T79" fmla="*/ 1088 h 6114"/>
                  <a:gd name="T80" fmla="*/ 2663 w 8280"/>
                  <a:gd name="T81" fmla="*/ 1240 h 6114"/>
                  <a:gd name="T82" fmla="*/ 2848 w 8280"/>
                  <a:gd name="T83" fmla="*/ 1315 h 6114"/>
                  <a:gd name="T84" fmla="*/ 3304 w 8280"/>
                  <a:gd name="T85" fmla="*/ 1450 h 6114"/>
                  <a:gd name="T86" fmla="*/ 3750 w 8280"/>
                  <a:gd name="T87" fmla="*/ 1526 h 6114"/>
                  <a:gd name="T88" fmla="*/ 4168 w 8280"/>
                  <a:gd name="T89" fmla="*/ 1556 h 6114"/>
                  <a:gd name="T90" fmla="*/ 4454 w 8280"/>
                  <a:gd name="T91" fmla="*/ 1557 h 6114"/>
                  <a:gd name="T92" fmla="*/ 4768 w 8280"/>
                  <a:gd name="T93" fmla="*/ 1672 h 6114"/>
                  <a:gd name="T94" fmla="*/ 4941 w 8280"/>
                  <a:gd name="T95" fmla="*/ 2215 h 6114"/>
                  <a:gd name="T96" fmla="*/ 5152 w 8280"/>
                  <a:gd name="T97" fmla="*/ 2714 h 6114"/>
                  <a:gd name="T98" fmla="*/ 5437 w 8280"/>
                  <a:gd name="T99" fmla="*/ 3241 h 6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280" h="6114">
                    <a:moveTo>
                      <a:pt x="5523" y="3373"/>
                    </a:moveTo>
                    <a:lnTo>
                      <a:pt x="5613" y="3506"/>
                    </a:lnTo>
                    <a:lnTo>
                      <a:pt x="5816" y="3770"/>
                    </a:lnTo>
                    <a:lnTo>
                      <a:pt x="5926" y="3899"/>
                    </a:lnTo>
                    <a:lnTo>
                      <a:pt x="5969" y="3956"/>
                    </a:lnTo>
                    <a:lnTo>
                      <a:pt x="6075" y="4061"/>
                    </a:lnTo>
                    <a:lnTo>
                      <a:pt x="6200" y="4157"/>
                    </a:lnTo>
                    <a:lnTo>
                      <a:pt x="6340" y="4242"/>
                    </a:lnTo>
                    <a:lnTo>
                      <a:pt x="6494" y="4320"/>
                    </a:lnTo>
                    <a:lnTo>
                      <a:pt x="6658" y="4391"/>
                    </a:lnTo>
                    <a:lnTo>
                      <a:pt x="6914" y="4484"/>
                    </a:lnTo>
                    <a:lnTo>
                      <a:pt x="7427" y="4639"/>
                    </a:lnTo>
                    <a:lnTo>
                      <a:pt x="7851" y="4769"/>
                    </a:lnTo>
                    <a:lnTo>
                      <a:pt x="8005" y="4834"/>
                    </a:lnTo>
                    <a:lnTo>
                      <a:pt x="8079" y="4878"/>
                    </a:lnTo>
                    <a:lnTo>
                      <a:pt x="8105" y="4901"/>
                    </a:lnTo>
                    <a:lnTo>
                      <a:pt x="8144" y="4946"/>
                    </a:lnTo>
                    <a:lnTo>
                      <a:pt x="8202" y="5043"/>
                    </a:lnTo>
                    <a:lnTo>
                      <a:pt x="8243" y="5146"/>
                    </a:lnTo>
                    <a:lnTo>
                      <a:pt x="8265" y="5250"/>
                    </a:lnTo>
                    <a:lnTo>
                      <a:pt x="8280" y="5389"/>
                    </a:lnTo>
                    <a:lnTo>
                      <a:pt x="8276" y="5511"/>
                    </a:lnTo>
                    <a:lnTo>
                      <a:pt x="8274" y="5524"/>
                    </a:lnTo>
                    <a:lnTo>
                      <a:pt x="8274" y="5714"/>
                    </a:lnTo>
                    <a:lnTo>
                      <a:pt x="8141" y="5762"/>
                    </a:lnTo>
                    <a:lnTo>
                      <a:pt x="7742" y="5882"/>
                    </a:lnTo>
                    <a:lnTo>
                      <a:pt x="7392" y="5967"/>
                    </a:lnTo>
                    <a:lnTo>
                      <a:pt x="7090" y="6024"/>
                    </a:lnTo>
                    <a:lnTo>
                      <a:pt x="6875" y="6057"/>
                    </a:lnTo>
                    <a:lnTo>
                      <a:pt x="6647" y="6084"/>
                    </a:lnTo>
                    <a:lnTo>
                      <a:pt x="6412" y="6104"/>
                    </a:lnTo>
                    <a:lnTo>
                      <a:pt x="6168" y="6114"/>
                    </a:lnTo>
                    <a:lnTo>
                      <a:pt x="5919" y="6114"/>
                    </a:lnTo>
                    <a:lnTo>
                      <a:pt x="5665" y="6102"/>
                    </a:lnTo>
                    <a:lnTo>
                      <a:pt x="5407" y="6074"/>
                    </a:lnTo>
                    <a:lnTo>
                      <a:pt x="5278" y="6054"/>
                    </a:lnTo>
                    <a:lnTo>
                      <a:pt x="5206" y="6041"/>
                    </a:lnTo>
                    <a:lnTo>
                      <a:pt x="5053" y="6003"/>
                    </a:lnTo>
                    <a:lnTo>
                      <a:pt x="4892" y="5951"/>
                    </a:lnTo>
                    <a:lnTo>
                      <a:pt x="4723" y="5885"/>
                    </a:lnTo>
                    <a:lnTo>
                      <a:pt x="4548" y="5808"/>
                    </a:lnTo>
                    <a:lnTo>
                      <a:pt x="4366" y="5719"/>
                    </a:lnTo>
                    <a:lnTo>
                      <a:pt x="4084" y="5567"/>
                    </a:lnTo>
                    <a:lnTo>
                      <a:pt x="3694" y="5329"/>
                    </a:lnTo>
                    <a:lnTo>
                      <a:pt x="3293" y="5060"/>
                    </a:lnTo>
                    <a:lnTo>
                      <a:pt x="2888" y="4766"/>
                    </a:lnTo>
                    <a:lnTo>
                      <a:pt x="2484" y="4457"/>
                    </a:lnTo>
                    <a:lnTo>
                      <a:pt x="2090" y="4134"/>
                    </a:lnTo>
                    <a:lnTo>
                      <a:pt x="1708" y="3807"/>
                    </a:lnTo>
                    <a:lnTo>
                      <a:pt x="1347" y="3482"/>
                    </a:lnTo>
                    <a:lnTo>
                      <a:pt x="1012" y="3165"/>
                    </a:lnTo>
                    <a:lnTo>
                      <a:pt x="709" y="2863"/>
                    </a:lnTo>
                    <a:lnTo>
                      <a:pt x="447" y="2584"/>
                    </a:lnTo>
                    <a:lnTo>
                      <a:pt x="228" y="2331"/>
                    </a:lnTo>
                    <a:lnTo>
                      <a:pt x="60" y="2115"/>
                    </a:lnTo>
                    <a:lnTo>
                      <a:pt x="0" y="2023"/>
                    </a:lnTo>
                    <a:lnTo>
                      <a:pt x="58" y="1844"/>
                    </a:lnTo>
                    <a:lnTo>
                      <a:pt x="144" y="1708"/>
                    </a:lnTo>
                    <a:lnTo>
                      <a:pt x="314" y="1455"/>
                    </a:lnTo>
                    <a:lnTo>
                      <a:pt x="476" y="1229"/>
                    </a:lnTo>
                    <a:lnTo>
                      <a:pt x="633" y="1025"/>
                    </a:lnTo>
                    <a:lnTo>
                      <a:pt x="782" y="844"/>
                    </a:lnTo>
                    <a:lnTo>
                      <a:pt x="923" y="685"/>
                    </a:lnTo>
                    <a:lnTo>
                      <a:pt x="1121" y="482"/>
                    </a:lnTo>
                    <a:lnTo>
                      <a:pt x="1347" y="276"/>
                    </a:lnTo>
                    <a:lnTo>
                      <a:pt x="1531" y="134"/>
                    </a:lnTo>
                    <a:lnTo>
                      <a:pt x="1717" y="17"/>
                    </a:lnTo>
                    <a:lnTo>
                      <a:pt x="1756" y="0"/>
                    </a:lnTo>
                    <a:lnTo>
                      <a:pt x="1849" y="0"/>
                    </a:lnTo>
                    <a:lnTo>
                      <a:pt x="1869" y="10"/>
                    </a:lnTo>
                    <a:lnTo>
                      <a:pt x="1903" y="46"/>
                    </a:lnTo>
                    <a:lnTo>
                      <a:pt x="1934" y="96"/>
                    </a:lnTo>
                    <a:lnTo>
                      <a:pt x="1959" y="159"/>
                    </a:lnTo>
                    <a:lnTo>
                      <a:pt x="2020" y="357"/>
                    </a:lnTo>
                    <a:lnTo>
                      <a:pt x="2103" y="603"/>
                    </a:lnTo>
                    <a:lnTo>
                      <a:pt x="2147" y="705"/>
                    </a:lnTo>
                    <a:lnTo>
                      <a:pt x="2200" y="807"/>
                    </a:lnTo>
                    <a:lnTo>
                      <a:pt x="2263" y="906"/>
                    </a:lnTo>
                    <a:lnTo>
                      <a:pt x="2341" y="1001"/>
                    </a:lnTo>
                    <a:lnTo>
                      <a:pt x="2431" y="1088"/>
                    </a:lnTo>
                    <a:lnTo>
                      <a:pt x="2538" y="1170"/>
                    </a:lnTo>
                    <a:lnTo>
                      <a:pt x="2663" y="1240"/>
                    </a:lnTo>
                    <a:lnTo>
                      <a:pt x="2733" y="1270"/>
                    </a:lnTo>
                    <a:lnTo>
                      <a:pt x="2848" y="1315"/>
                    </a:lnTo>
                    <a:lnTo>
                      <a:pt x="3076" y="1389"/>
                    </a:lnTo>
                    <a:lnTo>
                      <a:pt x="3304" y="1450"/>
                    </a:lnTo>
                    <a:lnTo>
                      <a:pt x="3529" y="1494"/>
                    </a:lnTo>
                    <a:lnTo>
                      <a:pt x="3750" y="1526"/>
                    </a:lnTo>
                    <a:lnTo>
                      <a:pt x="3963" y="1546"/>
                    </a:lnTo>
                    <a:lnTo>
                      <a:pt x="4168" y="1556"/>
                    </a:lnTo>
                    <a:lnTo>
                      <a:pt x="4362" y="1559"/>
                    </a:lnTo>
                    <a:lnTo>
                      <a:pt x="4454" y="1557"/>
                    </a:lnTo>
                    <a:lnTo>
                      <a:pt x="4725" y="1498"/>
                    </a:lnTo>
                    <a:lnTo>
                      <a:pt x="4768" y="1672"/>
                    </a:lnTo>
                    <a:lnTo>
                      <a:pt x="4862" y="1986"/>
                    </a:lnTo>
                    <a:lnTo>
                      <a:pt x="4941" y="2215"/>
                    </a:lnTo>
                    <a:lnTo>
                      <a:pt x="5039" y="2461"/>
                    </a:lnTo>
                    <a:lnTo>
                      <a:pt x="5152" y="2714"/>
                    </a:lnTo>
                    <a:lnTo>
                      <a:pt x="5285" y="2977"/>
                    </a:lnTo>
                    <a:lnTo>
                      <a:pt x="5437" y="3241"/>
                    </a:lnTo>
                    <a:lnTo>
                      <a:pt x="5523" y="3373"/>
                    </a:lnTo>
                    <a:close/>
                  </a:path>
                </a:pathLst>
              </a:custGeom>
              <a:solidFill>
                <a:srgbClr val="05D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72">
                <a:extLst>
                  <a:ext uri="{FF2B5EF4-FFF2-40B4-BE49-F238E27FC236}">
                    <a16:creationId xmlns:a16="http://schemas.microsoft.com/office/drawing/2014/main" xmlns="" id="{8B7C5499-06FE-4A78-B51C-91983A0CA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92" y="3621"/>
                <a:ext cx="287" cy="446"/>
              </a:xfrm>
              <a:custGeom>
                <a:avLst/>
                <a:gdLst>
                  <a:gd name="T0" fmla="*/ 191 w 861"/>
                  <a:gd name="T1" fmla="*/ 585 h 1338"/>
                  <a:gd name="T2" fmla="*/ 360 w 861"/>
                  <a:gd name="T3" fmla="*/ 235 h 1338"/>
                  <a:gd name="T4" fmla="*/ 310 w 861"/>
                  <a:gd name="T5" fmla="*/ 171 h 1338"/>
                  <a:gd name="T6" fmla="*/ 224 w 861"/>
                  <a:gd name="T7" fmla="*/ 53 h 1338"/>
                  <a:gd name="T8" fmla="*/ 190 w 861"/>
                  <a:gd name="T9" fmla="*/ 0 h 1338"/>
                  <a:gd name="T10" fmla="*/ 0 w 861"/>
                  <a:gd name="T11" fmla="*/ 394 h 1338"/>
                  <a:gd name="T12" fmla="*/ 76 w 861"/>
                  <a:gd name="T13" fmla="*/ 492 h 1338"/>
                  <a:gd name="T14" fmla="*/ 260 w 861"/>
                  <a:gd name="T15" fmla="*/ 709 h 1338"/>
                  <a:gd name="T16" fmla="*/ 478 w 861"/>
                  <a:gd name="T17" fmla="*/ 947 h 1338"/>
                  <a:gd name="T18" fmla="*/ 726 w 861"/>
                  <a:gd name="T19" fmla="*/ 1203 h 1338"/>
                  <a:gd name="T20" fmla="*/ 861 w 861"/>
                  <a:gd name="T21" fmla="*/ 1338 h 1338"/>
                  <a:gd name="T22" fmla="*/ 757 w 861"/>
                  <a:gd name="T23" fmla="*/ 1232 h 1338"/>
                  <a:gd name="T24" fmla="*/ 567 w 861"/>
                  <a:gd name="T25" fmla="*/ 1028 h 1338"/>
                  <a:gd name="T26" fmla="*/ 398 w 861"/>
                  <a:gd name="T27" fmla="*/ 839 h 1338"/>
                  <a:gd name="T28" fmla="*/ 253 w 861"/>
                  <a:gd name="T29" fmla="*/ 666 h 1338"/>
                  <a:gd name="T30" fmla="*/ 191 w 861"/>
                  <a:gd name="T31" fmla="*/ 585 h 1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61" h="1338">
                    <a:moveTo>
                      <a:pt x="191" y="585"/>
                    </a:moveTo>
                    <a:lnTo>
                      <a:pt x="360" y="235"/>
                    </a:lnTo>
                    <a:lnTo>
                      <a:pt x="310" y="171"/>
                    </a:lnTo>
                    <a:lnTo>
                      <a:pt x="224" y="53"/>
                    </a:lnTo>
                    <a:lnTo>
                      <a:pt x="190" y="0"/>
                    </a:lnTo>
                    <a:lnTo>
                      <a:pt x="0" y="394"/>
                    </a:lnTo>
                    <a:lnTo>
                      <a:pt x="76" y="492"/>
                    </a:lnTo>
                    <a:lnTo>
                      <a:pt x="260" y="709"/>
                    </a:lnTo>
                    <a:lnTo>
                      <a:pt x="478" y="947"/>
                    </a:lnTo>
                    <a:lnTo>
                      <a:pt x="726" y="1203"/>
                    </a:lnTo>
                    <a:lnTo>
                      <a:pt x="861" y="1338"/>
                    </a:lnTo>
                    <a:lnTo>
                      <a:pt x="757" y="1232"/>
                    </a:lnTo>
                    <a:lnTo>
                      <a:pt x="567" y="1028"/>
                    </a:lnTo>
                    <a:lnTo>
                      <a:pt x="398" y="839"/>
                    </a:lnTo>
                    <a:lnTo>
                      <a:pt x="253" y="666"/>
                    </a:lnTo>
                    <a:lnTo>
                      <a:pt x="191" y="5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73">
                <a:extLst>
                  <a:ext uri="{FF2B5EF4-FFF2-40B4-BE49-F238E27FC236}">
                    <a16:creationId xmlns:a16="http://schemas.microsoft.com/office/drawing/2014/main" xmlns="" id="{5FAE602D-CC1F-40B3-8486-3758167EC3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72" y="1258"/>
                <a:ext cx="2162" cy="1943"/>
              </a:xfrm>
              <a:custGeom>
                <a:avLst/>
                <a:gdLst>
                  <a:gd name="T0" fmla="*/ 2837 w 5071"/>
                  <a:gd name="T1" fmla="*/ 4969 h 4969"/>
                  <a:gd name="T2" fmla="*/ 0 w 5071"/>
                  <a:gd name="T3" fmla="*/ 3057 h 4969"/>
                  <a:gd name="T4" fmla="*/ 2234 w 5071"/>
                  <a:gd name="T5" fmla="*/ 0 h 4969"/>
                  <a:gd name="T6" fmla="*/ 5071 w 5071"/>
                  <a:gd name="T7" fmla="*/ 1910 h 4969"/>
                  <a:gd name="T8" fmla="*/ 2837 w 5071"/>
                  <a:gd name="T9" fmla="*/ 4969 h 4969"/>
                  <a:gd name="connsiteX0" fmla="*/ 5595 w 10000"/>
                  <a:gd name="connsiteY0" fmla="*/ 11734 h 11734"/>
                  <a:gd name="connsiteX1" fmla="*/ 0 w 10000"/>
                  <a:gd name="connsiteY1" fmla="*/ 7886 h 11734"/>
                  <a:gd name="connsiteX2" fmla="*/ 5576 w 10000"/>
                  <a:gd name="connsiteY2" fmla="*/ 0 h 11734"/>
                  <a:gd name="connsiteX3" fmla="*/ 10000 w 10000"/>
                  <a:gd name="connsiteY3" fmla="*/ 5578 h 11734"/>
                  <a:gd name="connsiteX4" fmla="*/ 5595 w 10000"/>
                  <a:gd name="connsiteY4" fmla="*/ 11734 h 11734"/>
                  <a:gd name="connsiteX0" fmla="*/ 5595 w 12795"/>
                  <a:gd name="connsiteY0" fmla="*/ 11734 h 11734"/>
                  <a:gd name="connsiteX1" fmla="*/ 0 w 12795"/>
                  <a:gd name="connsiteY1" fmla="*/ 7886 h 11734"/>
                  <a:gd name="connsiteX2" fmla="*/ 5576 w 12795"/>
                  <a:gd name="connsiteY2" fmla="*/ 0 h 11734"/>
                  <a:gd name="connsiteX3" fmla="*/ 12795 w 12795"/>
                  <a:gd name="connsiteY3" fmla="*/ 452 h 11734"/>
                  <a:gd name="connsiteX4" fmla="*/ 5595 w 12795"/>
                  <a:gd name="connsiteY4" fmla="*/ 11734 h 1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95" h="11734">
                    <a:moveTo>
                      <a:pt x="5595" y="11734"/>
                    </a:moveTo>
                    <a:lnTo>
                      <a:pt x="0" y="7886"/>
                    </a:lnTo>
                    <a:lnTo>
                      <a:pt x="5576" y="0"/>
                    </a:lnTo>
                    <a:lnTo>
                      <a:pt x="12795" y="452"/>
                    </a:lnTo>
                    <a:lnTo>
                      <a:pt x="5595" y="11734"/>
                    </a:lnTo>
                    <a:close/>
                  </a:path>
                </a:pathLst>
              </a:custGeom>
              <a:solidFill>
                <a:srgbClr val="05D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78">
                <a:extLst>
                  <a:ext uri="{FF2B5EF4-FFF2-40B4-BE49-F238E27FC236}">
                    <a16:creationId xmlns:a16="http://schemas.microsoft.com/office/drawing/2014/main" xmlns="" id="{9D510838-AA09-4E07-8A2F-1C8319261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61" y="3589"/>
                <a:ext cx="2822" cy="1428"/>
              </a:xfrm>
              <a:custGeom>
                <a:avLst/>
                <a:gdLst>
                  <a:gd name="T0" fmla="*/ 6056 w 8466"/>
                  <a:gd name="T1" fmla="*/ 4284 h 4284"/>
                  <a:gd name="T2" fmla="*/ 5661 w 8466"/>
                  <a:gd name="T3" fmla="*/ 4261 h 4284"/>
                  <a:gd name="T4" fmla="*/ 5360 w 8466"/>
                  <a:gd name="T5" fmla="*/ 4222 h 4284"/>
                  <a:gd name="T6" fmla="*/ 5130 w 8466"/>
                  <a:gd name="T7" fmla="*/ 4170 h 4284"/>
                  <a:gd name="T8" fmla="*/ 4796 w 8466"/>
                  <a:gd name="T9" fmla="*/ 4051 h 4284"/>
                  <a:gd name="T10" fmla="*/ 4435 w 8466"/>
                  <a:gd name="T11" fmla="*/ 3882 h 4284"/>
                  <a:gd name="T12" fmla="*/ 3754 w 8466"/>
                  <a:gd name="T13" fmla="*/ 3488 h 4284"/>
                  <a:gd name="T14" fmla="*/ 2938 w 8466"/>
                  <a:gd name="T15" fmla="*/ 2920 h 4284"/>
                  <a:gd name="T16" fmla="*/ 2128 w 8466"/>
                  <a:gd name="T17" fmla="*/ 2280 h 4284"/>
                  <a:gd name="T18" fmla="*/ 1377 w 8466"/>
                  <a:gd name="T19" fmla="*/ 1621 h 4284"/>
                  <a:gd name="T20" fmla="*/ 734 w 8466"/>
                  <a:gd name="T21" fmla="*/ 997 h 4284"/>
                  <a:gd name="T22" fmla="*/ 246 w 8466"/>
                  <a:gd name="T23" fmla="*/ 459 h 4284"/>
                  <a:gd name="T24" fmla="*/ 15 w 8466"/>
                  <a:gd name="T25" fmla="*/ 148 h 4284"/>
                  <a:gd name="T26" fmla="*/ 0 w 8466"/>
                  <a:gd name="T27" fmla="*/ 93 h 4284"/>
                  <a:gd name="T28" fmla="*/ 28 w 8466"/>
                  <a:gd name="T29" fmla="*/ 27 h 4284"/>
                  <a:gd name="T30" fmla="*/ 61 w 8466"/>
                  <a:gd name="T31" fmla="*/ 6 h 4284"/>
                  <a:gd name="T32" fmla="*/ 134 w 8466"/>
                  <a:gd name="T33" fmla="*/ 9 h 4284"/>
                  <a:gd name="T34" fmla="*/ 176 w 8466"/>
                  <a:gd name="T35" fmla="*/ 46 h 4284"/>
                  <a:gd name="T36" fmla="*/ 402 w 8466"/>
                  <a:gd name="T37" fmla="*/ 350 h 4284"/>
                  <a:gd name="T38" fmla="*/ 878 w 8466"/>
                  <a:gd name="T39" fmla="*/ 876 h 4284"/>
                  <a:gd name="T40" fmla="*/ 1508 w 8466"/>
                  <a:gd name="T41" fmla="*/ 1489 h 4284"/>
                  <a:gd name="T42" fmla="*/ 2242 w 8466"/>
                  <a:gd name="T43" fmla="*/ 2134 h 4284"/>
                  <a:gd name="T44" fmla="*/ 3030 w 8466"/>
                  <a:gd name="T45" fmla="*/ 2761 h 4284"/>
                  <a:gd name="T46" fmla="*/ 3827 w 8466"/>
                  <a:gd name="T47" fmla="*/ 3316 h 4284"/>
                  <a:gd name="T48" fmla="*/ 4489 w 8466"/>
                  <a:gd name="T49" fmla="*/ 3701 h 4284"/>
                  <a:gd name="T50" fmla="*/ 4842 w 8466"/>
                  <a:gd name="T51" fmla="*/ 3866 h 4284"/>
                  <a:gd name="T52" fmla="*/ 5168 w 8466"/>
                  <a:gd name="T53" fmla="*/ 3982 h 4284"/>
                  <a:gd name="T54" fmla="*/ 5390 w 8466"/>
                  <a:gd name="T55" fmla="*/ 4033 h 4284"/>
                  <a:gd name="T56" fmla="*/ 5755 w 8466"/>
                  <a:gd name="T57" fmla="*/ 4078 h 4284"/>
                  <a:gd name="T58" fmla="*/ 6233 w 8466"/>
                  <a:gd name="T59" fmla="*/ 4093 h 4284"/>
                  <a:gd name="T60" fmla="*/ 6691 w 8466"/>
                  <a:gd name="T61" fmla="*/ 4067 h 4284"/>
                  <a:gd name="T62" fmla="*/ 7117 w 8466"/>
                  <a:gd name="T63" fmla="*/ 4013 h 4284"/>
                  <a:gd name="T64" fmla="*/ 7759 w 8466"/>
                  <a:gd name="T65" fmla="*/ 3878 h 4284"/>
                  <a:gd name="T66" fmla="*/ 8263 w 8466"/>
                  <a:gd name="T67" fmla="*/ 3724 h 4284"/>
                  <a:gd name="T68" fmla="*/ 8356 w 8466"/>
                  <a:gd name="T69" fmla="*/ 3693 h 4284"/>
                  <a:gd name="T70" fmla="*/ 8427 w 8466"/>
                  <a:gd name="T71" fmla="*/ 3708 h 4284"/>
                  <a:gd name="T72" fmla="*/ 8460 w 8466"/>
                  <a:gd name="T73" fmla="*/ 3754 h 4284"/>
                  <a:gd name="T74" fmla="*/ 8463 w 8466"/>
                  <a:gd name="T75" fmla="*/ 3810 h 4284"/>
                  <a:gd name="T76" fmla="*/ 8422 w 8466"/>
                  <a:gd name="T77" fmla="*/ 3869 h 4284"/>
                  <a:gd name="T78" fmla="*/ 8273 w 8466"/>
                  <a:gd name="T79" fmla="*/ 3924 h 4284"/>
                  <a:gd name="T80" fmla="*/ 7703 w 8466"/>
                  <a:gd name="T81" fmla="*/ 4089 h 4284"/>
                  <a:gd name="T82" fmla="*/ 7078 w 8466"/>
                  <a:gd name="T83" fmla="*/ 4212 h 4284"/>
                  <a:gd name="T84" fmla="*/ 6347 w 8466"/>
                  <a:gd name="T85" fmla="*/ 4282 h 4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466" h="4284">
                    <a:moveTo>
                      <a:pt x="6154" y="4284"/>
                    </a:moveTo>
                    <a:lnTo>
                      <a:pt x="6056" y="4284"/>
                    </a:lnTo>
                    <a:lnTo>
                      <a:pt x="5859" y="4276"/>
                    </a:lnTo>
                    <a:lnTo>
                      <a:pt x="5661" y="4261"/>
                    </a:lnTo>
                    <a:lnTo>
                      <a:pt x="5460" y="4238"/>
                    </a:lnTo>
                    <a:lnTo>
                      <a:pt x="5360" y="4222"/>
                    </a:lnTo>
                    <a:lnTo>
                      <a:pt x="5285" y="4209"/>
                    </a:lnTo>
                    <a:lnTo>
                      <a:pt x="5130" y="4170"/>
                    </a:lnTo>
                    <a:lnTo>
                      <a:pt x="4967" y="4117"/>
                    </a:lnTo>
                    <a:lnTo>
                      <a:pt x="4796" y="4051"/>
                    </a:lnTo>
                    <a:lnTo>
                      <a:pt x="4619" y="3972"/>
                    </a:lnTo>
                    <a:lnTo>
                      <a:pt x="4435" y="3882"/>
                    </a:lnTo>
                    <a:lnTo>
                      <a:pt x="4150" y="3729"/>
                    </a:lnTo>
                    <a:lnTo>
                      <a:pt x="3754" y="3488"/>
                    </a:lnTo>
                    <a:lnTo>
                      <a:pt x="3348" y="3217"/>
                    </a:lnTo>
                    <a:lnTo>
                      <a:pt x="2938" y="2920"/>
                    </a:lnTo>
                    <a:lnTo>
                      <a:pt x="2530" y="2606"/>
                    </a:lnTo>
                    <a:lnTo>
                      <a:pt x="2128" y="2280"/>
                    </a:lnTo>
                    <a:lnTo>
                      <a:pt x="1743" y="1950"/>
                    </a:lnTo>
                    <a:lnTo>
                      <a:pt x="1377" y="1621"/>
                    </a:lnTo>
                    <a:lnTo>
                      <a:pt x="1039" y="1301"/>
                    </a:lnTo>
                    <a:lnTo>
                      <a:pt x="734" y="997"/>
                    </a:lnTo>
                    <a:lnTo>
                      <a:pt x="467" y="713"/>
                    </a:lnTo>
                    <a:lnTo>
                      <a:pt x="246" y="459"/>
                    </a:lnTo>
                    <a:lnTo>
                      <a:pt x="76" y="240"/>
                    </a:lnTo>
                    <a:lnTo>
                      <a:pt x="15" y="148"/>
                    </a:lnTo>
                    <a:lnTo>
                      <a:pt x="5" y="131"/>
                    </a:lnTo>
                    <a:lnTo>
                      <a:pt x="0" y="93"/>
                    </a:lnTo>
                    <a:lnTo>
                      <a:pt x="8" y="57"/>
                    </a:lnTo>
                    <a:lnTo>
                      <a:pt x="28" y="27"/>
                    </a:lnTo>
                    <a:lnTo>
                      <a:pt x="44" y="16"/>
                    </a:lnTo>
                    <a:lnTo>
                      <a:pt x="61" y="6"/>
                    </a:lnTo>
                    <a:lnTo>
                      <a:pt x="99" y="0"/>
                    </a:lnTo>
                    <a:lnTo>
                      <a:pt x="134" y="9"/>
                    </a:lnTo>
                    <a:lnTo>
                      <a:pt x="164" y="30"/>
                    </a:lnTo>
                    <a:lnTo>
                      <a:pt x="176" y="46"/>
                    </a:lnTo>
                    <a:lnTo>
                      <a:pt x="236" y="136"/>
                    </a:lnTo>
                    <a:lnTo>
                      <a:pt x="402" y="350"/>
                    </a:lnTo>
                    <a:lnTo>
                      <a:pt x="619" y="599"/>
                    </a:lnTo>
                    <a:lnTo>
                      <a:pt x="878" y="876"/>
                    </a:lnTo>
                    <a:lnTo>
                      <a:pt x="1178" y="1175"/>
                    </a:lnTo>
                    <a:lnTo>
                      <a:pt x="1508" y="1489"/>
                    </a:lnTo>
                    <a:lnTo>
                      <a:pt x="1865" y="1810"/>
                    </a:lnTo>
                    <a:lnTo>
                      <a:pt x="2242" y="2134"/>
                    </a:lnTo>
                    <a:lnTo>
                      <a:pt x="2632" y="2452"/>
                    </a:lnTo>
                    <a:lnTo>
                      <a:pt x="3030" y="2761"/>
                    </a:lnTo>
                    <a:lnTo>
                      <a:pt x="3430" y="3050"/>
                    </a:lnTo>
                    <a:lnTo>
                      <a:pt x="3827" y="3316"/>
                    </a:lnTo>
                    <a:lnTo>
                      <a:pt x="4211" y="3551"/>
                    </a:lnTo>
                    <a:lnTo>
                      <a:pt x="4489" y="3701"/>
                    </a:lnTo>
                    <a:lnTo>
                      <a:pt x="4669" y="3789"/>
                    </a:lnTo>
                    <a:lnTo>
                      <a:pt x="4842" y="3866"/>
                    </a:lnTo>
                    <a:lnTo>
                      <a:pt x="5008" y="3931"/>
                    </a:lnTo>
                    <a:lnTo>
                      <a:pt x="5168" y="3982"/>
                    </a:lnTo>
                    <a:lnTo>
                      <a:pt x="5318" y="4020"/>
                    </a:lnTo>
                    <a:lnTo>
                      <a:pt x="5390" y="4033"/>
                    </a:lnTo>
                    <a:lnTo>
                      <a:pt x="5512" y="4051"/>
                    </a:lnTo>
                    <a:lnTo>
                      <a:pt x="5755" y="4078"/>
                    </a:lnTo>
                    <a:lnTo>
                      <a:pt x="5996" y="4091"/>
                    </a:lnTo>
                    <a:lnTo>
                      <a:pt x="6233" y="4093"/>
                    </a:lnTo>
                    <a:lnTo>
                      <a:pt x="6465" y="4084"/>
                    </a:lnTo>
                    <a:lnTo>
                      <a:pt x="6691" y="4067"/>
                    </a:lnTo>
                    <a:lnTo>
                      <a:pt x="6908" y="4043"/>
                    </a:lnTo>
                    <a:lnTo>
                      <a:pt x="7117" y="4013"/>
                    </a:lnTo>
                    <a:lnTo>
                      <a:pt x="7411" y="3958"/>
                    </a:lnTo>
                    <a:lnTo>
                      <a:pt x="7759" y="3878"/>
                    </a:lnTo>
                    <a:lnTo>
                      <a:pt x="8046" y="3796"/>
                    </a:lnTo>
                    <a:lnTo>
                      <a:pt x="8263" y="3724"/>
                    </a:lnTo>
                    <a:lnTo>
                      <a:pt x="8337" y="3697"/>
                    </a:lnTo>
                    <a:lnTo>
                      <a:pt x="8356" y="3693"/>
                    </a:lnTo>
                    <a:lnTo>
                      <a:pt x="8393" y="3694"/>
                    </a:lnTo>
                    <a:lnTo>
                      <a:pt x="8427" y="3708"/>
                    </a:lnTo>
                    <a:lnTo>
                      <a:pt x="8452" y="3736"/>
                    </a:lnTo>
                    <a:lnTo>
                      <a:pt x="8460" y="3754"/>
                    </a:lnTo>
                    <a:lnTo>
                      <a:pt x="8466" y="3773"/>
                    </a:lnTo>
                    <a:lnTo>
                      <a:pt x="8463" y="3810"/>
                    </a:lnTo>
                    <a:lnTo>
                      <a:pt x="8449" y="3843"/>
                    </a:lnTo>
                    <a:lnTo>
                      <a:pt x="8422" y="3869"/>
                    </a:lnTo>
                    <a:lnTo>
                      <a:pt x="8403" y="3876"/>
                    </a:lnTo>
                    <a:lnTo>
                      <a:pt x="8273" y="3924"/>
                    </a:lnTo>
                    <a:lnTo>
                      <a:pt x="7962" y="4020"/>
                    </a:lnTo>
                    <a:lnTo>
                      <a:pt x="7703" y="4089"/>
                    </a:lnTo>
                    <a:lnTo>
                      <a:pt x="7407" y="4154"/>
                    </a:lnTo>
                    <a:lnTo>
                      <a:pt x="7078" y="4212"/>
                    </a:lnTo>
                    <a:lnTo>
                      <a:pt x="6724" y="4256"/>
                    </a:lnTo>
                    <a:lnTo>
                      <a:pt x="6347" y="4282"/>
                    </a:lnTo>
                    <a:lnTo>
                      <a:pt x="6154" y="428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79">
                <a:extLst>
                  <a:ext uri="{FF2B5EF4-FFF2-40B4-BE49-F238E27FC236}">
                    <a16:creationId xmlns:a16="http://schemas.microsoft.com/office/drawing/2014/main" xmlns="" id="{3F168F59-7A0C-4A30-8409-12D7D725E0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24" y="3720"/>
                <a:ext cx="2885" cy="1424"/>
              </a:xfrm>
              <a:custGeom>
                <a:avLst/>
                <a:gdLst>
                  <a:gd name="T0" fmla="*/ 6241 w 8656"/>
                  <a:gd name="T1" fmla="*/ 4271 h 4271"/>
                  <a:gd name="T2" fmla="*/ 5813 w 8656"/>
                  <a:gd name="T3" fmla="*/ 4247 h 4271"/>
                  <a:gd name="T4" fmla="*/ 5488 w 8656"/>
                  <a:gd name="T5" fmla="*/ 4204 h 4271"/>
                  <a:gd name="T6" fmla="*/ 5262 w 8656"/>
                  <a:gd name="T7" fmla="*/ 4153 h 4271"/>
                  <a:gd name="T8" fmla="*/ 4933 w 8656"/>
                  <a:gd name="T9" fmla="*/ 4043 h 4271"/>
                  <a:gd name="T10" fmla="*/ 4581 w 8656"/>
                  <a:gd name="T11" fmla="*/ 3885 h 4271"/>
                  <a:gd name="T12" fmla="*/ 3917 w 8656"/>
                  <a:gd name="T13" fmla="*/ 3520 h 4271"/>
                  <a:gd name="T14" fmla="*/ 3120 w 8656"/>
                  <a:gd name="T15" fmla="*/ 2988 h 4271"/>
                  <a:gd name="T16" fmla="*/ 2320 w 8656"/>
                  <a:gd name="T17" fmla="*/ 2378 h 4271"/>
                  <a:gd name="T18" fmla="*/ 1562 w 8656"/>
                  <a:gd name="T19" fmla="*/ 1736 h 4271"/>
                  <a:gd name="T20" fmla="*/ 883 w 8656"/>
                  <a:gd name="T21" fmla="*/ 1103 h 4271"/>
                  <a:gd name="T22" fmla="*/ 329 w 8656"/>
                  <a:gd name="T23" fmla="*/ 525 h 4271"/>
                  <a:gd name="T24" fmla="*/ 20 w 8656"/>
                  <a:gd name="T25" fmla="*/ 154 h 4271"/>
                  <a:gd name="T26" fmla="*/ 0 w 8656"/>
                  <a:gd name="T27" fmla="*/ 102 h 4271"/>
                  <a:gd name="T28" fmla="*/ 23 w 8656"/>
                  <a:gd name="T29" fmla="*/ 33 h 4271"/>
                  <a:gd name="T30" fmla="*/ 55 w 8656"/>
                  <a:gd name="T31" fmla="*/ 9 h 4271"/>
                  <a:gd name="T32" fmla="*/ 128 w 8656"/>
                  <a:gd name="T33" fmla="*/ 5 h 4271"/>
                  <a:gd name="T34" fmla="*/ 172 w 8656"/>
                  <a:gd name="T35" fmla="*/ 38 h 4271"/>
                  <a:gd name="T36" fmla="*/ 475 w 8656"/>
                  <a:gd name="T37" fmla="*/ 403 h 4271"/>
                  <a:gd name="T38" fmla="*/ 1020 w 8656"/>
                  <a:gd name="T39" fmla="*/ 971 h 4271"/>
                  <a:gd name="T40" fmla="*/ 1683 w 8656"/>
                  <a:gd name="T41" fmla="*/ 1592 h 4271"/>
                  <a:gd name="T42" fmla="*/ 2426 w 8656"/>
                  <a:gd name="T43" fmla="*/ 2225 h 4271"/>
                  <a:gd name="T44" fmla="*/ 3209 w 8656"/>
                  <a:gd name="T45" fmla="*/ 2823 h 4271"/>
                  <a:gd name="T46" fmla="*/ 3987 w 8656"/>
                  <a:gd name="T47" fmla="*/ 3345 h 4271"/>
                  <a:gd name="T48" fmla="*/ 4635 w 8656"/>
                  <a:gd name="T49" fmla="*/ 3703 h 4271"/>
                  <a:gd name="T50" fmla="*/ 4979 w 8656"/>
                  <a:gd name="T51" fmla="*/ 3858 h 4271"/>
                  <a:gd name="T52" fmla="*/ 5299 w 8656"/>
                  <a:gd name="T53" fmla="*/ 3967 h 4271"/>
                  <a:gd name="T54" fmla="*/ 5520 w 8656"/>
                  <a:gd name="T55" fmla="*/ 4016 h 4271"/>
                  <a:gd name="T56" fmla="*/ 5879 w 8656"/>
                  <a:gd name="T57" fmla="*/ 4062 h 4271"/>
                  <a:gd name="T58" fmla="*/ 6350 w 8656"/>
                  <a:gd name="T59" fmla="*/ 4082 h 4271"/>
                  <a:gd name="T60" fmla="*/ 6803 w 8656"/>
                  <a:gd name="T61" fmla="*/ 4063 h 4271"/>
                  <a:gd name="T62" fmla="*/ 7524 w 8656"/>
                  <a:gd name="T63" fmla="*/ 3970 h 4271"/>
                  <a:gd name="T64" fmla="*/ 8187 w 8656"/>
                  <a:gd name="T65" fmla="*/ 3815 h 4271"/>
                  <a:gd name="T66" fmla="*/ 8530 w 8656"/>
                  <a:gd name="T67" fmla="*/ 3707 h 4271"/>
                  <a:gd name="T68" fmla="*/ 8586 w 8656"/>
                  <a:gd name="T69" fmla="*/ 3706 h 4271"/>
                  <a:gd name="T70" fmla="*/ 8643 w 8656"/>
                  <a:gd name="T71" fmla="*/ 3749 h 4271"/>
                  <a:gd name="T72" fmla="*/ 8656 w 8656"/>
                  <a:gd name="T73" fmla="*/ 3786 h 4271"/>
                  <a:gd name="T74" fmla="*/ 8637 w 8656"/>
                  <a:gd name="T75" fmla="*/ 3857 h 4271"/>
                  <a:gd name="T76" fmla="*/ 8592 w 8656"/>
                  <a:gd name="T77" fmla="*/ 3890 h 4271"/>
                  <a:gd name="T78" fmla="*/ 8103 w 8656"/>
                  <a:gd name="T79" fmla="*/ 4036 h 4271"/>
                  <a:gd name="T80" fmla="*/ 7549 w 8656"/>
                  <a:gd name="T81" fmla="*/ 4159 h 4271"/>
                  <a:gd name="T82" fmla="*/ 6890 w 8656"/>
                  <a:gd name="T83" fmla="*/ 4248 h 4271"/>
                  <a:gd name="T84" fmla="*/ 6345 w 8656"/>
                  <a:gd name="T85" fmla="*/ 4271 h 4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656" h="4271">
                    <a:moveTo>
                      <a:pt x="6345" y="4271"/>
                    </a:moveTo>
                    <a:lnTo>
                      <a:pt x="6241" y="4271"/>
                    </a:lnTo>
                    <a:lnTo>
                      <a:pt x="6028" y="4264"/>
                    </a:lnTo>
                    <a:lnTo>
                      <a:pt x="5813" y="4247"/>
                    </a:lnTo>
                    <a:lnTo>
                      <a:pt x="5597" y="4221"/>
                    </a:lnTo>
                    <a:lnTo>
                      <a:pt x="5488" y="4204"/>
                    </a:lnTo>
                    <a:lnTo>
                      <a:pt x="5415" y="4191"/>
                    </a:lnTo>
                    <a:lnTo>
                      <a:pt x="5262" y="4153"/>
                    </a:lnTo>
                    <a:lnTo>
                      <a:pt x="5101" y="4105"/>
                    </a:lnTo>
                    <a:lnTo>
                      <a:pt x="4933" y="4043"/>
                    </a:lnTo>
                    <a:lnTo>
                      <a:pt x="4760" y="3970"/>
                    </a:lnTo>
                    <a:lnTo>
                      <a:pt x="4581" y="3885"/>
                    </a:lnTo>
                    <a:lnTo>
                      <a:pt x="4302" y="3743"/>
                    </a:lnTo>
                    <a:lnTo>
                      <a:pt x="3917" y="3520"/>
                    </a:lnTo>
                    <a:lnTo>
                      <a:pt x="3521" y="3266"/>
                    </a:lnTo>
                    <a:lnTo>
                      <a:pt x="3120" y="2988"/>
                    </a:lnTo>
                    <a:lnTo>
                      <a:pt x="2718" y="2691"/>
                    </a:lnTo>
                    <a:lnTo>
                      <a:pt x="2320" y="2378"/>
                    </a:lnTo>
                    <a:lnTo>
                      <a:pt x="1933" y="2058"/>
                    </a:lnTo>
                    <a:lnTo>
                      <a:pt x="1562" y="1736"/>
                    </a:lnTo>
                    <a:lnTo>
                      <a:pt x="1209" y="1416"/>
                    </a:lnTo>
                    <a:lnTo>
                      <a:pt x="883" y="1103"/>
                    </a:lnTo>
                    <a:lnTo>
                      <a:pt x="588" y="805"/>
                    </a:lnTo>
                    <a:lnTo>
                      <a:pt x="329" y="525"/>
                    </a:lnTo>
                    <a:lnTo>
                      <a:pt x="111" y="270"/>
                    </a:lnTo>
                    <a:lnTo>
                      <a:pt x="20" y="154"/>
                    </a:lnTo>
                    <a:lnTo>
                      <a:pt x="9" y="138"/>
                    </a:lnTo>
                    <a:lnTo>
                      <a:pt x="0" y="102"/>
                    </a:lnTo>
                    <a:lnTo>
                      <a:pt x="5" y="65"/>
                    </a:lnTo>
                    <a:lnTo>
                      <a:pt x="23" y="33"/>
                    </a:lnTo>
                    <a:lnTo>
                      <a:pt x="39" y="20"/>
                    </a:lnTo>
                    <a:lnTo>
                      <a:pt x="55" y="9"/>
                    </a:lnTo>
                    <a:lnTo>
                      <a:pt x="91" y="0"/>
                    </a:lnTo>
                    <a:lnTo>
                      <a:pt x="128" y="5"/>
                    </a:lnTo>
                    <a:lnTo>
                      <a:pt x="160" y="23"/>
                    </a:lnTo>
                    <a:lnTo>
                      <a:pt x="172" y="38"/>
                    </a:lnTo>
                    <a:lnTo>
                      <a:pt x="261" y="152"/>
                    </a:lnTo>
                    <a:lnTo>
                      <a:pt x="475" y="403"/>
                    </a:lnTo>
                    <a:lnTo>
                      <a:pt x="730" y="677"/>
                    </a:lnTo>
                    <a:lnTo>
                      <a:pt x="1020" y="971"/>
                    </a:lnTo>
                    <a:lnTo>
                      <a:pt x="1338" y="1278"/>
                    </a:lnTo>
                    <a:lnTo>
                      <a:pt x="1683" y="1592"/>
                    </a:lnTo>
                    <a:lnTo>
                      <a:pt x="2047" y="1911"/>
                    </a:lnTo>
                    <a:lnTo>
                      <a:pt x="2426" y="2225"/>
                    </a:lnTo>
                    <a:lnTo>
                      <a:pt x="2814" y="2530"/>
                    </a:lnTo>
                    <a:lnTo>
                      <a:pt x="3209" y="2823"/>
                    </a:lnTo>
                    <a:lnTo>
                      <a:pt x="3600" y="3095"/>
                    </a:lnTo>
                    <a:lnTo>
                      <a:pt x="3987" y="3345"/>
                    </a:lnTo>
                    <a:lnTo>
                      <a:pt x="4364" y="3564"/>
                    </a:lnTo>
                    <a:lnTo>
                      <a:pt x="4635" y="3703"/>
                    </a:lnTo>
                    <a:lnTo>
                      <a:pt x="4810" y="3786"/>
                    </a:lnTo>
                    <a:lnTo>
                      <a:pt x="4979" y="3858"/>
                    </a:lnTo>
                    <a:lnTo>
                      <a:pt x="5143" y="3918"/>
                    </a:lnTo>
                    <a:lnTo>
                      <a:pt x="5299" y="3967"/>
                    </a:lnTo>
                    <a:lnTo>
                      <a:pt x="5448" y="4003"/>
                    </a:lnTo>
                    <a:lnTo>
                      <a:pt x="5520" y="4016"/>
                    </a:lnTo>
                    <a:lnTo>
                      <a:pt x="5640" y="4034"/>
                    </a:lnTo>
                    <a:lnTo>
                      <a:pt x="5879" y="4062"/>
                    </a:lnTo>
                    <a:lnTo>
                      <a:pt x="6116" y="4076"/>
                    </a:lnTo>
                    <a:lnTo>
                      <a:pt x="6350" y="4082"/>
                    </a:lnTo>
                    <a:lnTo>
                      <a:pt x="6579" y="4076"/>
                    </a:lnTo>
                    <a:lnTo>
                      <a:pt x="6803" y="4063"/>
                    </a:lnTo>
                    <a:lnTo>
                      <a:pt x="7125" y="4032"/>
                    </a:lnTo>
                    <a:lnTo>
                      <a:pt x="7524" y="3970"/>
                    </a:lnTo>
                    <a:lnTo>
                      <a:pt x="7881" y="3894"/>
                    </a:lnTo>
                    <a:lnTo>
                      <a:pt x="8187" y="3815"/>
                    </a:lnTo>
                    <a:lnTo>
                      <a:pt x="8434" y="3740"/>
                    </a:lnTo>
                    <a:lnTo>
                      <a:pt x="8530" y="3707"/>
                    </a:lnTo>
                    <a:lnTo>
                      <a:pt x="8549" y="3703"/>
                    </a:lnTo>
                    <a:lnTo>
                      <a:pt x="8586" y="3706"/>
                    </a:lnTo>
                    <a:lnTo>
                      <a:pt x="8619" y="3722"/>
                    </a:lnTo>
                    <a:lnTo>
                      <a:pt x="8643" y="3749"/>
                    </a:lnTo>
                    <a:lnTo>
                      <a:pt x="8650" y="3768"/>
                    </a:lnTo>
                    <a:lnTo>
                      <a:pt x="8656" y="3786"/>
                    </a:lnTo>
                    <a:lnTo>
                      <a:pt x="8653" y="3824"/>
                    </a:lnTo>
                    <a:lnTo>
                      <a:pt x="8637" y="3857"/>
                    </a:lnTo>
                    <a:lnTo>
                      <a:pt x="8609" y="3881"/>
                    </a:lnTo>
                    <a:lnTo>
                      <a:pt x="8592" y="3890"/>
                    </a:lnTo>
                    <a:lnTo>
                      <a:pt x="8433" y="3941"/>
                    </a:lnTo>
                    <a:lnTo>
                      <a:pt x="8103" y="4036"/>
                    </a:lnTo>
                    <a:lnTo>
                      <a:pt x="7842" y="4099"/>
                    </a:lnTo>
                    <a:lnTo>
                      <a:pt x="7549" y="4159"/>
                    </a:lnTo>
                    <a:lnTo>
                      <a:pt x="7231" y="4209"/>
                    </a:lnTo>
                    <a:lnTo>
                      <a:pt x="6890" y="4248"/>
                    </a:lnTo>
                    <a:lnTo>
                      <a:pt x="6532" y="4270"/>
                    </a:lnTo>
                    <a:lnTo>
                      <a:pt x="6345" y="427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80">
                <a:extLst>
                  <a:ext uri="{FF2B5EF4-FFF2-40B4-BE49-F238E27FC236}">
                    <a16:creationId xmlns:a16="http://schemas.microsoft.com/office/drawing/2014/main" xmlns="" id="{3BC32348-800E-4266-B819-31F1D62A4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24" y="3589"/>
                <a:ext cx="126" cy="195"/>
              </a:xfrm>
              <a:custGeom>
                <a:avLst/>
                <a:gdLst>
                  <a:gd name="T0" fmla="*/ 94 w 378"/>
                  <a:gd name="T1" fmla="*/ 584 h 584"/>
                  <a:gd name="T2" fmla="*/ 73 w 378"/>
                  <a:gd name="T3" fmla="*/ 583 h 584"/>
                  <a:gd name="T4" fmla="*/ 53 w 378"/>
                  <a:gd name="T5" fmla="*/ 576 h 584"/>
                  <a:gd name="T6" fmla="*/ 36 w 378"/>
                  <a:gd name="T7" fmla="*/ 566 h 584"/>
                  <a:gd name="T8" fmla="*/ 11 w 378"/>
                  <a:gd name="T9" fmla="*/ 538 h 584"/>
                  <a:gd name="T10" fmla="*/ 0 w 378"/>
                  <a:gd name="T11" fmla="*/ 502 h 584"/>
                  <a:gd name="T12" fmla="*/ 1 w 378"/>
                  <a:gd name="T13" fmla="*/ 465 h 584"/>
                  <a:gd name="T14" fmla="*/ 8 w 378"/>
                  <a:gd name="T15" fmla="*/ 448 h 584"/>
                  <a:gd name="T16" fmla="*/ 198 w 378"/>
                  <a:gd name="T17" fmla="*/ 54 h 584"/>
                  <a:gd name="T18" fmla="*/ 208 w 378"/>
                  <a:gd name="T19" fmla="*/ 36 h 584"/>
                  <a:gd name="T20" fmla="*/ 235 w 378"/>
                  <a:gd name="T21" fmla="*/ 12 h 584"/>
                  <a:gd name="T22" fmla="*/ 269 w 378"/>
                  <a:gd name="T23" fmla="*/ 0 h 584"/>
                  <a:gd name="T24" fmla="*/ 307 w 378"/>
                  <a:gd name="T25" fmla="*/ 2 h 584"/>
                  <a:gd name="T26" fmla="*/ 325 w 378"/>
                  <a:gd name="T27" fmla="*/ 9 h 584"/>
                  <a:gd name="T28" fmla="*/ 342 w 378"/>
                  <a:gd name="T29" fmla="*/ 19 h 584"/>
                  <a:gd name="T30" fmla="*/ 367 w 378"/>
                  <a:gd name="T31" fmla="*/ 46 h 584"/>
                  <a:gd name="T32" fmla="*/ 378 w 378"/>
                  <a:gd name="T33" fmla="*/ 82 h 584"/>
                  <a:gd name="T34" fmla="*/ 377 w 378"/>
                  <a:gd name="T35" fmla="*/ 118 h 584"/>
                  <a:gd name="T36" fmla="*/ 370 w 378"/>
                  <a:gd name="T37" fmla="*/ 137 h 584"/>
                  <a:gd name="T38" fmla="*/ 180 w 378"/>
                  <a:gd name="T39" fmla="*/ 531 h 584"/>
                  <a:gd name="T40" fmla="*/ 173 w 378"/>
                  <a:gd name="T41" fmla="*/ 543 h 584"/>
                  <a:gd name="T42" fmla="*/ 156 w 378"/>
                  <a:gd name="T43" fmla="*/ 563 h 584"/>
                  <a:gd name="T44" fmla="*/ 133 w 378"/>
                  <a:gd name="T45" fmla="*/ 577 h 584"/>
                  <a:gd name="T46" fmla="*/ 107 w 378"/>
                  <a:gd name="T47" fmla="*/ 584 h 584"/>
                  <a:gd name="T48" fmla="*/ 94 w 378"/>
                  <a:gd name="T49" fmla="*/ 584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78" h="584">
                    <a:moveTo>
                      <a:pt x="94" y="584"/>
                    </a:moveTo>
                    <a:lnTo>
                      <a:pt x="73" y="583"/>
                    </a:lnTo>
                    <a:lnTo>
                      <a:pt x="53" y="576"/>
                    </a:lnTo>
                    <a:lnTo>
                      <a:pt x="36" y="566"/>
                    </a:lnTo>
                    <a:lnTo>
                      <a:pt x="11" y="538"/>
                    </a:lnTo>
                    <a:lnTo>
                      <a:pt x="0" y="502"/>
                    </a:lnTo>
                    <a:lnTo>
                      <a:pt x="1" y="465"/>
                    </a:lnTo>
                    <a:lnTo>
                      <a:pt x="8" y="448"/>
                    </a:lnTo>
                    <a:lnTo>
                      <a:pt x="198" y="54"/>
                    </a:lnTo>
                    <a:lnTo>
                      <a:pt x="208" y="36"/>
                    </a:lnTo>
                    <a:lnTo>
                      <a:pt x="235" y="12"/>
                    </a:lnTo>
                    <a:lnTo>
                      <a:pt x="269" y="0"/>
                    </a:lnTo>
                    <a:lnTo>
                      <a:pt x="307" y="2"/>
                    </a:lnTo>
                    <a:lnTo>
                      <a:pt x="325" y="9"/>
                    </a:lnTo>
                    <a:lnTo>
                      <a:pt x="342" y="19"/>
                    </a:lnTo>
                    <a:lnTo>
                      <a:pt x="367" y="46"/>
                    </a:lnTo>
                    <a:lnTo>
                      <a:pt x="378" y="82"/>
                    </a:lnTo>
                    <a:lnTo>
                      <a:pt x="377" y="118"/>
                    </a:lnTo>
                    <a:lnTo>
                      <a:pt x="370" y="137"/>
                    </a:lnTo>
                    <a:lnTo>
                      <a:pt x="180" y="531"/>
                    </a:lnTo>
                    <a:lnTo>
                      <a:pt x="173" y="543"/>
                    </a:lnTo>
                    <a:lnTo>
                      <a:pt x="156" y="563"/>
                    </a:lnTo>
                    <a:lnTo>
                      <a:pt x="133" y="577"/>
                    </a:lnTo>
                    <a:lnTo>
                      <a:pt x="107" y="584"/>
                    </a:lnTo>
                    <a:lnTo>
                      <a:pt x="94" y="58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81">
                <a:extLst>
                  <a:ext uri="{FF2B5EF4-FFF2-40B4-BE49-F238E27FC236}">
                    <a16:creationId xmlns:a16="http://schemas.microsoft.com/office/drawing/2014/main" xmlns="" id="{E46B741A-9046-4D5E-958A-42F8893F18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42" y="2911"/>
                <a:ext cx="1529" cy="682"/>
              </a:xfrm>
              <a:custGeom>
                <a:avLst/>
                <a:gdLst>
                  <a:gd name="T0" fmla="*/ 84 w 4586"/>
                  <a:gd name="T1" fmla="*/ 2045 h 2046"/>
                  <a:gd name="T2" fmla="*/ 46 w 4586"/>
                  <a:gd name="T3" fmla="*/ 2032 h 2046"/>
                  <a:gd name="T4" fmla="*/ 9 w 4586"/>
                  <a:gd name="T5" fmla="*/ 1989 h 2046"/>
                  <a:gd name="T6" fmla="*/ 6 w 4586"/>
                  <a:gd name="T7" fmla="*/ 1917 h 2046"/>
                  <a:gd name="T8" fmla="*/ 101 w 4586"/>
                  <a:gd name="T9" fmla="*/ 1765 h 2046"/>
                  <a:gd name="T10" fmla="*/ 426 w 4586"/>
                  <a:gd name="T11" fmla="*/ 1293 h 2046"/>
                  <a:gd name="T12" fmla="*/ 729 w 4586"/>
                  <a:gd name="T13" fmla="*/ 910 h 2046"/>
                  <a:gd name="T14" fmla="*/ 1067 w 4586"/>
                  <a:gd name="T15" fmla="*/ 543 h 2046"/>
                  <a:gd name="T16" fmla="*/ 1487 w 4586"/>
                  <a:gd name="T17" fmla="*/ 182 h 2046"/>
                  <a:gd name="T18" fmla="*/ 1724 w 4586"/>
                  <a:gd name="T19" fmla="*/ 33 h 2046"/>
                  <a:gd name="T20" fmla="*/ 1756 w 4586"/>
                  <a:gd name="T21" fmla="*/ 17 h 2046"/>
                  <a:gd name="T22" fmla="*/ 1792 w 4586"/>
                  <a:gd name="T23" fmla="*/ 5 h 2046"/>
                  <a:gd name="T24" fmla="*/ 1900 w 4586"/>
                  <a:gd name="T25" fmla="*/ 7 h 2046"/>
                  <a:gd name="T26" fmla="*/ 1949 w 4586"/>
                  <a:gd name="T27" fmla="*/ 30 h 2046"/>
                  <a:gd name="T28" fmla="*/ 2016 w 4586"/>
                  <a:gd name="T29" fmla="*/ 93 h 2046"/>
                  <a:gd name="T30" fmla="*/ 2079 w 4586"/>
                  <a:gd name="T31" fmla="*/ 210 h 2046"/>
                  <a:gd name="T32" fmla="*/ 2139 w 4586"/>
                  <a:gd name="T33" fmla="*/ 400 h 2046"/>
                  <a:gd name="T34" fmla="*/ 2240 w 4586"/>
                  <a:gd name="T35" fmla="*/ 699 h 2046"/>
                  <a:gd name="T36" fmla="*/ 2371 w 4586"/>
                  <a:gd name="T37" fmla="*/ 945 h 2046"/>
                  <a:gd name="T38" fmla="*/ 2551 w 4586"/>
                  <a:gd name="T39" fmla="*/ 1137 h 2046"/>
                  <a:gd name="T40" fmla="*/ 2687 w 4586"/>
                  <a:gd name="T41" fmla="*/ 1230 h 2046"/>
                  <a:gd name="T42" fmla="*/ 2807 w 4586"/>
                  <a:gd name="T43" fmla="*/ 1287 h 2046"/>
                  <a:gd name="T44" fmla="*/ 3154 w 4586"/>
                  <a:gd name="T45" fmla="*/ 1408 h 2046"/>
                  <a:gd name="T46" fmla="*/ 3609 w 4586"/>
                  <a:gd name="T47" fmla="*/ 1510 h 2046"/>
                  <a:gd name="T48" fmla="*/ 4033 w 4586"/>
                  <a:gd name="T49" fmla="*/ 1558 h 2046"/>
                  <a:gd name="T50" fmla="*/ 4489 w 4586"/>
                  <a:gd name="T51" fmla="*/ 1567 h 2046"/>
                  <a:gd name="T52" fmla="*/ 4543 w 4586"/>
                  <a:gd name="T53" fmla="*/ 1583 h 2046"/>
                  <a:gd name="T54" fmla="*/ 4585 w 4586"/>
                  <a:gd name="T55" fmla="*/ 1642 h 2046"/>
                  <a:gd name="T56" fmla="*/ 4586 w 4586"/>
                  <a:gd name="T57" fmla="*/ 1680 h 2046"/>
                  <a:gd name="T58" fmla="*/ 4548 w 4586"/>
                  <a:gd name="T59" fmla="*/ 1742 h 2046"/>
                  <a:gd name="T60" fmla="*/ 4493 w 4586"/>
                  <a:gd name="T61" fmla="*/ 1759 h 2046"/>
                  <a:gd name="T62" fmla="*/ 4221 w 4586"/>
                  <a:gd name="T63" fmla="*/ 1758 h 2046"/>
                  <a:gd name="T64" fmla="*/ 3801 w 4586"/>
                  <a:gd name="T65" fmla="*/ 1729 h 2046"/>
                  <a:gd name="T66" fmla="*/ 3339 w 4586"/>
                  <a:gd name="T67" fmla="*/ 1652 h 2046"/>
                  <a:gd name="T68" fmla="*/ 2856 w 4586"/>
                  <a:gd name="T69" fmla="*/ 1512 h 2046"/>
                  <a:gd name="T70" fmla="*/ 2685 w 4586"/>
                  <a:gd name="T71" fmla="*/ 1444 h 2046"/>
                  <a:gd name="T72" fmla="*/ 2508 w 4586"/>
                  <a:gd name="T73" fmla="*/ 1343 h 2046"/>
                  <a:gd name="T74" fmla="*/ 2363 w 4586"/>
                  <a:gd name="T75" fmla="*/ 1227 h 2046"/>
                  <a:gd name="T76" fmla="*/ 2221 w 4586"/>
                  <a:gd name="T77" fmla="*/ 1064 h 2046"/>
                  <a:gd name="T78" fmla="*/ 2068 w 4586"/>
                  <a:gd name="T79" fmla="*/ 783 h 2046"/>
                  <a:gd name="T80" fmla="*/ 1956 w 4586"/>
                  <a:gd name="T81" fmla="*/ 454 h 2046"/>
                  <a:gd name="T82" fmla="*/ 1890 w 4586"/>
                  <a:gd name="T83" fmla="*/ 253 h 2046"/>
                  <a:gd name="T84" fmla="*/ 1848 w 4586"/>
                  <a:gd name="T85" fmla="*/ 193 h 2046"/>
                  <a:gd name="T86" fmla="*/ 1832 w 4586"/>
                  <a:gd name="T87" fmla="*/ 192 h 2046"/>
                  <a:gd name="T88" fmla="*/ 1831 w 4586"/>
                  <a:gd name="T89" fmla="*/ 193 h 2046"/>
                  <a:gd name="T90" fmla="*/ 1633 w 4586"/>
                  <a:gd name="T91" fmla="*/ 314 h 2046"/>
                  <a:gd name="T92" fmla="*/ 1232 w 4586"/>
                  <a:gd name="T93" fmla="*/ 651 h 2046"/>
                  <a:gd name="T94" fmla="*/ 898 w 4586"/>
                  <a:gd name="T95" fmla="*/ 1008 h 2046"/>
                  <a:gd name="T96" fmla="*/ 594 w 4586"/>
                  <a:gd name="T97" fmla="*/ 1388 h 2046"/>
                  <a:gd name="T98" fmla="*/ 264 w 4586"/>
                  <a:gd name="T99" fmla="*/ 1864 h 2046"/>
                  <a:gd name="T100" fmla="*/ 162 w 4586"/>
                  <a:gd name="T101" fmla="*/ 2020 h 2046"/>
                  <a:gd name="T102" fmla="*/ 96 w 4586"/>
                  <a:gd name="T103" fmla="*/ 2046 h 20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586" h="2046">
                    <a:moveTo>
                      <a:pt x="96" y="2046"/>
                    </a:moveTo>
                    <a:lnTo>
                      <a:pt x="84" y="2045"/>
                    </a:lnTo>
                    <a:lnTo>
                      <a:pt x="58" y="2037"/>
                    </a:lnTo>
                    <a:lnTo>
                      <a:pt x="46" y="2032"/>
                    </a:lnTo>
                    <a:lnTo>
                      <a:pt x="31" y="2020"/>
                    </a:lnTo>
                    <a:lnTo>
                      <a:pt x="9" y="1989"/>
                    </a:lnTo>
                    <a:lnTo>
                      <a:pt x="0" y="1953"/>
                    </a:lnTo>
                    <a:lnTo>
                      <a:pt x="6" y="1917"/>
                    </a:lnTo>
                    <a:lnTo>
                      <a:pt x="16" y="1900"/>
                    </a:lnTo>
                    <a:lnTo>
                      <a:pt x="101" y="1765"/>
                    </a:lnTo>
                    <a:lnTo>
                      <a:pt x="266" y="1517"/>
                    </a:lnTo>
                    <a:lnTo>
                      <a:pt x="426" y="1293"/>
                    </a:lnTo>
                    <a:lnTo>
                      <a:pt x="581" y="1091"/>
                    </a:lnTo>
                    <a:lnTo>
                      <a:pt x="729" y="910"/>
                    </a:lnTo>
                    <a:lnTo>
                      <a:pt x="871" y="750"/>
                    </a:lnTo>
                    <a:lnTo>
                      <a:pt x="1067" y="543"/>
                    </a:lnTo>
                    <a:lnTo>
                      <a:pt x="1298" y="332"/>
                    </a:lnTo>
                    <a:lnTo>
                      <a:pt x="1487" y="182"/>
                    </a:lnTo>
                    <a:lnTo>
                      <a:pt x="1632" y="86"/>
                    </a:lnTo>
                    <a:lnTo>
                      <a:pt x="1724" y="33"/>
                    </a:lnTo>
                    <a:lnTo>
                      <a:pt x="1746" y="23"/>
                    </a:lnTo>
                    <a:lnTo>
                      <a:pt x="1756" y="17"/>
                    </a:lnTo>
                    <a:lnTo>
                      <a:pt x="1767" y="12"/>
                    </a:lnTo>
                    <a:lnTo>
                      <a:pt x="1792" y="5"/>
                    </a:lnTo>
                    <a:lnTo>
                      <a:pt x="1841" y="0"/>
                    </a:lnTo>
                    <a:lnTo>
                      <a:pt x="1900" y="7"/>
                    </a:lnTo>
                    <a:lnTo>
                      <a:pt x="1927" y="18"/>
                    </a:lnTo>
                    <a:lnTo>
                      <a:pt x="1949" y="30"/>
                    </a:lnTo>
                    <a:lnTo>
                      <a:pt x="1984" y="57"/>
                    </a:lnTo>
                    <a:lnTo>
                      <a:pt x="2016" y="93"/>
                    </a:lnTo>
                    <a:lnTo>
                      <a:pt x="2045" y="134"/>
                    </a:lnTo>
                    <a:lnTo>
                      <a:pt x="2079" y="210"/>
                    </a:lnTo>
                    <a:lnTo>
                      <a:pt x="2119" y="332"/>
                    </a:lnTo>
                    <a:lnTo>
                      <a:pt x="2139" y="400"/>
                    </a:lnTo>
                    <a:lnTo>
                      <a:pt x="2174" y="514"/>
                    </a:lnTo>
                    <a:lnTo>
                      <a:pt x="2240" y="699"/>
                    </a:lnTo>
                    <a:lnTo>
                      <a:pt x="2297" y="823"/>
                    </a:lnTo>
                    <a:lnTo>
                      <a:pt x="2371" y="945"/>
                    </a:lnTo>
                    <a:lnTo>
                      <a:pt x="2465" y="1059"/>
                    </a:lnTo>
                    <a:lnTo>
                      <a:pt x="2551" y="1137"/>
                    </a:lnTo>
                    <a:lnTo>
                      <a:pt x="2615" y="1186"/>
                    </a:lnTo>
                    <a:lnTo>
                      <a:pt x="2687" y="1230"/>
                    </a:lnTo>
                    <a:lnTo>
                      <a:pt x="2766" y="1270"/>
                    </a:lnTo>
                    <a:lnTo>
                      <a:pt x="2807" y="1287"/>
                    </a:lnTo>
                    <a:lnTo>
                      <a:pt x="2923" y="1333"/>
                    </a:lnTo>
                    <a:lnTo>
                      <a:pt x="3154" y="1408"/>
                    </a:lnTo>
                    <a:lnTo>
                      <a:pt x="3384" y="1467"/>
                    </a:lnTo>
                    <a:lnTo>
                      <a:pt x="3609" y="1510"/>
                    </a:lnTo>
                    <a:lnTo>
                      <a:pt x="3825" y="1540"/>
                    </a:lnTo>
                    <a:lnTo>
                      <a:pt x="4033" y="1558"/>
                    </a:lnTo>
                    <a:lnTo>
                      <a:pt x="4321" y="1570"/>
                    </a:lnTo>
                    <a:lnTo>
                      <a:pt x="4489" y="1567"/>
                    </a:lnTo>
                    <a:lnTo>
                      <a:pt x="4509" y="1570"/>
                    </a:lnTo>
                    <a:lnTo>
                      <a:pt x="4543" y="1583"/>
                    </a:lnTo>
                    <a:lnTo>
                      <a:pt x="4569" y="1609"/>
                    </a:lnTo>
                    <a:lnTo>
                      <a:pt x="4585" y="1642"/>
                    </a:lnTo>
                    <a:lnTo>
                      <a:pt x="4586" y="1660"/>
                    </a:lnTo>
                    <a:lnTo>
                      <a:pt x="4586" y="1680"/>
                    </a:lnTo>
                    <a:lnTo>
                      <a:pt x="4572" y="1715"/>
                    </a:lnTo>
                    <a:lnTo>
                      <a:pt x="4548" y="1742"/>
                    </a:lnTo>
                    <a:lnTo>
                      <a:pt x="4513" y="1756"/>
                    </a:lnTo>
                    <a:lnTo>
                      <a:pt x="4493" y="1759"/>
                    </a:lnTo>
                    <a:lnTo>
                      <a:pt x="4409" y="1761"/>
                    </a:lnTo>
                    <a:lnTo>
                      <a:pt x="4221" y="1758"/>
                    </a:lnTo>
                    <a:lnTo>
                      <a:pt x="4019" y="1749"/>
                    </a:lnTo>
                    <a:lnTo>
                      <a:pt x="3801" y="1729"/>
                    </a:lnTo>
                    <a:lnTo>
                      <a:pt x="3574" y="1697"/>
                    </a:lnTo>
                    <a:lnTo>
                      <a:pt x="3339" y="1652"/>
                    </a:lnTo>
                    <a:lnTo>
                      <a:pt x="3098" y="1591"/>
                    </a:lnTo>
                    <a:lnTo>
                      <a:pt x="2856" y="1512"/>
                    </a:lnTo>
                    <a:lnTo>
                      <a:pt x="2736" y="1465"/>
                    </a:lnTo>
                    <a:lnTo>
                      <a:pt x="2685" y="1444"/>
                    </a:lnTo>
                    <a:lnTo>
                      <a:pt x="2592" y="1396"/>
                    </a:lnTo>
                    <a:lnTo>
                      <a:pt x="2508" y="1343"/>
                    </a:lnTo>
                    <a:lnTo>
                      <a:pt x="2432" y="1287"/>
                    </a:lnTo>
                    <a:lnTo>
                      <a:pt x="2363" y="1227"/>
                    </a:lnTo>
                    <a:lnTo>
                      <a:pt x="2301" y="1163"/>
                    </a:lnTo>
                    <a:lnTo>
                      <a:pt x="2221" y="1064"/>
                    </a:lnTo>
                    <a:lnTo>
                      <a:pt x="2135" y="925"/>
                    </a:lnTo>
                    <a:lnTo>
                      <a:pt x="2068" y="783"/>
                    </a:lnTo>
                    <a:lnTo>
                      <a:pt x="1993" y="576"/>
                    </a:lnTo>
                    <a:lnTo>
                      <a:pt x="1956" y="454"/>
                    </a:lnTo>
                    <a:lnTo>
                      <a:pt x="1931" y="371"/>
                    </a:lnTo>
                    <a:lnTo>
                      <a:pt x="1890" y="253"/>
                    </a:lnTo>
                    <a:lnTo>
                      <a:pt x="1863" y="203"/>
                    </a:lnTo>
                    <a:lnTo>
                      <a:pt x="1848" y="193"/>
                    </a:lnTo>
                    <a:lnTo>
                      <a:pt x="1844" y="192"/>
                    </a:lnTo>
                    <a:lnTo>
                      <a:pt x="1832" y="192"/>
                    </a:lnTo>
                    <a:lnTo>
                      <a:pt x="1832" y="193"/>
                    </a:lnTo>
                    <a:lnTo>
                      <a:pt x="1831" y="193"/>
                    </a:lnTo>
                    <a:lnTo>
                      <a:pt x="1807" y="205"/>
                    </a:lnTo>
                    <a:lnTo>
                      <a:pt x="1633" y="314"/>
                    </a:lnTo>
                    <a:lnTo>
                      <a:pt x="1455" y="450"/>
                    </a:lnTo>
                    <a:lnTo>
                      <a:pt x="1232" y="651"/>
                    </a:lnTo>
                    <a:lnTo>
                      <a:pt x="1038" y="851"/>
                    </a:lnTo>
                    <a:lnTo>
                      <a:pt x="898" y="1008"/>
                    </a:lnTo>
                    <a:lnTo>
                      <a:pt x="749" y="1187"/>
                    </a:lnTo>
                    <a:lnTo>
                      <a:pt x="594" y="1388"/>
                    </a:lnTo>
                    <a:lnTo>
                      <a:pt x="432" y="1614"/>
                    </a:lnTo>
                    <a:lnTo>
                      <a:pt x="264" y="1864"/>
                    </a:lnTo>
                    <a:lnTo>
                      <a:pt x="178" y="2000"/>
                    </a:lnTo>
                    <a:lnTo>
                      <a:pt x="162" y="2020"/>
                    </a:lnTo>
                    <a:lnTo>
                      <a:pt x="121" y="2043"/>
                    </a:lnTo>
                    <a:lnTo>
                      <a:pt x="96" y="204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82">
                <a:extLst>
                  <a:ext uri="{FF2B5EF4-FFF2-40B4-BE49-F238E27FC236}">
                    <a16:creationId xmlns:a16="http://schemas.microsoft.com/office/drawing/2014/main" xmlns="" id="{D185D49A-47F0-44FE-93B2-99052E381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86" y="3035"/>
                <a:ext cx="846" cy="556"/>
              </a:xfrm>
              <a:custGeom>
                <a:avLst/>
                <a:gdLst>
                  <a:gd name="T0" fmla="*/ 2440 w 2537"/>
                  <a:gd name="T1" fmla="*/ 1668 h 1668"/>
                  <a:gd name="T2" fmla="*/ 2335 w 2537"/>
                  <a:gd name="T3" fmla="*/ 1662 h 1668"/>
                  <a:gd name="T4" fmla="*/ 1942 w 2537"/>
                  <a:gd name="T5" fmla="*/ 1619 h 1668"/>
                  <a:gd name="T6" fmla="*/ 1568 w 2537"/>
                  <a:gd name="T7" fmla="*/ 1549 h 1668"/>
                  <a:gd name="T8" fmla="*/ 1212 w 2537"/>
                  <a:gd name="T9" fmla="*/ 1452 h 1668"/>
                  <a:gd name="T10" fmla="*/ 959 w 2537"/>
                  <a:gd name="T11" fmla="*/ 1358 h 1668"/>
                  <a:gd name="T12" fmla="*/ 782 w 2537"/>
                  <a:gd name="T13" fmla="*/ 1275 h 1668"/>
                  <a:gd name="T14" fmla="*/ 584 w 2537"/>
                  <a:gd name="T15" fmla="*/ 1142 h 1668"/>
                  <a:gd name="T16" fmla="*/ 425 w 2537"/>
                  <a:gd name="T17" fmla="*/ 993 h 1668"/>
                  <a:gd name="T18" fmla="*/ 299 w 2537"/>
                  <a:gd name="T19" fmla="*/ 831 h 1668"/>
                  <a:gd name="T20" fmla="*/ 143 w 2537"/>
                  <a:gd name="T21" fmla="*/ 541 h 1668"/>
                  <a:gd name="T22" fmla="*/ 14 w 2537"/>
                  <a:gd name="T23" fmla="*/ 167 h 1668"/>
                  <a:gd name="T24" fmla="*/ 4 w 2537"/>
                  <a:gd name="T25" fmla="*/ 135 h 1668"/>
                  <a:gd name="T26" fmla="*/ 1 w 2537"/>
                  <a:gd name="T27" fmla="*/ 76 h 1668"/>
                  <a:gd name="T28" fmla="*/ 44 w 2537"/>
                  <a:gd name="T29" fmla="*/ 13 h 1668"/>
                  <a:gd name="T30" fmla="*/ 81 w 2537"/>
                  <a:gd name="T31" fmla="*/ 0 h 1668"/>
                  <a:gd name="T32" fmla="*/ 149 w 2537"/>
                  <a:gd name="T33" fmla="*/ 13 h 1668"/>
                  <a:gd name="T34" fmla="*/ 180 w 2537"/>
                  <a:gd name="T35" fmla="*/ 56 h 1668"/>
                  <a:gd name="T36" fmla="*/ 233 w 2537"/>
                  <a:gd name="T37" fmla="*/ 234 h 1668"/>
                  <a:gd name="T38" fmla="*/ 387 w 2537"/>
                  <a:gd name="T39" fmla="*/ 606 h 1668"/>
                  <a:gd name="T40" fmla="*/ 564 w 2537"/>
                  <a:gd name="T41" fmla="*/ 861 h 1668"/>
                  <a:gd name="T42" fmla="*/ 703 w 2537"/>
                  <a:gd name="T43" fmla="*/ 993 h 1668"/>
                  <a:gd name="T44" fmla="*/ 877 w 2537"/>
                  <a:gd name="T45" fmla="*/ 1109 h 1668"/>
                  <a:gd name="T46" fmla="*/ 1030 w 2537"/>
                  <a:gd name="T47" fmla="*/ 1182 h 1668"/>
                  <a:gd name="T48" fmla="*/ 1273 w 2537"/>
                  <a:gd name="T49" fmla="*/ 1270 h 1668"/>
                  <a:gd name="T50" fmla="*/ 1612 w 2537"/>
                  <a:gd name="T51" fmla="*/ 1364 h 1668"/>
                  <a:gd name="T52" fmla="*/ 1972 w 2537"/>
                  <a:gd name="T53" fmla="*/ 1432 h 1668"/>
                  <a:gd name="T54" fmla="*/ 2349 w 2537"/>
                  <a:gd name="T55" fmla="*/ 1472 h 1668"/>
                  <a:gd name="T56" fmla="*/ 2465 w 2537"/>
                  <a:gd name="T57" fmla="*/ 1479 h 1668"/>
                  <a:gd name="T58" fmla="*/ 2523 w 2537"/>
                  <a:gd name="T59" fmla="*/ 1522 h 1668"/>
                  <a:gd name="T60" fmla="*/ 2537 w 2537"/>
                  <a:gd name="T61" fmla="*/ 1576 h 1668"/>
                  <a:gd name="T62" fmla="*/ 2520 w 2537"/>
                  <a:gd name="T63" fmla="*/ 1628 h 1668"/>
                  <a:gd name="T64" fmla="*/ 2460 w 2537"/>
                  <a:gd name="T65" fmla="*/ 1667 h 1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37" h="1668">
                    <a:moveTo>
                      <a:pt x="2441" y="1668"/>
                    </a:moveTo>
                    <a:lnTo>
                      <a:pt x="2440" y="1668"/>
                    </a:lnTo>
                    <a:lnTo>
                      <a:pt x="2437" y="1668"/>
                    </a:lnTo>
                    <a:lnTo>
                      <a:pt x="2335" y="1662"/>
                    </a:lnTo>
                    <a:lnTo>
                      <a:pt x="2137" y="1645"/>
                    </a:lnTo>
                    <a:lnTo>
                      <a:pt x="1942" y="1619"/>
                    </a:lnTo>
                    <a:lnTo>
                      <a:pt x="1753" y="1588"/>
                    </a:lnTo>
                    <a:lnTo>
                      <a:pt x="1568" y="1549"/>
                    </a:lnTo>
                    <a:lnTo>
                      <a:pt x="1387" y="1503"/>
                    </a:lnTo>
                    <a:lnTo>
                      <a:pt x="1212" y="1452"/>
                    </a:lnTo>
                    <a:lnTo>
                      <a:pt x="1042" y="1391"/>
                    </a:lnTo>
                    <a:lnTo>
                      <a:pt x="959" y="1358"/>
                    </a:lnTo>
                    <a:lnTo>
                      <a:pt x="897" y="1333"/>
                    </a:lnTo>
                    <a:lnTo>
                      <a:pt x="782" y="1275"/>
                    </a:lnTo>
                    <a:lnTo>
                      <a:pt x="679" y="1211"/>
                    </a:lnTo>
                    <a:lnTo>
                      <a:pt x="584" y="1142"/>
                    </a:lnTo>
                    <a:lnTo>
                      <a:pt x="501" y="1069"/>
                    </a:lnTo>
                    <a:lnTo>
                      <a:pt x="425" y="993"/>
                    </a:lnTo>
                    <a:lnTo>
                      <a:pt x="359" y="912"/>
                    </a:lnTo>
                    <a:lnTo>
                      <a:pt x="299" y="831"/>
                    </a:lnTo>
                    <a:lnTo>
                      <a:pt x="223" y="706"/>
                    </a:lnTo>
                    <a:lnTo>
                      <a:pt x="143" y="541"/>
                    </a:lnTo>
                    <a:lnTo>
                      <a:pt x="54" y="303"/>
                    </a:lnTo>
                    <a:lnTo>
                      <a:pt x="14" y="167"/>
                    </a:lnTo>
                    <a:lnTo>
                      <a:pt x="10" y="151"/>
                    </a:lnTo>
                    <a:lnTo>
                      <a:pt x="4" y="135"/>
                    </a:lnTo>
                    <a:lnTo>
                      <a:pt x="0" y="115"/>
                    </a:lnTo>
                    <a:lnTo>
                      <a:pt x="1" y="76"/>
                    </a:lnTo>
                    <a:lnTo>
                      <a:pt x="17" y="41"/>
                    </a:lnTo>
                    <a:lnTo>
                      <a:pt x="44" y="13"/>
                    </a:lnTo>
                    <a:lnTo>
                      <a:pt x="61" y="5"/>
                    </a:lnTo>
                    <a:lnTo>
                      <a:pt x="81" y="0"/>
                    </a:lnTo>
                    <a:lnTo>
                      <a:pt x="117" y="0"/>
                    </a:lnTo>
                    <a:lnTo>
                      <a:pt x="149" y="13"/>
                    </a:lnTo>
                    <a:lnTo>
                      <a:pt x="173" y="39"/>
                    </a:lnTo>
                    <a:lnTo>
                      <a:pt x="180" y="56"/>
                    </a:lnTo>
                    <a:lnTo>
                      <a:pt x="195" y="101"/>
                    </a:lnTo>
                    <a:lnTo>
                      <a:pt x="233" y="234"/>
                    </a:lnTo>
                    <a:lnTo>
                      <a:pt x="314" y="455"/>
                    </a:lnTo>
                    <a:lnTo>
                      <a:pt x="387" y="606"/>
                    </a:lnTo>
                    <a:lnTo>
                      <a:pt x="478" y="755"/>
                    </a:lnTo>
                    <a:lnTo>
                      <a:pt x="564" y="861"/>
                    </a:lnTo>
                    <a:lnTo>
                      <a:pt x="630" y="928"/>
                    </a:lnTo>
                    <a:lnTo>
                      <a:pt x="703" y="993"/>
                    </a:lnTo>
                    <a:lnTo>
                      <a:pt x="785" y="1053"/>
                    </a:lnTo>
                    <a:lnTo>
                      <a:pt x="877" y="1109"/>
                    </a:lnTo>
                    <a:lnTo>
                      <a:pt x="976" y="1159"/>
                    </a:lnTo>
                    <a:lnTo>
                      <a:pt x="1030" y="1182"/>
                    </a:lnTo>
                    <a:lnTo>
                      <a:pt x="1109" y="1212"/>
                    </a:lnTo>
                    <a:lnTo>
                      <a:pt x="1273" y="1270"/>
                    </a:lnTo>
                    <a:lnTo>
                      <a:pt x="1440" y="1320"/>
                    </a:lnTo>
                    <a:lnTo>
                      <a:pt x="1612" y="1364"/>
                    </a:lnTo>
                    <a:lnTo>
                      <a:pt x="1790" y="1401"/>
                    </a:lnTo>
                    <a:lnTo>
                      <a:pt x="1972" y="1432"/>
                    </a:lnTo>
                    <a:lnTo>
                      <a:pt x="2159" y="1455"/>
                    </a:lnTo>
                    <a:lnTo>
                      <a:pt x="2349" y="1472"/>
                    </a:lnTo>
                    <a:lnTo>
                      <a:pt x="2445" y="1476"/>
                    </a:lnTo>
                    <a:lnTo>
                      <a:pt x="2465" y="1479"/>
                    </a:lnTo>
                    <a:lnTo>
                      <a:pt x="2498" y="1495"/>
                    </a:lnTo>
                    <a:lnTo>
                      <a:pt x="2523" y="1522"/>
                    </a:lnTo>
                    <a:lnTo>
                      <a:pt x="2536" y="1558"/>
                    </a:lnTo>
                    <a:lnTo>
                      <a:pt x="2537" y="1576"/>
                    </a:lnTo>
                    <a:lnTo>
                      <a:pt x="2534" y="1595"/>
                    </a:lnTo>
                    <a:lnTo>
                      <a:pt x="2520" y="1628"/>
                    </a:lnTo>
                    <a:lnTo>
                      <a:pt x="2494" y="1652"/>
                    </a:lnTo>
                    <a:lnTo>
                      <a:pt x="2460" y="1667"/>
                    </a:lnTo>
                    <a:lnTo>
                      <a:pt x="2441" y="166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83">
                <a:extLst>
                  <a:ext uri="{FF2B5EF4-FFF2-40B4-BE49-F238E27FC236}">
                    <a16:creationId xmlns:a16="http://schemas.microsoft.com/office/drawing/2014/main" xmlns="" id="{DE6136C5-0682-4B3E-89F5-4AAA087D40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" y="4214"/>
                <a:ext cx="849" cy="605"/>
              </a:xfrm>
              <a:custGeom>
                <a:avLst/>
                <a:gdLst>
                  <a:gd name="T0" fmla="*/ 2438 w 2546"/>
                  <a:gd name="T1" fmla="*/ 1815 h 1815"/>
                  <a:gd name="T2" fmla="*/ 2414 w 2546"/>
                  <a:gd name="T3" fmla="*/ 1811 h 1815"/>
                  <a:gd name="T4" fmla="*/ 2360 w 2546"/>
                  <a:gd name="T5" fmla="*/ 1764 h 1815"/>
                  <a:gd name="T6" fmla="*/ 2349 w 2546"/>
                  <a:gd name="T7" fmla="*/ 1708 h 1815"/>
                  <a:gd name="T8" fmla="*/ 2354 w 2546"/>
                  <a:gd name="T9" fmla="*/ 1587 h 1815"/>
                  <a:gd name="T10" fmla="*/ 2322 w 2546"/>
                  <a:gd name="T11" fmla="*/ 1375 h 1815"/>
                  <a:gd name="T12" fmla="*/ 2239 w 2546"/>
                  <a:gd name="T13" fmla="*/ 1203 h 1815"/>
                  <a:gd name="T14" fmla="*/ 2190 w 2546"/>
                  <a:gd name="T15" fmla="*/ 1151 h 1815"/>
                  <a:gd name="T16" fmla="*/ 2044 w 2546"/>
                  <a:gd name="T17" fmla="*/ 1077 h 1815"/>
                  <a:gd name="T18" fmla="*/ 1561 w 2546"/>
                  <a:gd name="T19" fmla="*/ 925 h 1815"/>
                  <a:gd name="T20" fmla="*/ 1015 w 2546"/>
                  <a:gd name="T21" fmla="*/ 758 h 1815"/>
                  <a:gd name="T22" fmla="*/ 586 w 2546"/>
                  <a:gd name="T23" fmla="*/ 586 h 1815"/>
                  <a:gd name="T24" fmla="*/ 262 w 2546"/>
                  <a:gd name="T25" fmla="*/ 394 h 1815"/>
                  <a:gd name="T26" fmla="*/ 110 w 2546"/>
                  <a:gd name="T27" fmla="*/ 262 h 1815"/>
                  <a:gd name="T28" fmla="*/ 19 w 2546"/>
                  <a:gd name="T29" fmla="*/ 150 h 1815"/>
                  <a:gd name="T30" fmla="*/ 0 w 2546"/>
                  <a:gd name="T31" fmla="*/ 97 h 1815"/>
                  <a:gd name="T32" fmla="*/ 26 w 2546"/>
                  <a:gd name="T33" fmla="*/ 30 h 1815"/>
                  <a:gd name="T34" fmla="*/ 59 w 2546"/>
                  <a:gd name="T35" fmla="*/ 7 h 1815"/>
                  <a:gd name="T36" fmla="*/ 130 w 2546"/>
                  <a:gd name="T37" fmla="*/ 6 h 1815"/>
                  <a:gd name="T38" fmla="*/ 175 w 2546"/>
                  <a:gd name="T39" fmla="*/ 40 h 1815"/>
                  <a:gd name="T40" fmla="*/ 255 w 2546"/>
                  <a:gd name="T41" fmla="*/ 137 h 1815"/>
                  <a:gd name="T42" fmla="*/ 393 w 2546"/>
                  <a:gd name="T43" fmla="*/ 254 h 1815"/>
                  <a:gd name="T44" fmla="*/ 694 w 2546"/>
                  <a:gd name="T45" fmla="*/ 426 h 1815"/>
                  <a:gd name="T46" fmla="*/ 1097 w 2546"/>
                  <a:gd name="T47" fmla="*/ 583 h 1815"/>
                  <a:gd name="T48" fmla="*/ 1614 w 2546"/>
                  <a:gd name="T49" fmla="*/ 741 h 1815"/>
                  <a:gd name="T50" fmla="*/ 1968 w 2546"/>
                  <a:gd name="T51" fmla="*/ 847 h 1815"/>
                  <a:gd name="T52" fmla="*/ 2263 w 2546"/>
                  <a:gd name="T53" fmla="*/ 972 h 1815"/>
                  <a:gd name="T54" fmla="*/ 2342 w 2546"/>
                  <a:gd name="T55" fmla="*/ 1032 h 1815"/>
                  <a:gd name="T56" fmla="*/ 2405 w 2546"/>
                  <a:gd name="T57" fmla="*/ 1108 h 1815"/>
                  <a:gd name="T58" fmla="*/ 2500 w 2546"/>
                  <a:gd name="T59" fmla="*/ 1305 h 1815"/>
                  <a:gd name="T60" fmla="*/ 2542 w 2546"/>
                  <a:gd name="T61" fmla="*/ 1524 h 1815"/>
                  <a:gd name="T62" fmla="*/ 2542 w 2546"/>
                  <a:gd name="T63" fmla="*/ 1712 h 1815"/>
                  <a:gd name="T64" fmla="*/ 2536 w 2546"/>
                  <a:gd name="T65" fmla="*/ 1749 h 1815"/>
                  <a:gd name="T66" fmla="*/ 2494 w 2546"/>
                  <a:gd name="T67" fmla="*/ 1802 h 1815"/>
                  <a:gd name="T68" fmla="*/ 2444 w 2546"/>
                  <a:gd name="T69" fmla="*/ 1815 h 1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46" h="1815">
                    <a:moveTo>
                      <a:pt x="2444" y="1815"/>
                    </a:moveTo>
                    <a:lnTo>
                      <a:pt x="2438" y="1815"/>
                    </a:lnTo>
                    <a:lnTo>
                      <a:pt x="2433" y="1815"/>
                    </a:lnTo>
                    <a:lnTo>
                      <a:pt x="2414" y="1811"/>
                    </a:lnTo>
                    <a:lnTo>
                      <a:pt x="2381" y="1792"/>
                    </a:lnTo>
                    <a:lnTo>
                      <a:pt x="2360" y="1764"/>
                    </a:lnTo>
                    <a:lnTo>
                      <a:pt x="2349" y="1728"/>
                    </a:lnTo>
                    <a:lnTo>
                      <a:pt x="2349" y="1708"/>
                    </a:lnTo>
                    <a:lnTo>
                      <a:pt x="2351" y="1696"/>
                    </a:lnTo>
                    <a:lnTo>
                      <a:pt x="2354" y="1587"/>
                    </a:lnTo>
                    <a:lnTo>
                      <a:pt x="2341" y="1464"/>
                    </a:lnTo>
                    <a:lnTo>
                      <a:pt x="2322" y="1375"/>
                    </a:lnTo>
                    <a:lnTo>
                      <a:pt x="2288" y="1286"/>
                    </a:lnTo>
                    <a:lnTo>
                      <a:pt x="2239" y="1203"/>
                    </a:lnTo>
                    <a:lnTo>
                      <a:pt x="2206" y="1166"/>
                    </a:lnTo>
                    <a:lnTo>
                      <a:pt x="2190" y="1151"/>
                    </a:lnTo>
                    <a:lnTo>
                      <a:pt x="2143" y="1121"/>
                    </a:lnTo>
                    <a:lnTo>
                      <a:pt x="2044" y="1077"/>
                    </a:lnTo>
                    <a:lnTo>
                      <a:pt x="1772" y="985"/>
                    </a:lnTo>
                    <a:lnTo>
                      <a:pt x="1561" y="925"/>
                    </a:lnTo>
                    <a:lnTo>
                      <a:pt x="1347" y="863"/>
                    </a:lnTo>
                    <a:lnTo>
                      <a:pt x="1015" y="758"/>
                    </a:lnTo>
                    <a:lnTo>
                      <a:pt x="796" y="678"/>
                    </a:lnTo>
                    <a:lnTo>
                      <a:pt x="586" y="586"/>
                    </a:lnTo>
                    <a:lnTo>
                      <a:pt x="393" y="482"/>
                    </a:lnTo>
                    <a:lnTo>
                      <a:pt x="262" y="394"/>
                    </a:lnTo>
                    <a:lnTo>
                      <a:pt x="182" y="330"/>
                    </a:lnTo>
                    <a:lnTo>
                      <a:pt x="110" y="262"/>
                    </a:lnTo>
                    <a:lnTo>
                      <a:pt x="46" y="189"/>
                    </a:lnTo>
                    <a:lnTo>
                      <a:pt x="19" y="150"/>
                    </a:lnTo>
                    <a:lnTo>
                      <a:pt x="8" y="133"/>
                    </a:lnTo>
                    <a:lnTo>
                      <a:pt x="0" y="97"/>
                    </a:lnTo>
                    <a:lnTo>
                      <a:pt x="7" y="61"/>
                    </a:lnTo>
                    <a:lnTo>
                      <a:pt x="26" y="30"/>
                    </a:lnTo>
                    <a:lnTo>
                      <a:pt x="41" y="17"/>
                    </a:lnTo>
                    <a:lnTo>
                      <a:pt x="59" y="7"/>
                    </a:lnTo>
                    <a:lnTo>
                      <a:pt x="95" y="0"/>
                    </a:lnTo>
                    <a:lnTo>
                      <a:pt x="130" y="6"/>
                    </a:lnTo>
                    <a:lnTo>
                      <a:pt x="162" y="26"/>
                    </a:lnTo>
                    <a:lnTo>
                      <a:pt x="175" y="40"/>
                    </a:lnTo>
                    <a:lnTo>
                      <a:pt x="199" y="74"/>
                    </a:lnTo>
                    <a:lnTo>
                      <a:pt x="255" y="137"/>
                    </a:lnTo>
                    <a:lnTo>
                      <a:pt x="321" y="198"/>
                    </a:lnTo>
                    <a:lnTo>
                      <a:pt x="393" y="254"/>
                    </a:lnTo>
                    <a:lnTo>
                      <a:pt x="513" y="332"/>
                    </a:lnTo>
                    <a:lnTo>
                      <a:pt x="694" y="426"/>
                    </a:lnTo>
                    <a:lnTo>
                      <a:pt x="890" y="510"/>
                    </a:lnTo>
                    <a:lnTo>
                      <a:pt x="1097" y="583"/>
                    </a:lnTo>
                    <a:lnTo>
                      <a:pt x="1412" y="682"/>
                    </a:lnTo>
                    <a:lnTo>
                      <a:pt x="1614" y="741"/>
                    </a:lnTo>
                    <a:lnTo>
                      <a:pt x="1740" y="778"/>
                    </a:lnTo>
                    <a:lnTo>
                      <a:pt x="1968" y="847"/>
                    </a:lnTo>
                    <a:lnTo>
                      <a:pt x="2156" y="916"/>
                    </a:lnTo>
                    <a:lnTo>
                      <a:pt x="2263" y="972"/>
                    </a:lnTo>
                    <a:lnTo>
                      <a:pt x="2321" y="1011"/>
                    </a:lnTo>
                    <a:lnTo>
                      <a:pt x="2342" y="1032"/>
                    </a:lnTo>
                    <a:lnTo>
                      <a:pt x="2365" y="1057"/>
                    </a:lnTo>
                    <a:lnTo>
                      <a:pt x="2405" y="1108"/>
                    </a:lnTo>
                    <a:lnTo>
                      <a:pt x="2454" y="1190"/>
                    </a:lnTo>
                    <a:lnTo>
                      <a:pt x="2500" y="1305"/>
                    </a:lnTo>
                    <a:lnTo>
                      <a:pt x="2527" y="1418"/>
                    </a:lnTo>
                    <a:lnTo>
                      <a:pt x="2542" y="1524"/>
                    </a:lnTo>
                    <a:lnTo>
                      <a:pt x="2546" y="1615"/>
                    </a:lnTo>
                    <a:lnTo>
                      <a:pt x="2542" y="1712"/>
                    </a:lnTo>
                    <a:lnTo>
                      <a:pt x="2539" y="1732"/>
                    </a:lnTo>
                    <a:lnTo>
                      <a:pt x="2536" y="1749"/>
                    </a:lnTo>
                    <a:lnTo>
                      <a:pt x="2520" y="1779"/>
                    </a:lnTo>
                    <a:lnTo>
                      <a:pt x="2494" y="1802"/>
                    </a:lnTo>
                    <a:lnTo>
                      <a:pt x="2463" y="1814"/>
                    </a:lnTo>
                    <a:lnTo>
                      <a:pt x="2444" y="181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84">
                <a:extLst>
                  <a:ext uri="{FF2B5EF4-FFF2-40B4-BE49-F238E27FC236}">
                    <a16:creationId xmlns:a16="http://schemas.microsoft.com/office/drawing/2014/main" xmlns="" id="{2FC573EA-AA68-4423-A5B9-5BE808AA96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7" y="4819"/>
                <a:ext cx="64" cy="199"/>
              </a:xfrm>
              <a:custGeom>
                <a:avLst/>
                <a:gdLst>
                  <a:gd name="T0" fmla="*/ 95 w 191"/>
                  <a:gd name="T1" fmla="*/ 597 h 597"/>
                  <a:gd name="T2" fmla="*/ 76 w 191"/>
                  <a:gd name="T3" fmla="*/ 595 h 597"/>
                  <a:gd name="T4" fmla="*/ 42 w 191"/>
                  <a:gd name="T5" fmla="*/ 581 h 597"/>
                  <a:gd name="T6" fmla="*/ 16 w 191"/>
                  <a:gd name="T7" fmla="*/ 555 h 597"/>
                  <a:gd name="T8" fmla="*/ 2 w 191"/>
                  <a:gd name="T9" fmla="*/ 521 h 597"/>
                  <a:gd name="T10" fmla="*/ 0 w 191"/>
                  <a:gd name="T11" fmla="*/ 501 h 597"/>
                  <a:gd name="T12" fmla="*/ 0 w 191"/>
                  <a:gd name="T13" fmla="*/ 96 h 597"/>
                  <a:gd name="T14" fmla="*/ 2 w 191"/>
                  <a:gd name="T15" fmla="*/ 76 h 597"/>
                  <a:gd name="T16" fmla="*/ 16 w 191"/>
                  <a:gd name="T17" fmla="*/ 42 h 597"/>
                  <a:gd name="T18" fmla="*/ 42 w 191"/>
                  <a:gd name="T19" fmla="*/ 16 h 597"/>
                  <a:gd name="T20" fmla="*/ 76 w 191"/>
                  <a:gd name="T21" fmla="*/ 2 h 597"/>
                  <a:gd name="T22" fmla="*/ 95 w 191"/>
                  <a:gd name="T23" fmla="*/ 0 h 597"/>
                  <a:gd name="T24" fmla="*/ 115 w 191"/>
                  <a:gd name="T25" fmla="*/ 2 h 597"/>
                  <a:gd name="T26" fmla="*/ 150 w 191"/>
                  <a:gd name="T27" fmla="*/ 16 h 597"/>
                  <a:gd name="T28" fmla="*/ 175 w 191"/>
                  <a:gd name="T29" fmla="*/ 42 h 597"/>
                  <a:gd name="T30" fmla="*/ 190 w 191"/>
                  <a:gd name="T31" fmla="*/ 76 h 597"/>
                  <a:gd name="T32" fmla="*/ 191 w 191"/>
                  <a:gd name="T33" fmla="*/ 96 h 597"/>
                  <a:gd name="T34" fmla="*/ 191 w 191"/>
                  <a:gd name="T35" fmla="*/ 501 h 597"/>
                  <a:gd name="T36" fmla="*/ 190 w 191"/>
                  <a:gd name="T37" fmla="*/ 521 h 597"/>
                  <a:gd name="T38" fmla="*/ 175 w 191"/>
                  <a:gd name="T39" fmla="*/ 555 h 597"/>
                  <a:gd name="T40" fmla="*/ 150 w 191"/>
                  <a:gd name="T41" fmla="*/ 581 h 597"/>
                  <a:gd name="T42" fmla="*/ 115 w 191"/>
                  <a:gd name="T43" fmla="*/ 595 h 597"/>
                  <a:gd name="T44" fmla="*/ 95 w 191"/>
                  <a:gd name="T45" fmla="*/ 597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1" h="597">
                    <a:moveTo>
                      <a:pt x="95" y="597"/>
                    </a:moveTo>
                    <a:lnTo>
                      <a:pt x="76" y="595"/>
                    </a:lnTo>
                    <a:lnTo>
                      <a:pt x="42" y="581"/>
                    </a:lnTo>
                    <a:lnTo>
                      <a:pt x="16" y="555"/>
                    </a:lnTo>
                    <a:lnTo>
                      <a:pt x="2" y="521"/>
                    </a:lnTo>
                    <a:lnTo>
                      <a:pt x="0" y="501"/>
                    </a:lnTo>
                    <a:lnTo>
                      <a:pt x="0" y="96"/>
                    </a:lnTo>
                    <a:lnTo>
                      <a:pt x="2" y="76"/>
                    </a:lnTo>
                    <a:lnTo>
                      <a:pt x="16" y="42"/>
                    </a:lnTo>
                    <a:lnTo>
                      <a:pt x="42" y="16"/>
                    </a:lnTo>
                    <a:lnTo>
                      <a:pt x="76" y="2"/>
                    </a:lnTo>
                    <a:lnTo>
                      <a:pt x="95" y="0"/>
                    </a:lnTo>
                    <a:lnTo>
                      <a:pt x="115" y="2"/>
                    </a:lnTo>
                    <a:lnTo>
                      <a:pt x="150" y="16"/>
                    </a:lnTo>
                    <a:lnTo>
                      <a:pt x="175" y="42"/>
                    </a:lnTo>
                    <a:lnTo>
                      <a:pt x="190" y="76"/>
                    </a:lnTo>
                    <a:lnTo>
                      <a:pt x="191" y="96"/>
                    </a:lnTo>
                    <a:lnTo>
                      <a:pt x="191" y="501"/>
                    </a:lnTo>
                    <a:lnTo>
                      <a:pt x="190" y="521"/>
                    </a:lnTo>
                    <a:lnTo>
                      <a:pt x="175" y="555"/>
                    </a:lnTo>
                    <a:lnTo>
                      <a:pt x="150" y="581"/>
                    </a:lnTo>
                    <a:lnTo>
                      <a:pt x="115" y="595"/>
                    </a:lnTo>
                    <a:lnTo>
                      <a:pt x="95" y="597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85">
                <a:extLst>
                  <a:ext uri="{FF2B5EF4-FFF2-40B4-BE49-F238E27FC236}">
                    <a16:creationId xmlns:a16="http://schemas.microsoft.com/office/drawing/2014/main" xmlns="" id="{39084D94-B878-451C-B1D8-E115B3E547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3" y="3274"/>
                <a:ext cx="491" cy="1004"/>
              </a:xfrm>
              <a:custGeom>
                <a:avLst/>
                <a:gdLst>
                  <a:gd name="T0" fmla="*/ 1378 w 1474"/>
                  <a:gd name="T1" fmla="*/ 3011 h 3011"/>
                  <a:gd name="T2" fmla="*/ 1359 w 1474"/>
                  <a:gd name="T3" fmla="*/ 3009 h 3011"/>
                  <a:gd name="T4" fmla="*/ 1322 w 1474"/>
                  <a:gd name="T5" fmla="*/ 2993 h 3011"/>
                  <a:gd name="T6" fmla="*/ 1306 w 1474"/>
                  <a:gd name="T7" fmla="*/ 2979 h 3011"/>
                  <a:gd name="T8" fmla="*/ 1194 w 1474"/>
                  <a:gd name="T9" fmla="*/ 2850 h 3011"/>
                  <a:gd name="T10" fmla="*/ 988 w 1474"/>
                  <a:gd name="T11" fmla="*/ 2580 h 3011"/>
                  <a:gd name="T12" fmla="*/ 895 w 1474"/>
                  <a:gd name="T13" fmla="*/ 2443 h 3011"/>
                  <a:gd name="T14" fmla="*/ 810 w 1474"/>
                  <a:gd name="T15" fmla="*/ 2311 h 3011"/>
                  <a:gd name="T16" fmla="*/ 658 w 1474"/>
                  <a:gd name="T17" fmla="*/ 2048 h 3011"/>
                  <a:gd name="T18" fmla="*/ 525 w 1474"/>
                  <a:gd name="T19" fmla="*/ 1789 h 3011"/>
                  <a:gd name="T20" fmla="*/ 410 w 1474"/>
                  <a:gd name="T21" fmla="*/ 1533 h 3011"/>
                  <a:gd name="T22" fmla="*/ 311 w 1474"/>
                  <a:gd name="T23" fmla="*/ 1287 h 3011"/>
                  <a:gd name="T24" fmla="*/ 230 w 1474"/>
                  <a:gd name="T25" fmla="*/ 1053 h 3011"/>
                  <a:gd name="T26" fmla="*/ 161 w 1474"/>
                  <a:gd name="T27" fmla="*/ 832 h 3011"/>
                  <a:gd name="T28" fmla="*/ 106 w 1474"/>
                  <a:gd name="T29" fmla="*/ 630 h 3011"/>
                  <a:gd name="T30" fmla="*/ 83 w 1474"/>
                  <a:gd name="T31" fmla="*/ 537 h 3011"/>
                  <a:gd name="T32" fmla="*/ 43 w 1474"/>
                  <a:gd name="T33" fmla="*/ 353 h 3011"/>
                  <a:gd name="T34" fmla="*/ 5 w 1474"/>
                  <a:gd name="T35" fmla="*/ 132 h 3011"/>
                  <a:gd name="T36" fmla="*/ 2 w 1474"/>
                  <a:gd name="T37" fmla="*/ 108 h 3011"/>
                  <a:gd name="T38" fmla="*/ 0 w 1474"/>
                  <a:gd name="T39" fmla="*/ 88 h 3011"/>
                  <a:gd name="T40" fmla="*/ 10 w 1474"/>
                  <a:gd name="T41" fmla="*/ 52 h 3011"/>
                  <a:gd name="T42" fmla="*/ 33 w 1474"/>
                  <a:gd name="T43" fmla="*/ 23 h 3011"/>
                  <a:gd name="T44" fmla="*/ 66 w 1474"/>
                  <a:gd name="T45" fmla="*/ 5 h 3011"/>
                  <a:gd name="T46" fmla="*/ 85 w 1474"/>
                  <a:gd name="T47" fmla="*/ 2 h 3011"/>
                  <a:gd name="T48" fmla="*/ 104 w 1474"/>
                  <a:gd name="T49" fmla="*/ 0 h 3011"/>
                  <a:gd name="T50" fmla="*/ 138 w 1474"/>
                  <a:gd name="T51" fmla="*/ 12 h 3011"/>
                  <a:gd name="T52" fmla="*/ 168 w 1474"/>
                  <a:gd name="T53" fmla="*/ 33 h 3011"/>
                  <a:gd name="T54" fmla="*/ 187 w 1474"/>
                  <a:gd name="T55" fmla="*/ 66 h 3011"/>
                  <a:gd name="T56" fmla="*/ 191 w 1474"/>
                  <a:gd name="T57" fmla="*/ 85 h 3011"/>
                  <a:gd name="T58" fmla="*/ 194 w 1474"/>
                  <a:gd name="T59" fmla="*/ 105 h 3011"/>
                  <a:gd name="T60" fmla="*/ 230 w 1474"/>
                  <a:gd name="T61" fmla="*/ 317 h 3011"/>
                  <a:gd name="T62" fmla="*/ 270 w 1474"/>
                  <a:gd name="T63" fmla="*/ 492 h 3011"/>
                  <a:gd name="T64" fmla="*/ 314 w 1474"/>
                  <a:gd name="T65" fmla="*/ 676 h 3011"/>
                  <a:gd name="T66" fmla="*/ 410 w 1474"/>
                  <a:gd name="T67" fmla="*/ 991 h 3011"/>
                  <a:gd name="T68" fmla="*/ 491 w 1474"/>
                  <a:gd name="T69" fmla="*/ 1219 h 3011"/>
                  <a:gd name="T70" fmla="*/ 585 w 1474"/>
                  <a:gd name="T71" fmla="*/ 1457 h 3011"/>
                  <a:gd name="T72" fmla="*/ 697 w 1474"/>
                  <a:gd name="T73" fmla="*/ 1706 h 3011"/>
                  <a:gd name="T74" fmla="*/ 825 w 1474"/>
                  <a:gd name="T75" fmla="*/ 1956 h 3011"/>
                  <a:gd name="T76" fmla="*/ 972 w 1474"/>
                  <a:gd name="T77" fmla="*/ 2210 h 3011"/>
                  <a:gd name="T78" fmla="*/ 1055 w 1474"/>
                  <a:gd name="T79" fmla="*/ 2337 h 3011"/>
                  <a:gd name="T80" fmla="*/ 1144 w 1474"/>
                  <a:gd name="T81" fmla="*/ 2470 h 3011"/>
                  <a:gd name="T82" fmla="*/ 1342 w 1474"/>
                  <a:gd name="T83" fmla="*/ 2728 h 3011"/>
                  <a:gd name="T84" fmla="*/ 1450 w 1474"/>
                  <a:gd name="T85" fmla="*/ 2851 h 3011"/>
                  <a:gd name="T86" fmla="*/ 1461 w 1474"/>
                  <a:gd name="T87" fmla="*/ 2867 h 3011"/>
                  <a:gd name="T88" fmla="*/ 1474 w 1474"/>
                  <a:gd name="T89" fmla="*/ 2903 h 3011"/>
                  <a:gd name="T90" fmla="*/ 1471 w 1474"/>
                  <a:gd name="T91" fmla="*/ 2939 h 3011"/>
                  <a:gd name="T92" fmla="*/ 1455 w 1474"/>
                  <a:gd name="T93" fmla="*/ 2973 h 3011"/>
                  <a:gd name="T94" fmla="*/ 1442 w 1474"/>
                  <a:gd name="T95" fmla="*/ 2988 h 3011"/>
                  <a:gd name="T96" fmla="*/ 1428 w 1474"/>
                  <a:gd name="T97" fmla="*/ 2998 h 3011"/>
                  <a:gd name="T98" fmla="*/ 1395 w 1474"/>
                  <a:gd name="T99" fmla="*/ 3011 h 3011"/>
                  <a:gd name="T100" fmla="*/ 1378 w 1474"/>
                  <a:gd name="T101" fmla="*/ 3011 h 3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74" h="3011">
                    <a:moveTo>
                      <a:pt x="1378" y="3011"/>
                    </a:moveTo>
                    <a:lnTo>
                      <a:pt x="1359" y="3009"/>
                    </a:lnTo>
                    <a:lnTo>
                      <a:pt x="1322" y="2993"/>
                    </a:lnTo>
                    <a:lnTo>
                      <a:pt x="1306" y="2979"/>
                    </a:lnTo>
                    <a:lnTo>
                      <a:pt x="1194" y="2850"/>
                    </a:lnTo>
                    <a:lnTo>
                      <a:pt x="988" y="2580"/>
                    </a:lnTo>
                    <a:lnTo>
                      <a:pt x="895" y="2443"/>
                    </a:lnTo>
                    <a:lnTo>
                      <a:pt x="810" y="2311"/>
                    </a:lnTo>
                    <a:lnTo>
                      <a:pt x="658" y="2048"/>
                    </a:lnTo>
                    <a:lnTo>
                      <a:pt x="525" y="1789"/>
                    </a:lnTo>
                    <a:lnTo>
                      <a:pt x="410" y="1533"/>
                    </a:lnTo>
                    <a:lnTo>
                      <a:pt x="311" y="1287"/>
                    </a:lnTo>
                    <a:lnTo>
                      <a:pt x="230" y="1053"/>
                    </a:lnTo>
                    <a:lnTo>
                      <a:pt x="161" y="832"/>
                    </a:lnTo>
                    <a:lnTo>
                      <a:pt x="106" y="630"/>
                    </a:lnTo>
                    <a:lnTo>
                      <a:pt x="83" y="537"/>
                    </a:lnTo>
                    <a:lnTo>
                      <a:pt x="43" y="353"/>
                    </a:lnTo>
                    <a:lnTo>
                      <a:pt x="5" y="132"/>
                    </a:lnTo>
                    <a:lnTo>
                      <a:pt x="2" y="108"/>
                    </a:lnTo>
                    <a:lnTo>
                      <a:pt x="0" y="88"/>
                    </a:lnTo>
                    <a:lnTo>
                      <a:pt x="10" y="52"/>
                    </a:lnTo>
                    <a:lnTo>
                      <a:pt x="33" y="23"/>
                    </a:lnTo>
                    <a:lnTo>
                      <a:pt x="66" y="5"/>
                    </a:lnTo>
                    <a:lnTo>
                      <a:pt x="85" y="2"/>
                    </a:lnTo>
                    <a:lnTo>
                      <a:pt x="104" y="0"/>
                    </a:lnTo>
                    <a:lnTo>
                      <a:pt x="138" y="12"/>
                    </a:lnTo>
                    <a:lnTo>
                      <a:pt x="168" y="33"/>
                    </a:lnTo>
                    <a:lnTo>
                      <a:pt x="187" y="66"/>
                    </a:lnTo>
                    <a:lnTo>
                      <a:pt x="191" y="85"/>
                    </a:lnTo>
                    <a:lnTo>
                      <a:pt x="194" y="105"/>
                    </a:lnTo>
                    <a:lnTo>
                      <a:pt x="230" y="317"/>
                    </a:lnTo>
                    <a:lnTo>
                      <a:pt x="270" y="492"/>
                    </a:lnTo>
                    <a:lnTo>
                      <a:pt x="314" y="676"/>
                    </a:lnTo>
                    <a:lnTo>
                      <a:pt x="410" y="991"/>
                    </a:lnTo>
                    <a:lnTo>
                      <a:pt x="491" y="1219"/>
                    </a:lnTo>
                    <a:lnTo>
                      <a:pt x="585" y="1457"/>
                    </a:lnTo>
                    <a:lnTo>
                      <a:pt x="697" y="1706"/>
                    </a:lnTo>
                    <a:lnTo>
                      <a:pt x="825" y="1956"/>
                    </a:lnTo>
                    <a:lnTo>
                      <a:pt x="972" y="2210"/>
                    </a:lnTo>
                    <a:lnTo>
                      <a:pt x="1055" y="2337"/>
                    </a:lnTo>
                    <a:lnTo>
                      <a:pt x="1144" y="2470"/>
                    </a:lnTo>
                    <a:lnTo>
                      <a:pt x="1342" y="2728"/>
                    </a:lnTo>
                    <a:lnTo>
                      <a:pt x="1450" y="2851"/>
                    </a:lnTo>
                    <a:lnTo>
                      <a:pt x="1461" y="2867"/>
                    </a:lnTo>
                    <a:lnTo>
                      <a:pt x="1474" y="2903"/>
                    </a:lnTo>
                    <a:lnTo>
                      <a:pt x="1471" y="2939"/>
                    </a:lnTo>
                    <a:lnTo>
                      <a:pt x="1455" y="2973"/>
                    </a:lnTo>
                    <a:lnTo>
                      <a:pt x="1442" y="2988"/>
                    </a:lnTo>
                    <a:lnTo>
                      <a:pt x="1428" y="2998"/>
                    </a:lnTo>
                    <a:lnTo>
                      <a:pt x="1395" y="3011"/>
                    </a:lnTo>
                    <a:lnTo>
                      <a:pt x="1378" y="301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86">
                <a:extLst>
                  <a:ext uri="{FF2B5EF4-FFF2-40B4-BE49-F238E27FC236}">
                    <a16:creationId xmlns:a16="http://schemas.microsoft.com/office/drawing/2014/main" xmlns="" id="{FE482031-AB49-43BB-8051-DC2DBE1DB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3" y="3274"/>
                <a:ext cx="255" cy="64"/>
              </a:xfrm>
              <a:custGeom>
                <a:avLst/>
                <a:gdLst>
                  <a:gd name="T0" fmla="*/ 670 w 764"/>
                  <a:gd name="T1" fmla="*/ 191 h 191"/>
                  <a:gd name="T2" fmla="*/ 96 w 764"/>
                  <a:gd name="T3" fmla="*/ 191 h 191"/>
                  <a:gd name="T4" fmla="*/ 76 w 764"/>
                  <a:gd name="T5" fmla="*/ 190 h 191"/>
                  <a:gd name="T6" fmla="*/ 42 w 764"/>
                  <a:gd name="T7" fmla="*/ 175 h 191"/>
                  <a:gd name="T8" fmla="*/ 16 w 764"/>
                  <a:gd name="T9" fmla="*/ 150 h 191"/>
                  <a:gd name="T10" fmla="*/ 2 w 764"/>
                  <a:gd name="T11" fmla="*/ 115 h 191"/>
                  <a:gd name="T12" fmla="*/ 0 w 764"/>
                  <a:gd name="T13" fmla="*/ 97 h 191"/>
                  <a:gd name="T14" fmla="*/ 2 w 764"/>
                  <a:gd name="T15" fmla="*/ 76 h 191"/>
                  <a:gd name="T16" fmla="*/ 16 w 764"/>
                  <a:gd name="T17" fmla="*/ 42 h 191"/>
                  <a:gd name="T18" fmla="*/ 42 w 764"/>
                  <a:gd name="T19" fmla="*/ 16 h 191"/>
                  <a:gd name="T20" fmla="*/ 76 w 764"/>
                  <a:gd name="T21" fmla="*/ 2 h 191"/>
                  <a:gd name="T22" fmla="*/ 96 w 764"/>
                  <a:gd name="T23" fmla="*/ 0 h 191"/>
                  <a:gd name="T24" fmla="*/ 670 w 764"/>
                  <a:gd name="T25" fmla="*/ 0 h 191"/>
                  <a:gd name="T26" fmla="*/ 688 w 764"/>
                  <a:gd name="T27" fmla="*/ 2 h 191"/>
                  <a:gd name="T28" fmla="*/ 723 w 764"/>
                  <a:gd name="T29" fmla="*/ 16 h 191"/>
                  <a:gd name="T30" fmla="*/ 749 w 764"/>
                  <a:gd name="T31" fmla="*/ 42 h 191"/>
                  <a:gd name="T32" fmla="*/ 764 w 764"/>
                  <a:gd name="T33" fmla="*/ 76 h 191"/>
                  <a:gd name="T34" fmla="*/ 764 w 764"/>
                  <a:gd name="T35" fmla="*/ 97 h 191"/>
                  <a:gd name="T36" fmla="*/ 764 w 764"/>
                  <a:gd name="T37" fmla="*/ 115 h 191"/>
                  <a:gd name="T38" fmla="*/ 749 w 764"/>
                  <a:gd name="T39" fmla="*/ 150 h 191"/>
                  <a:gd name="T40" fmla="*/ 723 w 764"/>
                  <a:gd name="T41" fmla="*/ 175 h 191"/>
                  <a:gd name="T42" fmla="*/ 688 w 764"/>
                  <a:gd name="T43" fmla="*/ 190 h 191"/>
                  <a:gd name="T44" fmla="*/ 670 w 764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64" h="191">
                    <a:moveTo>
                      <a:pt x="670" y="191"/>
                    </a:moveTo>
                    <a:lnTo>
                      <a:pt x="96" y="191"/>
                    </a:lnTo>
                    <a:lnTo>
                      <a:pt x="76" y="190"/>
                    </a:lnTo>
                    <a:lnTo>
                      <a:pt x="42" y="175"/>
                    </a:lnTo>
                    <a:lnTo>
                      <a:pt x="16" y="150"/>
                    </a:lnTo>
                    <a:lnTo>
                      <a:pt x="2" y="115"/>
                    </a:lnTo>
                    <a:lnTo>
                      <a:pt x="0" y="97"/>
                    </a:lnTo>
                    <a:lnTo>
                      <a:pt x="2" y="76"/>
                    </a:lnTo>
                    <a:lnTo>
                      <a:pt x="16" y="42"/>
                    </a:lnTo>
                    <a:lnTo>
                      <a:pt x="42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670" y="0"/>
                    </a:lnTo>
                    <a:lnTo>
                      <a:pt x="688" y="2"/>
                    </a:lnTo>
                    <a:lnTo>
                      <a:pt x="723" y="16"/>
                    </a:lnTo>
                    <a:lnTo>
                      <a:pt x="749" y="42"/>
                    </a:lnTo>
                    <a:lnTo>
                      <a:pt x="764" y="76"/>
                    </a:lnTo>
                    <a:lnTo>
                      <a:pt x="764" y="97"/>
                    </a:lnTo>
                    <a:lnTo>
                      <a:pt x="764" y="115"/>
                    </a:lnTo>
                    <a:lnTo>
                      <a:pt x="749" y="150"/>
                    </a:lnTo>
                    <a:lnTo>
                      <a:pt x="723" y="175"/>
                    </a:lnTo>
                    <a:lnTo>
                      <a:pt x="688" y="190"/>
                    </a:lnTo>
                    <a:lnTo>
                      <a:pt x="670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87">
                <a:extLst>
                  <a:ext uri="{FF2B5EF4-FFF2-40B4-BE49-F238E27FC236}">
                    <a16:creationId xmlns:a16="http://schemas.microsoft.com/office/drawing/2014/main" xmlns="" id="{3327087D-7D4C-457E-9CEE-1A9AB0E5F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" y="3274"/>
                <a:ext cx="255" cy="892"/>
              </a:xfrm>
              <a:custGeom>
                <a:avLst/>
                <a:gdLst>
                  <a:gd name="T0" fmla="*/ 669 w 764"/>
                  <a:gd name="T1" fmla="*/ 2676 h 2676"/>
                  <a:gd name="T2" fmla="*/ 656 w 764"/>
                  <a:gd name="T3" fmla="*/ 2676 h 2676"/>
                  <a:gd name="T4" fmla="*/ 630 w 764"/>
                  <a:gd name="T5" fmla="*/ 2669 h 2676"/>
                  <a:gd name="T6" fmla="*/ 609 w 764"/>
                  <a:gd name="T7" fmla="*/ 2655 h 2676"/>
                  <a:gd name="T8" fmla="*/ 590 w 764"/>
                  <a:gd name="T9" fmla="*/ 2636 h 2676"/>
                  <a:gd name="T10" fmla="*/ 583 w 764"/>
                  <a:gd name="T11" fmla="*/ 2623 h 2676"/>
                  <a:gd name="T12" fmla="*/ 530 w 764"/>
                  <a:gd name="T13" fmla="*/ 2516 h 2676"/>
                  <a:gd name="T14" fmla="*/ 436 w 764"/>
                  <a:gd name="T15" fmla="*/ 2296 h 2676"/>
                  <a:gd name="T16" fmla="*/ 352 w 764"/>
                  <a:gd name="T17" fmla="*/ 2076 h 2676"/>
                  <a:gd name="T18" fmla="*/ 281 w 764"/>
                  <a:gd name="T19" fmla="*/ 1858 h 2676"/>
                  <a:gd name="T20" fmla="*/ 219 w 764"/>
                  <a:gd name="T21" fmla="*/ 1642 h 2676"/>
                  <a:gd name="T22" fmla="*/ 167 w 764"/>
                  <a:gd name="T23" fmla="*/ 1433 h 2676"/>
                  <a:gd name="T24" fmla="*/ 106 w 764"/>
                  <a:gd name="T25" fmla="*/ 1133 h 2676"/>
                  <a:gd name="T26" fmla="*/ 50 w 764"/>
                  <a:gd name="T27" fmla="*/ 772 h 2676"/>
                  <a:gd name="T28" fmla="*/ 18 w 764"/>
                  <a:gd name="T29" fmla="*/ 471 h 2676"/>
                  <a:gd name="T30" fmla="*/ 0 w 764"/>
                  <a:gd name="T31" fmla="*/ 157 h 2676"/>
                  <a:gd name="T32" fmla="*/ 0 w 764"/>
                  <a:gd name="T33" fmla="*/ 97 h 2676"/>
                  <a:gd name="T34" fmla="*/ 1 w 764"/>
                  <a:gd name="T35" fmla="*/ 76 h 2676"/>
                  <a:gd name="T36" fmla="*/ 15 w 764"/>
                  <a:gd name="T37" fmla="*/ 42 h 2676"/>
                  <a:gd name="T38" fmla="*/ 41 w 764"/>
                  <a:gd name="T39" fmla="*/ 16 h 2676"/>
                  <a:gd name="T40" fmla="*/ 76 w 764"/>
                  <a:gd name="T41" fmla="*/ 2 h 2676"/>
                  <a:gd name="T42" fmla="*/ 96 w 764"/>
                  <a:gd name="T43" fmla="*/ 0 h 2676"/>
                  <a:gd name="T44" fmla="*/ 114 w 764"/>
                  <a:gd name="T45" fmla="*/ 2 h 2676"/>
                  <a:gd name="T46" fmla="*/ 149 w 764"/>
                  <a:gd name="T47" fmla="*/ 16 h 2676"/>
                  <a:gd name="T48" fmla="*/ 175 w 764"/>
                  <a:gd name="T49" fmla="*/ 42 h 2676"/>
                  <a:gd name="T50" fmla="*/ 190 w 764"/>
                  <a:gd name="T51" fmla="*/ 76 h 2676"/>
                  <a:gd name="T52" fmla="*/ 190 w 764"/>
                  <a:gd name="T53" fmla="*/ 97 h 2676"/>
                  <a:gd name="T54" fmla="*/ 192 w 764"/>
                  <a:gd name="T55" fmla="*/ 142 h 2676"/>
                  <a:gd name="T56" fmla="*/ 209 w 764"/>
                  <a:gd name="T57" fmla="*/ 441 h 2676"/>
                  <a:gd name="T58" fmla="*/ 239 w 764"/>
                  <a:gd name="T59" fmla="*/ 733 h 2676"/>
                  <a:gd name="T60" fmla="*/ 294 w 764"/>
                  <a:gd name="T61" fmla="*/ 1086 h 2676"/>
                  <a:gd name="T62" fmla="*/ 352 w 764"/>
                  <a:gd name="T63" fmla="*/ 1380 h 2676"/>
                  <a:gd name="T64" fmla="*/ 403 w 764"/>
                  <a:gd name="T65" fmla="*/ 1585 h 2676"/>
                  <a:gd name="T66" fmla="*/ 461 w 764"/>
                  <a:gd name="T67" fmla="*/ 1794 h 2676"/>
                  <a:gd name="T68" fmla="*/ 532 w 764"/>
                  <a:gd name="T69" fmla="*/ 2008 h 2676"/>
                  <a:gd name="T70" fmla="*/ 612 w 764"/>
                  <a:gd name="T71" fmla="*/ 2222 h 2676"/>
                  <a:gd name="T72" fmla="*/ 704 w 764"/>
                  <a:gd name="T73" fmla="*/ 2434 h 2676"/>
                  <a:gd name="T74" fmla="*/ 754 w 764"/>
                  <a:gd name="T75" fmla="*/ 2539 h 2676"/>
                  <a:gd name="T76" fmla="*/ 762 w 764"/>
                  <a:gd name="T77" fmla="*/ 2556 h 2676"/>
                  <a:gd name="T78" fmla="*/ 764 w 764"/>
                  <a:gd name="T79" fmla="*/ 2593 h 2676"/>
                  <a:gd name="T80" fmla="*/ 752 w 764"/>
                  <a:gd name="T81" fmla="*/ 2628 h 2676"/>
                  <a:gd name="T82" fmla="*/ 728 w 764"/>
                  <a:gd name="T83" fmla="*/ 2656 h 2676"/>
                  <a:gd name="T84" fmla="*/ 711 w 764"/>
                  <a:gd name="T85" fmla="*/ 2666 h 2676"/>
                  <a:gd name="T86" fmla="*/ 691 w 764"/>
                  <a:gd name="T87" fmla="*/ 2675 h 2676"/>
                  <a:gd name="T88" fmla="*/ 669 w 764"/>
                  <a:gd name="T89" fmla="*/ 2676 h 2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64" h="2676">
                    <a:moveTo>
                      <a:pt x="669" y="2676"/>
                    </a:moveTo>
                    <a:lnTo>
                      <a:pt x="656" y="2676"/>
                    </a:lnTo>
                    <a:lnTo>
                      <a:pt x="630" y="2669"/>
                    </a:lnTo>
                    <a:lnTo>
                      <a:pt x="609" y="2655"/>
                    </a:lnTo>
                    <a:lnTo>
                      <a:pt x="590" y="2636"/>
                    </a:lnTo>
                    <a:lnTo>
                      <a:pt x="583" y="2623"/>
                    </a:lnTo>
                    <a:lnTo>
                      <a:pt x="530" y="2516"/>
                    </a:lnTo>
                    <a:lnTo>
                      <a:pt x="436" y="2296"/>
                    </a:lnTo>
                    <a:lnTo>
                      <a:pt x="352" y="2076"/>
                    </a:lnTo>
                    <a:lnTo>
                      <a:pt x="281" y="1858"/>
                    </a:lnTo>
                    <a:lnTo>
                      <a:pt x="219" y="1642"/>
                    </a:lnTo>
                    <a:lnTo>
                      <a:pt x="167" y="1433"/>
                    </a:lnTo>
                    <a:lnTo>
                      <a:pt x="106" y="1133"/>
                    </a:lnTo>
                    <a:lnTo>
                      <a:pt x="50" y="772"/>
                    </a:lnTo>
                    <a:lnTo>
                      <a:pt x="18" y="471"/>
                    </a:lnTo>
                    <a:lnTo>
                      <a:pt x="0" y="157"/>
                    </a:lnTo>
                    <a:lnTo>
                      <a:pt x="0" y="97"/>
                    </a:lnTo>
                    <a:lnTo>
                      <a:pt x="1" y="76"/>
                    </a:lnTo>
                    <a:lnTo>
                      <a:pt x="15" y="42"/>
                    </a:lnTo>
                    <a:lnTo>
                      <a:pt x="41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114" y="2"/>
                    </a:lnTo>
                    <a:lnTo>
                      <a:pt x="149" y="16"/>
                    </a:lnTo>
                    <a:lnTo>
                      <a:pt x="175" y="42"/>
                    </a:lnTo>
                    <a:lnTo>
                      <a:pt x="190" y="76"/>
                    </a:lnTo>
                    <a:lnTo>
                      <a:pt x="190" y="97"/>
                    </a:lnTo>
                    <a:lnTo>
                      <a:pt x="192" y="142"/>
                    </a:lnTo>
                    <a:lnTo>
                      <a:pt x="209" y="441"/>
                    </a:lnTo>
                    <a:lnTo>
                      <a:pt x="239" y="733"/>
                    </a:lnTo>
                    <a:lnTo>
                      <a:pt x="294" y="1086"/>
                    </a:lnTo>
                    <a:lnTo>
                      <a:pt x="352" y="1380"/>
                    </a:lnTo>
                    <a:lnTo>
                      <a:pt x="403" y="1585"/>
                    </a:lnTo>
                    <a:lnTo>
                      <a:pt x="461" y="1794"/>
                    </a:lnTo>
                    <a:lnTo>
                      <a:pt x="532" y="2008"/>
                    </a:lnTo>
                    <a:lnTo>
                      <a:pt x="612" y="2222"/>
                    </a:lnTo>
                    <a:lnTo>
                      <a:pt x="704" y="2434"/>
                    </a:lnTo>
                    <a:lnTo>
                      <a:pt x="754" y="2539"/>
                    </a:lnTo>
                    <a:lnTo>
                      <a:pt x="762" y="2556"/>
                    </a:lnTo>
                    <a:lnTo>
                      <a:pt x="764" y="2593"/>
                    </a:lnTo>
                    <a:lnTo>
                      <a:pt x="752" y="2628"/>
                    </a:lnTo>
                    <a:lnTo>
                      <a:pt x="728" y="2656"/>
                    </a:lnTo>
                    <a:lnTo>
                      <a:pt x="711" y="2666"/>
                    </a:lnTo>
                    <a:lnTo>
                      <a:pt x="691" y="2675"/>
                    </a:lnTo>
                    <a:lnTo>
                      <a:pt x="669" y="267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88">
                <a:extLst>
                  <a:ext uri="{FF2B5EF4-FFF2-40B4-BE49-F238E27FC236}">
                    <a16:creationId xmlns:a16="http://schemas.microsoft.com/office/drawing/2014/main" xmlns="" id="{3BE46E88-AA56-4EAA-AFCC-1996721396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5" y="4039"/>
                <a:ext cx="189" cy="127"/>
              </a:xfrm>
              <a:custGeom>
                <a:avLst/>
                <a:gdLst>
                  <a:gd name="T0" fmla="*/ 96 w 566"/>
                  <a:gd name="T1" fmla="*/ 381 h 381"/>
                  <a:gd name="T2" fmla="*/ 83 w 566"/>
                  <a:gd name="T3" fmla="*/ 381 h 381"/>
                  <a:gd name="T4" fmla="*/ 57 w 566"/>
                  <a:gd name="T5" fmla="*/ 374 h 381"/>
                  <a:gd name="T6" fmla="*/ 36 w 566"/>
                  <a:gd name="T7" fmla="*/ 361 h 381"/>
                  <a:gd name="T8" fmla="*/ 17 w 566"/>
                  <a:gd name="T9" fmla="*/ 341 h 381"/>
                  <a:gd name="T10" fmla="*/ 10 w 566"/>
                  <a:gd name="T11" fmla="*/ 330 h 381"/>
                  <a:gd name="T12" fmla="*/ 3 w 566"/>
                  <a:gd name="T13" fmla="*/ 311 h 381"/>
                  <a:gd name="T14" fmla="*/ 0 w 566"/>
                  <a:gd name="T15" fmla="*/ 274 h 381"/>
                  <a:gd name="T16" fmla="*/ 11 w 566"/>
                  <a:gd name="T17" fmla="*/ 239 h 381"/>
                  <a:gd name="T18" fmla="*/ 36 w 566"/>
                  <a:gd name="T19" fmla="*/ 211 h 381"/>
                  <a:gd name="T20" fmla="*/ 52 w 566"/>
                  <a:gd name="T21" fmla="*/ 201 h 381"/>
                  <a:gd name="T22" fmla="*/ 427 w 566"/>
                  <a:gd name="T23" fmla="*/ 10 h 381"/>
                  <a:gd name="T24" fmla="*/ 444 w 566"/>
                  <a:gd name="T25" fmla="*/ 3 h 381"/>
                  <a:gd name="T26" fmla="*/ 482 w 566"/>
                  <a:gd name="T27" fmla="*/ 0 h 381"/>
                  <a:gd name="T28" fmla="*/ 517 w 566"/>
                  <a:gd name="T29" fmla="*/ 11 h 381"/>
                  <a:gd name="T30" fmla="*/ 545 w 566"/>
                  <a:gd name="T31" fmla="*/ 34 h 381"/>
                  <a:gd name="T32" fmla="*/ 555 w 566"/>
                  <a:gd name="T33" fmla="*/ 52 h 381"/>
                  <a:gd name="T34" fmla="*/ 563 w 566"/>
                  <a:gd name="T35" fmla="*/ 69 h 381"/>
                  <a:gd name="T36" fmla="*/ 566 w 566"/>
                  <a:gd name="T37" fmla="*/ 106 h 381"/>
                  <a:gd name="T38" fmla="*/ 555 w 566"/>
                  <a:gd name="T39" fmla="*/ 142 h 381"/>
                  <a:gd name="T40" fmla="*/ 530 w 566"/>
                  <a:gd name="T41" fmla="*/ 169 h 381"/>
                  <a:gd name="T42" fmla="*/ 513 w 566"/>
                  <a:gd name="T43" fmla="*/ 179 h 381"/>
                  <a:gd name="T44" fmla="*/ 139 w 566"/>
                  <a:gd name="T45" fmla="*/ 371 h 381"/>
                  <a:gd name="T46" fmla="*/ 117 w 566"/>
                  <a:gd name="T47" fmla="*/ 380 h 381"/>
                  <a:gd name="T48" fmla="*/ 96 w 566"/>
                  <a:gd name="T49" fmla="*/ 381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6" h="381">
                    <a:moveTo>
                      <a:pt x="96" y="381"/>
                    </a:moveTo>
                    <a:lnTo>
                      <a:pt x="83" y="381"/>
                    </a:lnTo>
                    <a:lnTo>
                      <a:pt x="57" y="374"/>
                    </a:lnTo>
                    <a:lnTo>
                      <a:pt x="36" y="361"/>
                    </a:lnTo>
                    <a:lnTo>
                      <a:pt x="17" y="341"/>
                    </a:lnTo>
                    <a:lnTo>
                      <a:pt x="10" y="330"/>
                    </a:lnTo>
                    <a:lnTo>
                      <a:pt x="3" y="311"/>
                    </a:lnTo>
                    <a:lnTo>
                      <a:pt x="0" y="274"/>
                    </a:lnTo>
                    <a:lnTo>
                      <a:pt x="11" y="239"/>
                    </a:lnTo>
                    <a:lnTo>
                      <a:pt x="36" y="211"/>
                    </a:lnTo>
                    <a:lnTo>
                      <a:pt x="52" y="201"/>
                    </a:lnTo>
                    <a:lnTo>
                      <a:pt x="427" y="10"/>
                    </a:lnTo>
                    <a:lnTo>
                      <a:pt x="444" y="3"/>
                    </a:lnTo>
                    <a:lnTo>
                      <a:pt x="482" y="0"/>
                    </a:lnTo>
                    <a:lnTo>
                      <a:pt x="517" y="11"/>
                    </a:lnTo>
                    <a:lnTo>
                      <a:pt x="545" y="34"/>
                    </a:lnTo>
                    <a:lnTo>
                      <a:pt x="555" y="52"/>
                    </a:lnTo>
                    <a:lnTo>
                      <a:pt x="563" y="69"/>
                    </a:lnTo>
                    <a:lnTo>
                      <a:pt x="566" y="106"/>
                    </a:lnTo>
                    <a:lnTo>
                      <a:pt x="555" y="142"/>
                    </a:lnTo>
                    <a:lnTo>
                      <a:pt x="530" y="169"/>
                    </a:lnTo>
                    <a:lnTo>
                      <a:pt x="513" y="179"/>
                    </a:lnTo>
                    <a:lnTo>
                      <a:pt x="139" y="371"/>
                    </a:lnTo>
                    <a:lnTo>
                      <a:pt x="117" y="380"/>
                    </a:lnTo>
                    <a:lnTo>
                      <a:pt x="96" y="38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89">
                <a:extLst>
                  <a:ext uri="{FF2B5EF4-FFF2-40B4-BE49-F238E27FC236}">
                    <a16:creationId xmlns:a16="http://schemas.microsoft.com/office/drawing/2014/main" xmlns="" id="{4373BD7B-7322-4DFB-9F5B-766E791C1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5" y="3914"/>
                <a:ext cx="189" cy="128"/>
              </a:xfrm>
              <a:custGeom>
                <a:avLst/>
                <a:gdLst>
                  <a:gd name="T0" fmla="*/ 96 w 568"/>
                  <a:gd name="T1" fmla="*/ 385 h 385"/>
                  <a:gd name="T2" fmla="*/ 83 w 568"/>
                  <a:gd name="T3" fmla="*/ 385 h 385"/>
                  <a:gd name="T4" fmla="*/ 59 w 568"/>
                  <a:gd name="T5" fmla="*/ 377 h 385"/>
                  <a:gd name="T6" fmla="*/ 36 w 568"/>
                  <a:gd name="T7" fmla="*/ 364 h 385"/>
                  <a:gd name="T8" fmla="*/ 17 w 568"/>
                  <a:gd name="T9" fmla="*/ 344 h 385"/>
                  <a:gd name="T10" fmla="*/ 12 w 568"/>
                  <a:gd name="T11" fmla="*/ 333 h 385"/>
                  <a:gd name="T12" fmla="*/ 3 w 568"/>
                  <a:gd name="T13" fmla="*/ 314 h 385"/>
                  <a:gd name="T14" fmla="*/ 0 w 568"/>
                  <a:gd name="T15" fmla="*/ 278 h 385"/>
                  <a:gd name="T16" fmla="*/ 12 w 568"/>
                  <a:gd name="T17" fmla="*/ 243 h 385"/>
                  <a:gd name="T18" fmla="*/ 36 w 568"/>
                  <a:gd name="T19" fmla="*/ 214 h 385"/>
                  <a:gd name="T20" fmla="*/ 52 w 568"/>
                  <a:gd name="T21" fmla="*/ 204 h 385"/>
                  <a:gd name="T22" fmla="*/ 429 w 568"/>
                  <a:gd name="T23" fmla="*/ 12 h 385"/>
                  <a:gd name="T24" fmla="*/ 447 w 568"/>
                  <a:gd name="T25" fmla="*/ 3 h 385"/>
                  <a:gd name="T26" fmla="*/ 483 w 568"/>
                  <a:gd name="T27" fmla="*/ 0 h 385"/>
                  <a:gd name="T28" fmla="*/ 519 w 568"/>
                  <a:gd name="T29" fmla="*/ 12 h 385"/>
                  <a:gd name="T30" fmla="*/ 548 w 568"/>
                  <a:gd name="T31" fmla="*/ 36 h 385"/>
                  <a:gd name="T32" fmla="*/ 558 w 568"/>
                  <a:gd name="T33" fmla="*/ 53 h 385"/>
                  <a:gd name="T34" fmla="*/ 565 w 568"/>
                  <a:gd name="T35" fmla="*/ 70 h 385"/>
                  <a:gd name="T36" fmla="*/ 568 w 568"/>
                  <a:gd name="T37" fmla="*/ 108 h 385"/>
                  <a:gd name="T38" fmla="*/ 556 w 568"/>
                  <a:gd name="T39" fmla="*/ 142 h 385"/>
                  <a:gd name="T40" fmla="*/ 533 w 568"/>
                  <a:gd name="T41" fmla="*/ 171 h 385"/>
                  <a:gd name="T42" fmla="*/ 516 w 568"/>
                  <a:gd name="T43" fmla="*/ 181 h 385"/>
                  <a:gd name="T44" fmla="*/ 139 w 568"/>
                  <a:gd name="T45" fmla="*/ 374 h 385"/>
                  <a:gd name="T46" fmla="*/ 118 w 568"/>
                  <a:gd name="T47" fmla="*/ 383 h 385"/>
                  <a:gd name="T48" fmla="*/ 96 w 568"/>
                  <a:gd name="T49" fmla="*/ 385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8" h="385">
                    <a:moveTo>
                      <a:pt x="96" y="385"/>
                    </a:moveTo>
                    <a:lnTo>
                      <a:pt x="83" y="385"/>
                    </a:lnTo>
                    <a:lnTo>
                      <a:pt x="59" y="377"/>
                    </a:lnTo>
                    <a:lnTo>
                      <a:pt x="36" y="364"/>
                    </a:lnTo>
                    <a:lnTo>
                      <a:pt x="17" y="344"/>
                    </a:lnTo>
                    <a:lnTo>
                      <a:pt x="12" y="333"/>
                    </a:lnTo>
                    <a:lnTo>
                      <a:pt x="3" y="314"/>
                    </a:lnTo>
                    <a:lnTo>
                      <a:pt x="0" y="278"/>
                    </a:lnTo>
                    <a:lnTo>
                      <a:pt x="12" y="243"/>
                    </a:lnTo>
                    <a:lnTo>
                      <a:pt x="36" y="214"/>
                    </a:lnTo>
                    <a:lnTo>
                      <a:pt x="52" y="204"/>
                    </a:lnTo>
                    <a:lnTo>
                      <a:pt x="429" y="12"/>
                    </a:lnTo>
                    <a:lnTo>
                      <a:pt x="447" y="3"/>
                    </a:lnTo>
                    <a:lnTo>
                      <a:pt x="483" y="0"/>
                    </a:lnTo>
                    <a:lnTo>
                      <a:pt x="519" y="12"/>
                    </a:lnTo>
                    <a:lnTo>
                      <a:pt x="548" y="36"/>
                    </a:lnTo>
                    <a:lnTo>
                      <a:pt x="558" y="53"/>
                    </a:lnTo>
                    <a:lnTo>
                      <a:pt x="565" y="70"/>
                    </a:lnTo>
                    <a:lnTo>
                      <a:pt x="568" y="108"/>
                    </a:lnTo>
                    <a:lnTo>
                      <a:pt x="556" y="142"/>
                    </a:lnTo>
                    <a:lnTo>
                      <a:pt x="533" y="171"/>
                    </a:lnTo>
                    <a:lnTo>
                      <a:pt x="516" y="181"/>
                    </a:lnTo>
                    <a:lnTo>
                      <a:pt x="139" y="374"/>
                    </a:lnTo>
                    <a:lnTo>
                      <a:pt x="118" y="383"/>
                    </a:lnTo>
                    <a:lnTo>
                      <a:pt x="96" y="38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90">
                <a:extLst>
                  <a:ext uri="{FF2B5EF4-FFF2-40B4-BE49-F238E27FC236}">
                    <a16:creationId xmlns:a16="http://schemas.microsoft.com/office/drawing/2014/main" xmlns="" id="{04831EE0-B38E-4EA6-9E30-672141B864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98" y="3781"/>
                <a:ext cx="199" cy="133"/>
              </a:xfrm>
              <a:custGeom>
                <a:avLst/>
                <a:gdLst>
                  <a:gd name="T0" fmla="*/ 96 w 597"/>
                  <a:gd name="T1" fmla="*/ 398 h 398"/>
                  <a:gd name="T2" fmla="*/ 83 w 597"/>
                  <a:gd name="T3" fmla="*/ 398 h 398"/>
                  <a:gd name="T4" fmla="*/ 59 w 597"/>
                  <a:gd name="T5" fmla="*/ 391 h 398"/>
                  <a:gd name="T6" fmla="*/ 36 w 597"/>
                  <a:gd name="T7" fmla="*/ 378 h 398"/>
                  <a:gd name="T8" fmla="*/ 19 w 597"/>
                  <a:gd name="T9" fmla="*/ 358 h 398"/>
                  <a:gd name="T10" fmla="*/ 12 w 597"/>
                  <a:gd name="T11" fmla="*/ 347 h 398"/>
                  <a:gd name="T12" fmla="*/ 3 w 597"/>
                  <a:gd name="T13" fmla="*/ 329 h 398"/>
                  <a:gd name="T14" fmla="*/ 0 w 597"/>
                  <a:gd name="T15" fmla="*/ 292 h 398"/>
                  <a:gd name="T16" fmla="*/ 12 w 597"/>
                  <a:gd name="T17" fmla="*/ 256 h 398"/>
                  <a:gd name="T18" fmla="*/ 36 w 597"/>
                  <a:gd name="T19" fmla="*/ 228 h 398"/>
                  <a:gd name="T20" fmla="*/ 53 w 597"/>
                  <a:gd name="T21" fmla="*/ 218 h 398"/>
                  <a:gd name="T22" fmla="*/ 457 w 597"/>
                  <a:gd name="T23" fmla="*/ 10 h 398"/>
                  <a:gd name="T24" fmla="*/ 476 w 597"/>
                  <a:gd name="T25" fmla="*/ 2 h 398"/>
                  <a:gd name="T26" fmla="*/ 512 w 597"/>
                  <a:gd name="T27" fmla="*/ 0 h 398"/>
                  <a:gd name="T28" fmla="*/ 548 w 597"/>
                  <a:gd name="T29" fmla="*/ 11 h 398"/>
                  <a:gd name="T30" fmla="*/ 576 w 597"/>
                  <a:gd name="T31" fmla="*/ 34 h 398"/>
                  <a:gd name="T32" fmla="*/ 586 w 597"/>
                  <a:gd name="T33" fmla="*/ 51 h 398"/>
                  <a:gd name="T34" fmla="*/ 594 w 597"/>
                  <a:gd name="T35" fmla="*/ 68 h 398"/>
                  <a:gd name="T36" fmla="*/ 597 w 597"/>
                  <a:gd name="T37" fmla="*/ 106 h 398"/>
                  <a:gd name="T38" fmla="*/ 585 w 597"/>
                  <a:gd name="T39" fmla="*/ 142 h 398"/>
                  <a:gd name="T40" fmla="*/ 562 w 597"/>
                  <a:gd name="T41" fmla="*/ 170 h 398"/>
                  <a:gd name="T42" fmla="*/ 545 w 597"/>
                  <a:gd name="T43" fmla="*/ 180 h 398"/>
                  <a:gd name="T44" fmla="*/ 139 w 597"/>
                  <a:gd name="T45" fmla="*/ 388 h 398"/>
                  <a:gd name="T46" fmla="*/ 119 w 597"/>
                  <a:gd name="T47" fmla="*/ 397 h 398"/>
                  <a:gd name="T48" fmla="*/ 96 w 597"/>
                  <a:gd name="T4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97" h="398">
                    <a:moveTo>
                      <a:pt x="96" y="398"/>
                    </a:moveTo>
                    <a:lnTo>
                      <a:pt x="83" y="398"/>
                    </a:lnTo>
                    <a:lnTo>
                      <a:pt x="59" y="391"/>
                    </a:lnTo>
                    <a:lnTo>
                      <a:pt x="36" y="378"/>
                    </a:lnTo>
                    <a:lnTo>
                      <a:pt x="19" y="358"/>
                    </a:lnTo>
                    <a:lnTo>
                      <a:pt x="12" y="347"/>
                    </a:lnTo>
                    <a:lnTo>
                      <a:pt x="3" y="329"/>
                    </a:lnTo>
                    <a:lnTo>
                      <a:pt x="0" y="292"/>
                    </a:lnTo>
                    <a:lnTo>
                      <a:pt x="12" y="256"/>
                    </a:lnTo>
                    <a:lnTo>
                      <a:pt x="36" y="228"/>
                    </a:lnTo>
                    <a:lnTo>
                      <a:pt x="53" y="218"/>
                    </a:lnTo>
                    <a:lnTo>
                      <a:pt x="457" y="10"/>
                    </a:lnTo>
                    <a:lnTo>
                      <a:pt x="476" y="2"/>
                    </a:lnTo>
                    <a:lnTo>
                      <a:pt x="512" y="0"/>
                    </a:lnTo>
                    <a:lnTo>
                      <a:pt x="548" y="11"/>
                    </a:lnTo>
                    <a:lnTo>
                      <a:pt x="576" y="34"/>
                    </a:lnTo>
                    <a:lnTo>
                      <a:pt x="586" y="51"/>
                    </a:lnTo>
                    <a:lnTo>
                      <a:pt x="594" y="68"/>
                    </a:lnTo>
                    <a:lnTo>
                      <a:pt x="597" y="106"/>
                    </a:lnTo>
                    <a:lnTo>
                      <a:pt x="585" y="142"/>
                    </a:lnTo>
                    <a:lnTo>
                      <a:pt x="562" y="170"/>
                    </a:lnTo>
                    <a:lnTo>
                      <a:pt x="545" y="180"/>
                    </a:lnTo>
                    <a:lnTo>
                      <a:pt x="139" y="388"/>
                    </a:lnTo>
                    <a:lnTo>
                      <a:pt x="119" y="397"/>
                    </a:lnTo>
                    <a:lnTo>
                      <a:pt x="96" y="39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91">
                <a:extLst>
                  <a:ext uri="{FF2B5EF4-FFF2-40B4-BE49-F238E27FC236}">
                    <a16:creationId xmlns:a16="http://schemas.microsoft.com/office/drawing/2014/main" xmlns="" id="{18D298EA-0954-4B4F-BEE7-3E9A10901E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7" y="3645"/>
                <a:ext cx="202" cy="134"/>
              </a:xfrm>
              <a:custGeom>
                <a:avLst/>
                <a:gdLst>
                  <a:gd name="T0" fmla="*/ 96 w 607"/>
                  <a:gd name="T1" fmla="*/ 403 h 403"/>
                  <a:gd name="T2" fmla="*/ 84 w 607"/>
                  <a:gd name="T3" fmla="*/ 401 h 403"/>
                  <a:gd name="T4" fmla="*/ 59 w 607"/>
                  <a:gd name="T5" fmla="*/ 396 h 403"/>
                  <a:gd name="T6" fmla="*/ 36 w 607"/>
                  <a:gd name="T7" fmla="*/ 381 h 403"/>
                  <a:gd name="T8" fmla="*/ 18 w 607"/>
                  <a:gd name="T9" fmla="*/ 363 h 403"/>
                  <a:gd name="T10" fmla="*/ 12 w 607"/>
                  <a:gd name="T11" fmla="*/ 350 h 403"/>
                  <a:gd name="T12" fmla="*/ 3 w 607"/>
                  <a:gd name="T13" fmla="*/ 333 h 403"/>
                  <a:gd name="T14" fmla="*/ 0 w 607"/>
                  <a:gd name="T15" fmla="*/ 295 h 403"/>
                  <a:gd name="T16" fmla="*/ 12 w 607"/>
                  <a:gd name="T17" fmla="*/ 261 h 403"/>
                  <a:gd name="T18" fmla="*/ 36 w 607"/>
                  <a:gd name="T19" fmla="*/ 232 h 403"/>
                  <a:gd name="T20" fmla="*/ 53 w 607"/>
                  <a:gd name="T21" fmla="*/ 222 h 403"/>
                  <a:gd name="T22" fmla="*/ 468 w 607"/>
                  <a:gd name="T23" fmla="*/ 10 h 403"/>
                  <a:gd name="T24" fmla="*/ 485 w 607"/>
                  <a:gd name="T25" fmla="*/ 3 h 403"/>
                  <a:gd name="T26" fmla="*/ 522 w 607"/>
                  <a:gd name="T27" fmla="*/ 0 h 403"/>
                  <a:gd name="T28" fmla="*/ 558 w 607"/>
                  <a:gd name="T29" fmla="*/ 11 h 403"/>
                  <a:gd name="T30" fmla="*/ 587 w 607"/>
                  <a:gd name="T31" fmla="*/ 34 h 403"/>
                  <a:gd name="T32" fmla="*/ 597 w 607"/>
                  <a:gd name="T33" fmla="*/ 51 h 403"/>
                  <a:gd name="T34" fmla="*/ 604 w 607"/>
                  <a:gd name="T35" fmla="*/ 69 h 403"/>
                  <a:gd name="T36" fmla="*/ 607 w 607"/>
                  <a:gd name="T37" fmla="*/ 106 h 403"/>
                  <a:gd name="T38" fmla="*/ 595 w 607"/>
                  <a:gd name="T39" fmla="*/ 142 h 403"/>
                  <a:gd name="T40" fmla="*/ 571 w 607"/>
                  <a:gd name="T41" fmla="*/ 170 h 403"/>
                  <a:gd name="T42" fmla="*/ 555 w 607"/>
                  <a:gd name="T43" fmla="*/ 181 h 403"/>
                  <a:gd name="T44" fmla="*/ 139 w 607"/>
                  <a:gd name="T45" fmla="*/ 391 h 403"/>
                  <a:gd name="T46" fmla="*/ 118 w 607"/>
                  <a:gd name="T47" fmla="*/ 401 h 403"/>
                  <a:gd name="T48" fmla="*/ 96 w 607"/>
                  <a:gd name="T4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07" h="403">
                    <a:moveTo>
                      <a:pt x="96" y="403"/>
                    </a:moveTo>
                    <a:lnTo>
                      <a:pt x="84" y="401"/>
                    </a:lnTo>
                    <a:lnTo>
                      <a:pt x="59" y="396"/>
                    </a:lnTo>
                    <a:lnTo>
                      <a:pt x="36" y="381"/>
                    </a:lnTo>
                    <a:lnTo>
                      <a:pt x="18" y="363"/>
                    </a:lnTo>
                    <a:lnTo>
                      <a:pt x="12" y="350"/>
                    </a:lnTo>
                    <a:lnTo>
                      <a:pt x="3" y="333"/>
                    </a:lnTo>
                    <a:lnTo>
                      <a:pt x="0" y="295"/>
                    </a:lnTo>
                    <a:lnTo>
                      <a:pt x="12" y="261"/>
                    </a:lnTo>
                    <a:lnTo>
                      <a:pt x="36" y="232"/>
                    </a:lnTo>
                    <a:lnTo>
                      <a:pt x="53" y="222"/>
                    </a:lnTo>
                    <a:lnTo>
                      <a:pt x="468" y="10"/>
                    </a:lnTo>
                    <a:lnTo>
                      <a:pt x="485" y="3"/>
                    </a:lnTo>
                    <a:lnTo>
                      <a:pt x="522" y="0"/>
                    </a:lnTo>
                    <a:lnTo>
                      <a:pt x="558" y="11"/>
                    </a:lnTo>
                    <a:lnTo>
                      <a:pt x="587" y="34"/>
                    </a:lnTo>
                    <a:lnTo>
                      <a:pt x="597" y="51"/>
                    </a:lnTo>
                    <a:lnTo>
                      <a:pt x="604" y="69"/>
                    </a:lnTo>
                    <a:lnTo>
                      <a:pt x="607" y="106"/>
                    </a:lnTo>
                    <a:lnTo>
                      <a:pt x="595" y="142"/>
                    </a:lnTo>
                    <a:lnTo>
                      <a:pt x="571" y="170"/>
                    </a:lnTo>
                    <a:lnTo>
                      <a:pt x="555" y="181"/>
                    </a:lnTo>
                    <a:lnTo>
                      <a:pt x="139" y="391"/>
                    </a:lnTo>
                    <a:lnTo>
                      <a:pt x="118" y="401"/>
                    </a:lnTo>
                    <a:lnTo>
                      <a:pt x="96" y="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92">
                <a:extLst>
                  <a:ext uri="{FF2B5EF4-FFF2-40B4-BE49-F238E27FC236}">
                    <a16:creationId xmlns:a16="http://schemas.microsoft.com/office/drawing/2014/main" xmlns="" id="{D037BEE5-AF75-423F-95C3-8B0506BD39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09" y="3502"/>
                <a:ext cx="209" cy="139"/>
              </a:xfrm>
              <a:custGeom>
                <a:avLst/>
                <a:gdLst>
                  <a:gd name="T0" fmla="*/ 94 w 628"/>
                  <a:gd name="T1" fmla="*/ 417 h 417"/>
                  <a:gd name="T2" fmla="*/ 81 w 628"/>
                  <a:gd name="T3" fmla="*/ 416 h 417"/>
                  <a:gd name="T4" fmla="*/ 57 w 628"/>
                  <a:gd name="T5" fmla="*/ 409 h 417"/>
                  <a:gd name="T6" fmla="*/ 36 w 628"/>
                  <a:gd name="T7" fmla="*/ 396 h 417"/>
                  <a:gd name="T8" fmla="*/ 17 w 628"/>
                  <a:gd name="T9" fmla="*/ 377 h 417"/>
                  <a:gd name="T10" fmla="*/ 10 w 628"/>
                  <a:gd name="T11" fmla="*/ 364 h 417"/>
                  <a:gd name="T12" fmla="*/ 3 w 628"/>
                  <a:gd name="T13" fmla="*/ 347 h 417"/>
                  <a:gd name="T14" fmla="*/ 0 w 628"/>
                  <a:gd name="T15" fmla="*/ 310 h 417"/>
                  <a:gd name="T16" fmla="*/ 11 w 628"/>
                  <a:gd name="T17" fmla="*/ 275 h 417"/>
                  <a:gd name="T18" fmla="*/ 34 w 628"/>
                  <a:gd name="T19" fmla="*/ 247 h 417"/>
                  <a:gd name="T20" fmla="*/ 51 w 628"/>
                  <a:gd name="T21" fmla="*/ 237 h 417"/>
                  <a:gd name="T22" fmla="*/ 489 w 628"/>
                  <a:gd name="T23" fmla="*/ 10 h 417"/>
                  <a:gd name="T24" fmla="*/ 507 w 628"/>
                  <a:gd name="T25" fmla="*/ 3 h 417"/>
                  <a:gd name="T26" fmla="*/ 543 w 628"/>
                  <a:gd name="T27" fmla="*/ 0 h 417"/>
                  <a:gd name="T28" fmla="*/ 579 w 628"/>
                  <a:gd name="T29" fmla="*/ 12 h 417"/>
                  <a:gd name="T30" fmla="*/ 608 w 628"/>
                  <a:gd name="T31" fmla="*/ 34 h 417"/>
                  <a:gd name="T32" fmla="*/ 618 w 628"/>
                  <a:gd name="T33" fmla="*/ 52 h 417"/>
                  <a:gd name="T34" fmla="*/ 625 w 628"/>
                  <a:gd name="T35" fmla="*/ 70 h 417"/>
                  <a:gd name="T36" fmla="*/ 628 w 628"/>
                  <a:gd name="T37" fmla="*/ 108 h 417"/>
                  <a:gd name="T38" fmla="*/ 616 w 628"/>
                  <a:gd name="T39" fmla="*/ 142 h 417"/>
                  <a:gd name="T40" fmla="*/ 593 w 628"/>
                  <a:gd name="T41" fmla="*/ 171 h 417"/>
                  <a:gd name="T42" fmla="*/ 576 w 628"/>
                  <a:gd name="T43" fmla="*/ 181 h 417"/>
                  <a:gd name="T44" fmla="*/ 139 w 628"/>
                  <a:gd name="T45" fmla="*/ 406 h 417"/>
                  <a:gd name="T46" fmla="*/ 117 w 628"/>
                  <a:gd name="T47" fmla="*/ 414 h 417"/>
                  <a:gd name="T48" fmla="*/ 94 w 628"/>
                  <a:gd name="T49" fmla="*/ 417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28" h="417">
                    <a:moveTo>
                      <a:pt x="94" y="417"/>
                    </a:moveTo>
                    <a:lnTo>
                      <a:pt x="81" y="416"/>
                    </a:lnTo>
                    <a:lnTo>
                      <a:pt x="57" y="409"/>
                    </a:lnTo>
                    <a:lnTo>
                      <a:pt x="36" y="396"/>
                    </a:lnTo>
                    <a:lnTo>
                      <a:pt x="17" y="377"/>
                    </a:lnTo>
                    <a:lnTo>
                      <a:pt x="10" y="364"/>
                    </a:lnTo>
                    <a:lnTo>
                      <a:pt x="3" y="347"/>
                    </a:lnTo>
                    <a:lnTo>
                      <a:pt x="0" y="310"/>
                    </a:lnTo>
                    <a:lnTo>
                      <a:pt x="11" y="275"/>
                    </a:lnTo>
                    <a:lnTo>
                      <a:pt x="34" y="247"/>
                    </a:lnTo>
                    <a:lnTo>
                      <a:pt x="51" y="237"/>
                    </a:lnTo>
                    <a:lnTo>
                      <a:pt x="489" y="10"/>
                    </a:lnTo>
                    <a:lnTo>
                      <a:pt x="507" y="3"/>
                    </a:lnTo>
                    <a:lnTo>
                      <a:pt x="543" y="0"/>
                    </a:lnTo>
                    <a:lnTo>
                      <a:pt x="579" y="12"/>
                    </a:lnTo>
                    <a:lnTo>
                      <a:pt x="608" y="34"/>
                    </a:lnTo>
                    <a:lnTo>
                      <a:pt x="618" y="52"/>
                    </a:lnTo>
                    <a:lnTo>
                      <a:pt x="625" y="70"/>
                    </a:lnTo>
                    <a:lnTo>
                      <a:pt x="628" y="108"/>
                    </a:lnTo>
                    <a:lnTo>
                      <a:pt x="616" y="142"/>
                    </a:lnTo>
                    <a:lnTo>
                      <a:pt x="593" y="171"/>
                    </a:lnTo>
                    <a:lnTo>
                      <a:pt x="576" y="181"/>
                    </a:lnTo>
                    <a:lnTo>
                      <a:pt x="139" y="406"/>
                    </a:lnTo>
                    <a:lnTo>
                      <a:pt x="117" y="414"/>
                    </a:lnTo>
                    <a:lnTo>
                      <a:pt x="94" y="417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93">
                <a:extLst>
                  <a:ext uri="{FF2B5EF4-FFF2-40B4-BE49-F238E27FC236}">
                    <a16:creationId xmlns:a16="http://schemas.microsoft.com/office/drawing/2014/main" xmlns="" id="{B0828049-9BEB-40F4-B9A1-21BB38892D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015" y="3743"/>
                <a:ext cx="764" cy="64"/>
              </a:xfrm>
              <a:custGeom>
                <a:avLst/>
                <a:gdLst>
                  <a:gd name="T0" fmla="*/ 2198 w 2292"/>
                  <a:gd name="T1" fmla="*/ 191 h 191"/>
                  <a:gd name="T2" fmla="*/ 96 w 2292"/>
                  <a:gd name="T3" fmla="*/ 191 h 191"/>
                  <a:gd name="T4" fmla="*/ 76 w 2292"/>
                  <a:gd name="T5" fmla="*/ 189 h 191"/>
                  <a:gd name="T6" fmla="*/ 42 w 2292"/>
                  <a:gd name="T7" fmla="*/ 175 h 191"/>
                  <a:gd name="T8" fmla="*/ 16 w 2292"/>
                  <a:gd name="T9" fmla="*/ 149 h 191"/>
                  <a:gd name="T10" fmla="*/ 1 w 2292"/>
                  <a:gd name="T11" fmla="*/ 115 h 191"/>
                  <a:gd name="T12" fmla="*/ 0 w 2292"/>
                  <a:gd name="T13" fmla="*/ 94 h 191"/>
                  <a:gd name="T14" fmla="*/ 1 w 2292"/>
                  <a:gd name="T15" fmla="*/ 76 h 191"/>
                  <a:gd name="T16" fmla="*/ 16 w 2292"/>
                  <a:gd name="T17" fmla="*/ 41 h 191"/>
                  <a:gd name="T18" fmla="*/ 42 w 2292"/>
                  <a:gd name="T19" fmla="*/ 16 h 191"/>
                  <a:gd name="T20" fmla="*/ 76 w 2292"/>
                  <a:gd name="T21" fmla="*/ 1 h 191"/>
                  <a:gd name="T22" fmla="*/ 96 w 2292"/>
                  <a:gd name="T23" fmla="*/ 0 h 191"/>
                  <a:gd name="T24" fmla="*/ 2198 w 2292"/>
                  <a:gd name="T25" fmla="*/ 0 h 191"/>
                  <a:gd name="T26" fmla="*/ 2216 w 2292"/>
                  <a:gd name="T27" fmla="*/ 1 h 191"/>
                  <a:gd name="T28" fmla="*/ 2251 w 2292"/>
                  <a:gd name="T29" fmla="*/ 16 h 191"/>
                  <a:gd name="T30" fmla="*/ 2276 w 2292"/>
                  <a:gd name="T31" fmla="*/ 41 h 191"/>
                  <a:gd name="T32" fmla="*/ 2291 w 2292"/>
                  <a:gd name="T33" fmla="*/ 76 h 191"/>
                  <a:gd name="T34" fmla="*/ 2292 w 2292"/>
                  <a:gd name="T35" fmla="*/ 94 h 191"/>
                  <a:gd name="T36" fmla="*/ 2291 w 2292"/>
                  <a:gd name="T37" fmla="*/ 115 h 191"/>
                  <a:gd name="T38" fmla="*/ 2276 w 2292"/>
                  <a:gd name="T39" fmla="*/ 149 h 191"/>
                  <a:gd name="T40" fmla="*/ 2251 w 2292"/>
                  <a:gd name="T41" fmla="*/ 175 h 191"/>
                  <a:gd name="T42" fmla="*/ 2216 w 2292"/>
                  <a:gd name="T43" fmla="*/ 189 h 191"/>
                  <a:gd name="T44" fmla="*/ 2198 w 2292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92" h="191">
                    <a:moveTo>
                      <a:pt x="2198" y="191"/>
                    </a:moveTo>
                    <a:lnTo>
                      <a:pt x="96" y="191"/>
                    </a:lnTo>
                    <a:lnTo>
                      <a:pt x="76" y="189"/>
                    </a:lnTo>
                    <a:lnTo>
                      <a:pt x="42" y="175"/>
                    </a:lnTo>
                    <a:lnTo>
                      <a:pt x="16" y="149"/>
                    </a:lnTo>
                    <a:lnTo>
                      <a:pt x="1" y="115"/>
                    </a:lnTo>
                    <a:lnTo>
                      <a:pt x="0" y="94"/>
                    </a:lnTo>
                    <a:lnTo>
                      <a:pt x="1" y="76"/>
                    </a:lnTo>
                    <a:lnTo>
                      <a:pt x="16" y="41"/>
                    </a:lnTo>
                    <a:lnTo>
                      <a:pt x="42" y="16"/>
                    </a:lnTo>
                    <a:lnTo>
                      <a:pt x="76" y="1"/>
                    </a:lnTo>
                    <a:lnTo>
                      <a:pt x="96" y="0"/>
                    </a:lnTo>
                    <a:lnTo>
                      <a:pt x="2198" y="0"/>
                    </a:lnTo>
                    <a:lnTo>
                      <a:pt x="2216" y="1"/>
                    </a:lnTo>
                    <a:lnTo>
                      <a:pt x="2251" y="16"/>
                    </a:lnTo>
                    <a:lnTo>
                      <a:pt x="2276" y="41"/>
                    </a:lnTo>
                    <a:lnTo>
                      <a:pt x="2291" y="76"/>
                    </a:lnTo>
                    <a:lnTo>
                      <a:pt x="2292" y="94"/>
                    </a:lnTo>
                    <a:lnTo>
                      <a:pt x="2291" y="115"/>
                    </a:lnTo>
                    <a:lnTo>
                      <a:pt x="2276" y="149"/>
                    </a:lnTo>
                    <a:lnTo>
                      <a:pt x="2251" y="175"/>
                    </a:lnTo>
                    <a:lnTo>
                      <a:pt x="2216" y="189"/>
                    </a:lnTo>
                    <a:lnTo>
                      <a:pt x="2198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94">
                <a:extLst>
                  <a:ext uri="{FF2B5EF4-FFF2-40B4-BE49-F238E27FC236}">
                    <a16:creationId xmlns:a16="http://schemas.microsoft.com/office/drawing/2014/main" xmlns="" id="{41ADE31C-59C5-4D00-820B-E743DFAAD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23" y="5081"/>
                <a:ext cx="1847" cy="63"/>
              </a:xfrm>
              <a:custGeom>
                <a:avLst/>
                <a:gdLst>
                  <a:gd name="T0" fmla="*/ 5445 w 5541"/>
                  <a:gd name="T1" fmla="*/ 190 h 190"/>
                  <a:gd name="T2" fmla="*/ 96 w 5541"/>
                  <a:gd name="T3" fmla="*/ 190 h 190"/>
                  <a:gd name="T4" fmla="*/ 76 w 5541"/>
                  <a:gd name="T5" fmla="*/ 189 h 190"/>
                  <a:gd name="T6" fmla="*/ 42 w 5541"/>
                  <a:gd name="T7" fmla="*/ 175 h 190"/>
                  <a:gd name="T8" fmla="*/ 16 w 5541"/>
                  <a:gd name="T9" fmla="*/ 149 h 190"/>
                  <a:gd name="T10" fmla="*/ 1 w 5541"/>
                  <a:gd name="T11" fmla="*/ 114 h 190"/>
                  <a:gd name="T12" fmla="*/ 0 w 5541"/>
                  <a:gd name="T13" fmla="*/ 94 h 190"/>
                  <a:gd name="T14" fmla="*/ 1 w 5541"/>
                  <a:gd name="T15" fmla="*/ 76 h 190"/>
                  <a:gd name="T16" fmla="*/ 16 w 5541"/>
                  <a:gd name="T17" fmla="*/ 41 h 190"/>
                  <a:gd name="T18" fmla="*/ 42 w 5541"/>
                  <a:gd name="T19" fmla="*/ 15 h 190"/>
                  <a:gd name="T20" fmla="*/ 76 w 5541"/>
                  <a:gd name="T21" fmla="*/ 1 h 190"/>
                  <a:gd name="T22" fmla="*/ 96 w 5541"/>
                  <a:gd name="T23" fmla="*/ 0 h 190"/>
                  <a:gd name="T24" fmla="*/ 5445 w 5541"/>
                  <a:gd name="T25" fmla="*/ 0 h 190"/>
                  <a:gd name="T26" fmla="*/ 5465 w 5541"/>
                  <a:gd name="T27" fmla="*/ 1 h 190"/>
                  <a:gd name="T28" fmla="*/ 5499 w 5541"/>
                  <a:gd name="T29" fmla="*/ 15 h 190"/>
                  <a:gd name="T30" fmla="*/ 5525 w 5541"/>
                  <a:gd name="T31" fmla="*/ 41 h 190"/>
                  <a:gd name="T32" fmla="*/ 5539 w 5541"/>
                  <a:gd name="T33" fmla="*/ 76 h 190"/>
                  <a:gd name="T34" fmla="*/ 5541 w 5541"/>
                  <a:gd name="T35" fmla="*/ 94 h 190"/>
                  <a:gd name="T36" fmla="*/ 5539 w 5541"/>
                  <a:gd name="T37" fmla="*/ 114 h 190"/>
                  <a:gd name="T38" fmla="*/ 5525 w 5541"/>
                  <a:gd name="T39" fmla="*/ 149 h 190"/>
                  <a:gd name="T40" fmla="*/ 5499 w 5541"/>
                  <a:gd name="T41" fmla="*/ 175 h 190"/>
                  <a:gd name="T42" fmla="*/ 5465 w 5541"/>
                  <a:gd name="T43" fmla="*/ 189 h 190"/>
                  <a:gd name="T44" fmla="*/ 5445 w 5541"/>
                  <a:gd name="T45" fmla="*/ 19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41" h="190">
                    <a:moveTo>
                      <a:pt x="5445" y="190"/>
                    </a:moveTo>
                    <a:lnTo>
                      <a:pt x="96" y="190"/>
                    </a:lnTo>
                    <a:lnTo>
                      <a:pt x="76" y="189"/>
                    </a:lnTo>
                    <a:lnTo>
                      <a:pt x="42" y="175"/>
                    </a:lnTo>
                    <a:lnTo>
                      <a:pt x="16" y="149"/>
                    </a:lnTo>
                    <a:lnTo>
                      <a:pt x="1" y="114"/>
                    </a:lnTo>
                    <a:lnTo>
                      <a:pt x="0" y="94"/>
                    </a:lnTo>
                    <a:lnTo>
                      <a:pt x="1" y="76"/>
                    </a:lnTo>
                    <a:lnTo>
                      <a:pt x="16" y="41"/>
                    </a:lnTo>
                    <a:lnTo>
                      <a:pt x="42" y="15"/>
                    </a:lnTo>
                    <a:lnTo>
                      <a:pt x="76" y="1"/>
                    </a:lnTo>
                    <a:lnTo>
                      <a:pt x="96" y="0"/>
                    </a:lnTo>
                    <a:lnTo>
                      <a:pt x="5445" y="0"/>
                    </a:lnTo>
                    <a:lnTo>
                      <a:pt x="5465" y="1"/>
                    </a:lnTo>
                    <a:lnTo>
                      <a:pt x="5499" y="15"/>
                    </a:lnTo>
                    <a:lnTo>
                      <a:pt x="5525" y="41"/>
                    </a:lnTo>
                    <a:lnTo>
                      <a:pt x="5539" y="76"/>
                    </a:lnTo>
                    <a:lnTo>
                      <a:pt x="5541" y="94"/>
                    </a:lnTo>
                    <a:lnTo>
                      <a:pt x="5539" y="114"/>
                    </a:lnTo>
                    <a:lnTo>
                      <a:pt x="5525" y="149"/>
                    </a:lnTo>
                    <a:lnTo>
                      <a:pt x="5499" y="175"/>
                    </a:lnTo>
                    <a:lnTo>
                      <a:pt x="5465" y="189"/>
                    </a:lnTo>
                    <a:lnTo>
                      <a:pt x="5445" y="19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95">
                <a:extLst>
                  <a:ext uri="{FF2B5EF4-FFF2-40B4-BE49-F238E27FC236}">
                    <a16:creationId xmlns:a16="http://schemas.microsoft.com/office/drawing/2014/main" xmlns="" id="{818F504A-DCFE-44F4-9C01-36928DB90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51" y="4444"/>
                <a:ext cx="956" cy="63"/>
              </a:xfrm>
              <a:custGeom>
                <a:avLst/>
                <a:gdLst>
                  <a:gd name="T0" fmla="*/ 2771 w 2867"/>
                  <a:gd name="T1" fmla="*/ 191 h 191"/>
                  <a:gd name="T2" fmla="*/ 96 w 2867"/>
                  <a:gd name="T3" fmla="*/ 191 h 191"/>
                  <a:gd name="T4" fmla="*/ 76 w 2867"/>
                  <a:gd name="T5" fmla="*/ 189 h 191"/>
                  <a:gd name="T6" fmla="*/ 43 w 2867"/>
                  <a:gd name="T7" fmla="*/ 175 h 191"/>
                  <a:gd name="T8" fmla="*/ 16 w 2867"/>
                  <a:gd name="T9" fmla="*/ 149 h 191"/>
                  <a:gd name="T10" fmla="*/ 2 w 2867"/>
                  <a:gd name="T11" fmla="*/ 115 h 191"/>
                  <a:gd name="T12" fmla="*/ 0 w 2867"/>
                  <a:gd name="T13" fmla="*/ 96 h 191"/>
                  <a:gd name="T14" fmla="*/ 2 w 2867"/>
                  <a:gd name="T15" fmla="*/ 76 h 191"/>
                  <a:gd name="T16" fmla="*/ 16 w 2867"/>
                  <a:gd name="T17" fmla="*/ 42 h 191"/>
                  <a:gd name="T18" fmla="*/ 43 w 2867"/>
                  <a:gd name="T19" fmla="*/ 16 h 191"/>
                  <a:gd name="T20" fmla="*/ 76 w 2867"/>
                  <a:gd name="T21" fmla="*/ 2 h 191"/>
                  <a:gd name="T22" fmla="*/ 96 w 2867"/>
                  <a:gd name="T23" fmla="*/ 0 h 191"/>
                  <a:gd name="T24" fmla="*/ 2771 w 2867"/>
                  <a:gd name="T25" fmla="*/ 0 h 191"/>
                  <a:gd name="T26" fmla="*/ 2791 w 2867"/>
                  <a:gd name="T27" fmla="*/ 2 h 191"/>
                  <a:gd name="T28" fmla="*/ 2824 w 2867"/>
                  <a:gd name="T29" fmla="*/ 16 h 191"/>
                  <a:gd name="T30" fmla="*/ 2852 w 2867"/>
                  <a:gd name="T31" fmla="*/ 42 h 191"/>
                  <a:gd name="T32" fmla="*/ 2866 w 2867"/>
                  <a:gd name="T33" fmla="*/ 76 h 191"/>
                  <a:gd name="T34" fmla="*/ 2867 w 2867"/>
                  <a:gd name="T35" fmla="*/ 96 h 191"/>
                  <a:gd name="T36" fmla="*/ 2866 w 2867"/>
                  <a:gd name="T37" fmla="*/ 115 h 191"/>
                  <a:gd name="T38" fmla="*/ 2852 w 2867"/>
                  <a:gd name="T39" fmla="*/ 149 h 191"/>
                  <a:gd name="T40" fmla="*/ 2824 w 2867"/>
                  <a:gd name="T41" fmla="*/ 175 h 191"/>
                  <a:gd name="T42" fmla="*/ 2791 w 2867"/>
                  <a:gd name="T43" fmla="*/ 189 h 191"/>
                  <a:gd name="T44" fmla="*/ 2771 w 2867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67" h="191">
                    <a:moveTo>
                      <a:pt x="2771" y="191"/>
                    </a:moveTo>
                    <a:lnTo>
                      <a:pt x="96" y="191"/>
                    </a:lnTo>
                    <a:lnTo>
                      <a:pt x="76" y="189"/>
                    </a:lnTo>
                    <a:lnTo>
                      <a:pt x="43" y="175"/>
                    </a:lnTo>
                    <a:lnTo>
                      <a:pt x="16" y="149"/>
                    </a:lnTo>
                    <a:lnTo>
                      <a:pt x="2" y="115"/>
                    </a:lnTo>
                    <a:lnTo>
                      <a:pt x="0" y="96"/>
                    </a:lnTo>
                    <a:lnTo>
                      <a:pt x="2" y="76"/>
                    </a:lnTo>
                    <a:lnTo>
                      <a:pt x="16" y="42"/>
                    </a:lnTo>
                    <a:lnTo>
                      <a:pt x="43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2771" y="0"/>
                    </a:lnTo>
                    <a:lnTo>
                      <a:pt x="2791" y="2"/>
                    </a:lnTo>
                    <a:lnTo>
                      <a:pt x="2824" y="16"/>
                    </a:lnTo>
                    <a:lnTo>
                      <a:pt x="2852" y="42"/>
                    </a:lnTo>
                    <a:lnTo>
                      <a:pt x="2866" y="76"/>
                    </a:lnTo>
                    <a:lnTo>
                      <a:pt x="2867" y="96"/>
                    </a:lnTo>
                    <a:lnTo>
                      <a:pt x="2866" y="115"/>
                    </a:lnTo>
                    <a:lnTo>
                      <a:pt x="2852" y="149"/>
                    </a:lnTo>
                    <a:lnTo>
                      <a:pt x="2824" y="175"/>
                    </a:lnTo>
                    <a:lnTo>
                      <a:pt x="2791" y="189"/>
                    </a:lnTo>
                    <a:lnTo>
                      <a:pt x="2771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96">
                <a:extLst>
                  <a:ext uri="{FF2B5EF4-FFF2-40B4-BE49-F238E27FC236}">
                    <a16:creationId xmlns:a16="http://schemas.microsoft.com/office/drawing/2014/main" xmlns="" id="{04313F04-F6AC-42F6-9148-6EC1DB7A40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33" y="4444"/>
                <a:ext cx="255" cy="63"/>
              </a:xfrm>
              <a:custGeom>
                <a:avLst/>
                <a:gdLst>
                  <a:gd name="T0" fmla="*/ 668 w 764"/>
                  <a:gd name="T1" fmla="*/ 191 h 191"/>
                  <a:gd name="T2" fmla="*/ 94 w 764"/>
                  <a:gd name="T3" fmla="*/ 191 h 191"/>
                  <a:gd name="T4" fmla="*/ 76 w 764"/>
                  <a:gd name="T5" fmla="*/ 189 h 191"/>
                  <a:gd name="T6" fmla="*/ 41 w 764"/>
                  <a:gd name="T7" fmla="*/ 175 h 191"/>
                  <a:gd name="T8" fmla="*/ 16 w 764"/>
                  <a:gd name="T9" fmla="*/ 149 h 191"/>
                  <a:gd name="T10" fmla="*/ 1 w 764"/>
                  <a:gd name="T11" fmla="*/ 115 h 191"/>
                  <a:gd name="T12" fmla="*/ 0 w 764"/>
                  <a:gd name="T13" fmla="*/ 96 h 191"/>
                  <a:gd name="T14" fmla="*/ 1 w 764"/>
                  <a:gd name="T15" fmla="*/ 76 h 191"/>
                  <a:gd name="T16" fmla="*/ 16 w 764"/>
                  <a:gd name="T17" fmla="*/ 42 h 191"/>
                  <a:gd name="T18" fmla="*/ 41 w 764"/>
                  <a:gd name="T19" fmla="*/ 16 h 191"/>
                  <a:gd name="T20" fmla="*/ 76 w 764"/>
                  <a:gd name="T21" fmla="*/ 2 h 191"/>
                  <a:gd name="T22" fmla="*/ 94 w 764"/>
                  <a:gd name="T23" fmla="*/ 0 h 191"/>
                  <a:gd name="T24" fmla="*/ 668 w 764"/>
                  <a:gd name="T25" fmla="*/ 0 h 191"/>
                  <a:gd name="T26" fmla="*/ 688 w 764"/>
                  <a:gd name="T27" fmla="*/ 2 h 191"/>
                  <a:gd name="T28" fmla="*/ 722 w 764"/>
                  <a:gd name="T29" fmla="*/ 16 h 191"/>
                  <a:gd name="T30" fmla="*/ 748 w 764"/>
                  <a:gd name="T31" fmla="*/ 42 h 191"/>
                  <a:gd name="T32" fmla="*/ 762 w 764"/>
                  <a:gd name="T33" fmla="*/ 76 h 191"/>
                  <a:gd name="T34" fmla="*/ 764 w 764"/>
                  <a:gd name="T35" fmla="*/ 96 h 191"/>
                  <a:gd name="T36" fmla="*/ 762 w 764"/>
                  <a:gd name="T37" fmla="*/ 115 h 191"/>
                  <a:gd name="T38" fmla="*/ 748 w 764"/>
                  <a:gd name="T39" fmla="*/ 149 h 191"/>
                  <a:gd name="T40" fmla="*/ 722 w 764"/>
                  <a:gd name="T41" fmla="*/ 175 h 191"/>
                  <a:gd name="T42" fmla="*/ 688 w 764"/>
                  <a:gd name="T43" fmla="*/ 189 h 191"/>
                  <a:gd name="T44" fmla="*/ 668 w 764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64" h="191">
                    <a:moveTo>
                      <a:pt x="668" y="191"/>
                    </a:moveTo>
                    <a:lnTo>
                      <a:pt x="94" y="191"/>
                    </a:lnTo>
                    <a:lnTo>
                      <a:pt x="76" y="189"/>
                    </a:lnTo>
                    <a:lnTo>
                      <a:pt x="41" y="175"/>
                    </a:lnTo>
                    <a:lnTo>
                      <a:pt x="16" y="149"/>
                    </a:lnTo>
                    <a:lnTo>
                      <a:pt x="1" y="115"/>
                    </a:lnTo>
                    <a:lnTo>
                      <a:pt x="0" y="96"/>
                    </a:lnTo>
                    <a:lnTo>
                      <a:pt x="1" y="76"/>
                    </a:lnTo>
                    <a:lnTo>
                      <a:pt x="16" y="42"/>
                    </a:lnTo>
                    <a:lnTo>
                      <a:pt x="41" y="16"/>
                    </a:lnTo>
                    <a:lnTo>
                      <a:pt x="76" y="2"/>
                    </a:lnTo>
                    <a:lnTo>
                      <a:pt x="94" y="0"/>
                    </a:lnTo>
                    <a:lnTo>
                      <a:pt x="668" y="0"/>
                    </a:lnTo>
                    <a:lnTo>
                      <a:pt x="688" y="2"/>
                    </a:lnTo>
                    <a:lnTo>
                      <a:pt x="722" y="16"/>
                    </a:lnTo>
                    <a:lnTo>
                      <a:pt x="748" y="42"/>
                    </a:lnTo>
                    <a:lnTo>
                      <a:pt x="762" y="76"/>
                    </a:lnTo>
                    <a:lnTo>
                      <a:pt x="764" y="96"/>
                    </a:lnTo>
                    <a:lnTo>
                      <a:pt x="762" y="115"/>
                    </a:lnTo>
                    <a:lnTo>
                      <a:pt x="748" y="149"/>
                    </a:lnTo>
                    <a:lnTo>
                      <a:pt x="722" y="175"/>
                    </a:lnTo>
                    <a:lnTo>
                      <a:pt x="688" y="189"/>
                    </a:lnTo>
                    <a:lnTo>
                      <a:pt x="668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97">
                <a:extLst>
                  <a:ext uri="{FF2B5EF4-FFF2-40B4-BE49-F238E27FC236}">
                    <a16:creationId xmlns:a16="http://schemas.microsoft.com/office/drawing/2014/main" xmlns="" id="{71D95106-7CBD-4C60-A2D1-57D74E8BA1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314" y="4061"/>
                <a:ext cx="636" cy="64"/>
              </a:xfrm>
              <a:custGeom>
                <a:avLst/>
                <a:gdLst>
                  <a:gd name="T0" fmla="*/ 1814 w 1910"/>
                  <a:gd name="T1" fmla="*/ 192 h 192"/>
                  <a:gd name="T2" fmla="*/ 96 w 1910"/>
                  <a:gd name="T3" fmla="*/ 192 h 192"/>
                  <a:gd name="T4" fmla="*/ 76 w 1910"/>
                  <a:gd name="T5" fmla="*/ 191 h 192"/>
                  <a:gd name="T6" fmla="*/ 41 w 1910"/>
                  <a:gd name="T7" fmla="*/ 175 h 192"/>
                  <a:gd name="T8" fmla="*/ 15 w 1910"/>
                  <a:gd name="T9" fmla="*/ 149 h 192"/>
                  <a:gd name="T10" fmla="*/ 1 w 1910"/>
                  <a:gd name="T11" fmla="*/ 115 h 192"/>
                  <a:gd name="T12" fmla="*/ 0 w 1910"/>
                  <a:gd name="T13" fmla="*/ 96 h 192"/>
                  <a:gd name="T14" fmla="*/ 1 w 1910"/>
                  <a:gd name="T15" fmla="*/ 76 h 192"/>
                  <a:gd name="T16" fmla="*/ 15 w 1910"/>
                  <a:gd name="T17" fmla="*/ 41 h 192"/>
                  <a:gd name="T18" fmla="*/ 41 w 1910"/>
                  <a:gd name="T19" fmla="*/ 16 h 192"/>
                  <a:gd name="T20" fmla="*/ 76 w 1910"/>
                  <a:gd name="T21" fmla="*/ 1 h 192"/>
                  <a:gd name="T22" fmla="*/ 96 w 1910"/>
                  <a:gd name="T23" fmla="*/ 0 h 192"/>
                  <a:gd name="T24" fmla="*/ 1814 w 1910"/>
                  <a:gd name="T25" fmla="*/ 0 h 192"/>
                  <a:gd name="T26" fmla="*/ 1835 w 1910"/>
                  <a:gd name="T27" fmla="*/ 1 h 192"/>
                  <a:gd name="T28" fmla="*/ 1869 w 1910"/>
                  <a:gd name="T29" fmla="*/ 16 h 192"/>
                  <a:gd name="T30" fmla="*/ 1895 w 1910"/>
                  <a:gd name="T31" fmla="*/ 41 h 192"/>
                  <a:gd name="T32" fmla="*/ 1909 w 1910"/>
                  <a:gd name="T33" fmla="*/ 76 h 192"/>
                  <a:gd name="T34" fmla="*/ 1910 w 1910"/>
                  <a:gd name="T35" fmla="*/ 96 h 192"/>
                  <a:gd name="T36" fmla="*/ 1909 w 1910"/>
                  <a:gd name="T37" fmla="*/ 115 h 192"/>
                  <a:gd name="T38" fmla="*/ 1895 w 1910"/>
                  <a:gd name="T39" fmla="*/ 149 h 192"/>
                  <a:gd name="T40" fmla="*/ 1869 w 1910"/>
                  <a:gd name="T41" fmla="*/ 175 h 192"/>
                  <a:gd name="T42" fmla="*/ 1835 w 1910"/>
                  <a:gd name="T43" fmla="*/ 191 h 192"/>
                  <a:gd name="T44" fmla="*/ 1814 w 1910"/>
                  <a:gd name="T45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10" h="192">
                    <a:moveTo>
                      <a:pt x="1814" y="192"/>
                    </a:moveTo>
                    <a:lnTo>
                      <a:pt x="96" y="192"/>
                    </a:lnTo>
                    <a:lnTo>
                      <a:pt x="76" y="191"/>
                    </a:lnTo>
                    <a:lnTo>
                      <a:pt x="41" y="175"/>
                    </a:lnTo>
                    <a:lnTo>
                      <a:pt x="15" y="149"/>
                    </a:lnTo>
                    <a:lnTo>
                      <a:pt x="1" y="115"/>
                    </a:lnTo>
                    <a:lnTo>
                      <a:pt x="0" y="96"/>
                    </a:lnTo>
                    <a:lnTo>
                      <a:pt x="1" y="76"/>
                    </a:lnTo>
                    <a:lnTo>
                      <a:pt x="15" y="41"/>
                    </a:lnTo>
                    <a:lnTo>
                      <a:pt x="41" y="16"/>
                    </a:lnTo>
                    <a:lnTo>
                      <a:pt x="76" y="1"/>
                    </a:lnTo>
                    <a:lnTo>
                      <a:pt x="96" y="0"/>
                    </a:lnTo>
                    <a:lnTo>
                      <a:pt x="1814" y="0"/>
                    </a:lnTo>
                    <a:lnTo>
                      <a:pt x="1835" y="1"/>
                    </a:lnTo>
                    <a:lnTo>
                      <a:pt x="1869" y="16"/>
                    </a:lnTo>
                    <a:lnTo>
                      <a:pt x="1895" y="41"/>
                    </a:lnTo>
                    <a:lnTo>
                      <a:pt x="1909" y="76"/>
                    </a:lnTo>
                    <a:lnTo>
                      <a:pt x="1910" y="96"/>
                    </a:lnTo>
                    <a:lnTo>
                      <a:pt x="1909" y="115"/>
                    </a:lnTo>
                    <a:lnTo>
                      <a:pt x="1895" y="149"/>
                    </a:lnTo>
                    <a:lnTo>
                      <a:pt x="1869" y="175"/>
                    </a:lnTo>
                    <a:lnTo>
                      <a:pt x="1835" y="191"/>
                    </a:lnTo>
                    <a:lnTo>
                      <a:pt x="1814" y="192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98">
                <a:extLst>
                  <a:ext uri="{FF2B5EF4-FFF2-40B4-BE49-F238E27FC236}">
                    <a16:creationId xmlns:a16="http://schemas.microsoft.com/office/drawing/2014/main" xmlns="" id="{2D7DF58D-177C-492A-922E-73906AEB02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05" y="4826"/>
                <a:ext cx="510" cy="64"/>
              </a:xfrm>
              <a:custGeom>
                <a:avLst/>
                <a:gdLst>
                  <a:gd name="T0" fmla="*/ 1433 w 1529"/>
                  <a:gd name="T1" fmla="*/ 191 h 191"/>
                  <a:gd name="T2" fmla="*/ 96 w 1529"/>
                  <a:gd name="T3" fmla="*/ 191 h 191"/>
                  <a:gd name="T4" fmla="*/ 76 w 1529"/>
                  <a:gd name="T5" fmla="*/ 190 h 191"/>
                  <a:gd name="T6" fmla="*/ 41 w 1529"/>
                  <a:gd name="T7" fmla="*/ 175 h 191"/>
                  <a:gd name="T8" fmla="*/ 16 w 1529"/>
                  <a:gd name="T9" fmla="*/ 150 h 191"/>
                  <a:gd name="T10" fmla="*/ 1 w 1529"/>
                  <a:gd name="T11" fmla="*/ 115 h 191"/>
                  <a:gd name="T12" fmla="*/ 0 w 1529"/>
                  <a:gd name="T13" fmla="*/ 95 h 191"/>
                  <a:gd name="T14" fmla="*/ 1 w 1529"/>
                  <a:gd name="T15" fmla="*/ 76 h 191"/>
                  <a:gd name="T16" fmla="*/ 16 w 1529"/>
                  <a:gd name="T17" fmla="*/ 42 h 191"/>
                  <a:gd name="T18" fmla="*/ 41 w 1529"/>
                  <a:gd name="T19" fmla="*/ 16 h 191"/>
                  <a:gd name="T20" fmla="*/ 76 w 1529"/>
                  <a:gd name="T21" fmla="*/ 2 h 191"/>
                  <a:gd name="T22" fmla="*/ 96 w 1529"/>
                  <a:gd name="T23" fmla="*/ 0 h 191"/>
                  <a:gd name="T24" fmla="*/ 1433 w 1529"/>
                  <a:gd name="T25" fmla="*/ 0 h 191"/>
                  <a:gd name="T26" fmla="*/ 1453 w 1529"/>
                  <a:gd name="T27" fmla="*/ 2 h 191"/>
                  <a:gd name="T28" fmla="*/ 1486 w 1529"/>
                  <a:gd name="T29" fmla="*/ 16 h 191"/>
                  <a:gd name="T30" fmla="*/ 1514 w 1529"/>
                  <a:gd name="T31" fmla="*/ 42 h 191"/>
                  <a:gd name="T32" fmla="*/ 1528 w 1529"/>
                  <a:gd name="T33" fmla="*/ 76 h 191"/>
                  <a:gd name="T34" fmla="*/ 1529 w 1529"/>
                  <a:gd name="T35" fmla="*/ 95 h 191"/>
                  <a:gd name="T36" fmla="*/ 1528 w 1529"/>
                  <a:gd name="T37" fmla="*/ 115 h 191"/>
                  <a:gd name="T38" fmla="*/ 1514 w 1529"/>
                  <a:gd name="T39" fmla="*/ 150 h 191"/>
                  <a:gd name="T40" fmla="*/ 1486 w 1529"/>
                  <a:gd name="T41" fmla="*/ 175 h 191"/>
                  <a:gd name="T42" fmla="*/ 1453 w 1529"/>
                  <a:gd name="T43" fmla="*/ 190 h 191"/>
                  <a:gd name="T44" fmla="*/ 1433 w 1529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29" h="191">
                    <a:moveTo>
                      <a:pt x="1433" y="191"/>
                    </a:moveTo>
                    <a:lnTo>
                      <a:pt x="96" y="191"/>
                    </a:lnTo>
                    <a:lnTo>
                      <a:pt x="76" y="190"/>
                    </a:lnTo>
                    <a:lnTo>
                      <a:pt x="41" y="175"/>
                    </a:lnTo>
                    <a:lnTo>
                      <a:pt x="16" y="150"/>
                    </a:lnTo>
                    <a:lnTo>
                      <a:pt x="1" y="115"/>
                    </a:lnTo>
                    <a:lnTo>
                      <a:pt x="0" y="95"/>
                    </a:lnTo>
                    <a:lnTo>
                      <a:pt x="1" y="76"/>
                    </a:lnTo>
                    <a:lnTo>
                      <a:pt x="16" y="42"/>
                    </a:lnTo>
                    <a:lnTo>
                      <a:pt x="41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1433" y="0"/>
                    </a:lnTo>
                    <a:lnTo>
                      <a:pt x="1453" y="2"/>
                    </a:lnTo>
                    <a:lnTo>
                      <a:pt x="1486" y="16"/>
                    </a:lnTo>
                    <a:lnTo>
                      <a:pt x="1514" y="42"/>
                    </a:lnTo>
                    <a:lnTo>
                      <a:pt x="1528" y="76"/>
                    </a:lnTo>
                    <a:lnTo>
                      <a:pt x="1529" y="95"/>
                    </a:lnTo>
                    <a:lnTo>
                      <a:pt x="1528" y="115"/>
                    </a:lnTo>
                    <a:lnTo>
                      <a:pt x="1514" y="150"/>
                    </a:lnTo>
                    <a:lnTo>
                      <a:pt x="1486" y="175"/>
                    </a:lnTo>
                    <a:lnTo>
                      <a:pt x="1453" y="190"/>
                    </a:lnTo>
                    <a:lnTo>
                      <a:pt x="1433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99">
                <a:extLst>
                  <a:ext uri="{FF2B5EF4-FFF2-40B4-BE49-F238E27FC236}">
                    <a16:creationId xmlns:a16="http://schemas.microsoft.com/office/drawing/2014/main" xmlns="" id="{A2D02AEC-CCCD-47BA-A9D2-34B6C6B4CA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32" y="4826"/>
                <a:ext cx="255" cy="64"/>
              </a:xfrm>
              <a:custGeom>
                <a:avLst/>
                <a:gdLst>
                  <a:gd name="T0" fmla="*/ 668 w 764"/>
                  <a:gd name="T1" fmla="*/ 191 h 191"/>
                  <a:gd name="T2" fmla="*/ 96 w 764"/>
                  <a:gd name="T3" fmla="*/ 191 h 191"/>
                  <a:gd name="T4" fmla="*/ 76 w 764"/>
                  <a:gd name="T5" fmla="*/ 190 h 191"/>
                  <a:gd name="T6" fmla="*/ 42 w 764"/>
                  <a:gd name="T7" fmla="*/ 175 h 191"/>
                  <a:gd name="T8" fmla="*/ 16 w 764"/>
                  <a:gd name="T9" fmla="*/ 150 h 191"/>
                  <a:gd name="T10" fmla="*/ 1 w 764"/>
                  <a:gd name="T11" fmla="*/ 115 h 191"/>
                  <a:gd name="T12" fmla="*/ 0 w 764"/>
                  <a:gd name="T13" fmla="*/ 95 h 191"/>
                  <a:gd name="T14" fmla="*/ 1 w 764"/>
                  <a:gd name="T15" fmla="*/ 76 h 191"/>
                  <a:gd name="T16" fmla="*/ 16 w 764"/>
                  <a:gd name="T17" fmla="*/ 42 h 191"/>
                  <a:gd name="T18" fmla="*/ 42 w 764"/>
                  <a:gd name="T19" fmla="*/ 16 h 191"/>
                  <a:gd name="T20" fmla="*/ 76 w 764"/>
                  <a:gd name="T21" fmla="*/ 2 h 191"/>
                  <a:gd name="T22" fmla="*/ 96 w 764"/>
                  <a:gd name="T23" fmla="*/ 0 h 191"/>
                  <a:gd name="T24" fmla="*/ 668 w 764"/>
                  <a:gd name="T25" fmla="*/ 0 h 191"/>
                  <a:gd name="T26" fmla="*/ 688 w 764"/>
                  <a:gd name="T27" fmla="*/ 2 h 191"/>
                  <a:gd name="T28" fmla="*/ 722 w 764"/>
                  <a:gd name="T29" fmla="*/ 16 h 191"/>
                  <a:gd name="T30" fmla="*/ 748 w 764"/>
                  <a:gd name="T31" fmla="*/ 42 h 191"/>
                  <a:gd name="T32" fmla="*/ 763 w 764"/>
                  <a:gd name="T33" fmla="*/ 76 h 191"/>
                  <a:gd name="T34" fmla="*/ 764 w 764"/>
                  <a:gd name="T35" fmla="*/ 95 h 191"/>
                  <a:gd name="T36" fmla="*/ 763 w 764"/>
                  <a:gd name="T37" fmla="*/ 115 h 191"/>
                  <a:gd name="T38" fmla="*/ 748 w 764"/>
                  <a:gd name="T39" fmla="*/ 150 h 191"/>
                  <a:gd name="T40" fmla="*/ 722 w 764"/>
                  <a:gd name="T41" fmla="*/ 175 h 191"/>
                  <a:gd name="T42" fmla="*/ 688 w 764"/>
                  <a:gd name="T43" fmla="*/ 190 h 191"/>
                  <a:gd name="T44" fmla="*/ 668 w 764"/>
                  <a:gd name="T45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64" h="191">
                    <a:moveTo>
                      <a:pt x="668" y="191"/>
                    </a:moveTo>
                    <a:lnTo>
                      <a:pt x="96" y="191"/>
                    </a:lnTo>
                    <a:lnTo>
                      <a:pt x="76" y="190"/>
                    </a:lnTo>
                    <a:lnTo>
                      <a:pt x="42" y="175"/>
                    </a:lnTo>
                    <a:lnTo>
                      <a:pt x="16" y="150"/>
                    </a:lnTo>
                    <a:lnTo>
                      <a:pt x="1" y="115"/>
                    </a:lnTo>
                    <a:lnTo>
                      <a:pt x="0" y="95"/>
                    </a:lnTo>
                    <a:lnTo>
                      <a:pt x="1" y="76"/>
                    </a:lnTo>
                    <a:lnTo>
                      <a:pt x="16" y="42"/>
                    </a:lnTo>
                    <a:lnTo>
                      <a:pt x="42" y="16"/>
                    </a:lnTo>
                    <a:lnTo>
                      <a:pt x="76" y="2"/>
                    </a:lnTo>
                    <a:lnTo>
                      <a:pt x="96" y="0"/>
                    </a:lnTo>
                    <a:lnTo>
                      <a:pt x="668" y="0"/>
                    </a:lnTo>
                    <a:lnTo>
                      <a:pt x="688" y="2"/>
                    </a:lnTo>
                    <a:lnTo>
                      <a:pt x="722" y="16"/>
                    </a:lnTo>
                    <a:lnTo>
                      <a:pt x="748" y="42"/>
                    </a:lnTo>
                    <a:lnTo>
                      <a:pt x="763" y="76"/>
                    </a:lnTo>
                    <a:lnTo>
                      <a:pt x="764" y="95"/>
                    </a:lnTo>
                    <a:lnTo>
                      <a:pt x="763" y="115"/>
                    </a:lnTo>
                    <a:lnTo>
                      <a:pt x="748" y="150"/>
                    </a:lnTo>
                    <a:lnTo>
                      <a:pt x="722" y="175"/>
                    </a:lnTo>
                    <a:lnTo>
                      <a:pt x="688" y="190"/>
                    </a:lnTo>
                    <a:lnTo>
                      <a:pt x="668" y="1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100">
                <a:extLst>
                  <a:ext uri="{FF2B5EF4-FFF2-40B4-BE49-F238E27FC236}">
                    <a16:creationId xmlns:a16="http://schemas.microsoft.com/office/drawing/2014/main" xmlns="" id="{FC5532D1-9F2B-4CA7-837D-77CB533795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5" y="3112"/>
                <a:ext cx="106" cy="121"/>
              </a:xfrm>
              <a:custGeom>
                <a:avLst/>
                <a:gdLst>
                  <a:gd name="T0" fmla="*/ 96 w 318"/>
                  <a:gd name="T1" fmla="*/ 364 h 364"/>
                  <a:gd name="T2" fmla="*/ 80 w 318"/>
                  <a:gd name="T3" fmla="*/ 363 h 364"/>
                  <a:gd name="T4" fmla="*/ 52 w 318"/>
                  <a:gd name="T5" fmla="*/ 354 h 364"/>
                  <a:gd name="T6" fmla="*/ 39 w 318"/>
                  <a:gd name="T7" fmla="*/ 345 h 364"/>
                  <a:gd name="T8" fmla="*/ 24 w 318"/>
                  <a:gd name="T9" fmla="*/ 333 h 364"/>
                  <a:gd name="T10" fmla="*/ 4 w 318"/>
                  <a:gd name="T11" fmla="*/ 301 h 364"/>
                  <a:gd name="T12" fmla="*/ 0 w 318"/>
                  <a:gd name="T13" fmla="*/ 264 h 364"/>
                  <a:gd name="T14" fmla="*/ 9 w 318"/>
                  <a:gd name="T15" fmla="*/ 228 h 364"/>
                  <a:gd name="T16" fmla="*/ 19 w 318"/>
                  <a:gd name="T17" fmla="*/ 212 h 364"/>
                  <a:gd name="T18" fmla="*/ 145 w 318"/>
                  <a:gd name="T19" fmla="*/ 40 h 364"/>
                  <a:gd name="T20" fmla="*/ 158 w 318"/>
                  <a:gd name="T21" fmla="*/ 24 h 364"/>
                  <a:gd name="T22" fmla="*/ 189 w 318"/>
                  <a:gd name="T23" fmla="*/ 6 h 364"/>
                  <a:gd name="T24" fmla="*/ 225 w 318"/>
                  <a:gd name="T25" fmla="*/ 0 h 364"/>
                  <a:gd name="T26" fmla="*/ 262 w 318"/>
                  <a:gd name="T27" fmla="*/ 8 h 364"/>
                  <a:gd name="T28" fmla="*/ 278 w 318"/>
                  <a:gd name="T29" fmla="*/ 19 h 364"/>
                  <a:gd name="T30" fmla="*/ 293 w 318"/>
                  <a:gd name="T31" fmla="*/ 31 h 364"/>
                  <a:gd name="T32" fmla="*/ 313 w 318"/>
                  <a:gd name="T33" fmla="*/ 63 h 364"/>
                  <a:gd name="T34" fmla="*/ 318 w 318"/>
                  <a:gd name="T35" fmla="*/ 100 h 364"/>
                  <a:gd name="T36" fmla="*/ 310 w 318"/>
                  <a:gd name="T37" fmla="*/ 136 h 364"/>
                  <a:gd name="T38" fmla="*/ 298 w 318"/>
                  <a:gd name="T39" fmla="*/ 152 h 364"/>
                  <a:gd name="T40" fmla="*/ 172 w 318"/>
                  <a:gd name="T41" fmla="*/ 324 h 364"/>
                  <a:gd name="T42" fmla="*/ 158 w 318"/>
                  <a:gd name="T43" fmla="*/ 343 h 364"/>
                  <a:gd name="T44" fmla="*/ 118 w 318"/>
                  <a:gd name="T45" fmla="*/ 361 h 364"/>
                  <a:gd name="T46" fmla="*/ 96 w 318"/>
                  <a:gd name="T47" fmla="*/ 36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8" h="364">
                    <a:moveTo>
                      <a:pt x="96" y="364"/>
                    </a:moveTo>
                    <a:lnTo>
                      <a:pt x="80" y="363"/>
                    </a:lnTo>
                    <a:lnTo>
                      <a:pt x="52" y="354"/>
                    </a:lnTo>
                    <a:lnTo>
                      <a:pt x="39" y="345"/>
                    </a:lnTo>
                    <a:lnTo>
                      <a:pt x="24" y="333"/>
                    </a:lnTo>
                    <a:lnTo>
                      <a:pt x="4" y="301"/>
                    </a:lnTo>
                    <a:lnTo>
                      <a:pt x="0" y="264"/>
                    </a:lnTo>
                    <a:lnTo>
                      <a:pt x="9" y="228"/>
                    </a:lnTo>
                    <a:lnTo>
                      <a:pt x="19" y="212"/>
                    </a:lnTo>
                    <a:lnTo>
                      <a:pt x="145" y="40"/>
                    </a:lnTo>
                    <a:lnTo>
                      <a:pt x="158" y="24"/>
                    </a:lnTo>
                    <a:lnTo>
                      <a:pt x="189" y="6"/>
                    </a:lnTo>
                    <a:lnTo>
                      <a:pt x="225" y="0"/>
                    </a:lnTo>
                    <a:lnTo>
                      <a:pt x="262" y="8"/>
                    </a:lnTo>
                    <a:lnTo>
                      <a:pt x="278" y="19"/>
                    </a:lnTo>
                    <a:lnTo>
                      <a:pt x="293" y="31"/>
                    </a:lnTo>
                    <a:lnTo>
                      <a:pt x="313" y="63"/>
                    </a:lnTo>
                    <a:lnTo>
                      <a:pt x="318" y="100"/>
                    </a:lnTo>
                    <a:lnTo>
                      <a:pt x="310" y="136"/>
                    </a:lnTo>
                    <a:lnTo>
                      <a:pt x="298" y="152"/>
                    </a:lnTo>
                    <a:lnTo>
                      <a:pt x="172" y="324"/>
                    </a:lnTo>
                    <a:lnTo>
                      <a:pt x="158" y="343"/>
                    </a:lnTo>
                    <a:lnTo>
                      <a:pt x="118" y="361"/>
                    </a:lnTo>
                    <a:lnTo>
                      <a:pt x="96" y="36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101">
                <a:extLst>
                  <a:ext uri="{FF2B5EF4-FFF2-40B4-BE49-F238E27FC236}">
                    <a16:creationId xmlns:a16="http://schemas.microsoft.com/office/drawing/2014/main" xmlns="" id="{457DF8C8-67F8-4027-8103-41FDF105F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1" y="2597"/>
                <a:ext cx="296" cy="381"/>
              </a:xfrm>
              <a:custGeom>
                <a:avLst/>
                <a:gdLst>
                  <a:gd name="T0" fmla="*/ 96 w 887"/>
                  <a:gd name="T1" fmla="*/ 1144 h 1144"/>
                  <a:gd name="T2" fmla="*/ 82 w 887"/>
                  <a:gd name="T3" fmla="*/ 1144 h 1144"/>
                  <a:gd name="T4" fmla="*/ 53 w 887"/>
                  <a:gd name="T5" fmla="*/ 1136 h 1144"/>
                  <a:gd name="T6" fmla="*/ 40 w 887"/>
                  <a:gd name="T7" fmla="*/ 1127 h 1144"/>
                  <a:gd name="T8" fmla="*/ 26 w 887"/>
                  <a:gd name="T9" fmla="*/ 1114 h 1144"/>
                  <a:gd name="T10" fmla="*/ 6 w 887"/>
                  <a:gd name="T11" fmla="*/ 1083 h 1144"/>
                  <a:gd name="T12" fmla="*/ 0 w 887"/>
                  <a:gd name="T13" fmla="*/ 1045 h 1144"/>
                  <a:gd name="T14" fmla="*/ 9 w 887"/>
                  <a:gd name="T15" fmla="*/ 1010 h 1144"/>
                  <a:gd name="T16" fmla="*/ 20 w 887"/>
                  <a:gd name="T17" fmla="*/ 994 h 1144"/>
                  <a:gd name="T18" fmla="*/ 715 w 887"/>
                  <a:gd name="T19" fmla="*/ 39 h 1144"/>
                  <a:gd name="T20" fmla="*/ 727 w 887"/>
                  <a:gd name="T21" fmla="*/ 24 h 1144"/>
                  <a:gd name="T22" fmla="*/ 760 w 887"/>
                  <a:gd name="T23" fmla="*/ 6 h 1144"/>
                  <a:gd name="T24" fmla="*/ 796 w 887"/>
                  <a:gd name="T25" fmla="*/ 0 h 1144"/>
                  <a:gd name="T26" fmla="*/ 831 w 887"/>
                  <a:gd name="T27" fmla="*/ 9 h 1144"/>
                  <a:gd name="T28" fmla="*/ 849 w 887"/>
                  <a:gd name="T29" fmla="*/ 19 h 1144"/>
                  <a:gd name="T30" fmla="*/ 863 w 887"/>
                  <a:gd name="T31" fmla="*/ 32 h 1144"/>
                  <a:gd name="T32" fmla="*/ 882 w 887"/>
                  <a:gd name="T33" fmla="*/ 63 h 1144"/>
                  <a:gd name="T34" fmla="*/ 887 w 887"/>
                  <a:gd name="T35" fmla="*/ 99 h 1144"/>
                  <a:gd name="T36" fmla="*/ 880 w 887"/>
                  <a:gd name="T37" fmla="*/ 135 h 1144"/>
                  <a:gd name="T38" fmla="*/ 869 w 887"/>
                  <a:gd name="T39" fmla="*/ 152 h 1144"/>
                  <a:gd name="T40" fmla="*/ 173 w 887"/>
                  <a:gd name="T41" fmla="*/ 1106 h 1144"/>
                  <a:gd name="T42" fmla="*/ 158 w 887"/>
                  <a:gd name="T43" fmla="*/ 1123 h 1144"/>
                  <a:gd name="T44" fmla="*/ 119 w 887"/>
                  <a:gd name="T45" fmla="*/ 1143 h 1144"/>
                  <a:gd name="T46" fmla="*/ 96 w 887"/>
                  <a:gd name="T47" fmla="*/ 1144 h 1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87" h="1144">
                    <a:moveTo>
                      <a:pt x="96" y="1144"/>
                    </a:moveTo>
                    <a:lnTo>
                      <a:pt x="82" y="1144"/>
                    </a:lnTo>
                    <a:lnTo>
                      <a:pt x="53" y="1136"/>
                    </a:lnTo>
                    <a:lnTo>
                      <a:pt x="40" y="1127"/>
                    </a:lnTo>
                    <a:lnTo>
                      <a:pt x="26" y="1114"/>
                    </a:lnTo>
                    <a:lnTo>
                      <a:pt x="6" y="1083"/>
                    </a:lnTo>
                    <a:lnTo>
                      <a:pt x="0" y="1045"/>
                    </a:lnTo>
                    <a:lnTo>
                      <a:pt x="9" y="1010"/>
                    </a:lnTo>
                    <a:lnTo>
                      <a:pt x="20" y="994"/>
                    </a:lnTo>
                    <a:lnTo>
                      <a:pt x="715" y="39"/>
                    </a:lnTo>
                    <a:lnTo>
                      <a:pt x="727" y="24"/>
                    </a:lnTo>
                    <a:lnTo>
                      <a:pt x="760" y="6"/>
                    </a:lnTo>
                    <a:lnTo>
                      <a:pt x="796" y="0"/>
                    </a:lnTo>
                    <a:lnTo>
                      <a:pt x="831" y="9"/>
                    </a:lnTo>
                    <a:lnTo>
                      <a:pt x="849" y="19"/>
                    </a:lnTo>
                    <a:lnTo>
                      <a:pt x="863" y="32"/>
                    </a:lnTo>
                    <a:lnTo>
                      <a:pt x="882" y="63"/>
                    </a:lnTo>
                    <a:lnTo>
                      <a:pt x="887" y="99"/>
                    </a:lnTo>
                    <a:lnTo>
                      <a:pt x="880" y="135"/>
                    </a:lnTo>
                    <a:lnTo>
                      <a:pt x="869" y="152"/>
                    </a:lnTo>
                    <a:lnTo>
                      <a:pt x="173" y="1106"/>
                    </a:lnTo>
                    <a:lnTo>
                      <a:pt x="158" y="1123"/>
                    </a:lnTo>
                    <a:lnTo>
                      <a:pt x="119" y="1143"/>
                    </a:lnTo>
                    <a:lnTo>
                      <a:pt x="96" y="114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102">
                <a:extLst>
                  <a:ext uri="{FF2B5EF4-FFF2-40B4-BE49-F238E27FC236}">
                    <a16:creationId xmlns:a16="http://schemas.microsoft.com/office/drawing/2014/main" xmlns="" id="{AE3E33AE-1948-49AE-B5BE-24BD5E3FEE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04" y="1213"/>
                <a:ext cx="1027" cy="1383"/>
              </a:xfrm>
              <a:custGeom>
                <a:avLst/>
                <a:gdLst>
                  <a:gd name="T0" fmla="*/ 96 w 2426"/>
                  <a:gd name="T1" fmla="*/ 3250 h 3250"/>
                  <a:gd name="T2" fmla="*/ 82 w 2426"/>
                  <a:gd name="T3" fmla="*/ 3248 h 3250"/>
                  <a:gd name="T4" fmla="*/ 53 w 2426"/>
                  <a:gd name="T5" fmla="*/ 3240 h 3250"/>
                  <a:gd name="T6" fmla="*/ 41 w 2426"/>
                  <a:gd name="T7" fmla="*/ 3231 h 3250"/>
                  <a:gd name="T8" fmla="*/ 25 w 2426"/>
                  <a:gd name="T9" fmla="*/ 3218 h 3250"/>
                  <a:gd name="T10" fmla="*/ 6 w 2426"/>
                  <a:gd name="T11" fmla="*/ 3186 h 3250"/>
                  <a:gd name="T12" fmla="*/ 0 w 2426"/>
                  <a:gd name="T13" fmla="*/ 3151 h 3250"/>
                  <a:gd name="T14" fmla="*/ 9 w 2426"/>
                  <a:gd name="T15" fmla="*/ 3113 h 3250"/>
                  <a:gd name="T16" fmla="*/ 19 w 2426"/>
                  <a:gd name="T17" fmla="*/ 3098 h 3250"/>
                  <a:gd name="T18" fmla="*/ 2252 w 2426"/>
                  <a:gd name="T19" fmla="*/ 39 h 3250"/>
                  <a:gd name="T20" fmla="*/ 2265 w 2426"/>
                  <a:gd name="T21" fmla="*/ 24 h 3250"/>
                  <a:gd name="T22" fmla="*/ 2297 w 2426"/>
                  <a:gd name="T23" fmla="*/ 6 h 3250"/>
                  <a:gd name="T24" fmla="*/ 2334 w 2426"/>
                  <a:gd name="T25" fmla="*/ 0 h 3250"/>
                  <a:gd name="T26" fmla="*/ 2370 w 2426"/>
                  <a:gd name="T27" fmla="*/ 9 h 3250"/>
                  <a:gd name="T28" fmla="*/ 2386 w 2426"/>
                  <a:gd name="T29" fmla="*/ 19 h 3250"/>
                  <a:gd name="T30" fmla="*/ 2402 w 2426"/>
                  <a:gd name="T31" fmla="*/ 32 h 3250"/>
                  <a:gd name="T32" fmla="*/ 2420 w 2426"/>
                  <a:gd name="T33" fmla="*/ 63 h 3250"/>
                  <a:gd name="T34" fmla="*/ 2426 w 2426"/>
                  <a:gd name="T35" fmla="*/ 99 h 3250"/>
                  <a:gd name="T36" fmla="*/ 2417 w 2426"/>
                  <a:gd name="T37" fmla="*/ 135 h 3250"/>
                  <a:gd name="T38" fmla="*/ 2407 w 2426"/>
                  <a:gd name="T39" fmla="*/ 152 h 3250"/>
                  <a:gd name="T40" fmla="*/ 174 w 2426"/>
                  <a:gd name="T41" fmla="*/ 3209 h 3250"/>
                  <a:gd name="T42" fmla="*/ 158 w 2426"/>
                  <a:gd name="T43" fmla="*/ 3228 h 3250"/>
                  <a:gd name="T44" fmla="*/ 118 w 2426"/>
                  <a:gd name="T45" fmla="*/ 3248 h 3250"/>
                  <a:gd name="T46" fmla="*/ 96 w 2426"/>
                  <a:gd name="T47" fmla="*/ 3250 h 3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26" h="3250">
                    <a:moveTo>
                      <a:pt x="96" y="3250"/>
                    </a:moveTo>
                    <a:lnTo>
                      <a:pt x="82" y="3248"/>
                    </a:lnTo>
                    <a:lnTo>
                      <a:pt x="53" y="3240"/>
                    </a:lnTo>
                    <a:lnTo>
                      <a:pt x="41" y="3231"/>
                    </a:lnTo>
                    <a:lnTo>
                      <a:pt x="25" y="3218"/>
                    </a:lnTo>
                    <a:lnTo>
                      <a:pt x="6" y="3186"/>
                    </a:lnTo>
                    <a:lnTo>
                      <a:pt x="0" y="3151"/>
                    </a:lnTo>
                    <a:lnTo>
                      <a:pt x="9" y="3113"/>
                    </a:lnTo>
                    <a:lnTo>
                      <a:pt x="19" y="3098"/>
                    </a:lnTo>
                    <a:lnTo>
                      <a:pt x="2252" y="39"/>
                    </a:lnTo>
                    <a:lnTo>
                      <a:pt x="2265" y="24"/>
                    </a:lnTo>
                    <a:lnTo>
                      <a:pt x="2297" y="6"/>
                    </a:lnTo>
                    <a:lnTo>
                      <a:pt x="2334" y="0"/>
                    </a:lnTo>
                    <a:lnTo>
                      <a:pt x="2370" y="9"/>
                    </a:lnTo>
                    <a:lnTo>
                      <a:pt x="2386" y="19"/>
                    </a:lnTo>
                    <a:lnTo>
                      <a:pt x="2402" y="32"/>
                    </a:lnTo>
                    <a:lnTo>
                      <a:pt x="2420" y="63"/>
                    </a:lnTo>
                    <a:lnTo>
                      <a:pt x="2426" y="99"/>
                    </a:lnTo>
                    <a:lnTo>
                      <a:pt x="2417" y="135"/>
                    </a:lnTo>
                    <a:lnTo>
                      <a:pt x="2407" y="152"/>
                    </a:lnTo>
                    <a:lnTo>
                      <a:pt x="174" y="3209"/>
                    </a:lnTo>
                    <a:lnTo>
                      <a:pt x="158" y="3228"/>
                    </a:lnTo>
                    <a:lnTo>
                      <a:pt x="118" y="3248"/>
                    </a:lnTo>
                    <a:lnTo>
                      <a:pt x="96" y="325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103">
                <a:extLst>
                  <a:ext uri="{FF2B5EF4-FFF2-40B4-BE49-F238E27FC236}">
                    <a16:creationId xmlns:a16="http://schemas.microsoft.com/office/drawing/2014/main" xmlns="" id="{40ABF040-0052-49AC-A8E6-EE98490E004E}"/>
                  </a:ext>
                </a:extLst>
              </p:cNvPr>
              <p:cNvSpPr>
                <a:spLocks/>
              </p:cNvSpPr>
              <p:nvPr/>
            </p:nvSpPr>
            <p:spPr bwMode="auto">
              <a:xfrm rot="2068502" flipH="1">
                <a:off x="698" y="1063"/>
                <a:ext cx="68" cy="237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104">
                <a:extLst>
                  <a:ext uri="{FF2B5EF4-FFF2-40B4-BE49-F238E27FC236}">
                    <a16:creationId xmlns:a16="http://schemas.microsoft.com/office/drawing/2014/main" xmlns="" id="{9F726BCB-9C54-4E6D-9ED3-B490665788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04" y="2532"/>
                <a:ext cx="1010" cy="701"/>
              </a:xfrm>
              <a:custGeom>
                <a:avLst/>
                <a:gdLst>
                  <a:gd name="T0" fmla="*/ 2933 w 3029"/>
                  <a:gd name="T1" fmla="*/ 2104 h 2104"/>
                  <a:gd name="T2" fmla="*/ 2919 w 3029"/>
                  <a:gd name="T3" fmla="*/ 2103 h 2104"/>
                  <a:gd name="T4" fmla="*/ 2893 w 3029"/>
                  <a:gd name="T5" fmla="*/ 2096 h 2104"/>
                  <a:gd name="T6" fmla="*/ 2880 w 3029"/>
                  <a:gd name="T7" fmla="*/ 2087 h 2104"/>
                  <a:gd name="T8" fmla="*/ 42 w 3029"/>
                  <a:gd name="T9" fmla="*/ 175 h 2104"/>
                  <a:gd name="T10" fmla="*/ 28 w 3029"/>
                  <a:gd name="T11" fmla="*/ 164 h 2104"/>
                  <a:gd name="T12" fmla="*/ 8 w 3029"/>
                  <a:gd name="T13" fmla="*/ 132 h 2104"/>
                  <a:gd name="T14" fmla="*/ 0 w 3029"/>
                  <a:gd name="T15" fmla="*/ 96 h 2104"/>
                  <a:gd name="T16" fmla="*/ 8 w 3029"/>
                  <a:gd name="T17" fmla="*/ 61 h 2104"/>
                  <a:gd name="T18" fmla="*/ 18 w 3029"/>
                  <a:gd name="T19" fmla="*/ 43 h 2104"/>
                  <a:gd name="T20" fmla="*/ 29 w 3029"/>
                  <a:gd name="T21" fmla="*/ 28 h 2104"/>
                  <a:gd name="T22" fmla="*/ 61 w 3029"/>
                  <a:gd name="T23" fmla="*/ 8 h 2104"/>
                  <a:gd name="T24" fmla="*/ 96 w 3029"/>
                  <a:gd name="T25" fmla="*/ 0 h 2104"/>
                  <a:gd name="T26" fmla="*/ 132 w 3029"/>
                  <a:gd name="T27" fmla="*/ 8 h 2104"/>
                  <a:gd name="T28" fmla="*/ 149 w 3029"/>
                  <a:gd name="T29" fmla="*/ 18 h 2104"/>
                  <a:gd name="T30" fmla="*/ 2986 w 3029"/>
                  <a:gd name="T31" fmla="*/ 1929 h 2104"/>
                  <a:gd name="T32" fmla="*/ 3002 w 3029"/>
                  <a:gd name="T33" fmla="*/ 1941 h 2104"/>
                  <a:gd name="T34" fmla="*/ 3022 w 3029"/>
                  <a:gd name="T35" fmla="*/ 1972 h 2104"/>
                  <a:gd name="T36" fmla="*/ 3029 w 3029"/>
                  <a:gd name="T37" fmla="*/ 2008 h 2104"/>
                  <a:gd name="T38" fmla="*/ 3022 w 3029"/>
                  <a:gd name="T39" fmla="*/ 2044 h 2104"/>
                  <a:gd name="T40" fmla="*/ 3012 w 3029"/>
                  <a:gd name="T41" fmla="*/ 2061 h 2104"/>
                  <a:gd name="T42" fmla="*/ 2998 w 3029"/>
                  <a:gd name="T43" fmla="*/ 2080 h 2104"/>
                  <a:gd name="T44" fmla="*/ 2956 w 3029"/>
                  <a:gd name="T45" fmla="*/ 2101 h 2104"/>
                  <a:gd name="T46" fmla="*/ 2933 w 3029"/>
                  <a:gd name="T47" fmla="*/ 2104 h 2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29" h="2104">
                    <a:moveTo>
                      <a:pt x="2933" y="2104"/>
                    </a:moveTo>
                    <a:lnTo>
                      <a:pt x="2919" y="2103"/>
                    </a:lnTo>
                    <a:lnTo>
                      <a:pt x="2893" y="2096"/>
                    </a:lnTo>
                    <a:lnTo>
                      <a:pt x="2880" y="2087"/>
                    </a:lnTo>
                    <a:lnTo>
                      <a:pt x="42" y="175"/>
                    </a:lnTo>
                    <a:lnTo>
                      <a:pt x="28" y="164"/>
                    </a:lnTo>
                    <a:lnTo>
                      <a:pt x="8" y="132"/>
                    </a:lnTo>
                    <a:lnTo>
                      <a:pt x="0" y="96"/>
                    </a:lnTo>
                    <a:lnTo>
                      <a:pt x="8" y="61"/>
                    </a:lnTo>
                    <a:lnTo>
                      <a:pt x="18" y="43"/>
                    </a:lnTo>
                    <a:lnTo>
                      <a:pt x="29" y="28"/>
                    </a:lnTo>
                    <a:lnTo>
                      <a:pt x="61" y="8"/>
                    </a:lnTo>
                    <a:lnTo>
                      <a:pt x="96" y="0"/>
                    </a:lnTo>
                    <a:lnTo>
                      <a:pt x="132" y="8"/>
                    </a:lnTo>
                    <a:lnTo>
                      <a:pt x="149" y="18"/>
                    </a:lnTo>
                    <a:lnTo>
                      <a:pt x="2986" y="1929"/>
                    </a:lnTo>
                    <a:lnTo>
                      <a:pt x="3002" y="1941"/>
                    </a:lnTo>
                    <a:lnTo>
                      <a:pt x="3022" y="1972"/>
                    </a:lnTo>
                    <a:lnTo>
                      <a:pt x="3029" y="2008"/>
                    </a:lnTo>
                    <a:lnTo>
                      <a:pt x="3022" y="2044"/>
                    </a:lnTo>
                    <a:lnTo>
                      <a:pt x="3012" y="2061"/>
                    </a:lnTo>
                    <a:lnTo>
                      <a:pt x="2998" y="2080"/>
                    </a:lnTo>
                    <a:lnTo>
                      <a:pt x="2956" y="2101"/>
                    </a:lnTo>
                    <a:lnTo>
                      <a:pt x="2933" y="210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D181503E-9E6D-4963-9BEA-488588A7FF61}"/>
              </a:ext>
            </a:extLst>
          </p:cNvPr>
          <p:cNvSpPr/>
          <p:nvPr/>
        </p:nvSpPr>
        <p:spPr>
          <a:xfrm>
            <a:off x="1079807" y="1277705"/>
            <a:ext cx="10265684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개발 결과</a:t>
            </a:r>
            <a:r>
              <a:rPr lang="ko-KR" altLang="en-US" sz="4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</a:t>
            </a:r>
            <a:r>
              <a:rPr lang="ko-KR" altLang="en-US" sz="40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40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보여드리겠습니다</a:t>
            </a:r>
            <a:r>
              <a:rPr lang="en-US" altLang="ko-KR" sz="40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!</a:t>
            </a:r>
            <a:r>
              <a:rPr lang="ko-KR" altLang="en-US" sz="40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4000" b="1" i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365" y="2306930"/>
            <a:ext cx="8527151" cy="431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442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166</Words>
  <Application>Microsoft Office PowerPoint</Application>
  <PresentationFormat>사용자 지정</PresentationFormat>
  <Paragraphs>39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안준웅</cp:lastModifiedBy>
  <cp:revision>23</cp:revision>
  <dcterms:created xsi:type="dcterms:W3CDTF">2020-11-12T02:47:20Z</dcterms:created>
  <dcterms:modified xsi:type="dcterms:W3CDTF">2020-11-26T12:28:20Z</dcterms:modified>
</cp:coreProperties>
</file>