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82" r:id="rId3"/>
    <p:sldId id="283" r:id="rId4"/>
    <p:sldId id="274" r:id="rId5"/>
    <p:sldId id="258" r:id="rId6"/>
    <p:sldId id="259" r:id="rId7"/>
    <p:sldId id="260" r:id="rId8"/>
    <p:sldId id="280" r:id="rId9"/>
    <p:sldId id="281" r:id="rId10"/>
    <p:sldId id="278" r:id="rId11"/>
    <p:sldId id="284" r:id="rId12"/>
    <p:sldId id="264" r:id="rId13"/>
    <p:sldId id="286" r:id="rId14"/>
    <p:sldId id="28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59" d="100"/>
          <a:sy n="59" d="100"/>
        </p:scale>
        <p:origin x="46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5A8A0-21E6-4C1D-B6F8-044F4F1E43E8}" type="datetimeFigureOut">
              <a:rPr lang="en-US"/>
              <a:t>5/1/2017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9BA90-4EE6-41FA-B6D9-65D10CFF4F6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20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9BA90-4EE6-41FA-B6D9-65D10CFF4F6F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46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9BA90-4EE6-41FA-B6D9-65D10CFF4F6F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9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9BA90-4EE6-41FA-B6D9-65D10CFF4F6F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04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1500947557"/>
              </p:ext>
            </p:extLst>
          </p:nvPr>
        </p:nvSpPr>
        <p:spPr>
          <a:xfrm>
            <a:off x="4481847" y="1352282"/>
            <a:ext cx="7139189" cy="1081825"/>
          </a:xfrm>
        </p:spPr>
        <p:txBody>
          <a:bodyPr/>
          <a:lstStyle/>
          <a:p>
            <a:r>
              <a:rPr lang="en-US" b="1" dirty="0">
                <a:latin typeface="Century Gothic"/>
              </a:rPr>
              <a:t>C</a:t>
            </a:r>
            <a:r>
              <a:rPr lang="en-US" b="1" dirty="0" smtClean="0">
                <a:latin typeface="Century Gothic"/>
              </a:rPr>
              <a:t>#  Music </a:t>
            </a:r>
            <a:r>
              <a:rPr lang="en-US" b="1" dirty="0">
                <a:latin typeface="Century Gothic"/>
              </a:rPr>
              <a:t>Player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extLst>
              <p:ext uri="{D42A27DB-BD31-4B8C-83A1-F6EECF244321}">
                <p14:modId xmlns:p14="http://schemas.microsoft.com/office/powerpoint/2010/main" val="69507792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solidFill>
                <a:srgbClr val="0F496F"/>
              </a:solidFill>
              <a:latin typeface="Century Gothic"/>
            </a:endParaRPr>
          </a:p>
          <a:p>
            <a:r>
              <a:rPr lang="en-US" dirty="0">
                <a:latin typeface="Century Gothic"/>
              </a:rPr>
              <a:t>Developed by Chen Chen and Jun Yang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10" y="346076"/>
            <a:ext cx="3255962" cy="32559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2" y="4515188"/>
            <a:ext cx="812266" cy="8122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38" y="4584843"/>
            <a:ext cx="742611" cy="74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Search Bar with LINQ</a:t>
            </a:r>
            <a:endParaRPr lang="en-CA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8741"/>
            <a:ext cx="5968382" cy="5710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17801"/>
            <a:ext cx="6447020" cy="25137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9934" y="1452803"/>
            <a:ext cx="2319408" cy="47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123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15" y="365125"/>
            <a:ext cx="10140254" cy="1325563"/>
          </a:xfrm>
        </p:spPr>
        <p:txBody>
          <a:bodyPr>
            <a:normAutofit/>
          </a:bodyPr>
          <a:lstStyle/>
          <a:p>
            <a:r>
              <a:rPr lang="en-US" altLang="zh-CN" b="1" dirty="0"/>
              <a:t>Challenge - Drag and drop</a:t>
            </a:r>
            <a:endParaRPr lang="en-CA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43125" y="1793630"/>
            <a:ext cx="11066006" cy="386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  <a:ea typeface="+mn-ea"/>
                <a:cs typeface="+mn-cs"/>
              </a:rPr>
              <a:t>Detect a drag</a:t>
            </a:r>
          </a:p>
          <a:p>
            <a:pPr marL="457200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  <a:ea typeface="+mn-ea"/>
                <a:cs typeface="+mn-cs"/>
              </a:rPr>
              <a:t>Create a </a:t>
            </a:r>
            <a:r>
              <a:rPr lang="en-US" sz="2800" dirty="0" err="1">
                <a:latin typeface="+mn-lt"/>
                <a:ea typeface="+mn-ea"/>
                <a:cs typeface="+mn-cs"/>
              </a:rPr>
              <a:t>DataObject</a:t>
            </a:r>
            <a:r>
              <a:rPr lang="en-US" sz="2800" dirty="0">
                <a:latin typeface="+mn-lt"/>
                <a:ea typeface="+mn-ea"/>
                <a:cs typeface="+mn-cs"/>
              </a:rPr>
              <a:t> </a:t>
            </a:r>
          </a:p>
          <a:p>
            <a:pPr marL="457200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n-lt"/>
                <a:ea typeface="+mn-ea"/>
                <a:cs typeface="+mn-cs"/>
              </a:rPr>
              <a:t>DoDragDrop</a:t>
            </a:r>
            <a:r>
              <a:rPr lang="en-US" sz="2800" dirty="0">
                <a:latin typeface="+mn-lt"/>
                <a:ea typeface="+mn-ea"/>
                <a:cs typeface="+mn-cs"/>
              </a:rPr>
              <a:t>()</a:t>
            </a:r>
          </a:p>
          <a:p>
            <a:pPr marL="457200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  <a:ea typeface="+mn-ea"/>
                <a:cs typeface="+mn-cs"/>
              </a:rPr>
              <a:t>Set the </a:t>
            </a:r>
            <a:r>
              <a:rPr lang="en-US" sz="2800" dirty="0" err="1">
                <a:latin typeface="+mn-lt"/>
                <a:ea typeface="+mn-ea"/>
                <a:cs typeface="+mn-cs"/>
              </a:rPr>
              <a:t>AllowDrop</a:t>
            </a:r>
            <a:r>
              <a:rPr lang="en-US" sz="2800" dirty="0">
                <a:latin typeface="+mn-lt"/>
                <a:ea typeface="+mn-ea"/>
                <a:cs typeface="+mn-cs"/>
              </a:rPr>
              <a:t> property</a:t>
            </a:r>
          </a:p>
          <a:p>
            <a:pPr marL="457200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  <a:ea typeface="+mn-ea"/>
                <a:cs typeface="+mn-cs"/>
              </a:rPr>
              <a:t>Register a handler to the </a:t>
            </a:r>
            <a:r>
              <a:rPr lang="en-US" sz="2800" dirty="0" err="1">
                <a:latin typeface="+mn-lt"/>
                <a:ea typeface="+mn-ea"/>
                <a:cs typeface="+mn-cs"/>
              </a:rPr>
              <a:t>DragEnter</a:t>
            </a:r>
            <a:r>
              <a:rPr lang="en-US" sz="2800" dirty="0">
                <a:latin typeface="+mn-lt"/>
                <a:ea typeface="+mn-ea"/>
                <a:cs typeface="+mn-cs"/>
              </a:rPr>
              <a:t> event </a:t>
            </a:r>
          </a:p>
          <a:p>
            <a:pPr marL="457200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  <a:ea typeface="+mn-ea"/>
                <a:cs typeface="+mn-cs"/>
              </a:rPr>
              <a:t>Call </a:t>
            </a:r>
            <a:r>
              <a:rPr lang="en-US" sz="2800" dirty="0" err="1">
                <a:latin typeface="+mn-lt"/>
                <a:ea typeface="+mn-ea"/>
                <a:cs typeface="+mn-cs"/>
              </a:rPr>
              <a:t>GetDataPresent</a:t>
            </a:r>
            <a:r>
              <a:rPr lang="en-US" sz="2800" dirty="0">
                <a:latin typeface="+mn-lt"/>
                <a:ea typeface="+mn-ea"/>
                <a:cs typeface="+mn-cs"/>
              </a:rPr>
              <a:t>() </a:t>
            </a:r>
          </a:p>
          <a:p>
            <a:pPr marL="457200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n-lt"/>
                <a:ea typeface="+mn-ea"/>
                <a:cs typeface="+mn-cs"/>
              </a:rPr>
              <a:t>DragDrop</a:t>
            </a:r>
            <a:r>
              <a:rPr lang="en-US" sz="2800" dirty="0">
                <a:latin typeface="+mn-lt"/>
                <a:ea typeface="+mn-ea"/>
                <a:cs typeface="+mn-cs"/>
              </a:rPr>
              <a:t> event and  </a:t>
            </a:r>
            <a:r>
              <a:rPr lang="en-US" sz="2800" dirty="0" err="1">
                <a:latin typeface="+mn-lt"/>
                <a:ea typeface="+mn-ea"/>
                <a:cs typeface="+mn-cs"/>
              </a:rPr>
              <a:t>GetData</a:t>
            </a:r>
            <a:r>
              <a:rPr lang="en-US" sz="2800" dirty="0">
                <a:latin typeface="+mn-lt"/>
                <a:ea typeface="+mn-ea"/>
                <a:cs typeface="+mn-cs"/>
              </a:rPr>
              <a:t>() </a:t>
            </a:r>
          </a:p>
        </p:txBody>
      </p:sp>
    </p:spTree>
    <p:extLst>
      <p:ext uri="{BB962C8B-B14F-4D97-AF65-F5344CB8AC3E}">
        <p14:creationId xmlns:p14="http://schemas.microsoft.com/office/powerpoint/2010/main" val="3751540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We </a:t>
            </a:r>
            <a:r>
              <a:rPr lang="en-US" altLang="zh-CN" dirty="0" smtClean="0"/>
              <a:t>Learn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97315" cy="3390952"/>
          </a:xfrm>
        </p:spPr>
        <p:txBody>
          <a:bodyPr>
            <a:normAutofit/>
          </a:bodyPr>
          <a:lstStyle/>
          <a:p>
            <a:r>
              <a:rPr lang="en-US" dirty="0" smtClean="0"/>
              <a:t>So many problems …. I have been met.</a:t>
            </a:r>
          </a:p>
          <a:p>
            <a:endParaRPr lang="en-US" dirty="0" smtClean="0"/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installer-&gt; empty folder </a:t>
            </a:r>
          </a:p>
          <a:p>
            <a:pPr marL="0" indent="0">
              <a:buNone/>
            </a:pPr>
            <a:r>
              <a:rPr lang="en-US" dirty="0" smtClean="0"/>
              <a:t>(No .NET framework) </a:t>
            </a:r>
          </a:p>
          <a:p>
            <a:r>
              <a:rPr lang="en-US" dirty="0" smtClean="0"/>
              <a:t>2 fatal error 1603                </a:t>
            </a:r>
          </a:p>
          <a:p>
            <a:r>
              <a:rPr lang="en-US" dirty="0" smtClean="0"/>
              <a:t>3 Merge version -&gt; Fetal Error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5546361" y="2581814"/>
            <a:ext cx="6145968" cy="156966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en-CA" sz="2400" dirty="0"/>
              <a:t>Cannot resolve dependency to assembly 'Microsoft.VisualStudio.TestTools.UITest.Extension, </a:t>
            </a:r>
            <a:r>
              <a:rPr lang="en-CA" sz="2400" dirty="0" smtClean="0"/>
              <a:t>it </a:t>
            </a:r>
            <a:r>
              <a:rPr lang="en-CA" sz="2400" dirty="0"/>
              <a:t>has not been preloaded. When using the ReflectionOnly APIs, </a:t>
            </a:r>
            <a:endParaRPr lang="en-CA" sz="2400" b="0" i="0" dirty="0">
              <a:solidFill>
                <a:srgbClr val="263238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63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More test work</a:t>
            </a:r>
          </a:p>
          <a:p>
            <a:r>
              <a:rPr lang="en-CA" dirty="0"/>
              <a:t>Support more format</a:t>
            </a:r>
          </a:p>
          <a:p>
            <a:r>
              <a:rPr lang="en-CA" dirty="0"/>
              <a:t>Support video</a:t>
            </a:r>
          </a:p>
          <a:p>
            <a:r>
              <a:rPr lang="en-CA" dirty="0"/>
              <a:t>Library Management, such as album management, print playlist. </a:t>
            </a:r>
          </a:p>
        </p:txBody>
      </p:sp>
    </p:spTree>
    <p:extLst>
      <p:ext uri="{BB962C8B-B14F-4D97-AF65-F5344CB8AC3E}">
        <p14:creationId xmlns:p14="http://schemas.microsoft.com/office/powerpoint/2010/main" val="313717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0692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Implement is not easy</a:t>
            </a:r>
          </a:p>
          <a:p>
            <a:r>
              <a:rPr lang="en-US" dirty="0"/>
              <a:t>Testing and re-do coding </a:t>
            </a:r>
          </a:p>
          <a:p>
            <a:r>
              <a:rPr lang="en-US" dirty="0"/>
              <a:t>Spend more time in the phase of Design</a:t>
            </a:r>
          </a:p>
          <a:p>
            <a:r>
              <a:rPr lang="en-US" dirty="0"/>
              <a:t>Version Control is very important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2683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" y="246757"/>
            <a:ext cx="11744325" cy="261840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437" y="4646951"/>
            <a:ext cx="6057822" cy="57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10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525" y="213429"/>
            <a:ext cx="10629275" cy="29545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209" y="4047965"/>
            <a:ext cx="3361905" cy="16857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5762" y="3800346"/>
            <a:ext cx="2171429" cy="21809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64" y="3699561"/>
            <a:ext cx="2382521" cy="2382521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7959776" y="4751882"/>
            <a:ext cx="1085985" cy="3297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ight Arrow 8"/>
          <p:cNvSpPr/>
          <p:nvPr/>
        </p:nvSpPr>
        <p:spPr>
          <a:xfrm>
            <a:off x="3032561" y="4751882"/>
            <a:ext cx="1185272" cy="3147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ight Arrow 9"/>
          <p:cNvSpPr/>
          <p:nvPr/>
        </p:nvSpPr>
        <p:spPr>
          <a:xfrm flipH="1">
            <a:off x="7889586" y="5119163"/>
            <a:ext cx="1226363" cy="2748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ight Arrow 10"/>
          <p:cNvSpPr/>
          <p:nvPr/>
        </p:nvSpPr>
        <p:spPr>
          <a:xfrm flipH="1">
            <a:off x="2973253" y="5119163"/>
            <a:ext cx="1226363" cy="2748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910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83" y="107548"/>
            <a:ext cx="2523186" cy="1325563"/>
          </a:xfrm>
        </p:spPr>
        <p:txBody>
          <a:bodyPr/>
          <a:lstStyle/>
          <a:p>
            <a:r>
              <a:rPr lang="en-US" altLang="zh-CN" b="1" dirty="0" smtClean="0"/>
              <a:t>Overview</a:t>
            </a:r>
            <a:endParaRPr lang="en-CA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88" y="1176601"/>
            <a:ext cx="10451549" cy="43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775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846749196"/>
              </p:ext>
            </p:extLst>
          </p:nvPr>
        </p:nvSpPr>
        <p:spPr>
          <a:xfrm>
            <a:off x="616132" y="129993"/>
            <a:ext cx="10515600" cy="1325563"/>
          </a:xfrm>
        </p:spPr>
        <p:txBody>
          <a:bodyPr/>
          <a:lstStyle/>
          <a:p>
            <a:r>
              <a:rPr lang="en-US" b="1" dirty="0"/>
              <a:t>UI Design</a:t>
            </a:r>
          </a:p>
        </p:txBody>
      </p:sp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3303" y="1306238"/>
            <a:ext cx="8070393" cy="5302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799" y="884420"/>
            <a:ext cx="3011493" cy="208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521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631050224"/>
              </p:ext>
            </p:extLst>
          </p:nvPr>
        </p:nvSpPr>
        <p:spPr>
          <a:xfrm>
            <a:off x="328749" y="270639"/>
            <a:ext cx="10515600" cy="1325563"/>
          </a:xfrm>
        </p:spPr>
        <p:txBody>
          <a:bodyPr/>
          <a:lstStyle/>
          <a:p>
            <a:r>
              <a:rPr lang="en-US" b="1" dirty="0"/>
              <a:t>Save</a:t>
            </a:r>
            <a:r>
              <a:rPr lang="en-US" b="1" dirty="0">
                <a:solidFill>
                  <a:srgbClr val="000000"/>
                </a:solidFill>
                <a:latin typeface="Calibri Light"/>
              </a:rPr>
              <a:t> </a:t>
            </a:r>
            <a:r>
              <a:rPr lang="en-US" b="1" dirty="0"/>
              <a:t>Data</a:t>
            </a:r>
            <a:r>
              <a:rPr lang="en-US" b="1" dirty="0">
                <a:solidFill>
                  <a:srgbClr val="000000"/>
                </a:solidFill>
                <a:latin typeface="Calibri Light"/>
              </a:rPr>
              <a:t> </a:t>
            </a:r>
            <a:r>
              <a:rPr lang="en-US" b="1" dirty="0"/>
              <a:t>to </a:t>
            </a:r>
            <a:r>
              <a:rPr lang="en-US" b="1" dirty="0">
                <a:solidFill>
                  <a:srgbClr val="000000"/>
                </a:solidFill>
                <a:latin typeface="Calibri Light"/>
              </a:rPr>
              <a:t>Database</a:t>
            </a:r>
            <a:endParaRPr lang="en-US" b="1" dirty="0"/>
          </a:p>
        </p:txBody>
      </p:sp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70154" y="1596202"/>
            <a:ext cx="8239034" cy="458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51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452" y="157558"/>
            <a:ext cx="2701508" cy="862784"/>
          </a:xfrm>
        </p:spPr>
        <p:txBody>
          <a:bodyPr>
            <a:noAutofit/>
          </a:bodyPr>
          <a:lstStyle/>
          <a:p>
            <a:r>
              <a:rPr lang="en-US" altLang="zh-CN" b="1" dirty="0" smtClean="0"/>
              <a:t>Challenge</a:t>
            </a:r>
            <a:endParaRPr lang="en-US" b="1" dirty="0"/>
          </a:p>
        </p:txBody>
      </p:sp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41841" y="1167698"/>
            <a:ext cx="6550159" cy="466865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025781" y="154342"/>
            <a:ext cx="2923082" cy="91137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Print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1813383" y="1753155"/>
            <a:ext cx="2767073" cy="52322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/>
              <a:t>StackPanel</a:t>
            </a:r>
            <a:endParaRPr lang="en-CA" sz="2800" dirty="0"/>
          </a:p>
        </p:txBody>
      </p:sp>
      <p:sp>
        <p:nvSpPr>
          <p:cNvPr id="7" name="Rectangle 6"/>
          <p:cNvSpPr/>
          <p:nvPr/>
        </p:nvSpPr>
        <p:spPr>
          <a:xfrm>
            <a:off x="1627352" y="3191361"/>
            <a:ext cx="2796859" cy="4616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/>
              <a:t>DataDrid</a:t>
            </a:r>
            <a:endParaRPr lang="en-CA" sz="2400" dirty="0"/>
          </a:p>
        </p:txBody>
      </p:sp>
      <p:sp>
        <p:nvSpPr>
          <p:cNvPr id="8" name="Rectangle 7"/>
          <p:cNvSpPr/>
          <p:nvPr/>
        </p:nvSpPr>
        <p:spPr>
          <a:xfrm>
            <a:off x="2713341" y="5300782"/>
            <a:ext cx="4107443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r>
              <a:rPr lang="en-US" altLang="zh-CN" dirty="0" smtClean="0"/>
              <a:t>DataDrid ItemsSource = List</a:t>
            </a:r>
            <a:r>
              <a:rPr lang="en-CA" altLang="zh-CN" dirty="0" smtClean="0"/>
              <a:t>MusicLibrary</a:t>
            </a:r>
            <a:endParaRPr lang="en-US" altLang="zh-CN" dirty="0" smtClean="0"/>
          </a:p>
        </p:txBody>
      </p:sp>
      <p:sp>
        <p:nvSpPr>
          <p:cNvPr id="9" name="Rectangle 8"/>
          <p:cNvSpPr/>
          <p:nvPr/>
        </p:nvSpPr>
        <p:spPr>
          <a:xfrm>
            <a:off x="1175579" y="4500093"/>
            <a:ext cx="2941948" cy="4616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/>
              <a:t>PrintDialog Class </a:t>
            </a:r>
            <a:endParaRPr lang="en-CA" sz="2400" b="1" dirty="0"/>
          </a:p>
        </p:txBody>
      </p:sp>
      <p:sp>
        <p:nvSpPr>
          <p:cNvPr id="10" name="Down Arrow 9"/>
          <p:cNvSpPr/>
          <p:nvPr/>
        </p:nvSpPr>
        <p:spPr>
          <a:xfrm>
            <a:off x="3778447" y="1259873"/>
            <a:ext cx="853172" cy="4141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Down Arrow 10"/>
          <p:cNvSpPr/>
          <p:nvPr/>
        </p:nvSpPr>
        <p:spPr>
          <a:xfrm>
            <a:off x="2832427" y="2480333"/>
            <a:ext cx="472476" cy="4391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Down Arrow 11"/>
          <p:cNvSpPr/>
          <p:nvPr/>
        </p:nvSpPr>
        <p:spPr>
          <a:xfrm>
            <a:off x="2888960" y="3791526"/>
            <a:ext cx="440000" cy="6621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85626" y="5729312"/>
            <a:ext cx="5121853" cy="83099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r>
              <a:rPr lang="en-US" altLang="zh-CN" sz="2400" dirty="0" err="1" smtClean="0"/>
              <a:t>PrintDialog.PrintVisual</a:t>
            </a:r>
            <a:r>
              <a:rPr lang="en-CA" sz="2400" dirty="0" smtClean="0"/>
              <a:t>(</a:t>
            </a:r>
            <a:r>
              <a:rPr lang="en-CA" sz="2400" dirty="0" err="1" smtClean="0"/>
              <a:t>datagridPack</a:t>
            </a:r>
            <a:r>
              <a:rPr lang="en-CA" sz="2400" dirty="0" smtClean="0"/>
              <a:t>,</a:t>
            </a:r>
            <a:r>
              <a:rPr lang="en-CA" sz="2400" dirty="0"/>
              <a:t> "Grid Printing</a:t>
            </a:r>
            <a:r>
              <a:rPr lang="en-CA" sz="2400" dirty="0" smtClean="0"/>
              <a:t>."</a:t>
            </a:r>
            <a:r>
              <a:rPr lang="en-US" altLang="zh-CN" sz="2400" dirty="0" smtClean="0"/>
              <a:t>)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1973580" y="4961758"/>
            <a:ext cx="484632" cy="7697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4698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3470"/>
            <a:ext cx="3052294" cy="1325563"/>
          </a:xfrm>
        </p:spPr>
        <p:txBody>
          <a:bodyPr>
            <a:normAutofit/>
          </a:bodyPr>
          <a:lstStyle/>
          <a:p>
            <a:r>
              <a:rPr lang="en-US" altLang="zh-CN" b="1" dirty="0"/>
              <a:t>Installer</a:t>
            </a:r>
            <a:r>
              <a:rPr lang="en-CA" dirty="0"/>
              <a:t/>
            </a:r>
            <a:br>
              <a:rPr lang="en-CA" dirty="0"/>
            </a:br>
            <a:endParaRPr lang="en-CA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982" y="1384072"/>
            <a:ext cx="30769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836" y="101345"/>
            <a:ext cx="6312593" cy="43279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700" y="365125"/>
            <a:ext cx="2419350" cy="838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850" y="1908444"/>
            <a:ext cx="2305050" cy="41052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189" y="4708703"/>
            <a:ext cx="2990850" cy="11239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328" y="2403018"/>
            <a:ext cx="6981289" cy="427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537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718" y="-40774"/>
            <a:ext cx="10515600" cy="1325563"/>
          </a:xfrm>
        </p:spPr>
        <p:txBody>
          <a:bodyPr/>
          <a:lstStyle/>
          <a:p>
            <a:r>
              <a:rPr lang="en-US" altLang="zh-CN" b="1" dirty="0" smtClean="0"/>
              <a:t>Testing</a:t>
            </a:r>
            <a:r>
              <a:rPr lang="en-US" altLang="zh-CN" dirty="0" smtClean="0"/>
              <a:t> 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715" y="2445638"/>
            <a:ext cx="1647825" cy="26955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33689"/>
            <a:ext cx="2419350" cy="4562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400" y="0"/>
            <a:ext cx="6238095" cy="4085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518" y="4047934"/>
            <a:ext cx="5717030" cy="28100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93" y="4980950"/>
            <a:ext cx="244792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025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453</TotalTime>
  <Words>143</Words>
  <Application>Microsoft Office PowerPoint</Application>
  <PresentationFormat>Widescreen</PresentationFormat>
  <Paragraphs>45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宋体</vt:lpstr>
      <vt:lpstr>Arial</vt:lpstr>
      <vt:lpstr>Arial</vt:lpstr>
      <vt:lpstr>Calibri</vt:lpstr>
      <vt:lpstr>Calibri Light</vt:lpstr>
      <vt:lpstr>Century Gothic</vt:lpstr>
      <vt:lpstr>office theme</vt:lpstr>
      <vt:lpstr>C#  Music Player </vt:lpstr>
      <vt:lpstr>PowerPoint Presentation</vt:lpstr>
      <vt:lpstr>PowerPoint Presentation</vt:lpstr>
      <vt:lpstr>Overview</vt:lpstr>
      <vt:lpstr>UI Design</vt:lpstr>
      <vt:lpstr>Save Data to Database</vt:lpstr>
      <vt:lpstr>Challenge</vt:lpstr>
      <vt:lpstr>Installer </vt:lpstr>
      <vt:lpstr>Testing </vt:lpstr>
      <vt:lpstr>Search Bar with LINQ</vt:lpstr>
      <vt:lpstr>Challenge - Drag and drop</vt:lpstr>
      <vt:lpstr>What We Learn</vt:lpstr>
      <vt:lpstr>Future Work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CHEN</dc:creator>
  <cp:lastModifiedBy>ipd (password is ipd)</cp:lastModifiedBy>
  <cp:revision>64</cp:revision>
  <dcterms:created xsi:type="dcterms:W3CDTF">2013-07-15T20:26:40Z</dcterms:created>
  <dcterms:modified xsi:type="dcterms:W3CDTF">2017-05-01T13:58:47Z</dcterms:modified>
</cp:coreProperties>
</file>