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D362C8-F65E-470B-9D28-00CFC8CF7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5792ECC-7AE2-47FA-8796-757C1AB4D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372224-7907-42F9-AEC4-4BEBD0BF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A5FE-0ADB-4D56-B449-D32698F1BD48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5F6BFE-2D4A-4CEE-989F-05E7A418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E9B46A-7CD8-47EB-8B89-03309885F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B71F-DE9E-413D-AF52-3C0AA16E6F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18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3A5CF1-6EBA-478B-B9C5-C1D342FC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3475B9-CC56-426E-8BD4-7C58E27B4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2A7FB9-44A0-4C60-927B-DD5FE952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A5FE-0ADB-4D56-B449-D32698F1BD48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A3B099-A843-4A1A-8FDE-F2B79ED51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CF3E45-F257-4510-9EEB-A3FF65FF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B71F-DE9E-413D-AF52-3C0AA16E6F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62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14BECB-5403-4FE4-B6A0-8FDF0994C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4A793F-4409-4238-BE8B-1C27A4E5F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EDFFD1-4806-4995-9385-AD74C19E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A5FE-0ADB-4D56-B449-D32698F1BD48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208459-4682-43C7-931D-8A9EEE7F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B10F09-54A2-4437-9E00-A30235EB8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B71F-DE9E-413D-AF52-3C0AA16E6F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53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5BECE5-A6C2-41D2-8B2E-5AF4FDA4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4C0FC3-D917-4A24-BBE1-BE7A2E60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85BC74-625B-4ECA-A106-096008C2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A5FE-0ADB-4D56-B449-D32698F1BD48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7A4993-C868-464A-9EE9-A8CA0DB7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2B19E7-048F-4125-95F1-8B4FF242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B71F-DE9E-413D-AF52-3C0AA16E6F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43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01D6D2-8214-42FD-B913-1BFAE664B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79D932-1B45-4833-B49E-A54282104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C26F9D-A1A4-436A-8BEE-DDB0E53B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A5FE-0ADB-4D56-B449-D32698F1BD48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89B830-8B1D-4061-87A3-CB738ACE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725ADB-4B36-43FF-84E9-9BF97FF0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B71F-DE9E-413D-AF52-3C0AA16E6F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90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51FD67-EDB1-4D7A-9845-20092CC47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C5BBE2-2D8C-48ED-8CCF-E709CDF28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D625F6-2F27-4310-B702-44A37DD97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143CE1-97E0-49BB-A8CF-EDD65A5D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A5FE-0ADB-4D56-B449-D32698F1BD48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F36338-C708-4A32-B726-F9E7CBAA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296259-003C-4555-B250-3DDFE49D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B71F-DE9E-413D-AF52-3C0AA16E6F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53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53C81F-7635-4BA6-83D1-5907FFA24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B8A26E-2613-4A42-A35A-EEDD74E83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B31A4E-B419-461A-8B8C-912684149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9DB849-3504-4AB5-A30F-D80931ABA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90B5E6B-DCD1-4E0D-B163-DC273FCDE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0CD7FF9-BCD8-4F41-8505-AF2D0D5C0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A5FE-0ADB-4D56-B449-D32698F1BD48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6844EA-840D-4783-BCB5-68BF5749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D6FA479-715E-4D9B-8E38-DD19FDEA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B71F-DE9E-413D-AF52-3C0AA16E6F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59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FF1B6-59BC-4249-A00D-7217F40E3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8C7596-D651-42E1-B987-9D58E41A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A5FE-0ADB-4D56-B449-D32698F1BD48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5DDDBA4-AF9B-482D-9AD0-67665DB4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A51B06-7950-49D2-8AE2-C7FD2D9D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B71F-DE9E-413D-AF52-3C0AA16E6F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7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9F40418-972D-49C6-B2EF-1DD31B7F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A5FE-0ADB-4D56-B449-D32698F1BD48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D58FE4F-0C66-4069-85F6-CC12D237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E8EC6CA-BAE4-4EFB-BD50-7B4F20997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B71F-DE9E-413D-AF52-3C0AA16E6F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94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B38251-072F-428B-90A6-1FD70230B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780F14-42CD-44A1-83D4-7078ADBE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FA3870-5CB2-4DA7-B924-363DAAFEE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7D84CA-36C9-4778-B693-F9AD815EE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A5FE-0ADB-4D56-B449-D32698F1BD48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D4B6BB-18D9-402A-922E-5131B1C1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3B5ACE-C021-4F42-AC5F-16BC3FAD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B71F-DE9E-413D-AF52-3C0AA16E6F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64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3C1579-BC50-45A3-B9AB-69DF89B5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991949E-1F48-43BB-BA25-F5F622CA1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371E958-E2E0-4F94-987C-224A421CB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0287A3-10F9-4BEE-B502-DFD80619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A5FE-0ADB-4D56-B449-D32698F1BD48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DB410B-272B-41A7-91F2-AEA004FE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C71F1F-361D-4FC5-8DA1-5210E4D7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B71F-DE9E-413D-AF52-3C0AA16E6F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96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6FB5889-9BFC-4777-8229-B3F0F10B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FDEA74-52BE-4228-9F5C-247A9A334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C2FBF7-9B79-418D-81B4-720B2F113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5A5FE-0ADB-4D56-B449-D32698F1BD48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3BDFAA-84F7-4D53-A0B1-77F583723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4994A6-886B-49B0-BCE6-98EA61E74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5B71F-DE9E-413D-AF52-3C0AA16E6F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19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190E0F1-7387-4DA2-8C2C-63855BF9AE24}"/>
              </a:ext>
            </a:extLst>
          </p:cNvPr>
          <p:cNvSpPr txBox="1"/>
          <p:nvPr/>
        </p:nvSpPr>
        <p:spPr>
          <a:xfrm>
            <a:off x="861689" y="1674673"/>
            <a:ext cx="1046862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6000" b="1" dirty="0">
              <a:solidFill>
                <a:schemeClr val="bg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  <a:cs typeface="ラノベPOP v2" panose="00000900000000000000" pitchFamily="50" charset="-128"/>
            </a:endParaRPr>
          </a:p>
          <a:p>
            <a:r>
              <a:rPr lang="ja-JP" altLang="en-US" sz="9600" b="1" dirty="0">
                <a:solidFill>
                  <a:schemeClr val="bg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  <a:cs typeface="ラノベPOP v2" panose="00000900000000000000" pitchFamily="50" charset="-128"/>
              </a:rPr>
              <a:t>ロボット製作日記</a:t>
            </a:r>
            <a:endParaRPr lang="en-US" altLang="ja-JP" sz="9600" b="1" dirty="0">
              <a:solidFill>
                <a:schemeClr val="bg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  <a:cs typeface="ラノベPOP v2" panose="00000900000000000000" pitchFamily="50" charset="-128"/>
            </a:endParaRPr>
          </a:p>
          <a:p>
            <a:r>
              <a:rPr lang="ja-JP" altLang="en-US" sz="6600" b="1" dirty="0">
                <a:solidFill>
                  <a:schemeClr val="bg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  <a:cs typeface="ラノベPOP v2" panose="00000900000000000000" pitchFamily="50" charset="-128"/>
              </a:rPr>
              <a:t>　</a:t>
            </a:r>
            <a:endParaRPr kumimoji="1" lang="en-US" altLang="ja-JP" sz="66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4716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4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03スマートフォントUI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齋藤 淳平</dc:creator>
  <cp:lastModifiedBy>齋藤 淳平</cp:lastModifiedBy>
  <cp:revision>1</cp:revision>
  <dcterms:created xsi:type="dcterms:W3CDTF">2022-04-01T11:37:00Z</dcterms:created>
  <dcterms:modified xsi:type="dcterms:W3CDTF">2022-04-01T17:05:24Z</dcterms:modified>
</cp:coreProperties>
</file>