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4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1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9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3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8D28-114E-4C68-9604-55D2128C131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29F1-4891-4BBB-ADD1-D9C96670B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824988-DF93-DDDB-AC83-D37E6EEDC79A}"/>
              </a:ext>
            </a:extLst>
          </p:cNvPr>
          <p:cNvSpPr/>
          <p:nvPr/>
        </p:nvSpPr>
        <p:spPr>
          <a:xfrm>
            <a:off x="1207576" y="1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2884D-3F05-1968-5F20-C73F0032FE57}"/>
              </a:ext>
            </a:extLst>
          </p:cNvPr>
          <p:cNvSpPr/>
          <p:nvPr/>
        </p:nvSpPr>
        <p:spPr>
          <a:xfrm>
            <a:off x="2287576" y="126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C8C1BE-963E-515A-02E6-5BA78D8ADF97}"/>
              </a:ext>
            </a:extLst>
          </p:cNvPr>
          <p:cNvSpPr/>
          <p:nvPr/>
        </p:nvSpPr>
        <p:spPr>
          <a:xfrm>
            <a:off x="1207576" y="234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814912-45A8-6532-C235-B49BD5646F91}"/>
              </a:ext>
            </a:extLst>
          </p:cNvPr>
          <p:cNvSpPr/>
          <p:nvPr/>
        </p:nvSpPr>
        <p:spPr>
          <a:xfrm>
            <a:off x="2287576" y="342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B11061-4C33-010D-8580-6A15D4CFB970}"/>
              </a:ext>
            </a:extLst>
          </p:cNvPr>
          <p:cNvSpPr/>
          <p:nvPr/>
        </p:nvSpPr>
        <p:spPr>
          <a:xfrm>
            <a:off x="3367576" y="450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D99762-2F8D-12C3-75D8-56DFDD845782}"/>
              </a:ext>
            </a:extLst>
          </p:cNvPr>
          <p:cNvSpPr/>
          <p:nvPr/>
        </p:nvSpPr>
        <p:spPr>
          <a:xfrm>
            <a:off x="2287576" y="55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7DFC8F-1DDE-41E9-55BE-E85E52D331E3}"/>
              </a:ext>
            </a:extLst>
          </p:cNvPr>
          <p:cNvSpPr/>
          <p:nvPr/>
        </p:nvSpPr>
        <p:spPr>
          <a:xfrm>
            <a:off x="3367576" y="1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C732EF-AC0D-C3C0-3B81-A21F5BB6C95B}"/>
              </a:ext>
            </a:extLst>
          </p:cNvPr>
          <p:cNvSpPr/>
          <p:nvPr/>
        </p:nvSpPr>
        <p:spPr>
          <a:xfrm>
            <a:off x="4447576" y="126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532153-A4D0-D71A-D583-2AFA95A44C0F}"/>
              </a:ext>
            </a:extLst>
          </p:cNvPr>
          <p:cNvSpPr/>
          <p:nvPr/>
        </p:nvSpPr>
        <p:spPr>
          <a:xfrm>
            <a:off x="3367576" y="234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74CD01-86A7-3341-EA92-5E6BA08518B3}"/>
              </a:ext>
            </a:extLst>
          </p:cNvPr>
          <p:cNvSpPr/>
          <p:nvPr/>
        </p:nvSpPr>
        <p:spPr>
          <a:xfrm>
            <a:off x="4447576" y="55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A74E83-ADA3-9111-B65D-61CDC47E8ABD}"/>
              </a:ext>
            </a:extLst>
          </p:cNvPr>
          <p:cNvSpPr/>
          <p:nvPr/>
        </p:nvSpPr>
        <p:spPr>
          <a:xfrm>
            <a:off x="4447576" y="342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4A669-7BC1-C9B3-9A1A-6BBBAE6222F7}"/>
              </a:ext>
            </a:extLst>
          </p:cNvPr>
          <p:cNvSpPr/>
          <p:nvPr/>
        </p:nvSpPr>
        <p:spPr>
          <a:xfrm>
            <a:off x="1207576" y="450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E19DF3-3EA0-EA16-2271-BF009B4AEB87}"/>
              </a:ext>
            </a:extLst>
          </p:cNvPr>
          <p:cNvSpPr/>
          <p:nvPr/>
        </p:nvSpPr>
        <p:spPr>
          <a:xfrm>
            <a:off x="5527576" y="1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C73A02-29E0-7983-D13F-7E5744259EF6}"/>
              </a:ext>
            </a:extLst>
          </p:cNvPr>
          <p:cNvSpPr/>
          <p:nvPr/>
        </p:nvSpPr>
        <p:spPr>
          <a:xfrm>
            <a:off x="6607576" y="126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D1B658-3565-7AD6-EC71-4D342D2F8FFD}"/>
              </a:ext>
            </a:extLst>
          </p:cNvPr>
          <p:cNvSpPr/>
          <p:nvPr/>
        </p:nvSpPr>
        <p:spPr>
          <a:xfrm>
            <a:off x="5527576" y="234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883F18-E2C0-1C8A-B919-A9DB0487A919}"/>
              </a:ext>
            </a:extLst>
          </p:cNvPr>
          <p:cNvSpPr/>
          <p:nvPr/>
        </p:nvSpPr>
        <p:spPr>
          <a:xfrm>
            <a:off x="6607576" y="342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479FAD-0CFC-5D23-13FF-D27E45067328}"/>
              </a:ext>
            </a:extLst>
          </p:cNvPr>
          <p:cNvSpPr/>
          <p:nvPr/>
        </p:nvSpPr>
        <p:spPr>
          <a:xfrm>
            <a:off x="7687576" y="450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E7EAB8-4AF3-DB7D-988D-714D89BF3709}"/>
              </a:ext>
            </a:extLst>
          </p:cNvPr>
          <p:cNvSpPr/>
          <p:nvPr/>
        </p:nvSpPr>
        <p:spPr>
          <a:xfrm>
            <a:off x="6607576" y="55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377EE7-B30B-23CD-876F-8E342749C9B9}"/>
              </a:ext>
            </a:extLst>
          </p:cNvPr>
          <p:cNvSpPr/>
          <p:nvPr/>
        </p:nvSpPr>
        <p:spPr>
          <a:xfrm>
            <a:off x="7687576" y="1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2B6D6-E1ED-E24D-1FA9-B33DAC4FFB0C}"/>
              </a:ext>
            </a:extLst>
          </p:cNvPr>
          <p:cNvSpPr/>
          <p:nvPr/>
        </p:nvSpPr>
        <p:spPr>
          <a:xfrm>
            <a:off x="8767576" y="126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F67EA8-D998-113B-45B1-A6246D778362}"/>
              </a:ext>
            </a:extLst>
          </p:cNvPr>
          <p:cNvSpPr/>
          <p:nvPr/>
        </p:nvSpPr>
        <p:spPr>
          <a:xfrm>
            <a:off x="7687576" y="234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88FB03-C4A2-EFA9-F23C-C97F1872A0DC}"/>
              </a:ext>
            </a:extLst>
          </p:cNvPr>
          <p:cNvSpPr/>
          <p:nvPr/>
        </p:nvSpPr>
        <p:spPr>
          <a:xfrm>
            <a:off x="8767576" y="55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C5D5EC-CEE9-3797-6143-D16926BE9CDE}"/>
              </a:ext>
            </a:extLst>
          </p:cNvPr>
          <p:cNvSpPr/>
          <p:nvPr/>
        </p:nvSpPr>
        <p:spPr>
          <a:xfrm>
            <a:off x="8767576" y="342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75CCB6-A892-E14B-9C4D-5B981BF97541}"/>
              </a:ext>
            </a:extLst>
          </p:cNvPr>
          <p:cNvSpPr/>
          <p:nvPr/>
        </p:nvSpPr>
        <p:spPr>
          <a:xfrm>
            <a:off x="5527576" y="450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E08387-628E-CC23-2A9F-AFE6B1A740F7}"/>
              </a:ext>
            </a:extLst>
          </p:cNvPr>
          <p:cNvSpPr/>
          <p:nvPr/>
        </p:nvSpPr>
        <p:spPr>
          <a:xfrm>
            <a:off x="9847576" y="18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422843-E674-141B-052A-04B53E3077E9}"/>
              </a:ext>
            </a:extLst>
          </p:cNvPr>
          <p:cNvSpPr/>
          <p:nvPr/>
        </p:nvSpPr>
        <p:spPr>
          <a:xfrm>
            <a:off x="9847576" y="234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90FC0-CD00-545F-F6BD-213B3D558F2A}"/>
              </a:ext>
            </a:extLst>
          </p:cNvPr>
          <p:cNvSpPr/>
          <p:nvPr/>
        </p:nvSpPr>
        <p:spPr>
          <a:xfrm>
            <a:off x="9847576" y="450900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준용</dc:creator>
  <cp:lastModifiedBy>이 준용</cp:lastModifiedBy>
  <cp:revision>1</cp:revision>
  <dcterms:created xsi:type="dcterms:W3CDTF">2023-02-06T12:04:07Z</dcterms:created>
  <dcterms:modified xsi:type="dcterms:W3CDTF">2023-02-06T12:10:41Z</dcterms:modified>
</cp:coreProperties>
</file>