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roximaNova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italic.fntdata"/><Relationship Id="rId15" Type="http://schemas.openxmlformats.org/officeDocument/2006/relationships/font" Target="fonts/MavenPro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AlfaSlabOne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a381ea1c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a381e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technologies- put logos for arduion ,cad, etc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0535840" y="17607440"/>
            <a:ext cx="2819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1496160" y="3814240"/>
            <a:ext cx="40899000" cy="125298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96160" y="20261268"/>
            <a:ext cx="40899000" cy="4694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496160" y="7474720"/>
            <a:ext cx="40899000" cy="126720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700"/>
              <a:buNone/>
              <a:defRPr sz="58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496160" y="20635200"/>
            <a:ext cx="40899000" cy="68583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496160" y="15875520"/>
            <a:ext cx="38949000" cy="156537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300"/>
              <a:buNone/>
              <a:defRPr sz="36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496160" y="4043520"/>
            <a:ext cx="13478400" cy="483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496160" y="9541600"/>
            <a:ext cx="13478400" cy="196992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2353200" y="3368640"/>
            <a:ext cx="27282300" cy="261810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0"/>
              <a:buNone/>
              <a:defRPr sz="2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21945600" y="640"/>
            <a:ext cx="21945600" cy="329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24142440" y="28771200"/>
            <a:ext cx="224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1274400" y="8803836"/>
            <a:ext cx="19416900" cy="99321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274400" y="19079202"/>
            <a:ext cx="19416900" cy="86112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23709600" y="4634880"/>
            <a:ext cx="18417600" cy="23648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Char char="●"/>
              <a:defRPr>
                <a:solidFill>
                  <a:schemeClr val="lt1"/>
                </a:solidFill>
              </a:defRPr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Clr>
                <a:schemeClr val="lt1"/>
              </a:buClr>
              <a:buSzPts val="7500"/>
              <a:buChar char="○"/>
              <a:defRPr>
                <a:solidFill>
                  <a:schemeClr val="lt1"/>
                </a:solidFill>
              </a:defRPr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Clr>
                <a:schemeClr val="lt1"/>
              </a:buClr>
              <a:buSzPts val="7500"/>
              <a:buChar char="■"/>
              <a:defRPr>
                <a:solidFill>
                  <a:schemeClr val="lt1"/>
                </a:solidFill>
              </a:defRPr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Clr>
                <a:schemeClr val="lt1"/>
              </a:buClr>
              <a:buSzPts val="7500"/>
              <a:buChar char="●"/>
              <a:defRPr>
                <a:solidFill>
                  <a:schemeClr val="lt1"/>
                </a:solidFill>
              </a:defRPr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Clr>
                <a:schemeClr val="lt1"/>
              </a:buClr>
              <a:buSzPts val="7500"/>
              <a:buChar char="○"/>
              <a:defRPr>
                <a:solidFill>
                  <a:schemeClr val="lt1"/>
                </a:solidFill>
              </a:defRPr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Clr>
                <a:schemeClr val="lt1"/>
              </a:buClr>
              <a:buSzPts val="7500"/>
              <a:buChar char="■"/>
              <a:defRPr>
                <a:solidFill>
                  <a:schemeClr val="lt1"/>
                </a:solidFill>
              </a:defRPr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Clr>
                <a:schemeClr val="lt1"/>
              </a:buClr>
              <a:buSzPts val="7500"/>
              <a:buChar char="●"/>
              <a:defRPr>
                <a:solidFill>
                  <a:schemeClr val="lt1"/>
                </a:solidFill>
              </a:defRPr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Clr>
                <a:schemeClr val="lt1"/>
              </a:buClr>
              <a:buSzPts val="7500"/>
              <a:buChar char="○"/>
              <a:defRPr>
                <a:solidFill>
                  <a:schemeClr val="lt1"/>
                </a:solidFill>
              </a:defRPr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Clr>
                <a:schemeClr val="lt1"/>
              </a:buClr>
              <a:buSzPts val="7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533600" y="27095840"/>
            <a:ext cx="28794300" cy="38322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Font typeface="Alfa Slab One"/>
              <a:buNone/>
              <a:defRPr sz="1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Proxima Nova"/>
              <a:buChar char="●"/>
              <a:defRPr sz="9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704850" lvl="1" marL="914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roxima Nova"/>
              <a:buChar char="○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704850" lvl="2" marL="1371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roxima Nova"/>
              <a:buChar char="■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704850" lvl="3" marL="18288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roxima Nova"/>
              <a:buChar char="●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704850" lvl="4" marL="22860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roxima Nova"/>
              <a:buChar char="○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704850" lvl="5" marL="27432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roxima Nova"/>
              <a:buChar char="■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704850" lvl="6" marL="3200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roxima Nova"/>
              <a:buChar char="●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704850" lvl="7" marL="3657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roxima Nova"/>
              <a:buChar char="○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704850" lvl="8" marL="411480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Font typeface="Proxima Nova"/>
              <a:buChar char="■"/>
              <a:defRPr sz="7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5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708900" y="-250425"/>
            <a:ext cx="257658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0">
                <a:latin typeface="Maven Pro"/>
                <a:ea typeface="Maven Pro"/>
                <a:cs typeface="Maven Pro"/>
                <a:sym typeface="Maven Pro"/>
              </a:rPr>
              <a:t>Ball Buddy</a:t>
            </a:r>
            <a:endParaRPr b="1" sz="22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317825" y="936275"/>
            <a:ext cx="276585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latin typeface="Maven Pro"/>
                <a:ea typeface="Maven Pro"/>
                <a:cs typeface="Maven Pro"/>
                <a:sym typeface="Maven Pro"/>
              </a:rPr>
              <a:t>Chris Sydnor, Zac Chaffin, Bryce Vida,</a:t>
            </a:r>
            <a:endParaRPr sz="7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latin typeface="Maven Pro"/>
                <a:ea typeface="Maven Pro"/>
                <a:cs typeface="Maven Pro"/>
                <a:sym typeface="Maven Pro"/>
              </a:rPr>
              <a:t> Hyejun Park, </a:t>
            </a:r>
            <a:r>
              <a:rPr lang="en" sz="7500">
                <a:latin typeface="Maven Pro"/>
                <a:ea typeface="Maven Pro"/>
                <a:cs typeface="Maven Pro"/>
                <a:sym typeface="Maven Pro"/>
              </a:rPr>
              <a:t>Abdulhadi Altamaimi</a:t>
            </a:r>
            <a:endParaRPr sz="7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87" y="5839600"/>
            <a:ext cx="13809976" cy="9289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13"/>
          <p:cNvSpPr txBox="1"/>
          <p:nvPr/>
        </p:nvSpPr>
        <p:spPr>
          <a:xfrm>
            <a:off x="-324325" y="20740150"/>
            <a:ext cx="29742600" cy="11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-1790700" lvl="0" marL="2438400" rtl="0" algn="l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Comfort users and reduce loneliness with friendly appearance and its real life size.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0700" lvl="0" marL="2438400" rtl="0" algn="l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In-home entertainment with safe usage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0700" lvl="0" marL="2438400" rtl="0" algn="l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Controlled via Android application with simple and user-friendly app interface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0700" lvl="0" marL="2438400" rtl="0" algn="l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Users can access Ball Buddy’s visions with built-in camera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0700" lvl="0" marL="2438400" rtl="0" algn="l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Easily used by elderly customers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38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9843500" y="16592041"/>
            <a:ext cx="133518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700">
                <a:latin typeface="Maven Pro"/>
                <a:ea typeface="Maven Pro"/>
                <a:cs typeface="Maven Pro"/>
                <a:sym typeface="Maven Pro"/>
              </a:rPr>
              <a:t>Major Technologies</a:t>
            </a:r>
            <a:endParaRPr b="1" sz="117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0256145" y="21102975"/>
            <a:ext cx="12526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772985" y="17930814"/>
            <a:ext cx="119823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300">
                <a:latin typeface="Maven Pro"/>
                <a:ea typeface="Maven Pro"/>
                <a:cs typeface="Maven Pro"/>
                <a:sym typeface="Maven Pro"/>
              </a:rPr>
              <a:t>Features</a:t>
            </a:r>
            <a:endParaRPr b="1" sz="133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708905" y="21085290"/>
            <a:ext cx="26324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1872475" y="15515535"/>
            <a:ext cx="97833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//pic of model?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236512" y="15037338"/>
            <a:ext cx="114006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Maven Pro"/>
                <a:ea typeface="Maven Pro"/>
                <a:cs typeface="Maven Pro"/>
                <a:sym typeface="Maven Pro"/>
              </a:rPr>
              <a:t>Contoller App (design not final)</a:t>
            </a:r>
            <a:endParaRPr sz="53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1300925" y="22674450"/>
            <a:ext cx="119823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7675" y="3722375"/>
            <a:ext cx="6498238" cy="10935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162" y="5839600"/>
            <a:ext cx="13809976" cy="9289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3"/>
          <p:cNvSpPr txBox="1"/>
          <p:nvPr/>
        </p:nvSpPr>
        <p:spPr>
          <a:xfrm>
            <a:off x="16554488" y="15037360"/>
            <a:ext cx="97833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//idk inside of the robot? idk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 b="10179" l="10171" r="10179" t="10171"/>
          <a:stretch/>
        </p:blipFill>
        <p:spPr>
          <a:xfrm>
            <a:off x="30256151" y="25993500"/>
            <a:ext cx="57150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00925" y="21045413"/>
            <a:ext cx="7158503" cy="46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40537" y="26271562"/>
            <a:ext cx="2587125" cy="2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13735" y="2599351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27671" y="21976613"/>
            <a:ext cx="3143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