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952" r:id="rId4"/>
    <p:sldId id="960" r:id="rId5"/>
    <p:sldId id="961" r:id="rId6"/>
    <p:sldId id="954" r:id="rId7"/>
    <p:sldId id="953" r:id="rId8"/>
    <p:sldId id="955" r:id="rId9"/>
    <p:sldId id="958" r:id="rId10"/>
    <p:sldId id="956" r:id="rId11"/>
    <p:sldId id="962" r:id="rId12"/>
    <p:sldId id="965" r:id="rId13"/>
    <p:sldId id="967" r:id="rId14"/>
    <p:sldId id="968" r:id="rId15"/>
    <p:sldId id="970" r:id="rId16"/>
    <p:sldId id="971" r:id="rId17"/>
    <p:sldId id="972" r:id="rId18"/>
    <p:sldId id="973" r:id="rId19"/>
    <p:sldId id="974" r:id="rId20"/>
    <p:sldId id="969" r:id="rId21"/>
    <p:sldId id="310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032"/>
    <a:srgbClr val="910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4" autoAdjust="0"/>
    <p:restoredTop sz="82510" autoAdjust="0"/>
  </p:normalViewPr>
  <p:slideViewPr>
    <p:cSldViewPr snapToGrid="0">
      <p:cViewPr varScale="1">
        <p:scale>
          <a:sx n="103" d="100"/>
          <a:sy n="103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A390B-CF74-9945-B363-7B41B55CBF71}" type="datetimeFigureOut">
              <a:rPr kumimoji="1" lang="ko-Kore-KR" altLang="en-US" smtClean="0"/>
              <a:t>2023. 8. 10.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91904-9834-F941-B4D8-522E2EEF01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677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131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5089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9276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9704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6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0382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3326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9406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4328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6131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927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8183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9571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7265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4307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3446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361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139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0359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8616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135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41297-A41B-ABA8-E9C8-305014C7A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22BFB5-5D24-EDFD-B58E-B336C974C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FCD32-3BB0-07CC-1319-48158CF2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AEA0-DA8C-7F47-8737-370E538115CC}" type="datetimeFigureOut">
              <a:rPr kumimoji="1" lang="ko-Kore-KR" altLang="en-US" smtClean="0"/>
              <a:t>2023. 8. 10.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2E24B-782C-750E-CB10-8C5BCD65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2478E-8565-44A5-551E-285757E0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908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E9955-8DA5-6162-5A84-1C932CA8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1EC4C7-B3F1-2AF0-57AE-06D2686FD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448B3-7C37-0885-F784-37561426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AEA0-DA8C-7F47-8737-370E538115CC}" type="datetimeFigureOut">
              <a:rPr kumimoji="1" lang="ko-Kore-KR" altLang="en-US" smtClean="0"/>
              <a:t>2023. 8. 10.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543EF-7382-3C4D-3229-3AEE2C09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4ECD0-21ED-81E9-72FE-E2214BBB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754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0A09E3-F336-F81B-F1D2-2F2824418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ED025E-59C9-BF78-D2F5-B254FA1B6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3B987-F1A4-0563-83BE-0286ECD7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AEA0-DA8C-7F47-8737-370E538115CC}" type="datetimeFigureOut">
              <a:rPr kumimoji="1" lang="ko-Kore-KR" altLang="en-US" smtClean="0"/>
              <a:t>2023. 8. 10.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7EEBD-C558-5E66-5D04-DD6B582A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FC008-7299-BA5A-CF46-6BEC26ED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848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10CE1-271D-F56E-3D04-EB5D6F1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B299B-C912-575D-A0B3-33275315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C9ED11-32EF-478F-8798-BB15B9E3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AEA0-DA8C-7F47-8737-370E538115CC}" type="datetimeFigureOut">
              <a:rPr kumimoji="1" lang="ko-Kore-KR" altLang="en-US" smtClean="0"/>
              <a:t>2023. 8. 10.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96436-369D-5458-BEF2-4CB0224E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B912E-70F9-2154-37AE-1E09F190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0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F945E-653F-E3EF-91E0-781DF7C1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5613C-BAB0-DEC0-3C8C-10E623F48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FD9602-189D-F8B0-2323-7CB954A8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AEA0-DA8C-7F47-8737-370E538115CC}" type="datetimeFigureOut">
              <a:rPr kumimoji="1" lang="ko-Kore-KR" altLang="en-US" smtClean="0"/>
              <a:t>2023. 8. 10.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E33F6-791D-F45F-6069-D9AB1B48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8445E-5C1E-3964-7140-2528A741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57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6E816-935D-4AD1-2C0D-345667BE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EFAB9-6F6F-4BB4-5BBA-FE166B0A1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240DEF-F016-9130-A46E-7CBE15BFD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552F3A-F51E-52DF-D072-80F82201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AEA0-DA8C-7F47-8737-370E538115CC}" type="datetimeFigureOut">
              <a:rPr kumimoji="1" lang="ko-Kore-KR" altLang="en-US" smtClean="0"/>
              <a:t>2023. 8. 10.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0E796-F968-31BE-54F8-C81D598F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B09235-B1C0-451F-A499-092AA320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83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74A68-83F6-4970-069E-D0BFF667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EE96BE-E9F7-1A64-8DF0-BA274C3F3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963FA-51D1-F4AE-8972-7EBDC9ADC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B3C9C7-3150-6655-D4CB-1D18F4BD7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EBA4A2-7395-A074-1A41-C77C1866B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2A5E28-46E0-F124-E0ED-EFAFEA49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AEA0-DA8C-7F47-8737-370E538115CC}" type="datetimeFigureOut">
              <a:rPr kumimoji="1" lang="ko-Kore-KR" altLang="en-US" smtClean="0"/>
              <a:t>2023. 8. 10.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FDC54D-6F03-CD5D-18CE-89B9596C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6C8A70-F445-5171-71AA-135258B6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66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16DBA-F9D8-BCFD-019C-E3A13FA8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A26EFE-71D6-D271-87BA-97D4D207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AEA0-DA8C-7F47-8737-370E538115CC}" type="datetimeFigureOut">
              <a:rPr kumimoji="1" lang="ko-Kore-KR" altLang="en-US" smtClean="0"/>
              <a:t>2023. 8. 10.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C70221-3978-F920-EA39-2E8B5141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7AA19C-BA0D-5AF5-6B4F-4EC6D8F4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813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23B52-F4E2-4139-A4BD-41493FDD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AEA0-DA8C-7F47-8737-370E538115CC}" type="datetimeFigureOut">
              <a:rPr kumimoji="1" lang="ko-Kore-KR" altLang="en-US" smtClean="0"/>
              <a:t>2023. 8. 10.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B82F57-AD0B-8D4C-4F2F-A867F0A2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E2035D-A4DA-824B-ED19-6386BBBD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043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2B919-7B5A-0F02-37A7-52153FB4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4F9F7-61BE-DDD3-E390-A69452F49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9EF6AD-6116-337A-2E4C-B07B79656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58B08-12EC-9781-B7A0-3C38BF8C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AEA0-DA8C-7F47-8737-370E538115CC}" type="datetimeFigureOut">
              <a:rPr kumimoji="1" lang="ko-Kore-KR" altLang="en-US" smtClean="0"/>
              <a:t>2023. 8. 10.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455D6-FF8A-24DA-05EF-15B54515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E44EF0-EEFA-AE47-A91E-17959BC1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138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6E63-4B73-09DB-18A6-6BB8DCBE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66100-065D-AA15-066E-DD9C5D988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AD90D-6768-1D87-F973-A84288177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C0705-804F-A512-E762-6E57E000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AEA0-DA8C-7F47-8737-370E538115CC}" type="datetimeFigureOut">
              <a:rPr kumimoji="1" lang="ko-Kore-KR" altLang="en-US" smtClean="0"/>
              <a:t>2023. 8. 10.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F113B0-4B4F-204F-49F6-4F22173E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07010F-3DD0-335E-A569-5C87D351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92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05D66A-D726-AE20-DFC2-B04B0F49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1316F4-B74B-DC49-62FC-95F978C2C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7AD4C-50F4-3927-BDDD-F882938FE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AEA0-DA8C-7F47-8737-370E538115CC}" type="datetimeFigureOut">
              <a:rPr kumimoji="1" lang="ko-Kore-KR" altLang="en-US" smtClean="0"/>
              <a:t>2023. 8. 10.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1E8A8-4C58-2C5C-A033-E41E595EA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8D107-18AA-082B-93DB-208A09FA3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95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832C3D-5B9B-2FBD-8F58-9C9445F8E4B9}"/>
              </a:ext>
            </a:extLst>
          </p:cNvPr>
          <p:cNvSpPr txBox="1"/>
          <p:nvPr/>
        </p:nvSpPr>
        <p:spPr>
          <a:xfrm>
            <a:off x="2037850" y="1581121"/>
            <a:ext cx="811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6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Review</a:t>
            </a:r>
            <a:r>
              <a:rPr kumimoji="1" lang="ko-KR" altLang="en-US" sz="36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36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Data Authenticity Analysis</a:t>
            </a:r>
            <a:r>
              <a:rPr kumimoji="1" lang="en-US" altLang="ko-Kore-KR" sz="36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endParaRPr kumimoji="1" lang="ko-Kore-KR" altLang="en-US" sz="36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C3A23A2-8ED8-F2A0-43EF-8288CE89B3BF}"/>
              </a:ext>
            </a:extLst>
          </p:cNvPr>
          <p:cNvCxnSpPr>
            <a:cxnSpLocks/>
          </p:cNvCxnSpPr>
          <p:nvPr/>
        </p:nvCxnSpPr>
        <p:spPr>
          <a:xfrm>
            <a:off x="-64780" y="2912822"/>
            <a:ext cx="8266672" cy="0"/>
          </a:xfrm>
          <a:prstGeom prst="line">
            <a:avLst/>
          </a:prstGeom>
          <a:ln w="127000">
            <a:gradFill>
              <a:gsLst>
                <a:gs pos="1000">
                  <a:schemeClr val="accent5">
                    <a:lumMod val="75000"/>
                  </a:schemeClr>
                </a:gs>
                <a:gs pos="8000">
                  <a:srgbClr val="0070C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61949DC1-3A27-E1DA-A2B3-BF00E1456998}"/>
              </a:ext>
            </a:extLst>
          </p:cNvPr>
          <p:cNvCxnSpPr>
            <a:cxnSpLocks/>
          </p:cNvCxnSpPr>
          <p:nvPr/>
        </p:nvCxnSpPr>
        <p:spPr>
          <a:xfrm flipH="1" flipV="1">
            <a:off x="3999216" y="802314"/>
            <a:ext cx="8266672" cy="0"/>
          </a:xfrm>
          <a:prstGeom prst="line">
            <a:avLst/>
          </a:prstGeom>
          <a:ln w="1270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A77D7E-3B25-184D-146E-EF62BE39AEE6}"/>
              </a:ext>
            </a:extLst>
          </p:cNvPr>
          <p:cNvSpPr txBox="1"/>
          <p:nvPr/>
        </p:nvSpPr>
        <p:spPr>
          <a:xfrm>
            <a:off x="4908378" y="3637232"/>
            <a:ext cx="2874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DILAB 1901611</a:t>
            </a:r>
            <a:r>
              <a:rPr kumimoji="1" lang="ko-KR" altLang="en-US" sz="20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조준영</a:t>
            </a:r>
            <a:endParaRPr kumimoji="1" lang="en-US" altLang="ko-KR" sz="20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ctr"/>
            <a:endParaRPr kumimoji="1" lang="en-US" altLang="ko-KR" sz="20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ctr"/>
            <a:r>
              <a:rPr kumimoji="1" lang="en-US" altLang="ko-KR" sz="20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2023.08.05</a:t>
            </a:r>
          </a:p>
        </p:txBody>
      </p:sp>
    </p:spTree>
    <p:extLst>
      <p:ext uri="{BB962C8B-B14F-4D97-AF65-F5344CB8AC3E}">
        <p14:creationId xmlns:p14="http://schemas.microsoft.com/office/powerpoint/2010/main" val="3761941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About BERT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BAB4AA79-17C8-12E4-3D67-63D3C2E2309F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AutoShape 2" descr="Deep learning 10 (i2tutorials)">
            <a:extLst>
              <a:ext uri="{FF2B5EF4-FFF2-40B4-BE49-F238E27FC236}">
                <a16:creationId xmlns:a16="http://schemas.microsoft.com/office/drawing/2014/main" id="{31BB66B1-5D77-0EDD-629A-C26765015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64D27-2951-8DC4-6175-6FDD7F7A591E}"/>
              </a:ext>
            </a:extLst>
          </p:cNvPr>
          <p:cNvSpPr txBox="1"/>
          <p:nvPr/>
        </p:nvSpPr>
        <p:spPr>
          <a:xfrm>
            <a:off x="3906711" y="3276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Slow</a:t>
            </a:r>
            <a:endParaRPr kumimoji="1" lang="ko-Kore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4835E-F0EE-8FA6-C941-B923757A5EFA}"/>
              </a:ext>
            </a:extLst>
          </p:cNvPr>
          <p:cNvSpPr txBox="1"/>
          <p:nvPr/>
        </p:nvSpPr>
        <p:spPr>
          <a:xfrm>
            <a:off x="6563414" y="327660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Gradient Vanishing</a:t>
            </a:r>
            <a:endParaRPr kumimoji="1" lang="ko-Kore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8DBB1-3C5C-DDA6-A692-7A0986BB5BB7}"/>
              </a:ext>
            </a:extLst>
          </p:cNvPr>
          <p:cNvSpPr txBox="1"/>
          <p:nvPr/>
        </p:nvSpPr>
        <p:spPr>
          <a:xfrm>
            <a:off x="237651" y="1118272"/>
            <a:ext cx="1436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b="1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1.1 RNN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2339F-09B4-9835-51D8-5E68E771FBEE}"/>
              </a:ext>
            </a:extLst>
          </p:cNvPr>
          <p:cNvSpPr txBox="1"/>
          <p:nvPr/>
        </p:nvSpPr>
        <p:spPr>
          <a:xfrm>
            <a:off x="2831095" y="4256904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병렬처리를 못하기 때문에 </a:t>
            </a:r>
            <a:endParaRPr kumimoji="1" lang="en-US" altLang="ko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algn="ctr"/>
            <a:r>
              <a:rPr kumimoji="1"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속도가 매우 느림</a:t>
            </a:r>
            <a:endParaRPr kumimoji="1" lang="ko-Kore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8236A-1810-DB0F-6C86-126D27B9B521}"/>
              </a:ext>
            </a:extLst>
          </p:cNvPr>
          <p:cNvSpPr txBox="1"/>
          <p:nvPr/>
        </p:nvSpPr>
        <p:spPr>
          <a:xfrm>
            <a:off x="6379046" y="4256903"/>
            <a:ext cx="2626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길이가 긴 </a:t>
            </a:r>
            <a:r>
              <a:rPr kumimoji="1" lang="en-US" altLang="ko-Kore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sequence</a:t>
            </a:r>
            <a:r>
              <a:rPr kumimoji="1" lang="ko-Kore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를</a:t>
            </a:r>
            <a:endParaRPr kumimoji="1" lang="en-US" altLang="ko-Kore-KR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algn="ctr"/>
            <a:r>
              <a:rPr kumimoji="1" lang="ko-Kore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처리하기 힘듬</a:t>
            </a:r>
          </a:p>
        </p:txBody>
      </p:sp>
    </p:spTree>
    <p:extLst>
      <p:ext uri="{BB962C8B-B14F-4D97-AF65-F5344CB8AC3E}">
        <p14:creationId xmlns:p14="http://schemas.microsoft.com/office/powerpoint/2010/main" val="104699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About BERT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BAB4AA79-17C8-12E4-3D67-63D3C2E2309F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AutoShape 2" descr="Deep learning 10 (i2tutorials)">
            <a:extLst>
              <a:ext uri="{FF2B5EF4-FFF2-40B4-BE49-F238E27FC236}">
                <a16:creationId xmlns:a16="http://schemas.microsoft.com/office/drawing/2014/main" id="{31BB66B1-5D77-0EDD-629A-C26765015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8DBB1-3C5C-DDA6-A692-7A0986BB5BB7}"/>
              </a:ext>
            </a:extLst>
          </p:cNvPr>
          <p:cNvSpPr txBox="1"/>
          <p:nvPr/>
        </p:nvSpPr>
        <p:spPr>
          <a:xfrm>
            <a:off x="237650" y="1118272"/>
            <a:ext cx="1566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b="1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1.2 LSTM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7A52CC5C-0E6B-60E0-5103-C7EAC0A7C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26597" y="2727243"/>
            <a:ext cx="5219458" cy="205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6A88A5D1-AF73-9AFD-0FED-66E1E6371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445945" y="2727243"/>
            <a:ext cx="5219459" cy="205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69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About BERT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BAB4AA79-17C8-12E4-3D67-63D3C2E2309F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AutoShape 2" descr="Deep learning 10 (i2tutorials)">
            <a:extLst>
              <a:ext uri="{FF2B5EF4-FFF2-40B4-BE49-F238E27FC236}">
                <a16:creationId xmlns:a16="http://schemas.microsoft.com/office/drawing/2014/main" id="{31BB66B1-5D77-0EDD-629A-C26765015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8DBB1-3C5C-DDA6-A692-7A0986BB5BB7}"/>
              </a:ext>
            </a:extLst>
          </p:cNvPr>
          <p:cNvSpPr txBox="1"/>
          <p:nvPr/>
        </p:nvSpPr>
        <p:spPr>
          <a:xfrm>
            <a:off x="237650" y="1118272"/>
            <a:ext cx="1566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b="1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1.2 LSTM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49767-BB07-062D-4EC5-8A4ABFCDC0E1}"/>
              </a:ext>
            </a:extLst>
          </p:cNvPr>
          <p:cNvSpPr txBox="1"/>
          <p:nvPr/>
        </p:nvSpPr>
        <p:spPr>
          <a:xfrm>
            <a:off x="4277232" y="4191686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병렬처리의 문제를 해결하지 못함</a:t>
            </a:r>
          </a:p>
        </p:txBody>
      </p:sp>
    </p:spTree>
    <p:extLst>
      <p:ext uri="{BB962C8B-B14F-4D97-AF65-F5344CB8AC3E}">
        <p14:creationId xmlns:p14="http://schemas.microsoft.com/office/powerpoint/2010/main" val="375048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About BERT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BAB4AA79-17C8-12E4-3D67-63D3C2E2309F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AutoShape 2" descr="Deep learning 10 (i2tutorials)">
            <a:extLst>
              <a:ext uri="{FF2B5EF4-FFF2-40B4-BE49-F238E27FC236}">
                <a16:creationId xmlns:a16="http://schemas.microsoft.com/office/drawing/2014/main" id="{31BB66B1-5D77-0EDD-629A-C26765015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8DBB1-3C5C-DDA6-A692-7A0986BB5BB7}"/>
              </a:ext>
            </a:extLst>
          </p:cNvPr>
          <p:cNvSpPr txBox="1"/>
          <p:nvPr/>
        </p:nvSpPr>
        <p:spPr>
          <a:xfrm>
            <a:off x="237650" y="1118272"/>
            <a:ext cx="1937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b="1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1.3 seq2seq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0A7791-A4C7-AFB5-16B4-AE84B55C5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8102"/>
            <a:ext cx="98171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09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About BERT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BAB4AA79-17C8-12E4-3D67-63D3C2E2309F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AutoShape 2" descr="Deep learning 10 (i2tutorials)">
            <a:extLst>
              <a:ext uri="{FF2B5EF4-FFF2-40B4-BE49-F238E27FC236}">
                <a16:creationId xmlns:a16="http://schemas.microsoft.com/office/drawing/2014/main" id="{31BB66B1-5D77-0EDD-629A-C26765015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774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8DBB1-3C5C-DDA6-A692-7A0986BB5BB7}"/>
              </a:ext>
            </a:extLst>
          </p:cNvPr>
          <p:cNvSpPr txBox="1"/>
          <p:nvPr/>
        </p:nvSpPr>
        <p:spPr>
          <a:xfrm>
            <a:off x="237650" y="1118272"/>
            <a:ext cx="1937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b="1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1.3 seq2seq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6566D9-4755-AE0B-49F3-A494A5112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1" y="2856828"/>
            <a:ext cx="980722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B590311-3FF9-D9A0-19DA-969E1E54F655}"/>
              </a:ext>
            </a:extLst>
          </p:cNvPr>
          <p:cNvSpPr/>
          <p:nvPr/>
        </p:nvSpPr>
        <p:spPr>
          <a:xfrm>
            <a:off x="10291376" y="3581586"/>
            <a:ext cx="1076840" cy="1081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B114E-292B-77C1-04C7-7899B019BBE0}"/>
              </a:ext>
            </a:extLst>
          </p:cNvPr>
          <p:cNvSpPr txBox="1"/>
          <p:nvPr/>
        </p:nvSpPr>
        <p:spPr>
          <a:xfrm>
            <a:off x="10252889" y="4662802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고정 길이 벡터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621F0-D034-687B-25CB-88BFF55A2005}"/>
              </a:ext>
            </a:extLst>
          </p:cNvPr>
          <p:cNvSpPr txBox="1"/>
          <p:nvPr/>
        </p:nvSpPr>
        <p:spPr>
          <a:xfrm>
            <a:off x="5501337" y="2296454"/>
            <a:ext cx="1484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000" b="1" dirty="0">
                <a:solidFill>
                  <a:srgbClr val="555555"/>
                </a:solidFill>
                <a:latin typeface="Helvetica Neue" panose="02000503000000020004" pitchFamily="2" charset="0"/>
              </a:rPr>
              <a:t>Encoder</a:t>
            </a:r>
            <a:endParaRPr lang="en-US" altLang="ko-Kore-KR" sz="2000" b="1" i="0" dirty="0">
              <a:solidFill>
                <a:srgbClr val="555555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5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About BERT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BAB4AA79-17C8-12E4-3D67-63D3C2E2309F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AutoShape 2" descr="Deep learning 10 (i2tutorials)">
            <a:extLst>
              <a:ext uri="{FF2B5EF4-FFF2-40B4-BE49-F238E27FC236}">
                <a16:creationId xmlns:a16="http://schemas.microsoft.com/office/drawing/2014/main" id="{31BB66B1-5D77-0EDD-629A-C26765015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8DBB1-3C5C-DDA6-A692-7A0986BB5BB7}"/>
              </a:ext>
            </a:extLst>
          </p:cNvPr>
          <p:cNvSpPr txBox="1"/>
          <p:nvPr/>
        </p:nvSpPr>
        <p:spPr>
          <a:xfrm>
            <a:off x="237650" y="1118272"/>
            <a:ext cx="1937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b="1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1.3 seq2seq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13BC493-BFCB-7D4F-6164-ECDE393E4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252" y="1680490"/>
            <a:ext cx="8240695" cy="397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815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About BERT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BAB4AA79-17C8-12E4-3D67-63D3C2E2309F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AutoShape 2" descr="Deep learning 10 (i2tutorials)">
            <a:extLst>
              <a:ext uri="{FF2B5EF4-FFF2-40B4-BE49-F238E27FC236}">
                <a16:creationId xmlns:a16="http://schemas.microsoft.com/office/drawing/2014/main" id="{31BB66B1-5D77-0EDD-629A-C26765015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8DBB1-3C5C-DDA6-A692-7A0986BB5BB7}"/>
              </a:ext>
            </a:extLst>
          </p:cNvPr>
          <p:cNvSpPr txBox="1"/>
          <p:nvPr/>
        </p:nvSpPr>
        <p:spPr>
          <a:xfrm>
            <a:off x="237650" y="1118272"/>
            <a:ext cx="1937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b="1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1.3 seq2seq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9ACE7A1-EF4E-C69B-FB9E-020C156DD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792" y="2125362"/>
            <a:ext cx="6735216" cy="407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4D8FF3-9512-1A9D-BAFF-40C5CCF6EBAD}"/>
              </a:ext>
            </a:extLst>
          </p:cNvPr>
          <p:cNvSpPr txBox="1"/>
          <p:nvPr/>
        </p:nvSpPr>
        <p:spPr>
          <a:xfrm>
            <a:off x="5624905" y="1579937"/>
            <a:ext cx="1484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000" b="1" dirty="0">
                <a:solidFill>
                  <a:srgbClr val="555555"/>
                </a:solidFill>
                <a:latin typeface="Helvetica Neue" panose="02000503000000020004" pitchFamily="2" charset="0"/>
              </a:rPr>
              <a:t>Decoder</a:t>
            </a:r>
            <a:endParaRPr lang="en-US" altLang="ko-Kore-KR" sz="2000" b="1" i="0" dirty="0">
              <a:solidFill>
                <a:srgbClr val="555555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4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About BERT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BAB4AA79-17C8-12E4-3D67-63D3C2E2309F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AutoShape 2" descr="Deep learning 10 (i2tutorials)">
            <a:extLst>
              <a:ext uri="{FF2B5EF4-FFF2-40B4-BE49-F238E27FC236}">
                <a16:creationId xmlns:a16="http://schemas.microsoft.com/office/drawing/2014/main" id="{31BB66B1-5D77-0EDD-629A-C26765015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8DBB1-3C5C-DDA6-A692-7A0986BB5BB7}"/>
              </a:ext>
            </a:extLst>
          </p:cNvPr>
          <p:cNvSpPr txBox="1"/>
          <p:nvPr/>
        </p:nvSpPr>
        <p:spPr>
          <a:xfrm>
            <a:off x="237650" y="1118272"/>
            <a:ext cx="1937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b="1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1.3 seq2seq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9A91FD5-B0A4-CA48-8F03-3E99F22CA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7" y="2025856"/>
            <a:ext cx="10888066" cy="383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60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About BERT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BAB4AA79-17C8-12E4-3D67-63D3C2E2309F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AutoShape 2" descr="Deep learning 10 (i2tutorials)">
            <a:extLst>
              <a:ext uri="{FF2B5EF4-FFF2-40B4-BE49-F238E27FC236}">
                <a16:creationId xmlns:a16="http://schemas.microsoft.com/office/drawing/2014/main" id="{31BB66B1-5D77-0EDD-629A-C26765015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8DBB1-3C5C-DDA6-A692-7A0986BB5BB7}"/>
              </a:ext>
            </a:extLst>
          </p:cNvPr>
          <p:cNvSpPr txBox="1"/>
          <p:nvPr/>
        </p:nvSpPr>
        <p:spPr>
          <a:xfrm>
            <a:off x="237650" y="1118272"/>
            <a:ext cx="1937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b="1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1.3 seq2seq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F5C88-2283-E9C2-ACBE-5DDB2BBBC6A9}"/>
              </a:ext>
            </a:extLst>
          </p:cNvPr>
          <p:cNvSpPr txBox="1"/>
          <p:nvPr/>
        </p:nvSpPr>
        <p:spPr>
          <a:xfrm>
            <a:off x="3648970" y="3581400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여전히 </a:t>
            </a:r>
            <a:r>
              <a:rPr kumimoji="1" lang="en-US" altLang="ko-Kore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long sequence</a:t>
            </a:r>
            <a:r>
              <a:rPr kumimoji="1" lang="ko-Kore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에 대해 낮은 성능을 보임</a:t>
            </a:r>
          </a:p>
        </p:txBody>
      </p:sp>
    </p:spTree>
    <p:extLst>
      <p:ext uri="{BB962C8B-B14F-4D97-AF65-F5344CB8AC3E}">
        <p14:creationId xmlns:p14="http://schemas.microsoft.com/office/powerpoint/2010/main" val="3052698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About BERT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BAB4AA79-17C8-12E4-3D67-63D3C2E2309F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AutoShape 2" descr="Deep learning 10 (i2tutorials)">
            <a:extLst>
              <a:ext uri="{FF2B5EF4-FFF2-40B4-BE49-F238E27FC236}">
                <a16:creationId xmlns:a16="http://schemas.microsoft.com/office/drawing/2014/main" id="{31BB66B1-5D77-0EDD-629A-C26765015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8DBB1-3C5C-DDA6-A692-7A0986BB5BB7}"/>
              </a:ext>
            </a:extLst>
          </p:cNvPr>
          <p:cNvSpPr txBox="1"/>
          <p:nvPr/>
        </p:nvSpPr>
        <p:spPr>
          <a:xfrm>
            <a:off x="237650" y="1118272"/>
            <a:ext cx="1937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b="1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1.</a:t>
            </a:r>
            <a:r>
              <a:rPr lang="en-US" altLang="ko-KR" sz="2400" b="1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4</a:t>
            </a:r>
            <a:r>
              <a:rPr lang="en-US" altLang="ko-Kore-KR" sz="2400" b="1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 seq2seq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A75134-0010-395D-C1CA-C462CD3F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7" y="2025856"/>
            <a:ext cx="10888066" cy="383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D91B9FD-04E9-37F6-235F-9CD9CAAB9DA2}"/>
              </a:ext>
            </a:extLst>
          </p:cNvPr>
          <p:cNvSpPr/>
          <p:nvPr/>
        </p:nvSpPr>
        <p:spPr>
          <a:xfrm>
            <a:off x="869094" y="3741710"/>
            <a:ext cx="477793" cy="4160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992721-3FA2-0631-A591-7C741FAF5A80}"/>
              </a:ext>
            </a:extLst>
          </p:cNvPr>
          <p:cNvSpPr/>
          <p:nvPr/>
        </p:nvSpPr>
        <p:spPr>
          <a:xfrm>
            <a:off x="1886465" y="3741710"/>
            <a:ext cx="477793" cy="4160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1002BE-DEE7-5D6C-49C9-A887C0A777FE}"/>
              </a:ext>
            </a:extLst>
          </p:cNvPr>
          <p:cNvSpPr/>
          <p:nvPr/>
        </p:nvSpPr>
        <p:spPr>
          <a:xfrm>
            <a:off x="2931896" y="3741710"/>
            <a:ext cx="477793" cy="4160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28EED7-CF35-FF7D-4A89-39D514860949}"/>
              </a:ext>
            </a:extLst>
          </p:cNvPr>
          <p:cNvSpPr/>
          <p:nvPr/>
        </p:nvSpPr>
        <p:spPr>
          <a:xfrm>
            <a:off x="3977327" y="3741710"/>
            <a:ext cx="477793" cy="4160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4B9F6A-8AF8-E4F9-C644-7BE4325B4136}"/>
              </a:ext>
            </a:extLst>
          </p:cNvPr>
          <p:cNvSpPr/>
          <p:nvPr/>
        </p:nvSpPr>
        <p:spPr>
          <a:xfrm>
            <a:off x="656088" y="3533704"/>
            <a:ext cx="4002409" cy="741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EF20E-BF91-07BD-1081-BB162E13F018}"/>
              </a:ext>
            </a:extLst>
          </p:cNvPr>
          <p:cNvSpPr txBox="1"/>
          <p:nvPr/>
        </p:nvSpPr>
        <p:spPr>
          <a:xfrm>
            <a:off x="1198605" y="3089189"/>
            <a:ext cx="2953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hidden state</a:t>
            </a:r>
            <a:r>
              <a:rPr kumimoji="1" lang="ko-Kore-KR" altLang="en-US" sz="1600" dirty="0"/>
              <a:t>들이 사용되지 않음</a:t>
            </a:r>
          </a:p>
        </p:txBody>
      </p:sp>
    </p:spTree>
    <p:extLst>
      <p:ext uri="{BB962C8B-B14F-4D97-AF65-F5344CB8AC3E}">
        <p14:creationId xmlns:p14="http://schemas.microsoft.com/office/powerpoint/2010/main" val="227212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3A192CF-A721-8E29-0057-07C948943F42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목        차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A61D15-9A08-A5D1-1A4F-8386C9306EB5}"/>
              </a:ext>
            </a:extLst>
          </p:cNvPr>
          <p:cNvSpPr txBox="1"/>
          <p:nvPr/>
        </p:nvSpPr>
        <p:spPr>
          <a:xfrm>
            <a:off x="1118661" y="1318102"/>
            <a:ext cx="5213287" cy="270830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>
              <a:lnSpc>
                <a:spcPct val="250000"/>
              </a:lnSpc>
              <a:buAutoNum type="arabicPeriod"/>
            </a:pPr>
            <a:r>
              <a:rPr kumimoji="1" lang="en-US" altLang="ko-KR" sz="24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About BERT</a:t>
            </a: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kumimoji="1" lang="en-US" altLang="ko-KR" sz="24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Clustering Embedding Vectors</a:t>
            </a: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kumimoji="1" lang="en-US" altLang="ko-KR" sz="24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Bayesian DL &amp; MC Dropout</a:t>
            </a:r>
          </a:p>
        </p:txBody>
      </p:sp>
    </p:spTree>
    <p:extLst>
      <p:ext uri="{BB962C8B-B14F-4D97-AF65-F5344CB8AC3E}">
        <p14:creationId xmlns:p14="http://schemas.microsoft.com/office/powerpoint/2010/main" val="144785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511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2.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Clustering Embedding Vectors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BAB4AA79-17C8-12E4-3D67-63D3C2E2309F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AutoShape 2" descr="Deep learning 10 (i2tutorials)">
            <a:extLst>
              <a:ext uri="{FF2B5EF4-FFF2-40B4-BE49-F238E27FC236}">
                <a16:creationId xmlns:a16="http://schemas.microsoft.com/office/drawing/2014/main" id="{31BB66B1-5D77-0EDD-629A-C26765015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405125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832C3D-5B9B-2FBD-8F58-9C9445F8E4B9}"/>
              </a:ext>
            </a:extLst>
          </p:cNvPr>
          <p:cNvSpPr txBox="1"/>
          <p:nvPr/>
        </p:nvSpPr>
        <p:spPr>
          <a:xfrm>
            <a:off x="4914428" y="1581121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6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Thankyou</a:t>
            </a:r>
            <a:endParaRPr kumimoji="1" lang="ko-Kore-KR" altLang="en-US" sz="36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C3A23A2-8ED8-F2A0-43EF-8288CE89B3BF}"/>
              </a:ext>
            </a:extLst>
          </p:cNvPr>
          <p:cNvCxnSpPr>
            <a:cxnSpLocks/>
          </p:cNvCxnSpPr>
          <p:nvPr/>
        </p:nvCxnSpPr>
        <p:spPr>
          <a:xfrm>
            <a:off x="-64780" y="2912822"/>
            <a:ext cx="8266672" cy="0"/>
          </a:xfrm>
          <a:prstGeom prst="line">
            <a:avLst/>
          </a:prstGeom>
          <a:ln w="127000">
            <a:gradFill>
              <a:gsLst>
                <a:gs pos="1000">
                  <a:schemeClr val="accent5">
                    <a:lumMod val="75000"/>
                  </a:schemeClr>
                </a:gs>
                <a:gs pos="8000">
                  <a:srgbClr val="0070C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61949DC1-3A27-E1DA-A2B3-BF00E1456998}"/>
              </a:ext>
            </a:extLst>
          </p:cNvPr>
          <p:cNvCxnSpPr>
            <a:cxnSpLocks/>
          </p:cNvCxnSpPr>
          <p:nvPr/>
        </p:nvCxnSpPr>
        <p:spPr>
          <a:xfrm flipH="1" flipV="1">
            <a:off x="3999216" y="802314"/>
            <a:ext cx="8266672" cy="0"/>
          </a:xfrm>
          <a:prstGeom prst="line">
            <a:avLst/>
          </a:prstGeom>
          <a:ln w="1270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일렉트릭 블루, 디자인이(가) 표시된 사진&#10;&#10;자동 생성된 설명">
            <a:extLst>
              <a:ext uri="{FF2B5EF4-FFF2-40B4-BE49-F238E27FC236}">
                <a16:creationId xmlns:a16="http://schemas.microsoft.com/office/drawing/2014/main" id="{E7E66E27-C92B-716E-27DA-7C783A4CA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14" y="9066"/>
            <a:ext cx="744682" cy="7932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C70F8F8-FA10-857C-AA5A-4A4F0B202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460" y="7816"/>
            <a:ext cx="793248" cy="79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텍스트, 스크린샷, 로고, 폰트이(가) 표시된 사진&#10;&#10;자동 생성된 설명">
            <a:extLst>
              <a:ext uri="{FF2B5EF4-FFF2-40B4-BE49-F238E27FC236}">
                <a16:creationId xmlns:a16="http://schemas.microsoft.com/office/drawing/2014/main" id="{FF027E07-6A0D-2F19-DB31-6D913CC679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80" t="31704" r="67819" b="55179"/>
          <a:stretch/>
        </p:blipFill>
        <p:spPr>
          <a:xfrm>
            <a:off x="126967" y="158409"/>
            <a:ext cx="950749" cy="4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4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About BERT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BAB4AA79-17C8-12E4-3D67-63D3C2E2309F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AutoShape 2" descr="Deep learning 10 (i2tutorials)">
            <a:extLst>
              <a:ext uri="{FF2B5EF4-FFF2-40B4-BE49-F238E27FC236}">
                <a16:creationId xmlns:a16="http://schemas.microsoft.com/office/drawing/2014/main" id="{31BB66B1-5D77-0EDD-629A-C26765015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452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9FF5F-307E-8BA2-0801-2AA66A121AF7}"/>
              </a:ext>
            </a:extLst>
          </p:cNvPr>
          <p:cNvSpPr txBox="1"/>
          <p:nvPr/>
        </p:nvSpPr>
        <p:spPr>
          <a:xfrm>
            <a:off x="666904" y="3198167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>
                    <a:lumMod val="7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RNN</a:t>
            </a:r>
            <a:endParaRPr kumimoji="1" lang="ko-Kore-KR" altLang="en-US" sz="2400" dirty="0">
              <a:solidFill>
                <a:schemeClr val="bg1">
                  <a:lumMod val="7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B6BEB-C164-8CB3-5732-9CF902922C23}"/>
              </a:ext>
            </a:extLst>
          </p:cNvPr>
          <p:cNvSpPr txBox="1"/>
          <p:nvPr/>
        </p:nvSpPr>
        <p:spPr>
          <a:xfrm>
            <a:off x="2086326" y="3198167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>
                    <a:lumMod val="6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LSTM</a:t>
            </a:r>
            <a:endParaRPr kumimoji="1" lang="ko-Kore-KR" altLang="en-US" sz="2400" dirty="0">
              <a:solidFill>
                <a:schemeClr val="bg1">
                  <a:lumMod val="6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92B7F-3CDF-3B7E-58A2-5628019D0DBB}"/>
              </a:ext>
            </a:extLst>
          </p:cNvPr>
          <p:cNvSpPr txBox="1"/>
          <p:nvPr/>
        </p:nvSpPr>
        <p:spPr>
          <a:xfrm>
            <a:off x="3701314" y="319816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>
                    <a:lumMod val="50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Seq2Seq</a:t>
            </a:r>
            <a:endParaRPr kumimoji="1" lang="ko-Kore-KR" altLang="en-US" sz="2400" dirty="0">
              <a:solidFill>
                <a:schemeClr val="bg1">
                  <a:lumMod val="50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5336A-6F34-517A-CDA3-5BF082344985}"/>
              </a:ext>
            </a:extLst>
          </p:cNvPr>
          <p:cNvSpPr txBox="1"/>
          <p:nvPr/>
        </p:nvSpPr>
        <p:spPr>
          <a:xfrm>
            <a:off x="5783413" y="3198167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Attention</a:t>
            </a:r>
            <a:endParaRPr kumimoji="1" lang="ko-Kore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F6F06-3108-0848-944B-EE4A19B29D08}"/>
              </a:ext>
            </a:extLst>
          </p:cNvPr>
          <p:cNvSpPr txBox="1"/>
          <p:nvPr/>
        </p:nvSpPr>
        <p:spPr>
          <a:xfrm>
            <a:off x="7934442" y="3198167"/>
            <a:ext cx="203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Transformer</a:t>
            </a:r>
            <a:endParaRPr kumimoji="1" lang="ko-Kore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4444D-C2D5-29D0-DDDB-D6D397B082D4}"/>
              </a:ext>
            </a:extLst>
          </p:cNvPr>
          <p:cNvSpPr txBox="1"/>
          <p:nvPr/>
        </p:nvSpPr>
        <p:spPr>
          <a:xfrm>
            <a:off x="10531106" y="2828834"/>
            <a:ext cx="976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BERT</a:t>
            </a:r>
          </a:p>
          <a:p>
            <a:pPr algn="ctr"/>
            <a:r>
              <a:rPr kumimoji="1" lang="en-US" altLang="ko-Kore-KR" sz="2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/</a:t>
            </a:r>
          </a:p>
          <a:p>
            <a:pPr algn="ctr"/>
            <a:r>
              <a:rPr kumimoji="1" lang="en-US" altLang="ko-Kore-KR" sz="2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GPT</a:t>
            </a:r>
            <a:endParaRPr kumimoji="1" lang="ko-Kore-KR" altLang="en-US" sz="24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908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About BERT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BAB4AA79-17C8-12E4-3D67-63D3C2E2309F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AutoShape 2" descr="Deep learning 10 (i2tutorials)">
            <a:extLst>
              <a:ext uri="{FF2B5EF4-FFF2-40B4-BE49-F238E27FC236}">
                <a16:creationId xmlns:a16="http://schemas.microsoft.com/office/drawing/2014/main" id="{31BB66B1-5D77-0EDD-629A-C26765015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B9BA6A9-6DF7-615E-C4FE-A360C8248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73" y="3060105"/>
            <a:ext cx="5016844" cy="249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EBE2CD0D-D37F-4286-EDC3-812DC4BB3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47" y="1873693"/>
            <a:ext cx="7790589" cy="367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6D9517-5A36-E288-EC32-7FA41CC6B9C2}"/>
              </a:ext>
            </a:extLst>
          </p:cNvPr>
          <p:cNvSpPr txBox="1"/>
          <p:nvPr/>
        </p:nvSpPr>
        <p:spPr>
          <a:xfrm>
            <a:off x="237651" y="1118272"/>
            <a:ext cx="1436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b="1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1.1 RNN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C2BB4-4E22-CF18-AE81-053270F068BC}"/>
              </a:ext>
            </a:extLst>
          </p:cNvPr>
          <p:cNvSpPr txBox="1"/>
          <p:nvPr/>
        </p:nvSpPr>
        <p:spPr>
          <a:xfrm>
            <a:off x="4173839" y="5768797"/>
            <a:ext cx="337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우리가 흔히 알던 </a:t>
            </a:r>
            <a:r>
              <a:rPr kumimoji="1"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architecture</a:t>
            </a:r>
            <a:endParaRPr kumimoji="1" lang="ko-Kore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87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About BERT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BAB4AA79-17C8-12E4-3D67-63D3C2E2309F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AutoShape 2" descr="Deep learning 10 (i2tutorials)">
            <a:extLst>
              <a:ext uri="{FF2B5EF4-FFF2-40B4-BE49-F238E27FC236}">
                <a16:creationId xmlns:a16="http://schemas.microsoft.com/office/drawing/2014/main" id="{31BB66B1-5D77-0EDD-629A-C26765015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B9BA6A9-6DF7-615E-C4FE-A360C8248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011" y="1930885"/>
            <a:ext cx="7092778" cy="352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0173D1-7D86-C270-BC3B-619FAAEB7329}"/>
              </a:ext>
            </a:extLst>
          </p:cNvPr>
          <p:cNvSpPr txBox="1"/>
          <p:nvPr/>
        </p:nvSpPr>
        <p:spPr>
          <a:xfrm>
            <a:off x="237651" y="1118272"/>
            <a:ext cx="1436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b="1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1.1 RNN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08EDF-3487-9DDB-FB6F-E7713AD2893B}"/>
              </a:ext>
            </a:extLst>
          </p:cNvPr>
          <p:cNvSpPr txBox="1"/>
          <p:nvPr/>
        </p:nvSpPr>
        <p:spPr>
          <a:xfrm>
            <a:off x="4895075" y="5672437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실제 </a:t>
            </a:r>
            <a:r>
              <a:rPr kumimoji="1" lang="en-US" altLang="ko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architecture</a:t>
            </a:r>
            <a:endParaRPr kumimoji="1" lang="ko-Kore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82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About BERT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BAB4AA79-17C8-12E4-3D67-63D3C2E2309F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0" name="TextBox 9229">
            <a:extLst>
              <a:ext uri="{FF2B5EF4-FFF2-40B4-BE49-F238E27FC236}">
                <a16:creationId xmlns:a16="http://schemas.microsoft.com/office/drawing/2014/main" id="{CB6DC5CF-7F6C-8CBC-84AE-6F11B879CD1D}"/>
              </a:ext>
            </a:extLst>
          </p:cNvPr>
          <p:cNvSpPr txBox="1"/>
          <p:nvPr/>
        </p:nvSpPr>
        <p:spPr>
          <a:xfrm>
            <a:off x="5212560" y="5894172"/>
            <a:ext cx="4784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Language Representation </a:t>
            </a:r>
          </a:p>
        </p:txBody>
      </p:sp>
      <p:sp>
        <p:nvSpPr>
          <p:cNvPr id="9231" name="AutoShape 2" descr="Deep learning 10 (i2tutorials)">
            <a:extLst>
              <a:ext uri="{FF2B5EF4-FFF2-40B4-BE49-F238E27FC236}">
                <a16:creationId xmlns:a16="http://schemas.microsoft.com/office/drawing/2014/main" id="{31BB66B1-5D77-0EDD-629A-C26765015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5E207D-45CC-56E2-B9CC-FA715BCBD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898" y="1439562"/>
            <a:ext cx="3879403" cy="397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470BF-C25F-658F-55AB-0139A0AD3FC9}"/>
              </a:ext>
            </a:extLst>
          </p:cNvPr>
          <p:cNvSpPr txBox="1"/>
          <p:nvPr/>
        </p:nvSpPr>
        <p:spPr>
          <a:xfrm>
            <a:off x="237651" y="1118272"/>
            <a:ext cx="1436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b="1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1.1 RNN</a:t>
            </a:r>
          </a:p>
        </p:txBody>
      </p:sp>
    </p:spTree>
    <p:extLst>
      <p:ext uri="{BB962C8B-B14F-4D97-AF65-F5344CB8AC3E}">
        <p14:creationId xmlns:p14="http://schemas.microsoft.com/office/powerpoint/2010/main" val="352218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About BERT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BAB4AA79-17C8-12E4-3D67-63D3C2E2309F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AutoShape 2" descr="Deep learning 10 (i2tutorials)">
            <a:extLst>
              <a:ext uri="{FF2B5EF4-FFF2-40B4-BE49-F238E27FC236}">
                <a16:creationId xmlns:a16="http://schemas.microsoft.com/office/drawing/2014/main" id="{31BB66B1-5D77-0EDD-629A-C26765015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243C2A-CEA3-BFB9-12EB-9137A5C7A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616" y="1360659"/>
            <a:ext cx="7895968" cy="444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064D27-2951-8DC4-6175-6FDD7F7A591E}"/>
              </a:ext>
            </a:extLst>
          </p:cNvPr>
          <p:cNvSpPr txBox="1"/>
          <p:nvPr/>
        </p:nvSpPr>
        <p:spPr>
          <a:xfrm>
            <a:off x="5130030" y="5802141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RNN </a:t>
            </a:r>
            <a:r>
              <a:rPr kumimoji="1" lang="en-US" altLang="ko-Kore-KR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Fowarding</a:t>
            </a:r>
            <a:endParaRPr kumimoji="1" lang="ko-Kore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1FEBA-6130-3C5A-6D93-CC75BC6851E1}"/>
              </a:ext>
            </a:extLst>
          </p:cNvPr>
          <p:cNvSpPr txBox="1"/>
          <p:nvPr/>
        </p:nvSpPr>
        <p:spPr>
          <a:xfrm>
            <a:off x="237651" y="1118272"/>
            <a:ext cx="1436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b="1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1.1 RNN</a:t>
            </a:r>
          </a:p>
        </p:txBody>
      </p:sp>
    </p:spTree>
    <p:extLst>
      <p:ext uri="{BB962C8B-B14F-4D97-AF65-F5344CB8AC3E}">
        <p14:creationId xmlns:p14="http://schemas.microsoft.com/office/powerpoint/2010/main" val="410947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About BERT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BAB4AA79-17C8-12E4-3D67-63D3C2E2309F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AutoShape 2" descr="Deep learning 10 (i2tutorials)">
            <a:extLst>
              <a:ext uri="{FF2B5EF4-FFF2-40B4-BE49-F238E27FC236}">
                <a16:creationId xmlns:a16="http://schemas.microsoft.com/office/drawing/2014/main" id="{31BB66B1-5D77-0EDD-629A-C26765015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64D27-2951-8DC4-6175-6FDD7F7A591E}"/>
              </a:ext>
            </a:extLst>
          </p:cNvPr>
          <p:cNvSpPr txBox="1"/>
          <p:nvPr/>
        </p:nvSpPr>
        <p:spPr>
          <a:xfrm>
            <a:off x="5130030" y="5802141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RNN </a:t>
            </a:r>
            <a:r>
              <a:rPr kumimoji="1" lang="en-US" altLang="ko-Kore-KR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Backpropogation</a:t>
            </a:r>
            <a:endParaRPr kumimoji="1" lang="ko-Kore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C3F6343-4E9E-7739-64FE-CDBB2085C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842" y="1556312"/>
            <a:ext cx="7200313" cy="405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BC434D-7956-CDEE-2915-78C60B80AD83}"/>
              </a:ext>
            </a:extLst>
          </p:cNvPr>
          <p:cNvSpPr txBox="1"/>
          <p:nvPr/>
        </p:nvSpPr>
        <p:spPr>
          <a:xfrm>
            <a:off x="237651" y="1118272"/>
            <a:ext cx="1436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b="1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1.1 RNN</a:t>
            </a:r>
          </a:p>
        </p:txBody>
      </p:sp>
    </p:spTree>
    <p:extLst>
      <p:ext uri="{BB962C8B-B14F-4D97-AF65-F5344CB8AC3E}">
        <p14:creationId xmlns:p14="http://schemas.microsoft.com/office/powerpoint/2010/main" val="1921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About BERT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BAB4AA79-17C8-12E4-3D67-63D3C2E2309F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AutoShape 2" descr="Deep learning 10 (i2tutorials)">
            <a:extLst>
              <a:ext uri="{FF2B5EF4-FFF2-40B4-BE49-F238E27FC236}">
                <a16:creationId xmlns:a16="http://schemas.microsoft.com/office/drawing/2014/main" id="{31BB66B1-5D77-0EDD-629A-C26765015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64D27-2951-8DC4-6175-6FDD7F7A591E}"/>
              </a:ext>
            </a:extLst>
          </p:cNvPr>
          <p:cNvSpPr txBox="1"/>
          <p:nvPr/>
        </p:nvSpPr>
        <p:spPr>
          <a:xfrm>
            <a:off x="4760201" y="5113508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Bidirectional RNN</a:t>
            </a:r>
            <a:endParaRPr kumimoji="1" lang="ko-Kore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5918218-C461-6A01-3A82-AD8487791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1" y="2431639"/>
            <a:ext cx="3195400" cy="23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FB3C987-2E44-18C6-5DE7-805FFCDD6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55" y="2710194"/>
            <a:ext cx="4042027" cy="17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ACBA1DED-6BF8-2490-B123-B21BE89D1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286" y="2601218"/>
            <a:ext cx="3512682" cy="200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141BCF-26DF-FB8C-58B5-8DBE3E6F9A74}"/>
              </a:ext>
            </a:extLst>
          </p:cNvPr>
          <p:cNvSpPr txBox="1"/>
          <p:nvPr/>
        </p:nvSpPr>
        <p:spPr>
          <a:xfrm>
            <a:off x="1140537" y="513899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Deep RNN</a:t>
            </a:r>
            <a:endParaRPr kumimoji="1" lang="ko-Kore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35FC9-0998-875F-05B3-520FBDD90916}"/>
              </a:ext>
            </a:extLst>
          </p:cNvPr>
          <p:cNvSpPr txBox="1"/>
          <p:nvPr/>
        </p:nvSpPr>
        <p:spPr>
          <a:xfrm>
            <a:off x="8586846" y="5113508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Bidirectional Deep RNN</a:t>
            </a:r>
            <a:endParaRPr kumimoji="1" lang="ko-Kore-KR" altLang="en-US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0E1C5-722B-94ED-3396-A823B60A0B58}"/>
              </a:ext>
            </a:extLst>
          </p:cNvPr>
          <p:cNvSpPr txBox="1"/>
          <p:nvPr/>
        </p:nvSpPr>
        <p:spPr>
          <a:xfrm>
            <a:off x="237651" y="1118272"/>
            <a:ext cx="1436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b="1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1.1 RNN</a:t>
            </a:r>
          </a:p>
        </p:txBody>
      </p:sp>
    </p:spTree>
    <p:extLst>
      <p:ext uri="{BB962C8B-B14F-4D97-AF65-F5344CB8AC3E}">
        <p14:creationId xmlns:p14="http://schemas.microsoft.com/office/powerpoint/2010/main" val="381908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7599</TotalTime>
  <Words>211</Words>
  <Application>Microsoft Macintosh PowerPoint</Application>
  <PresentationFormat>와이드스크린</PresentationFormat>
  <Paragraphs>92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S-Core Dream 3 Light</vt:lpstr>
      <vt:lpstr>S-Core Dream 4 Regular</vt:lpstr>
      <vt:lpstr>S-Core Dream 6 Bold</vt:lpstr>
      <vt:lpstr>Arial</vt:lpstr>
      <vt:lpstr>Calibri</vt:lpstr>
      <vt:lpstr>Calibri Light</vt:lpstr>
      <vt:lpstr>Helvetica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조준영</dc:creator>
  <cp:lastModifiedBy>조준영</cp:lastModifiedBy>
  <cp:revision>27</cp:revision>
  <dcterms:created xsi:type="dcterms:W3CDTF">2023-05-28T13:57:49Z</dcterms:created>
  <dcterms:modified xsi:type="dcterms:W3CDTF">2023-08-10T14:43:23Z</dcterms:modified>
</cp:coreProperties>
</file>