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57" r:id="rId6"/>
    <p:sldId id="260" r:id="rId7"/>
    <p:sldId id="263" r:id="rId8"/>
    <p:sldId id="259" r:id="rId9"/>
    <p:sldId id="264" r:id="rId10"/>
    <p:sldId id="261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983FD-C6A4-AB48-DC8F-A761A0CF1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7056B-CBF8-B6EB-4D72-010B18BC8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6AD0E-AFAB-D743-15C9-85E869E9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C4E8C-6D0C-7E92-E355-8C4A2424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2FC12-C1BA-AB03-8916-814CAC08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3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093E3-6E1F-C2DA-2102-74E6F1A7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4436E-6268-FBB9-C751-59BF01E93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E95AD-167A-71D4-3E73-3B92BAD0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92A48-E62A-FFE7-0789-7CC65A2B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40803-6051-7756-2302-98483BBB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27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51D1BC-FF96-ED1B-7AE2-5D12DEC37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86B17A-48A2-CD13-2DF9-F7E5FC506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E9D28-799E-3FA0-FD38-52B5D912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54910-C451-4DAE-A5C7-645C9BAA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0CE81-A402-2A21-D85A-F6859090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7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2010E-764B-FFE0-5516-C901ACD8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0D62E-3BD7-BACE-D78D-4EC50E68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53416-5B9C-8A8C-407C-EB2A75AF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CBCEB-F4D4-675C-C6F8-2EC74A88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8BDE9-CF2F-27F0-2A48-2F7BA79D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7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D5F70-A5A7-EE3C-DA8E-882121E4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885C3-1D6E-CBD0-9575-AD67ADA9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E56EA-B570-8BDB-39C4-02C2615E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21DDB-70CC-E242-4482-1838003F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C19E7-8459-33F0-D24B-02C128FA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6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2A152-4FCC-80E5-BA84-4E20A22B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04179-D466-5FF6-8096-D2D07EC87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B328E-DD74-875B-C275-6FC9D9C39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3E1C59-9AA7-564D-DAB3-EA538A5A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CC387A-B4AB-F019-6EF2-B9A0BB85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8C2B3A-A2B3-2D90-2815-7590C4AD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8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B0E71-353B-5EA8-F02E-53A72461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CB5BB-6D4A-0512-4B35-FF9D24EA4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A839F-7C07-5449-ACAA-B6918F2F6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FE141D-2F5B-41C0-15E5-CA19ACC56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B45C7C-39A1-D249-FCC3-C03222407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742323-AA2F-2212-531D-F261DA40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3CF94F-8128-0ADE-D794-E8130CD1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32B475-BE4C-7955-B27C-04A0F79E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9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6BA65-B6F3-0118-956C-EAA761CF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68359B-96E5-FC2D-92E9-71085EF5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A2C228-DB70-F226-8406-4E95171B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B448F7-1954-D74F-7529-49A5DC7B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1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16E90C-BF52-F630-0271-59C6C909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91B6DB-05BF-478F-FBF7-155DF269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34DA88-9038-EF52-23A9-A587D640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8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BF74D-5616-5DDD-94F3-EB89AC8A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341E6-8AFC-439D-66EF-7D223C87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0A0BEA-CBD2-0762-B746-5B700B4CE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047DE4-1BA2-0C9C-5633-8582FC28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61C6CB-704E-0F93-E159-9807A718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10E767-6675-B4AF-2373-CEC8A9BB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5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091C9-42CD-9804-F2BB-832EEC55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55F5A1-C605-A0B9-DDA5-BF0BE744E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442A54-682E-1A04-4773-4471B3237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E654DE-20CC-5678-E174-F9CDC83D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86DC8-9BF8-5B0F-13C5-4038D880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C5724-EEBB-03FF-EC81-EAA5471E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6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1FB19E-3C5B-E6CD-97C3-A4011A4A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493E4-3425-C316-5364-A03891E6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41FD0-29F7-B9EC-29C3-BEC795930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D0C193-C4F3-44D6-9BD6-544A6F836D68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B8564-01AC-C011-D710-297D93444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467C6-86B1-025F-52DD-953F9EB8B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6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9ED58-D3A9-56D9-4B75-2B1A3BB8C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모작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6F48-F34F-3092-76BD-394F8C49C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방학 </a:t>
            </a:r>
            <a:r>
              <a:rPr lang="ko-KR" altLang="en-US" dirty="0" err="1"/>
              <a:t>윈플</a:t>
            </a:r>
            <a:r>
              <a:rPr lang="ko-KR" altLang="en-US" dirty="0"/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201924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23AC5-E10D-7D11-6348-821472A8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순위 시스템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E9BD14C-D3AF-1D91-E4B7-0D0DC6031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8303" t="213" b="-1"/>
          <a:stretch/>
        </p:blipFill>
        <p:spPr>
          <a:xfrm>
            <a:off x="1590675" y="1673225"/>
            <a:ext cx="4154634" cy="481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4E4087-A61C-95EA-1455-7D74A804DB1C}"/>
              </a:ext>
            </a:extLst>
          </p:cNvPr>
          <p:cNvSpPr txBox="1"/>
          <p:nvPr/>
        </p:nvSpPr>
        <p:spPr>
          <a:xfrm>
            <a:off x="6650182" y="1847850"/>
            <a:ext cx="50338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순위 시스템 </a:t>
            </a:r>
            <a:r>
              <a:rPr lang="en-US" altLang="ko-KR" dirty="0"/>
              <a:t>UI</a:t>
            </a:r>
            <a:r>
              <a:rPr lang="ko-KR" altLang="en-US" dirty="0"/>
              <a:t>에서는</a:t>
            </a:r>
            <a:endParaRPr lang="en-US" altLang="ko-KR" dirty="0"/>
          </a:p>
          <a:p>
            <a:r>
              <a:rPr lang="ko-KR" altLang="en-US" dirty="0"/>
              <a:t>점수를 기준으로 내림차순</a:t>
            </a:r>
            <a:r>
              <a:rPr lang="en-US" altLang="ko-KR" dirty="0"/>
              <a:t>(</a:t>
            </a:r>
            <a:r>
              <a:rPr lang="ko-KR" altLang="en-US" dirty="0"/>
              <a:t>높은 것이 먼저</a:t>
            </a:r>
            <a:r>
              <a:rPr lang="en-US" altLang="ko-KR" dirty="0"/>
              <a:t>)</a:t>
            </a:r>
            <a:r>
              <a:rPr lang="ko-KR" altLang="en-US" dirty="0"/>
              <a:t>으로 정렬되어 사용자의 이름과 점수를 표기한다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순위는 한번에 </a:t>
            </a:r>
            <a:r>
              <a:rPr lang="en-US" altLang="ko-KR" dirty="0"/>
              <a:t>4</a:t>
            </a:r>
            <a:r>
              <a:rPr lang="ko-KR" altLang="en-US" dirty="0"/>
              <a:t>등까지 보여주고</a:t>
            </a:r>
            <a:r>
              <a:rPr lang="en-US" altLang="ko-KR" dirty="0"/>
              <a:t>, </a:t>
            </a:r>
            <a:r>
              <a:rPr lang="ko-KR" altLang="en-US" dirty="0"/>
              <a:t>스크롤하면 </a:t>
            </a:r>
            <a:r>
              <a:rPr lang="en-US" altLang="ko-KR" dirty="0"/>
              <a:t>100</a:t>
            </a:r>
            <a:r>
              <a:rPr lang="ko-KR" altLang="en-US" dirty="0"/>
              <a:t>등까지 보이게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정렬은 매번 시행하지 않고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시작 화면에서 순위표로 넘어가는 경우 </a:t>
            </a:r>
            <a:endParaRPr lang="en-US" altLang="ko-KR" dirty="0"/>
          </a:p>
          <a:p>
            <a:r>
              <a:rPr lang="ko-KR" altLang="en-US" dirty="0"/>
              <a:t>기존에 </a:t>
            </a:r>
            <a:r>
              <a:rPr lang="ko-KR" altLang="en-US" dirty="0" err="1"/>
              <a:t>저장해두었던</a:t>
            </a:r>
            <a:r>
              <a:rPr lang="ko-KR" altLang="en-US" dirty="0"/>
              <a:t> 테이블을 보여주고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게임 종료 직후에만 </a:t>
            </a:r>
            <a:endParaRPr lang="en-US" altLang="ko-KR" dirty="0"/>
          </a:p>
          <a:p>
            <a:r>
              <a:rPr lang="ko-KR" altLang="en-US" dirty="0"/>
              <a:t>테이블에 사용자 이름과 점수를 적절한 순서에다 갱신 또는 삽입 후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최적화를 위해 이진 트리와 연결리스트 사용이 권장될 것 같다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0772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64D1D-3097-601F-93A9-319D109E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나누기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C0A28-03C4-ADEA-4EC4-A8A360D79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프로시저</a:t>
            </a:r>
            <a:r>
              <a:rPr lang="en-US" altLang="ko-KR" dirty="0"/>
              <a:t>&amp;</a:t>
            </a:r>
            <a:r>
              <a:rPr lang="en-US" altLang="ko-KR" dirty="0" err="1"/>
              <a:t>winMain</a:t>
            </a:r>
            <a:r>
              <a:rPr lang="en-US" altLang="ko-KR" dirty="0"/>
              <a:t>(</a:t>
            </a:r>
            <a:r>
              <a:rPr lang="ko-KR" altLang="en-US" dirty="0"/>
              <a:t>모였을 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순위확인</a:t>
            </a:r>
            <a:r>
              <a:rPr lang="en-US" altLang="ko-KR" dirty="0"/>
              <a:t>(</a:t>
            </a:r>
            <a:r>
              <a:rPr lang="ko-KR" altLang="en-US" dirty="0"/>
              <a:t>산하</a:t>
            </a:r>
            <a:r>
              <a:rPr lang="en-US" altLang="ko-KR" dirty="0"/>
              <a:t>, </a:t>
            </a:r>
            <a:r>
              <a:rPr lang="ko-KR" altLang="en-US" dirty="0"/>
              <a:t>선우  보조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게임매니저</a:t>
            </a:r>
            <a:r>
              <a:rPr lang="en-US" altLang="ko-KR" dirty="0"/>
              <a:t>&amp;</a:t>
            </a:r>
            <a:r>
              <a:rPr lang="ko-KR" altLang="en-US"/>
              <a:t>플레이어 클래스</a:t>
            </a:r>
            <a:r>
              <a:rPr lang="en-US" altLang="ko-KR" dirty="0"/>
              <a:t>(</a:t>
            </a:r>
            <a:r>
              <a:rPr lang="ko-KR" altLang="en-US" dirty="0"/>
              <a:t>준영</a:t>
            </a:r>
            <a:r>
              <a:rPr lang="en-US" altLang="ko-KR" dirty="0"/>
              <a:t>, </a:t>
            </a:r>
            <a:r>
              <a:rPr lang="ko-KR" altLang="en-US" dirty="0"/>
              <a:t>모였을 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게임 플레이</a:t>
            </a:r>
            <a:r>
              <a:rPr lang="en-US" altLang="ko-KR" dirty="0"/>
              <a:t>(</a:t>
            </a:r>
            <a:r>
              <a:rPr lang="ko-KR" altLang="en-US" dirty="0"/>
              <a:t>산하</a:t>
            </a:r>
            <a:r>
              <a:rPr lang="en-US" altLang="ko-KR" dirty="0"/>
              <a:t>, </a:t>
            </a:r>
            <a:r>
              <a:rPr lang="ko-KR" altLang="en-US" dirty="0"/>
              <a:t>준영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전체 로직 짜기</a:t>
            </a:r>
            <a:r>
              <a:rPr lang="en-US" altLang="ko-KR" dirty="0"/>
              <a:t>(</a:t>
            </a:r>
            <a:r>
              <a:rPr lang="ko-KR" altLang="en-US" dirty="0"/>
              <a:t>모였을 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기본 시스템 </a:t>
            </a:r>
            <a:r>
              <a:rPr lang="en-US" altLang="ko-KR" dirty="0"/>
              <a:t>– </a:t>
            </a:r>
            <a:r>
              <a:rPr lang="ko-KR" altLang="en-US" dirty="0"/>
              <a:t>동물이동</a:t>
            </a:r>
            <a:r>
              <a:rPr lang="en-US" altLang="ko-KR" dirty="0"/>
              <a:t>&amp;</a:t>
            </a:r>
            <a:r>
              <a:rPr lang="ko-KR" altLang="en-US" dirty="0"/>
              <a:t>검사</a:t>
            </a:r>
            <a:r>
              <a:rPr lang="en-US" altLang="ko-KR" dirty="0"/>
              <a:t>&amp;</a:t>
            </a:r>
            <a:r>
              <a:rPr lang="ko-KR" altLang="en-US" dirty="0"/>
              <a:t>아이템</a:t>
            </a:r>
            <a:r>
              <a:rPr lang="en-US" altLang="ko-KR" dirty="0"/>
              <a:t>(</a:t>
            </a:r>
            <a:r>
              <a:rPr lang="ko-KR" altLang="en-US" dirty="0"/>
              <a:t>산하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기본 시스템 </a:t>
            </a:r>
            <a:r>
              <a:rPr lang="en-US" altLang="ko-KR" dirty="0"/>
              <a:t>– </a:t>
            </a:r>
            <a:r>
              <a:rPr lang="ko-KR" altLang="en-US" dirty="0"/>
              <a:t>득점</a:t>
            </a:r>
            <a:r>
              <a:rPr lang="en-US" altLang="ko-KR" dirty="0"/>
              <a:t>&amp;</a:t>
            </a:r>
            <a:r>
              <a:rPr lang="ko-KR" altLang="en-US" dirty="0"/>
              <a:t>콤보</a:t>
            </a:r>
            <a:r>
              <a:rPr lang="en-US" altLang="ko-KR" dirty="0"/>
              <a:t>&amp;</a:t>
            </a:r>
            <a:r>
              <a:rPr lang="ko-KR" altLang="en-US" dirty="0"/>
              <a:t>동물 내려오기</a:t>
            </a:r>
            <a:r>
              <a:rPr lang="en-US" altLang="ko-KR" dirty="0"/>
              <a:t>&amp;</a:t>
            </a:r>
            <a:r>
              <a:rPr lang="ko-KR" altLang="en-US" dirty="0"/>
              <a:t>종료</a:t>
            </a:r>
            <a:r>
              <a:rPr lang="en-US" altLang="ko-KR" dirty="0"/>
              <a:t>(</a:t>
            </a:r>
            <a:r>
              <a:rPr lang="ko-KR" altLang="en-US" dirty="0"/>
              <a:t>준영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930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3C056-1D4E-19DE-A613-AF3A58DA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전제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2035B-87D2-8443-AC2B-EDE6425AA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982"/>
            <a:ext cx="10515600" cy="533861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동물 블록 하나를 </a:t>
            </a:r>
            <a:r>
              <a:rPr lang="en-US" altLang="ko-KR" dirty="0"/>
              <a:t>1</a:t>
            </a:r>
            <a:r>
              <a:rPr lang="ko-KR" altLang="en-US" dirty="0"/>
              <a:t>이라 전제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동물 블록의 종류는 총 </a:t>
            </a:r>
            <a:r>
              <a:rPr lang="en-US" altLang="ko-KR" dirty="0"/>
              <a:t>7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쥐</a:t>
            </a:r>
            <a:r>
              <a:rPr lang="en-US" altLang="ko-KR" dirty="0"/>
              <a:t>,</a:t>
            </a:r>
            <a:r>
              <a:rPr lang="ko-KR" altLang="en-US" dirty="0"/>
              <a:t> 개</a:t>
            </a:r>
            <a:r>
              <a:rPr lang="en-US" altLang="ko-KR" dirty="0"/>
              <a:t>,</a:t>
            </a:r>
            <a:r>
              <a:rPr lang="ko-KR" altLang="en-US" dirty="0"/>
              <a:t> 고양이</a:t>
            </a:r>
            <a:r>
              <a:rPr lang="en-US" altLang="ko-KR" dirty="0"/>
              <a:t>,</a:t>
            </a:r>
            <a:r>
              <a:rPr lang="ko-KR" altLang="en-US" dirty="0"/>
              <a:t> 병아리</a:t>
            </a:r>
            <a:r>
              <a:rPr lang="en-US" altLang="ko-KR" dirty="0"/>
              <a:t>,</a:t>
            </a:r>
            <a:r>
              <a:rPr lang="ko-KR" altLang="en-US" dirty="0"/>
              <a:t> 원숭이</a:t>
            </a:r>
            <a:r>
              <a:rPr lang="en-US" altLang="ko-KR" dirty="0"/>
              <a:t>,</a:t>
            </a:r>
            <a:r>
              <a:rPr lang="ko-KR" altLang="en-US" dirty="0"/>
              <a:t> 토끼</a:t>
            </a:r>
            <a:r>
              <a:rPr lang="en-US" altLang="ko-KR" dirty="0"/>
              <a:t>,</a:t>
            </a:r>
            <a:r>
              <a:rPr lang="ko-KR" altLang="en-US" dirty="0"/>
              <a:t> 돼지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사용자 이름과 점수 테이블이 존재하며</a:t>
            </a:r>
            <a:r>
              <a:rPr lang="en-US" altLang="ko-KR" dirty="0"/>
              <a:t>, </a:t>
            </a:r>
            <a:r>
              <a:rPr lang="ko-KR" altLang="en-US" dirty="0"/>
              <a:t>이는 별도로 저장되어 게임이 종료되어도 데이터가 남도록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버튼</a:t>
            </a:r>
            <a:r>
              <a:rPr lang="en-US" altLang="ko-KR" dirty="0"/>
              <a:t>: </a:t>
            </a:r>
            <a:r>
              <a:rPr lang="ko-KR" altLang="en-US" dirty="0"/>
              <a:t>사용자가 </a:t>
            </a:r>
            <a:r>
              <a:rPr lang="en-US" altLang="ko-KR" dirty="0"/>
              <a:t>UI </a:t>
            </a:r>
            <a:r>
              <a:rPr lang="ko-KR" altLang="en-US" dirty="0"/>
              <a:t>상에서 확인할 수 있는 이미지면서</a:t>
            </a:r>
            <a:r>
              <a:rPr lang="en-US" altLang="ko-KR" dirty="0"/>
              <a:t>  </a:t>
            </a:r>
            <a:r>
              <a:rPr lang="ko-KR" altLang="en-US" dirty="0"/>
              <a:t>해당 이미지의 위치에서 마우스를 클릭하거나 특정 키를 입력하면 </a:t>
            </a:r>
            <a:r>
              <a:rPr lang="en-US" altLang="ko-KR" dirty="0"/>
              <a:t>“</a:t>
            </a:r>
            <a:r>
              <a:rPr lang="ko-KR" altLang="en-US" dirty="0"/>
              <a:t>버튼을 눌렀다</a:t>
            </a:r>
            <a:r>
              <a:rPr lang="en-US" altLang="ko-KR" dirty="0"/>
              <a:t>”</a:t>
            </a:r>
            <a:r>
              <a:rPr lang="ko-KR" altLang="en-US" dirty="0"/>
              <a:t>라고 보고 해당하는 </a:t>
            </a:r>
            <a:r>
              <a:rPr lang="en-US" altLang="ko-KR" dirty="0"/>
              <a:t>UI, </a:t>
            </a:r>
            <a:r>
              <a:rPr lang="ko-KR" altLang="en-US" dirty="0"/>
              <a:t>시스템으로 전환된다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동물 블록은 마우스로 클릭 후 </a:t>
            </a:r>
            <a:r>
              <a:rPr lang="ko-KR" altLang="en-US" dirty="0" err="1"/>
              <a:t>드래그하면</a:t>
            </a:r>
            <a:r>
              <a:rPr lang="ko-KR" altLang="en-US" dirty="0"/>
              <a:t> 반투명해지면서 마우스를 따라가고</a:t>
            </a:r>
            <a:r>
              <a:rPr lang="en-US" altLang="ko-KR" dirty="0"/>
              <a:t>, </a:t>
            </a:r>
            <a:r>
              <a:rPr lang="ko-KR" altLang="en-US" dirty="0"/>
              <a:t>마우스 클릭을 멈추면 그 장소의 동물 블록과 교체한다</a:t>
            </a:r>
            <a:r>
              <a:rPr lang="en-US" altLang="ko-KR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97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03C41-EFCE-ABE7-3959-1A534986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코딩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B8565-897C-E06B-442C-82C832AE6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sz="2000" dirty="0"/>
              <a:t>C++</a:t>
            </a:r>
            <a:r>
              <a:rPr lang="ko-KR" altLang="en-US" sz="2000" dirty="0"/>
              <a:t>과 클래스의 기능을 최대한으로 활용한다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GDI+</a:t>
            </a:r>
            <a:r>
              <a:rPr lang="ko-KR" altLang="en-US" sz="2000" dirty="0"/>
              <a:t>를 사용하며</a:t>
            </a:r>
            <a:r>
              <a:rPr lang="en-US" altLang="ko-KR" sz="2000" dirty="0"/>
              <a:t>, </a:t>
            </a:r>
            <a:r>
              <a:rPr lang="ko-KR" altLang="en-US" sz="2000" dirty="0"/>
              <a:t>자료구조나 알고리즘은 </a:t>
            </a:r>
            <a:r>
              <a:rPr lang="en-US" altLang="ko-KR" sz="2000" dirty="0"/>
              <a:t>STL</a:t>
            </a:r>
            <a:r>
              <a:rPr lang="ko-KR" altLang="en-US" sz="2000" dirty="0"/>
              <a:t>을 사용할 수 있다면 그것을 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C++ </a:t>
            </a:r>
            <a:r>
              <a:rPr lang="ko-KR" altLang="en-US" sz="2000" dirty="0"/>
              <a:t>가이드라인을 준수하고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클래스나 함수는 기능에 맞춰 가능한 헤더로 분할한다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레스터 연산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 </a:t>
            </a:r>
            <a:r>
              <a:rPr lang="en-US" altLang="ko-KR" sz="2000" dirty="0"/>
              <a:t>DC </a:t>
            </a:r>
            <a:r>
              <a:rPr lang="ko-KR" altLang="en-US" sz="2000" dirty="0"/>
              <a:t>등을 활용해 최적화한다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클래스는 이름에 맞는 함수와 변수만 추가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하나의 함수는 하나의 기능만 담기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되도록 </a:t>
            </a:r>
            <a:r>
              <a:rPr lang="ko-KR" altLang="en-US" sz="2000" dirty="0" err="1"/>
              <a:t>캡슐화하기</a:t>
            </a:r>
            <a:endParaRPr lang="en-US" altLang="ko-KR" sz="2000" dirty="0"/>
          </a:p>
          <a:p>
            <a:r>
              <a:rPr lang="ko-KR" altLang="en-US" sz="2000" dirty="0"/>
              <a:t>윈도우 프로시저 </a:t>
            </a:r>
            <a:r>
              <a:rPr lang="ko-KR" altLang="en-US" sz="2000" dirty="0" err="1"/>
              <a:t>내부랑</a:t>
            </a:r>
            <a:r>
              <a:rPr lang="ko-KR" altLang="en-US" sz="2000" dirty="0"/>
              <a:t> 게임매니저</a:t>
            </a:r>
            <a:r>
              <a:rPr lang="en-US" altLang="ko-KR" sz="2000" dirty="0"/>
              <a:t>, </a:t>
            </a:r>
            <a:r>
              <a:rPr lang="ko-KR" altLang="en-US" sz="2000" dirty="0"/>
              <a:t>게임플레이 </a:t>
            </a:r>
            <a:r>
              <a:rPr lang="en-US" altLang="ko-KR" sz="2000" dirty="0"/>
              <a:t>scene </a:t>
            </a:r>
            <a:r>
              <a:rPr lang="ko-KR" altLang="en-US" sz="2000" dirty="0"/>
              <a:t>함수는 공동개발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각자 개인은 다른 </a:t>
            </a:r>
            <a:r>
              <a:rPr lang="en-US" altLang="ko-KR" sz="2000" dirty="0"/>
              <a:t>scene</a:t>
            </a:r>
            <a:r>
              <a:rPr lang="ko-KR" altLang="en-US" sz="2000" dirty="0"/>
              <a:t>을 맡아서 개발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각자 개발하는 부분은 </a:t>
            </a:r>
            <a:r>
              <a:rPr lang="ko-KR" altLang="en-US" sz="2000" dirty="0" err="1"/>
              <a:t>브랜치</a:t>
            </a:r>
            <a:r>
              <a:rPr lang="ko-KR" altLang="en-US" sz="2000" dirty="0"/>
              <a:t> 사용 후 병합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코딩 시 이름은 알아볼 수 있게 작성하고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이름과 기능</a:t>
            </a:r>
            <a:r>
              <a:rPr lang="en-US" altLang="ko-KR" sz="2000" dirty="0"/>
              <a:t>(</a:t>
            </a:r>
            <a:r>
              <a:rPr lang="ko-KR" altLang="en-US" sz="2000" dirty="0"/>
              <a:t>함수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 등</a:t>
            </a:r>
            <a:r>
              <a:rPr lang="en-US" altLang="ko-KR" sz="2000" dirty="0"/>
              <a:t>)</a:t>
            </a:r>
            <a:r>
              <a:rPr lang="ko-KR" altLang="en-US" sz="2000" dirty="0"/>
              <a:t>을 구성하는 코드의 첫 줄에는 그 의도를 알도록 주석을 작성한다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이름 규칙</a:t>
            </a:r>
            <a:r>
              <a:rPr lang="en-US" altLang="ko-KR" sz="2000" dirty="0"/>
              <a:t>: </a:t>
            </a:r>
          </a:p>
          <a:p>
            <a:pPr lvl="1"/>
            <a:r>
              <a:rPr lang="en-US" altLang="ko-KR" sz="1600" dirty="0" err="1"/>
              <a:t>Camelcase</a:t>
            </a:r>
            <a:r>
              <a:rPr lang="en-US" altLang="ko-KR" sz="1600" dirty="0"/>
              <a:t>:</a:t>
            </a:r>
            <a:r>
              <a:rPr lang="ko-KR" altLang="en-US" sz="1600" dirty="0"/>
              <a:t> 변수명을 지을 때 </a:t>
            </a:r>
            <a:r>
              <a:rPr lang="ko-KR" altLang="en-US" sz="1600" dirty="0" err="1"/>
              <a:t>첫글자는</a:t>
            </a:r>
            <a:r>
              <a:rPr lang="ko-KR" altLang="en-US" sz="1600" dirty="0"/>
              <a:t> 소문자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그외</a:t>
            </a:r>
            <a:r>
              <a:rPr lang="ko-KR" altLang="en-US" sz="1600" dirty="0"/>
              <a:t> 단어 시작문자는 대문자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Pascalcase</a:t>
            </a:r>
            <a:r>
              <a:rPr lang="en-US" altLang="ko-KR" sz="1600" dirty="0"/>
              <a:t>: </a:t>
            </a:r>
            <a:r>
              <a:rPr lang="ko-KR" altLang="en-US" sz="1600" dirty="0"/>
              <a:t>클래스명이나 함수명은 </a:t>
            </a:r>
            <a:r>
              <a:rPr lang="ko-KR" altLang="en-US" sz="1600" dirty="0" err="1"/>
              <a:t>첫글자</a:t>
            </a:r>
            <a:r>
              <a:rPr lang="ko-KR" altLang="en-US" sz="1600" dirty="0"/>
              <a:t> 대문자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그외</a:t>
            </a:r>
            <a:r>
              <a:rPr lang="ko-KR" altLang="en-US" sz="1600" dirty="0"/>
              <a:t> 단어 시작 위치도 대문자</a:t>
            </a:r>
            <a:endParaRPr lang="en-US" altLang="ko-KR" sz="1600" dirty="0"/>
          </a:p>
          <a:p>
            <a:pPr lvl="1"/>
            <a:r>
              <a:rPr lang="ko-KR" altLang="en-US" sz="1600" dirty="0"/>
              <a:t>매크로 이름은 모든 문자를 대문자로 작성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94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B86E2-5C8B-3E0F-70F2-D028F9A6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FF767-7177-AFFD-2708-CA3858F0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에 해당하는 부분은 함수로 구현</a:t>
            </a:r>
            <a:endParaRPr lang="en-US" altLang="ko-KR" dirty="0"/>
          </a:p>
          <a:p>
            <a:r>
              <a:rPr lang="ko-KR" altLang="en-US" dirty="0"/>
              <a:t>한 </a:t>
            </a:r>
            <a:r>
              <a:rPr lang="en-US" altLang="ko-KR" dirty="0"/>
              <a:t>UI</a:t>
            </a:r>
            <a:r>
              <a:rPr lang="ko-KR" altLang="en-US" dirty="0"/>
              <a:t>에서 다른 </a:t>
            </a:r>
            <a:r>
              <a:rPr lang="en-US" altLang="ko-KR" dirty="0"/>
              <a:t>UI</a:t>
            </a:r>
            <a:r>
              <a:rPr lang="ko-KR" altLang="en-US" dirty="0"/>
              <a:t>로 넘어가는 것은 함수 호출로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게임매니저 클래스를 만들고</a:t>
            </a:r>
            <a:r>
              <a:rPr lang="en-US" altLang="ko-KR" dirty="0"/>
              <a:t>, </a:t>
            </a:r>
            <a:r>
              <a:rPr lang="ko-KR" altLang="en-US" dirty="0"/>
              <a:t>게임 전체와 관련된 변수와 </a:t>
            </a:r>
            <a:r>
              <a:rPr lang="en-US" altLang="ko-KR" dirty="0"/>
              <a:t>scene </a:t>
            </a:r>
            <a:r>
              <a:rPr lang="ko-KR" altLang="en-US" dirty="0"/>
              <a:t> 함수를 멤버로 넣어 관리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26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8839F-C647-C0C6-A1E6-F00BCC6D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기본 시스템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1D53872-89AA-1910-8CE7-CC0A0F470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2606" t="213"/>
          <a:stretch/>
        </p:blipFill>
        <p:spPr>
          <a:xfrm>
            <a:off x="387928" y="1911927"/>
            <a:ext cx="5338618" cy="4262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DAEA09-BA5A-E0DE-A7B8-5FDEDE02A4B2}"/>
              </a:ext>
            </a:extLst>
          </p:cNvPr>
          <p:cNvSpPr txBox="1"/>
          <p:nvPr/>
        </p:nvSpPr>
        <p:spPr>
          <a:xfrm>
            <a:off x="6465456" y="1508197"/>
            <a:ext cx="498070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게임 시작</a:t>
            </a:r>
            <a:r>
              <a:rPr lang="en-US" altLang="ko-KR" sz="2400" dirty="0"/>
              <a:t>: </a:t>
            </a:r>
            <a:r>
              <a:rPr lang="ko-KR" altLang="en-US" sz="2400" dirty="0"/>
              <a:t>순위 확인 </a:t>
            </a:r>
            <a:r>
              <a:rPr lang="en-US" altLang="ko-KR" sz="2400" dirty="0"/>
              <a:t>UI</a:t>
            </a:r>
            <a:r>
              <a:rPr lang="ko-KR" altLang="en-US" sz="2400" dirty="0"/>
              <a:t>와 게임 시작 버튼이 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시작 버튼을 누르면 사용자 이름을 등록한다</a:t>
            </a:r>
            <a:r>
              <a:rPr lang="en-US" altLang="ko-KR" sz="2400" dirty="0"/>
              <a:t>.</a:t>
            </a:r>
            <a:r>
              <a:rPr lang="ko-KR" altLang="en-US" sz="2400" dirty="0"/>
              <a:t> 그 후 </a:t>
            </a:r>
            <a:r>
              <a:rPr lang="ko-KR" altLang="en-US" sz="2400" dirty="0" err="1"/>
              <a:t>엔터를</a:t>
            </a:r>
            <a:r>
              <a:rPr lang="ko-KR" altLang="en-US" sz="2400" dirty="0"/>
              <a:t> 누르면 사각형 안에 </a:t>
            </a:r>
            <a:r>
              <a:rPr lang="en-US" altLang="ko-KR" sz="2400" dirty="0"/>
              <a:t>7*7</a:t>
            </a:r>
            <a:r>
              <a:rPr lang="ko-KR" altLang="en-US" sz="2400" dirty="0"/>
              <a:t>의 동물 머리가 랜덤하게 배치된 형태로 </a:t>
            </a:r>
            <a:r>
              <a:rPr lang="en-US" altLang="ko-KR" sz="2400" dirty="0"/>
              <a:t>UI</a:t>
            </a:r>
            <a:r>
              <a:rPr lang="ko-KR" altLang="en-US" sz="2400" dirty="0"/>
              <a:t>가 바뀐다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게임 종료 후 순위 확인 </a:t>
            </a:r>
            <a:r>
              <a:rPr lang="en-US" altLang="ko-KR" sz="2400" dirty="0"/>
              <a:t>UI</a:t>
            </a:r>
            <a:r>
              <a:rPr lang="ko-KR" altLang="en-US" sz="2400" dirty="0"/>
              <a:t>로 넘어간다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현재 사용자들의 점수를 내림차순으로 순위를 확인할 수 있고</a:t>
            </a:r>
            <a:r>
              <a:rPr lang="en-US" altLang="ko-KR" sz="2400" dirty="0"/>
              <a:t>, </a:t>
            </a:r>
            <a:r>
              <a:rPr lang="ko-KR" altLang="en-US" sz="2400" dirty="0"/>
              <a:t>특정 버튼을 눌러 처음 화면이나 시작버튼으로 이동할 수 있다</a:t>
            </a:r>
            <a:r>
              <a:rPr lang="en-US" altLang="ko-KR" sz="2400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858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CFFCA-49B6-7144-EE6E-5B3647FC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기본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2A13F-66BF-312D-D5DF-8677A9FCB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908" y="1967344"/>
            <a:ext cx="5449456" cy="4682837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게임 과정</a:t>
            </a:r>
            <a:r>
              <a:rPr lang="en-US" altLang="ko-KR" sz="2200" dirty="0"/>
              <a:t>: 60</a:t>
            </a:r>
            <a:r>
              <a:rPr lang="ko-KR" altLang="en-US" sz="2200" dirty="0"/>
              <a:t>초의 제한시간 안에 동물 블록을 마우스로 선택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드래그하여</a:t>
            </a:r>
            <a:r>
              <a:rPr lang="ko-KR" altLang="en-US" sz="2200" dirty="0"/>
              <a:t>   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 특정 종류의 동물 블록을 </a:t>
            </a:r>
            <a:r>
              <a:rPr lang="en-US" altLang="ko-KR" sz="2200" dirty="0"/>
              <a:t>3</a:t>
            </a:r>
            <a:r>
              <a:rPr lang="ko-KR" altLang="en-US" sz="2200" dirty="0"/>
              <a:t>개 이상 일렬로 배치하면 그 동물 블록이 사라지고 사라진 블록 수만큼 득점한다</a:t>
            </a:r>
            <a:r>
              <a:rPr lang="en-US" altLang="ko-KR" sz="2200" dirty="0"/>
              <a:t>(</a:t>
            </a:r>
            <a:r>
              <a:rPr lang="ko-KR" altLang="en-US" sz="2200" dirty="0"/>
              <a:t>가로</a:t>
            </a:r>
            <a:r>
              <a:rPr lang="en-US" altLang="ko-KR" sz="2200" dirty="0"/>
              <a:t>, </a:t>
            </a:r>
            <a:r>
              <a:rPr lang="ko-KR" altLang="en-US" sz="2200" dirty="0"/>
              <a:t>세로를 모두 체크</a:t>
            </a:r>
            <a:r>
              <a:rPr lang="en-US" altLang="ko-KR" sz="2200" dirty="0"/>
              <a:t>) </a:t>
            </a:r>
          </a:p>
          <a:p>
            <a:pPr marL="0" indent="0">
              <a:buNone/>
            </a:pPr>
            <a:r>
              <a:rPr lang="ko-KR" altLang="en-US" sz="2400" dirty="0"/>
              <a:t>클릭하면 동물이 </a:t>
            </a:r>
            <a:r>
              <a:rPr lang="ko-KR" altLang="en-US" sz="2400" dirty="0" err="1"/>
              <a:t>놀란눈이</a:t>
            </a:r>
            <a:r>
              <a:rPr lang="ko-KR" altLang="en-US" sz="2400" dirty="0"/>
              <a:t> 된다</a:t>
            </a:r>
            <a:r>
              <a:rPr lang="en-US" altLang="ko-KR" sz="2400" dirty="0"/>
              <a:t>.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/>
              <a:t>게임 종료</a:t>
            </a:r>
            <a:r>
              <a:rPr lang="en-US" altLang="ko-KR" sz="2200" dirty="0"/>
              <a:t>: </a:t>
            </a:r>
            <a:r>
              <a:rPr lang="ko-KR" altLang="en-US" sz="2200" dirty="0"/>
              <a:t>이미 순위에 존재하는 사용자라면 사용자 이름에 대응하는 점수와 현 점수를 비교해 높은 쪽으로 갱신한다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순위에 없다면 사용자 이름과 점수를 등록한다</a:t>
            </a:r>
            <a:r>
              <a:rPr lang="en-US" altLang="ko-KR" sz="2200" dirty="0"/>
              <a:t>.</a:t>
            </a:r>
          </a:p>
          <a:p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A80170-3F3F-2342-2D08-F143B709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06" t="213"/>
          <a:stretch/>
        </p:blipFill>
        <p:spPr>
          <a:xfrm>
            <a:off x="387928" y="1911927"/>
            <a:ext cx="5338618" cy="42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6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C1F7F-3834-7B0A-E9B8-36B1F484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추가 득점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622D2-7973-1DA9-6D9E-A2622BC56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한번 터트릴 시 기본 </a:t>
            </a:r>
            <a:r>
              <a:rPr lang="en-US" altLang="ko-KR" dirty="0"/>
              <a:t>100</a:t>
            </a:r>
            <a:r>
              <a:rPr lang="ko-KR" altLang="en-US" dirty="0"/>
              <a:t>점 득점</a:t>
            </a:r>
            <a:endParaRPr lang="en-US" altLang="ko-KR" dirty="0"/>
          </a:p>
          <a:p>
            <a:r>
              <a:rPr lang="ko-KR" altLang="en-US" dirty="0"/>
              <a:t>동물 블록 개수당 </a:t>
            </a:r>
            <a:r>
              <a:rPr lang="en-US" altLang="ko-KR" dirty="0"/>
              <a:t>50</a:t>
            </a:r>
            <a:r>
              <a:rPr lang="ko-KR" altLang="en-US" dirty="0"/>
              <a:t>점 추가 득점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아이템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네 마리를 한 번에 없앨 시 드래그 한 자리에 눈이 빛나는 동물 나타남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(3*3</a:t>
            </a:r>
            <a:r>
              <a:rPr lang="ko-KR" altLang="en-US" dirty="0"/>
              <a:t>으로 터지는 아이템</a:t>
            </a:r>
            <a:r>
              <a:rPr lang="en-US" altLang="ko-KR" dirty="0"/>
              <a:t>.)</a:t>
            </a:r>
          </a:p>
          <a:p>
            <a:pPr lvl="1">
              <a:defRPr/>
            </a:pPr>
            <a:r>
              <a:rPr lang="ko-KR" altLang="en-US" dirty="0"/>
              <a:t>일정 점수가 모이면 폭탄 랜덤 생성 </a:t>
            </a:r>
            <a:r>
              <a:rPr lang="en-US" altLang="ko-KR" dirty="0"/>
              <a:t>(</a:t>
            </a:r>
            <a:r>
              <a:rPr lang="ko-KR" altLang="en-US" dirty="0"/>
              <a:t>터치 시 가로 세로 순서대로 줄이 터지는 아이템</a:t>
            </a:r>
            <a:r>
              <a:rPr lang="en-US" altLang="ko-KR" dirty="0"/>
              <a:t>.)</a:t>
            </a:r>
          </a:p>
          <a:p>
            <a:pPr lvl="1">
              <a:defRPr/>
            </a:pPr>
            <a:r>
              <a:rPr lang="ko-KR" altLang="en-US" dirty="0" err="1"/>
              <a:t>애니팡</a:t>
            </a:r>
            <a:r>
              <a:rPr lang="ko-KR" altLang="en-US" dirty="0"/>
              <a:t> 글자</a:t>
            </a:r>
            <a:r>
              <a:rPr lang="en-US" altLang="ko-KR" dirty="0"/>
              <a:t>:</a:t>
            </a:r>
            <a:r>
              <a:rPr lang="ko-KR" altLang="en-US" dirty="0"/>
              <a:t>각 동물마다 해당되는 철자 존재</a:t>
            </a:r>
            <a:r>
              <a:rPr lang="en-US" altLang="ko-KR" dirty="0"/>
              <a:t>, </a:t>
            </a:r>
            <a:r>
              <a:rPr lang="ko-KR" altLang="en-US" dirty="0"/>
              <a:t>해당 동물 터트리면 철자의 색이 </a:t>
            </a:r>
            <a:r>
              <a:rPr lang="ko-KR" altLang="en-US" dirty="0" err="1"/>
              <a:t>채워짐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애니팡</a:t>
            </a:r>
            <a:r>
              <a:rPr lang="ko-KR" altLang="en-US" dirty="0"/>
              <a:t> 단어가 모두 채워질 때마다 무지개 동물 랜덤 생성 </a:t>
            </a:r>
            <a:r>
              <a:rPr lang="en-US" altLang="ko-KR" dirty="0"/>
              <a:t>(</a:t>
            </a:r>
            <a:r>
              <a:rPr lang="ko-KR" altLang="en-US" dirty="0" err="1"/>
              <a:t>드래그된</a:t>
            </a:r>
            <a:r>
              <a:rPr lang="ko-KR" altLang="en-US" dirty="0"/>
              <a:t> 동물의 종류의 눈을 전부 </a:t>
            </a:r>
            <a:r>
              <a:rPr lang="ko-KR" altLang="en-US" dirty="0" err="1"/>
              <a:t>반짝이로</a:t>
            </a:r>
            <a:r>
              <a:rPr lang="ko-KR" altLang="en-US" dirty="0"/>
              <a:t> 만들고 터뜨리는 아이템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07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BAA89-496B-B5A0-7392-38E9F904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combo</a:t>
            </a:r>
            <a:r>
              <a:rPr lang="ko-KR" altLang="en-US" dirty="0"/>
              <a:t>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F62DB-7002-CB29-8DFF-E8DF7756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게임에서 빠르게</a:t>
            </a:r>
            <a:r>
              <a:rPr lang="en-US" altLang="ko-KR" dirty="0"/>
              <a:t>, </a:t>
            </a:r>
            <a:r>
              <a:rPr lang="ko-KR" altLang="en-US" dirty="0"/>
              <a:t>많이 득점할 수록 이후 득점 시 상승률이 올라간다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빠르기는 득점 시간의 간격으로 판단한다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한번에 많이 득점한다는 것은 득점 블록의 개수가 많다는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자세한 득점 공식은 향후 논의한다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48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1EDE6-EF45-3744-6EB1-D574B924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종료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01D91-B9F8-F743-E67A-073CDA70A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 오버되면 다같이 놀라는 얼굴이 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게임이 끝나면 </a:t>
            </a:r>
            <a:r>
              <a:rPr lang="en-US" altLang="ko-KR" dirty="0"/>
              <a:t>Last Pang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쌓인 폭탄 점수 만큼 </a:t>
            </a:r>
            <a:r>
              <a:rPr lang="ko-KR" altLang="en-US" dirty="0" err="1"/>
              <a:t>랜덤한</a:t>
            </a:r>
            <a:r>
              <a:rPr lang="ko-KR" altLang="en-US" dirty="0"/>
              <a:t> 동물들을 터뜨려 준다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18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709</Words>
  <Application>Microsoft Office PowerPoint</Application>
  <PresentationFormat>와이드스크린</PresentationFormat>
  <Paragraphs>89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애니팡 모작</vt:lpstr>
      <vt:lpstr>애니팡 - 전제</vt:lpstr>
      <vt:lpstr>애니팡 – 코딩 규칙</vt:lpstr>
      <vt:lpstr>기본적인 흐름</vt:lpstr>
      <vt:lpstr>애니팡 – 기본 시스템</vt:lpstr>
      <vt:lpstr>애니팡 – 기본 시스템</vt:lpstr>
      <vt:lpstr>애니팡 – 추가 득점 시스템</vt:lpstr>
      <vt:lpstr>애니팡 – combo 시스템</vt:lpstr>
      <vt:lpstr>게임 종료 시스템</vt:lpstr>
      <vt:lpstr>애니팡 – 순위 시스템</vt:lpstr>
      <vt:lpstr>역할 나누기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변준영(2024184011)</dc:creator>
  <cp:lastModifiedBy>변준영(2024184011)</cp:lastModifiedBy>
  <cp:revision>6</cp:revision>
  <dcterms:created xsi:type="dcterms:W3CDTF">2025-07-13T07:20:26Z</dcterms:created>
  <dcterms:modified xsi:type="dcterms:W3CDTF">2025-07-28T12:20:49Z</dcterms:modified>
</cp:coreProperties>
</file>