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19999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4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94" y="1472842"/>
            <a:ext cx="1019992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9989" y="4726842"/>
            <a:ext cx="89999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6AF0-1F97-49AF-BF66-3EA7EF18FD1D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8412-6BA1-4089-A852-2E1C28FFA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1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6AF0-1F97-49AF-BF66-3EA7EF18FD1D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8412-6BA1-4089-A852-2E1C28FFA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43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7439" y="479142"/>
            <a:ext cx="2587481" cy="762669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4995" y="479142"/>
            <a:ext cx="7612445" cy="762669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6AF0-1F97-49AF-BF66-3EA7EF18FD1D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8412-6BA1-4089-A852-2E1C28FFA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6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6AF0-1F97-49AF-BF66-3EA7EF18FD1D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8412-6BA1-4089-A852-2E1C28FFA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4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45" y="2243638"/>
            <a:ext cx="1034992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45" y="6022610"/>
            <a:ext cx="1034992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6AF0-1F97-49AF-BF66-3EA7EF18FD1D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8412-6BA1-4089-A852-2E1C28FFA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97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4994" y="2395710"/>
            <a:ext cx="5099963" cy="57101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4956" y="2395710"/>
            <a:ext cx="5099963" cy="57101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6AF0-1F97-49AF-BF66-3EA7EF18FD1D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8412-6BA1-4089-A852-2E1C28FFA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66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557" y="479144"/>
            <a:ext cx="10349925" cy="173949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58" y="2206137"/>
            <a:ext cx="507652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58" y="3287331"/>
            <a:ext cx="5076525" cy="48351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4957" y="2206137"/>
            <a:ext cx="51015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4957" y="3287331"/>
            <a:ext cx="5101526" cy="48351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6AF0-1F97-49AF-BF66-3EA7EF18FD1D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8412-6BA1-4089-A852-2E1C28FFA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9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6AF0-1F97-49AF-BF66-3EA7EF18FD1D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8412-6BA1-4089-A852-2E1C28FFA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8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6AF0-1F97-49AF-BF66-3EA7EF18FD1D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8412-6BA1-4089-A852-2E1C28FFA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30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557" y="599969"/>
            <a:ext cx="387028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1526" y="1295769"/>
            <a:ext cx="607495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557" y="2699862"/>
            <a:ext cx="387028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6AF0-1F97-49AF-BF66-3EA7EF18FD1D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8412-6BA1-4089-A852-2E1C28FFA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7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557" y="599969"/>
            <a:ext cx="387028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1526" y="1295769"/>
            <a:ext cx="607495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557" y="2699862"/>
            <a:ext cx="387028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6AF0-1F97-49AF-BF66-3EA7EF18FD1D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8412-6BA1-4089-A852-2E1C28FFA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55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4994" y="479144"/>
            <a:ext cx="1034992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994" y="2395710"/>
            <a:ext cx="1034992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4994" y="8341240"/>
            <a:ext cx="269998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26AF0-1F97-49AF-BF66-3EA7EF18FD1D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4971" y="8341240"/>
            <a:ext cx="404997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939" y="8341240"/>
            <a:ext cx="269998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8412-6BA1-4089-A852-2E1C28FFA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6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kumimoji="1"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kumimoji="1"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shopapptrial.herokuap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exampl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b-t9c6c24887325@personal.example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5530613-2FF6-5F79-74A3-26562972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45" y="466134"/>
            <a:ext cx="8015222" cy="939592"/>
          </a:xfrm>
        </p:spPr>
        <p:txBody>
          <a:bodyPr>
            <a:normAutofit/>
          </a:bodyPr>
          <a:lstStyle/>
          <a:p>
            <a:pPr algn="ctr"/>
            <a:r>
              <a:rPr lang="ja-JP" altLang="en-US" b="1" dirty="0"/>
              <a:t>自作</a:t>
            </a:r>
            <a:r>
              <a:rPr lang="en-US" altLang="ja-JP" b="1" dirty="0"/>
              <a:t>EC</a:t>
            </a:r>
            <a:r>
              <a:rPr lang="ja-JP" altLang="en-US" b="1" dirty="0"/>
              <a:t>サイト説明書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FDD3375-EFC1-FDB7-7F2A-95CE7FE9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310" y="2375222"/>
            <a:ext cx="6329293" cy="647599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3EC411-CB03-FF24-ED32-F87B14F8321B}"/>
              </a:ext>
            </a:extLst>
          </p:cNvPr>
          <p:cNvSpPr txBox="1"/>
          <p:nvPr/>
        </p:nvSpPr>
        <p:spPr>
          <a:xfrm>
            <a:off x="3174206" y="1728891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URL:https://proshopapptrial.herokuapp.com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883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5775E-F239-42B7-959D-52C10239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075199"/>
            <a:ext cx="11986419" cy="1800505"/>
          </a:xfrm>
        </p:spPr>
        <p:txBody>
          <a:bodyPr>
            <a:normAutofit/>
          </a:bodyPr>
          <a:lstStyle/>
          <a:p>
            <a:r>
              <a:rPr lang="ja-JP" altLang="en-US" sz="4400" b="1" dirty="0"/>
              <a:t>使用した主なツール</a:t>
            </a:r>
            <a:br>
              <a:rPr lang="en-US" altLang="ja-JP" dirty="0"/>
            </a:br>
            <a:r>
              <a:rPr lang="ja-JP" altLang="en-US" sz="4000" dirty="0">
                <a:latin typeface="+mn-lt"/>
                <a:ea typeface="+mn-ea"/>
                <a:cs typeface="+mn-cs"/>
              </a:rPr>
              <a:t>・</a:t>
            </a:r>
            <a:r>
              <a:rPr lang="en-US" altLang="ja-JP" sz="4000" dirty="0">
                <a:latin typeface="+mn-lt"/>
                <a:ea typeface="+mn-ea"/>
                <a:cs typeface="+mn-cs"/>
              </a:rPr>
              <a:t>React, Express, MongoDB, Node, Heroku</a:t>
            </a:r>
            <a:endParaRPr lang="ja-JP" alt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609240-2BB3-A9DD-68A7-2387D4064EFB}"/>
              </a:ext>
            </a:extLst>
          </p:cNvPr>
          <p:cNvSpPr txBox="1"/>
          <p:nvPr/>
        </p:nvSpPr>
        <p:spPr>
          <a:xfrm>
            <a:off x="495300" y="7331313"/>
            <a:ext cx="6772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latin typeface="+mj-lt"/>
                <a:ea typeface="+mj-ea"/>
                <a:cs typeface="+mj-cs"/>
              </a:rPr>
              <a:t>製作期間</a:t>
            </a:r>
            <a:r>
              <a:rPr kumimoji="1" lang="ja-JP" altLang="en-US" sz="4800" dirty="0"/>
              <a:t>：</a:t>
            </a:r>
            <a:r>
              <a:rPr kumimoji="1" lang="en-US" altLang="ja-JP" sz="4000" dirty="0"/>
              <a:t>7</a:t>
            </a:r>
            <a:r>
              <a:rPr kumimoji="1" lang="ja-JP" altLang="en-US" sz="4000" dirty="0"/>
              <a:t>日間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E154DA-D8CA-F08F-74F2-3EA5047834EF}"/>
              </a:ext>
            </a:extLst>
          </p:cNvPr>
          <p:cNvSpPr txBox="1"/>
          <p:nvPr/>
        </p:nvSpPr>
        <p:spPr>
          <a:xfrm>
            <a:off x="4207272" y="508020"/>
            <a:ext cx="358536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ja-JP" altLang="en-US" sz="5200" b="1" dirty="0">
                <a:latin typeface="+mj-lt"/>
                <a:ea typeface="+mj-ea"/>
                <a:cs typeface="+mj-cs"/>
              </a:rPr>
              <a:t>サイト概要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9BAB51-D3C2-D3E9-8A35-591B9053A21C}"/>
              </a:ext>
            </a:extLst>
          </p:cNvPr>
          <p:cNvSpPr txBox="1"/>
          <p:nvPr/>
        </p:nvSpPr>
        <p:spPr>
          <a:xfrm>
            <a:off x="495300" y="1668225"/>
            <a:ext cx="115046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latin typeface="+mj-lt"/>
                <a:ea typeface="+mj-ea"/>
                <a:cs typeface="+mj-cs"/>
              </a:rPr>
              <a:t>サイトでできること</a:t>
            </a:r>
            <a:endParaRPr kumimoji="1" lang="en-US" altLang="ja-JP" sz="4400" b="1" dirty="0">
              <a:latin typeface="+mj-lt"/>
              <a:ea typeface="+mj-ea"/>
              <a:cs typeface="+mj-cs"/>
            </a:endParaRPr>
          </a:p>
          <a:p>
            <a:r>
              <a:rPr kumimoji="1" lang="ja-JP" altLang="en-US" sz="4000" dirty="0"/>
              <a:t>・商品の購入（ペイパル仮アカウントでの決済）</a:t>
            </a:r>
            <a:endParaRPr kumimoji="1" lang="en-US" altLang="ja-JP" sz="4000" dirty="0"/>
          </a:p>
          <a:p>
            <a:r>
              <a:rPr kumimoji="1" lang="ja-JP" altLang="en-US" sz="4000" dirty="0"/>
              <a:t>・商品の追加・編集・削除</a:t>
            </a:r>
            <a:endParaRPr kumimoji="1" lang="en-US" altLang="ja-JP" sz="4000" dirty="0"/>
          </a:p>
          <a:p>
            <a:r>
              <a:rPr kumimoji="1" lang="ja-JP" altLang="en-US" sz="4000" dirty="0"/>
              <a:t>・ユーザーアカウントの追加・編集・削除</a:t>
            </a:r>
            <a:endParaRPr kumimoji="1" lang="en-US" altLang="ja-JP" sz="4000" dirty="0"/>
          </a:p>
          <a:p>
            <a:r>
              <a:rPr kumimoji="1" lang="ja-JP" altLang="en-US" sz="4000" dirty="0"/>
              <a:t>・商品のレビュー</a:t>
            </a:r>
          </a:p>
        </p:txBody>
      </p:sp>
    </p:spTree>
    <p:extLst>
      <p:ext uri="{BB962C8B-B14F-4D97-AF65-F5344CB8AC3E}">
        <p14:creationId xmlns:p14="http://schemas.microsoft.com/office/powerpoint/2010/main" val="17893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2A803-443D-A373-4E4C-96020578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103" y="479144"/>
            <a:ext cx="4775706" cy="923331"/>
          </a:xfrm>
        </p:spPr>
        <p:txBody>
          <a:bodyPr/>
          <a:lstStyle/>
          <a:p>
            <a:r>
              <a:rPr lang="ja-JP" altLang="en-US" sz="5200" b="1" dirty="0"/>
              <a:t>サイト操作説明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E5E5C6-9921-75AA-4F23-933E5F356BD4}"/>
              </a:ext>
            </a:extLst>
          </p:cNvPr>
          <p:cNvSpPr txBox="1"/>
          <p:nvPr/>
        </p:nvSpPr>
        <p:spPr>
          <a:xfrm>
            <a:off x="323849" y="1305788"/>
            <a:ext cx="5631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latin typeface="+mj-lt"/>
                <a:ea typeface="+mj-ea"/>
                <a:cs typeface="+mj-cs"/>
              </a:rPr>
              <a:t>ログイン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40EA79A-26F3-AFED-B111-4EFFB1A6D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82" t="-709" b="40429"/>
          <a:stretch/>
        </p:blipFill>
        <p:spPr>
          <a:xfrm>
            <a:off x="1329829" y="5374007"/>
            <a:ext cx="9340255" cy="276034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8BADCE-86EA-A3F8-B042-5FC2AC010BCF}"/>
              </a:ext>
            </a:extLst>
          </p:cNvPr>
          <p:cNvSpPr txBox="1"/>
          <p:nvPr/>
        </p:nvSpPr>
        <p:spPr>
          <a:xfrm>
            <a:off x="323848" y="2277429"/>
            <a:ext cx="113522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・トップ画面右上の「</a:t>
            </a:r>
            <a:r>
              <a:rPr kumimoji="1" lang="en-US" altLang="ja-JP" sz="3600" dirty="0"/>
              <a:t>Si GN IN</a:t>
            </a:r>
            <a:r>
              <a:rPr kumimoji="1" lang="ja-JP" altLang="en-US" sz="3600" dirty="0"/>
              <a:t>」をクリック</a:t>
            </a:r>
            <a:endParaRPr kumimoji="1" lang="en-US" altLang="ja-JP" sz="3600" dirty="0"/>
          </a:p>
          <a:p>
            <a:r>
              <a:rPr kumimoji="1" lang="ja-JP" altLang="en-US" sz="3600" dirty="0"/>
              <a:t>・ログイン画面で以下を入力</a:t>
            </a:r>
            <a:endParaRPr kumimoji="1" lang="en-US" altLang="ja-JP" sz="3600" dirty="0"/>
          </a:p>
          <a:p>
            <a:r>
              <a:rPr kumimoji="1" lang="en-US" altLang="ja-JP" sz="3600" dirty="0"/>
              <a:t>Email  Address</a:t>
            </a:r>
            <a:r>
              <a:rPr kumimoji="1" lang="ja-JP" altLang="en-US" sz="3600" dirty="0"/>
              <a:t>：</a:t>
            </a:r>
            <a:r>
              <a:rPr kumimoji="1" lang="en-US" altLang="ja-JP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admin@example.com</a:t>
            </a:r>
            <a:endParaRPr kumimoji="1" lang="en-US" altLang="ja-JP" sz="3600" dirty="0"/>
          </a:p>
          <a:p>
            <a:r>
              <a:rPr kumimoji="1" lang="en-US" altLang="ja-JP" sz="3600" dirty="0"/>
              <a:t>Password</a:t>
            </a:r>
            <a:r>
              <a:rPr kumimoji="1" lang="ja-JP" altLang="en-US" sz="3600" dirty="0"/>
              <a:t>：</a:t>
            </a:r>
            <a:r>
              <a:rPr kumimoji="1" lang="en-US" altLang="ja-JP" sz="3600" dirty="0"/>
              <a:t>123456</a:t>
            </a:r>
          </a:p>
          <a:p>
            <a:endParaRPr kumimoji="1" lang="ja-JP" altLang="en-US" sz="36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1F67C47-CA61-F32D-A3FE-89CA7DA07DEE}"/>
              </a:ext>
            </a:extLst>
          </p:cNvPr>
          <p:cNvSpPr/>
          <p:nvPr/>
        </p:nvSpPr>
        <p:spPr>
          <a:xfrm>
            <a:off x="8534400" y="5621601"/>
            <a:ext cx="1428750" cy="700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5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920ED-1C31-F29A-F655-B5DB42D0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94" y="358130"/>
            <a:ext cx="3689856" cy="1075639"/>
          </a:xfrm>
        </p:spPr>
        <p:txBody>
          <a:bodyPr>
            <a:normAutofit/>
          </a:bodyPr>
          <a:lstStyle/>
          <a:p>
            <a:r>
              <a:rPr lang="ja-JP" altLang="en-US" sz="4400" b="1" dirty="0"/>
              <a:t>商品の購入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A2E0E4F-D352-8F0E-A7A7-D1E8FFC91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80"/>
          <a:stretch/>
        </p:blipFill>
        <p:spPr>
          <a:xfrm>
            <a:off x="2838450" y="4325425"/>
            <a:ext cx="5753100" cy="431598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F93881-8BC1-0C44-A784-635C0CA0F4AB}"/>
              </a:ext>
            </a:extLst>
          </p:cNvPr>
          <p:cNvSpPr txBox="1"/>
          <p:nvPr/>
        </p:nvSpPr>
        <p:spPr>
          <a:xfrm>
            <a:off x="-1" y="1407916"/>
            <a:ext cx="11999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・トップ画面の商品をクリックすると注文画面へ遷移</a:t>
            </a:r>
            <a:endParaRPr kumimoji="1" lang="en-US" altLang="ja-JP" sz="3600" dirty="0"/>
          </a:p>
          <a:p>
            <a:r>
              <a:rPr kumimoji="1" lang="ja-JP" altLang="en-US" sz="3600" dirty="0"/>
              <a:t>・その後は購入数、購入者情報、お支払い情報の入力画面へと順番に遷移する</a:t>
            </a:r>
            <a:endParaRPr kumimoji="1" lang="en-US" altLang="ja-JP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245C177-4D99-9CAB-77C1-D469CDD39C6F}"/>
              </a:ext>
            </a:extLst>
          </p:cNvPr>
          <p:cNvSpPr/>
          <p:nvPr/>
        </p:nvSpPr>
        <p:spPr>
          <a:xfrm>
            <a:off x="1314450" y="5334000"/>
            <a:ext cx="7981950" cy="36655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02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592C4-F13B-AFEE-E38C-6E12E8FB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93" y="348289"/>
            <a:ext cx="10349925" cy="999439"/>
          </a:xfrm>
        </p:spPr>
        <p:txBody>
          <a:bodyPr/>
          <a:lstStyle/>
          <a:p>
            <a:r>
              <a:rPr lang="ja-JP" altLang="en-US" sz="4400" b="1" dirty="0"/>
              <a:t>商品の決済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AE45ED9-A448-18E8-4ADB-C2B1DCD89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75" b="9343"/>
          <a:stretch/>
        </p:blipFill>
        <p:spPr>
          <a:xfrm>
            <a:off x="0" y="4210050"/>
            <a:ext cx="11999913" cy="465613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CF9767-90AC-05F8-3F83-95DE495C2D7C}"/>
              </a:ext>
            </a:extLst>
          </p:cNvPr>
          <p:cNvSpPr txBox="1"/>
          <p:nvPr/>
        </p:nvSpPr>
        <p:spPr>
          <a:xfrm>
            <a:off x="0" y="1347728"/>
            <a:ext cx="11999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・お支払い画面で、右下の</a:t>
            </a:r>
            <a:r>
              <a:rPr kumimoji="1" lang="en-US" altLang="ja-JP" sz="3600" dirty="0"/>
              <a:t>PayPal</a:t>
            </a:r>
            <a:r>
              <a:rPr kumimoji="1" lang="ja-JP" altLang="en-US" sz="3600" dirty="0"/>
              <a:t>ボタンをクリック</a:t>
            </a:r>
            <a:endParaRPr kumimoji="1" lang="en-US" altLang="ja-JP" sz="3600" dirty="0"/>
          </a:p>
          <a:p>
            <a:r>
              <a:rPr kumimoji="1" lang="ja-JP" altLang="en-US" sz="3600" dirty="0"/>
              <a:t>・ボタンをクリックして現れた</a:t>
            </a:r>
            <a:r>
              <a:rPr kumimoji="1" lang="en-US" altLang="ja-JP" sz="3600" dirty="0"/>
              <a:t>PayPal</a:t>
            </a:r>
            <a:r>
              <a:rPr kumimoji="1" lang="ja-JP" altLang="en-US" sz="3600" dirty="0"/>
              <a:t>のポップアップ画面で以下の仮アカウント情報を入力</a:t>
            </a:r>
            <a:endParaRPr kumimoji="1" lang="en-US" altLang="ja-JP" sz="3600" dirty="0"/>
          </a:p>
          <a:p>
            <a:r>
              <a:rPr kumimoji="1" lang="en-US" altLang="ja-JP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 Address</a:t>
            </a:r>
            <a:r>
              <a:rPr kumimoji="1" lang="ja-JP" alt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</a:t>
            </a:r>
            <a:r>
              <a:rPr kumimoji="1" lang="en-US" altLang="ja-JP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sb-t9c6c24887325@personal.example.com</a:t>
            </a:r>
            <a:endParaRPr kumimoji="1" lang="en-US" altLang="ja-JP" sz="3600" dirty="0"/>
          </a:p>
          <a:p>
            <a:r>
              <a:rPr kumimoji="1" lang="en-US" altLang="ja-JP" sz="3600" dirty="0"/>
              <a:t>Password:</a:t>
            </a:r>
            <a:r>
              <a:rPr kumimoji="1" lang="ja-JP" altLang="en-US" sz="3600" dirty="0"/>
              <a:t>：</a:t>
            </a:r>
            <a:r>
              <a:rPr kumimoji="1" lang="en-US" altLang="ja-JP" sz="3600" dirty="0"/>
              <a:t>12345678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3558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18FA6-193F-ED5B-D829-EF9907CA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44" y="340568"/>
            <a:ext cx="10349925" cy="1012122"/>
          </a:xfrm>
        </p:spPr>
        <p:txBody>
          <a:bodyPr/>
          <a:lstStyle/>
          <a:p>
            <a:r>
              <a:rPr lang="ja-JP" altLang="en-US" sz="4400" b="1" dirty="0"/>
              <a:t>ユーザーアカウントの編集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1F20A0E-3577-48B6-45EC-6AE00A44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27" y="4499769"/>
            <a:ext cx="10259857" cy="255305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8A5CEF8-D99F-594E-8230-5091DF5CB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1" t="24694" r="7339" b="26949"/>
          <a:stretch/>
        </p:blipFill>
        <p:spPr>
          <a:xfrm>
            <a:off x="608013" y="6462994"/>
            <a:ext cx="10986006" cy="2057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10FC6FA-697B-5CFF-1568-17F2AE0F120B}"/>
              </a:ext>
            </a:extLst>
          </p:cNvPr>
          <p:cNvSpPr txBox="1"/>
          <p:nvPr/>
        </p:nvSpPr>
        <p:spPr>
          <a:xfrm>
            <a:off x="0" y="1295540"/>
            <a:ext cx="11999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・画面右上「</a:t>
            </a:r>
            <a:r>
              <a:rPr kumimoji="1" lang="en-US" altLang="ja-JP" sz="3600" dirty="0"/>
              <a:t>ADMIN</a:t>
            </a:r>
            <a:r>
              <a:rPr kumimoji="1" lang="ja-JP" altLang="en-US" sz="3600" dirty="0"/>
              <a:t>」から「</a:t>
            </a:r>
            <a:r>
              <a:rPr kumimoji="1" lang="en-US" altLang="ja-JP" sz="3600" dirty="0"/>
              <a:t>Users</a:t>
            </a:r>
            <a:r>
              <a:rPr kumimoji="1" lang="ja-JP" altLang="en-US" sz="3600" dirty="0"/>
              <a:t>」を選択すると下の画面に遷移する</a:t>
            </a:r>
            <a:endParaRPr kumimoji="1" lang="en-US" altLang="ja-JP" sz="3600" dirty="0"/>
          </a:p>
          <a:p>
            <a:r>
              <a:rPr kumimoji="1" lang="ja-JP" altLang="en-US" sz="3600" dirty="0"/>
              <a:t>・アカウントの削除はゴミ箱ボタンをクリック、編集はペンボタンをクリックすると行える</a:t>
            </a:r>
            <a:endParaRPr kumimoji="1" lang="en-US" altLang="ja-JP" sz="3600" dirty="0"/>
          </a:p>
          <a:p>
            <a:r>
              <a:rPr kumimoji="1" lang="en-US" altLang="ja-JP" sz="3600" dirty="0"/>
              <a:t>※</a:t>
            </a:r>
            <a:r>
              <a:rPr kumimoji="1" lang="ja-JP" altLang="en-US" sz="3600" dirty="0"/>
              <a:t>商品の編集も同様の手順で行える</a:t>
            </a:r>
            <a:endParaRPr kumimoji="1" lang="en-US" altLang="ja-JP" sz="36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DB54C58-5F21-F297-C7CC-BAA60A1248EC}"/>
              </a:ext>
            </a:extLst>
          </p:cNvPr>
          <p:cNvSpPr/>
          <p:nvPr/>
        </p:nvSpPr>
        <p:spPr>
          <a:xfrm>
            <a:off x="9708069" y="7332263"/>
            <a:ext cx="1466850" cy="7639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10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77</TotalTime>
  <Words>236</Words>
  <Application>Microsoft Office PowerPoint</Application>
  <PresentationFormat>ユーザー設定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テーマ</vt:lpstr>
      <vt:lpstr>自作ECサイト説明書</vt:lpstr>
      <vt:lpstr>使用した主なツール ・React, Express, MongoDB, Node, Heroku</vt:lpstr>
      <vt:lpstr>サイト操作説明</vt:lpstr>
      <vt:lpstr>商品の購入</vt:lpstr>
      <vt:lpstr>商品の決済</vt:lpstr>
      <vt:lpstr>ユーザーアカウントの編集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自作ECサイト説明書</dc:title>
  <dc:creator>uouo oz</dc:creator>
  <cp:lastModifiedBy>uouo oz</cp:lastModifiedBy>
  <cp:revision>5</cp:revision>
  <dcterms:created xsi:type="dcterms:W3CDTF">2023-01-20T05:49:25Z</dcterms:created>
  <dcterms:modified xsi:type="dcterms:W3CDTF">2023-01-22T06:28:33Z</dcterms:modified>
</cp:coreProperties>
</file>