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67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99" y="1143000"/>
            <a:ext cx="7177000" cy="2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F50569-C739-4BE4-9734-7C097520B26C}"/>
              </a:ext>
            </a:extLst>
          </p:cNvPr>
          <p:cNvSpPr/>
          <p:nvPr/>
        </p:nvSpPr>
        <p:spPr>
          <a:xfrm>
            <a:off x="37311177" y="1155727"/>
            <a:ext cx="5429692" cy="3785652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EXAMPLE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VIDEO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E7D5D6-BB86-45D3-93B5-DCA50DF56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35"/>
          <a:stretch/>
        </p:blipFill>
        <p:spPr>
          <a:xfrm>
            <a:off x="8728364" y="1723083"/>
            <a:ext cx="25811018" cy="2947223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989FFF-08F3-4F80-AB23-415E9FE8F7FF}"/>
              </a:ext>
            </a:extLst>
          </p:cNvPr>
          <p:cNvSpPr/>
          <p:nvPr/>
        </p:nvSpPr>
        <p:spPr>
          <a:xfrm>
            <a:off x="37311177" y="5713872"/>
            <a:ext cx="5429692" cy="2554545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“C”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standard </a:t>
            </a:r>
          </a:p>
        </p:txBody>
      </p:sp>
    </p:spTree>
    <p:extLst>
      <p:ext uri="{BB962C8B-B14F-4D97-AF65-F5344CB8AC3E}">
        <p14:creationId xmlns:p14="http://schemas.microsoft.com/office/powerpoint/2010/main" val="94291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086C555-4EEC-4B6D-9331-CF2582A6F6EB}"/>
              </a:ext>
            </a:extLst>
          </p:cNvPr>
          <p:cNvSpPr/>
          <p:nvPr/>
        </p:nvSpPr>
        <p:spPr>
          <a:xfrm>
            <a:off x="37311177" y="1155727"/>
            <a:ext cx="5429692" cy="3785652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EXAMPLE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POSTER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5866E8-38A0-4102-856E-50F8E5AC24D0}"/>
              </a:ext>
            </a:extLst>
          </p:cNvPr>
          <p:cNvGrpSpPr/>
          <p:nvPr/>
        </p:nvGrpSpPr>
        <p:grpSpPr>
          <a:xfrm>
            <a:off x="8645236" y="-4949677"/>
            <a:ext cx="25811018" cy="37773026"/>
            <a:chOff x="8645236" y="-1832409"/>
            <a:chExt cx="25811018" cy="377730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10AFDB-6457-4093-93A1-625DF82A3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221"/>
            <a:stretch/>
          </p:blipFill>
          <p:spPr>
            <a:xfrm>
              <a:off x="8645236" y="-1832409"/>
              <a:ext cx="25811018" cy="14966524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04F8DB-B8EF-4967-9105-0BB3DB3A6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264"/>
            <a:stretch/>
          </p:blipFill>
          <p:spPr>
            <a:xfrm>
              <a:off x="8645236" y="7065817"/>
              <a:ext cx="25811018" cy="28874800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0818BA9-12DC-435E-A084-9853A6CEC077}"/>
              </a:ext>
            </a:extLst>
          </p:cNvPr>
          <p:cNvSpPr/>
          <p:nvPr/>
        </p:nvSpPr>
        <p:spPr>
          <a:xfrm>
            <a:off x="37311177" y="5713872"/>
            <a:ext cx="5429692" cy="2554545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“C” </a:t>
            </a:r>
          </a:p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standard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Craig Johnson</cp:lastModifiedBy>
  <cp:revision>13</cp:revision>
  <dcterms:modified xsi:type="dcterms:W3CDTF">2019-09-20T04:29:34Z</dcterms:modified>
</cp:coreProperties>
</file>