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2"/>
  </p:normalViewPr>
  <p:slideViewPr>
    <p:cSldViewPr snapToGrid="0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64396"/>
              </p:ext>
            </p:extLst>
          </p:nvPr>
        </p:nvGraphicFramePr>
        <p:xfrm>
          <a:off x="1699740" y="1690688"/>
          <a:ext cx="8792520" cy="146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504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758504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758504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758504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758504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28BA1-6FC6-EE46-9204-36789143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82368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BA77F-A750-894E-8CD8-9D55EEA095EC}"/>
              </a:ext>
            </a:extLst>
          </p:cNvPr>
          <p:cNvSpPr txBox="1"/>
          <p:nvPr/>
        </p:nvSpPr>
        <p:spPr>
          <a:xfrm>
            <a:off x="1699740" y="3220583"/>
            <a:ext cx="536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Macbook Pro M1 with 4+4 Cores CPU</a:t>
            </a:r>
          </a:p>
          <a:p>
            <a:r>
              <a:rPr lang="en-TW" dirty="0"/>
              <a:t>Domain : 1024 * 1024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283F-22C5-704D-972B-B3A6965A3FDD}"/>
              </a:ext>
            </a:extLst>
          </p:cNvPr>
          <p:cNvSpPr txBox="1"/>
          <p:nvPr/>
        </p:nvSpPr>
        <p:spPr>
          <a:xfrm>
            <a:off x="9160948" y="3318476"/>
            <a:ext cx="149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Point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7C9B4-6423-9040-A4A3-5B1A4A04F0B0}"/>
              </a:ext>
            </a:extLst>
          </p:cNvPr>
          <p:cNvSpPr txBox="1"/>
          <p:nvPr/>
        </p:nvSpPr>
        <p:spPr>
          <a:xfrm>
            <a:off x="5954287" y="6185328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</p:spTree>
    <p:extLst>
      <p:ext uri="{BB962C8B-B14F-4D97-AF65-F5344CB8AC3E}">
        <p14:creationId xmlns:p14="http://schemas.microsoft.com/office/powerpoint/2010/main" val="264263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04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9.527e-15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9.950e-15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9.214e-15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9.862e-15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9.968e-15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9.953e-15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9.971e-15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4.396e-15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5.395e-15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8.929e-15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9.854e-15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9.045e-15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9.422e-15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9.852e-15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Convergence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0B8A-1BBF-B24C-B9A0-A647D07B0449}"/>
              </a:ext>
            </a:extLst>
          </p:cNvPr>
          <p:cNvSpPr txBox="1"/>
          <p:nvPr/>
        </p:nvSpPr>
        <p:spPr>
          <a:xfrm>
            <a:off x="1230792" y="3208226"/>
            <a:ext cx="536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Macbook Pro M1 with 4+4 Cores CPU</a:t>
            </a:r>
          </a:p>
          <a:p>
            <a:r>
              <a:rPr lang="en-TW" dirty="0"/>
              <a:t>Domain : 1024 * 1024</a:t>
            </a:r>
          </a:p>
        </p:txBody>
      </p:sp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2835640" y="0"/>
            <a:ext cx="6520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457</Words>
  <Application>Microsoft Macintosh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Multi-Threads Performance Comparison</vt:lpstr>
      <vt:lpstr>Convergence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48</cp:revision>
  <dcterms:created xsi:type="dcterms:W3CDTF">2021-05-29T11:46:11Z</dcterms:created>
  <dcterms:modified xsi:type="dcterms:W3CDTF">2021-06-15T09:35:42Z</dcterms:modified>
</cp:coreProperties>
</file>