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75" r:id="rId12"/>
    <p:sldId id="282" r:id="rId13"/>
    <p:sldId id="281" r:id="rId14"/>
    <p:sldId id="278" r:id="rId15"/>
    <p:sldId id="279" r:id="rId16"/>
    <p:sldId id="280" r:id="rId17"/>
    <p:sldId id="283" r:id="rId18"/>
    <p:sldId id="272" r:id="rId19"/>
    <p:sldId id="267" r:id="rId20"/>
    <p:sldId id="268" r:id="rId21"/>
    <p:sldId id="270" r:id="rId22"/>
    <p:sldId id="277" r:id="rId23"/>
    <p:sldId id="27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2"/>
    <p:restoredTop sz="94623"/>
  </p:normalViewPr>
  <p:slideViewPr>
    <p:cSldViewPr snapToGrid="0">
      <p:cViewPr varScale="1">
        <p:scale>
          <a:sx n="87" d="100"/>
          <a:sy n="87" d="100"/>
        </p:scale>
        <p:origin x="9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9C08-B1B0-4146-969E-D3934BB932B4}" type="datetimeFigureOut">
              <a:rPr lang="en-TW" smtClean="0"/>
              <a:t>06/22/2021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297C-EA1F-DF46-BACF-82653DFCDD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97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297C-EA1F-DF46-BACF-82653DFCDDFD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19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  <a:p>
            <a:pPr algn="r"/>
            <a:r>
              <a:rPr lang="en-US" altLang="zh-TW" dirty="0"/>
              <a:t>40544019S </a:t>
            </a:r>
            <a:r>
              <a:rPr lang="zh-TW" altLang="en-US" dirty="0"/>
              <a:t>地科大</a:t>
            </a:r>
            <a:r>
              <a:rPr lang="zh-TW" altLang="en-US"/>
              <a:t>五 林</a:t>
            </a:r>
            <a:r>
              <a:rPr lang="zh-TW" altLang="en-US" dirty="0"/>
              <a:t>迺芥</a:t>
            </a:r>
            <a:endParaRPr lang="en-US" altLang="zh-TW" dirty="0"/>
          </a:p>
          <a:p>
            <a:pPr algn="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A2097B-0E7F-0841-BC30-65950D9A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94" y="0"/>
            <a:ext cx="9041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9F654-33B4-B548-9FD1-4DAA9192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0"/>
          <a:stretch/>
        </p:blipFill>
        <p:spPr>
          <a:xfrm>
            <a:off x="1678010" y="0"/>
            <a:ext cx="883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4EDA7-EB95-3B4A-838C-61FC5E92A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6"/>
          <a:stretch/>
        </p:blipFill>
        <p:spPr>
          <a:xfrm>
            <a:off x="2260600" y="0"/>
            <a:ext cx="767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/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881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/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Odd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blipFill>
                <a:blip r:embed="rId3"/>
                <a:stretch>
                  <a:fillRect l="-2045" t="-10000" r="-1301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/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Even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blipFill>
                <a:blip r:embed="rId4"/>
                <a:stretch>
                  <a:fillRect l="-2015" t="-10000" r="-549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BD6758F-684D-5346-9493-3C96912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6599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2D2F21-323E-A240-89A8-6EEE3906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" y="3047482"/>
            <a:ext cx="4656825" cy="3725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4B832-D0B7-0341-896A-4356ECFD2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28" y="3056340"/>
            <a:ext cx="4656825" cy="3725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70C4F7-6309-8341-8877-5823B16D1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14" y="3056340"/>
            <a:ext cx="4656825" cy="3725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2CE392-E58A-DF45-860D-8DFDBA129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" y="-317499"/>
            <a:ext cx="4656823" cy="372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60E4C-EA6E-D446-9A8C-6D2465DA5285}"/>
              </a:ext>
            </a:extLst>
          </p:cNvPr>
          <p:cNvSpPr txBox="1"/>
          <p:nvPr/>
        </p:nvSpPr>
        <p:spPr>
          <a:xfrm>
            <a:off x="275638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Point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4F42E-6DA5-EB4B-8067-E9A864199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0" y="-317500"/>
            <a:ext cx="4656824" cy="3725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B15E6-0B28-A446-94A9-D4AA632F4402}"/>
              </a:ext>
            </a:extLst>
          </p:cNvPr>
          <p:cNvSpPr txBox="1"/>
          <p:nvPr/>
        </p:nvSpPr>
        <p:spPr>
          <a:xfrm>
            <a:off x="4270023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Point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0A6B9-11AD-3A48-B98E-AD21684B4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15" y="-317500"/>
            <a:ext cx="4656824" cy="3725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09DCD-645D-A44F-B1EB-B69E840234BC}"/>
              </a:ext>
            </a:extLst>
          </p:cNvPr>
          <p:cNvSpPr txBox="1"/>
          <p:nvPr/>
        </p:nvSpPr>
        <p:spPr>
          <a:xfrm>
            <a:off x="8474662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Point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38DA8-5C2A-1D45-BCFB-438ACD826974}"/>
              </a:ext>
            </a:extLst>
          </p:cNvPr>
          <p:cNvSpPr txBox="1"/>
          <p:nvPr/>
        </p:nvSpPr>
        <p:spPr>
          <a:xfrm>
            <a:off x="8656854" y="652779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4th q Point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22B0F-9926-4E41-AED8-0685C02021B6}"/>
              </a:ext>
            </a:extLst>
          </p:cNvPr>
          <p:cNvSpPr txBox="1"/>
          <p:nvPr/>
        </p:nvSpPr>
        <p:spPr>
          <a:xfrm>
            <a:off x="4394554" y="6527799"/>
            <a:ext cx="3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4 th q Point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3E930-860D-3740-A4E6-793D2EBBA3EF}"/>
              </a:ext>
            </a:extLst>
          </p:cNvPr>
          <p:cNvSpPr txBox="1"/>
          <p:nvPr/>
        </p:nvSpPr>
        <p:spPr>
          <a:xfrm>
            <a:off x="387469" y="6512077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4th q Point Source</a:t>
            </a:r>
          </a:p>
        </p:txBody>
      </p:sp>
    </p:spTree>
    <p:extLst>
      <p:ext uri="{BB962C8B-B14F-4D97-AF65-F5344CB8AC3E}">
        <p14:creationId xmlns:p14="http://schemas.microsoft.com/office/powerpoint/2010/main" val="118306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</a:t>
            </a:r>
            <a:r>
              <a:rPr lang="en-US" altLang="zh-TW" dirty="0" smtClean="0"/>
              <a:t>A-orthogonal </a:t>
            </a:r>
            <a:r>
              <a:rPr lang="en-US" altLang="zh-TW" dirty="0"/>
              <a:t>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519</Words>
  <Application>Microsoft Office PowerPoint</Application>
  <PresentationFormat>寬螢幕</PresentationFormat>
  <Paragraphs>240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Final Project Conjugate Gradient Poisson Solver</vt:lpstr>
      <vt:lpstr>Introduction</vt:lpstr>
      <vt:lpstr>Quadratic form</vt:lpstr>
      <vt:lpstr>PowerPoint 簡報</vt:lpstr>
      <vt:lpstr>Can we do better?</vt:lpstr>
      <vt:lpstr>The Method of Conjugate Directions</vt:lpstr>
      <vt:lpstr>Find a set of A-orthogonal search directions</vt:lpstr>
      <vt:lpstr>The Method of Conjugate Gradients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Algorithm Comparison</vt:lpstr>
      <vt:lpstr>PowerPoint 簡報</vt:lpstr>
      <vt:lpstr>Trend of Error Convergence</vt:lpstr>
      <vt:lpstr>N v.s. iteration ( 8 threads )</vt:lpstr>
      <vt:lpstr>Multi-Threads Performance Comparison</vt:lpstr>
      <vt:lpstr>Multi-Threads Performance Comparison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琦畯 陳</cp:lastModifiedBy>
  <cp:revision>79</cp:revision>
  <dcterms:created xsi:type="dcterms:W3CDTF">2021-05-29T11:46:11Z</dcterms:created>
  <dcterms:modified xsi:type="dcterms:W3CDTF">2021-06-22T09:02:24Z</dcterms:modified>
</cp:coreProperties>
</file>