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Project</a:t>
            </a:r>
            <a:br>
              <a:rPr lang="en-US" altLang="zh-TW" dirty="0" smtClean="0"/>
            </a:br>
            <a:r>
              <a:rPr lang="en-US" altLang="zh-TW" sz="4400" dirty="0" smtClean="0"/>
              <a:t>Conjugate </a:t>
            </a:r>
            <a:r>
              <a:rPr lang="en-US" altLang="zh-TW" sz="4400" dirty="0"/>
              <a:t>Gradient </a:t>
            </a:r>
            <a:r>
              <a:rPr lang="en-US" altLang="zh-TW" sz="4400" dirty="0" smtClean="0"/>
              <a:t>Poisson Solver</a:t>
            </a:r>
            <a:endParaRPr lang="en-US" altLang="zh-TW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 smtClean="0"/>
              <a:t>R08222060 </a:t>
            </a:r>
            <a:r>
              <a:rPr lang="zh-TW" altLang="en-US" dirty="0" smtClean="0"/>
              <a:t>物理碩二 陳琦畯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CG is the most popular iterative method for solving large systems of linear equations.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</a:t>
                </a:r>
                <a:r>
                  <a:rPr lang="en-US" altLang="zh-TW" dirty="0" smtClean="0"/>
                  <a:t>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b 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square</a:t>
                </a:r>
                <a:r>
                  <a:rPr lang="en-US" altLang="zh-TW" dirty="0"/>
                  <a:t>, symmetric, positive-definite </a:t>
                </a:r>
                <a:r>
                  <a:rPr lang="en-US" altLang="zh-TW" dirty="0" smtClean="0"/>
                  <a:t>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 smtClean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 smtClean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smtClean="0"/>
              <a:t>Source : Jonathan Richard </a:t>
            </a:r>
            <a:r>
              <a:rPr lang="en-US" altLang="zh-TW" sz="1000" dirty="0" err="1" smtClean="0"/>
              <a:t>Shewchuk</a:t>
            </a:r>
            <a:r>
              <a:rPr lang="en-US" altLang="zh-TW" sz="1000" dirty="0" smtClean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Source : Jonathan Richard </a:t>
            </a:r>
            <a:r>
              <a:rPr lang="en-US" altLang="zh-TW" sz="1000" dirty="0" err="1" smtClean="0"/>
              <a:t>Shewchuk</a:t>
            </a:r>
            <a:r>
              <a:rPr lang="en-US" altLang="zh-TW" sz="1000" dirty="0" smtClean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r>
                  <a:rPr lang="en-US" altLang="zh-TW" sz="2000" dirty="0" smtClean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 smtClean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 smtClean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 smtClean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endParaRPr lang="en-US" altLang="zh-TW" sz="2000" dirty="0" smtClean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Source : Jonathan Richard </a:t>
            </a:r>
            <a:r>
              <a:rPr lang="en-US" altLang="zh-TW" sz="1000" dirty="0" err="1" smtClean="0"/>
              <a:t>Shewchuk</a:t>
            </a:r>
            <a:r>
              <a:rPr lang="en-US" altLang="zh-TW" sz="1000" dirty="0" smtClean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</a:t>
            </a:r>
            <a:r>
              <a:rPr lang="en-US" altLang="zh-TW" dirty="0" smtClean="0"/>
              <a:t>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 smtClean="0"/>
                  <a:t>We want to take only one perfect step along every orthogonal search direction .</a:t>
                </a:r>
                <a:endParaRPr lang="en-US" altLang="zh-TW" dirty="0"/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solution is to make the search </a:t>
                </a:r>
                <a:r>
                  <a:rPr lang="en-US" altLang="zh-TW" dirty="0" smtClean="0"/>
                  <a:t>directions A-orthogonal (</a:t>
                </a:r>
                <a:r>
                  <a:rPr lang="en-US" altLang="zh-TW" dirty="0"/>
                  <a:t>conjugate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</a:t>
                </a:r>
                <a:r>
                  <a:rPr lang="en-US" altLang="zh-TW" dirty="0"/>
                  <a:t>instead of orthogonal</a:t>
                </a:r>
                <a:r>
                  <a:rPr lang="en-US" altLang="zh-TW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 smtClean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Source : Jonathan Richard </a:t>
            </a:r>
            <a:r>
              <a:rPr lang="en-US" altLang="zh-TW" sz="1000" dirty="0" err="1" smtClean="0"/>
              <a:t>Shewchuk</a:t>
            </a:r>
            <a:r>
              <a:rPr lang="en-US" altLang="zh-TW" sz="1000" dirty="0" smtClean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Find a </a:t>
            </a:r>
            <a:r>
              <a:rPr lang="en-US" altLang="zh-TW" dirty="0"/>
              <a:t>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Source : Jonathan Richard </a:t>
            </a:r>
            <a:r>
              <a:rPr lang="en-US" altLang="zh-TW" sz="1000" dirty="0" err="1" smtClean="0"/>
              <a:t>Shewchuk</a:t>
            </a:r>
            <a:r>
              <a:rPr lang="en-US" altLang="zh-TW" sz="1000" dirty="0" smtClean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2.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3.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4.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5.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6.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N*N </a:t>
            </a:r>
            <a:r>
              <a:rPr lang="en-US" altLang="zh-TW" sz="2400" dirty="0"/>
              <a:t>P</a:t>
            </a:r>
            <a:r>
              <a:rPr lang="en-US" altLang="zh-TW" sz="2400" dirty="0" smtClean="0"/>
              <a:t>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 smtClean="0"/>
                    <a:t>      </a:t>
                  </a:r>
                  <a:r>
                    <a:rPr lang="en-US" altLang="zh-TW" sz="2000" dirty="0" smtClean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zh-TW" b="0" dirty="0" smtClean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46" y="115328"/>
            <a:ext cx="7120850" cy="6573795"/>
          </a:xfrm>
        </p:spPr>
      </p:pic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229</Words>
  <Application>Microsoft Office PowerPoint</Application>
  <PresentationFormat>寬螢幕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Final Project Conjugate Gradient Poisson Solver</vt:lpstr>
      <vt:lpstr>Introduction</vt:lpstr>
      <vt:lpstr>Quadratic form</vt:lpstr>
      <vt:lpstr>PowerPoint 簡報</vt:lpstr>
      <vt:lpstr>Can we do better?</vt:lpstr>
      <vt:lpstr>The Method of Conjugate Directions</vt:lpstr>
      <vt:lpstr>Find a set of -orthogonal search directions</vt:lpstr>
      <vt:lpstr>The Method of Conjugate Gradients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琦畯 陳</cp:lastModifiedBy>
  <cp:revision>39</cp:revision>
  <dcterms:created xsi:type="dcterms:W3CDTF">2021-05-29T11:46:11Z</dcterms:created>
  <dcterms:modified xsi:type="dcterms:W3CDTF">2021-05-31T01:34:58Z</dcterms:modified>
</cp:coreProperties>
</file>