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79" r:id="rId13"/>
    <p:sldId id="268" r:id="rId14"/>
    <p:sldId id="270" r:id="rId15"/>
    <p:sldId id="267" r:id="rId16"/>
    <p:sldId id="272" r:id="rId17"/>
    <p:sldId id="277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0"/>
    <p:restoredTop sz="94623"/>
  </p:normalViewPr>
  <p:slideViewPr>
    <p:cSldViewPr snapToGrid="0">
      <p:cViewPr varScale="1">
        <p:scale>
          <a:sx n="78" d="100"/>
          <a:sy n="78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Jun7414/Conjugate-Gradient-Poisson-So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041E3-FB0A-AE44-9B0A-1FBE316C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895350"/>
            <a:ext cx="9271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ADAC4-15EE-B540-BD75-1788AB0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52" y="340518"/>
            <a:ext cx="7691896" cy="6176963"/>
          </a:xfrm>
        </p:spPr>
      </p:pic>
    </p:spTree>
    <p:extLst>
      <p:ext uri="{BB962C8B-B14F-4D97-AF65-F5344CB8AC3E}">
        <p14:creationId xmlns:p14="http://schemas.microsoft.com/office/powerpoint/2010/main" val="2672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4183"/>
              </p:ext>
            </p:extLst>
          </p:nvPr>
        </p:nvGraphicFramePr>
        <p:xfrm>
          <a:off x="1699740" y="1690688"/>
          <a:ext cx="8792520" cy="2441370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64.201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32.694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  <a:r>
                        <a:rPr lang="en-US" altLang="zh-TW" dirty="0"/>
                        <a:t>8.894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3.398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4.452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7124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591"/>
              </p:ext>
            </p:extLst>
          </p:nvPr>
        </p:nvGraphicFramePr>
        <p:xfrm>
          <a:off x="1699740" y="4236936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10.681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5.732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3.091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4.018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3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2005"/>
              </p:ext>
            </p:extLst>
          </p:nvPr>
        </p:nvGraphicFramePr>
        <p:xfrm>
          <a:off x="1699740" y="1739569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9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83049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2.490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624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0268"/>
              </p:ext>
            </p:extLst>
          </p:nvPr>
        </p:nvGraphicFramePr>
        <p:xfrm>
          <a:off x="1699740" y="4320692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526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1.124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1.219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1.085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3017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0.310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1.704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3.116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/>
        </p:nvGraphicFramePr>
        <p:xfrm>
          <a:off x="1699740" y="1690688"/>
          <a:ext cx="8792520" cy="976548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2"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B975-9AEB-5A41-A8EB-6D45C69FFF8B}"/>
              </a:ext>
            </a:extLst>
          </p:cNvPr>
          <p:cNvSpPr txBox="1"/>
          <p:nvPr/>
        </p:nvSpPr>
        <p:spPr>
          <a:xfrm>
            <a:off x="1902941" y="3113903"/>
            <a:ext cx="850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Eureka</a:t>
            </a:r>
          </a:p>
          <a:p>
            <a:r>
              <a:rPr lang="en-TW" dirty="0"/>
              <a:t># : Inner product withou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GPU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8006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FEC-B65E-F349-B9C6-28CF38F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Workflow</a:t>
            </a:r>
            <a:endParaRPr lang="en-TW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35F57-3A55-B541-BA34-7567BB0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https://github.com/Jun7414/Conjugate-Gradient-Poisson-Solver</a:t>
            </a:r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6990-A536-874E-914F-4766E3AA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" y="2872349"/>
            <a:ext cx="3832545" cy="38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7C980-E2B1-5A4F-B9F8-1A7D98588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880941"/>
            <a:ext cx="3832546" cy="383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1E262-78F2-EB4B-8790-213603BE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2" y="2872349"/>
            <a:ext cx="3849730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655</Words>
  <Application>Microsoft Macintosh PowerPoint</Application>
  <PresentationFormat>Widescreen</PresentationFormat>
  <Paragraphs>218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PowerPoint Presentation</vt:lpstr>
      <vt:lpstr>PowerPoint Presentation</vt:lpstr>
      <vt:lpstr>PowerPoint Presentation</vt:lpstr>
      <vt:lpstr>Multi-Threads Performance Comparison</vt:lpstr>
      <vt:lpstr>Multi-Threads Performance Comparison</vt:lpstr>
      <vt:lpstr>N v.s. iteration ( 8 threads )</vt:lpstr>
      <vt:lpstr>Trend of Error Convergence</vt:lpstr>
      <vt:lpstr>GPU Performance Comparison</vt:lpstr>
      <vt:lpstr>Our Github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64</cp:revision>
  <dcterms:created xsi:type="dcterms:W3CDTF">2021-05-29T11:46:11Z</dcterms:created>
  <dcterms:modified xsi:type="dcterms:W3CDTF">2021-06-19T03:28:59Z</dcterms:modified>
</cp:coreProperties>
</file>