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9" r:id="rId13"/>
    <p:sldId id="280" r:id="rId14"/>
    <p:sldId id="272" r:id="rId15"/>
    <p:sldId id="267" r:id="rId16"/>
    <p:sldId id="268" r:id="rId17"/>
    <p:sldId id="270" r:id="rId18"/>
    <p:sldId id="277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/>
    <p:restoredTop sz="94592"/>
  </p:normalViewPr>
  <p:slideViewPr>
    <p:cSldViewPr snapToGrid="0">
      <p:cViewPr varScale="1">
        <p:scale>
          <a:sx n="100" d="100"/>
          <a:sy n="10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/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881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/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Odd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blipFill>
                <a:blip r:embed="rId3"/>
                <a:stretch>
                  <a:fillRect l="-2045" t="-10000" r="-1301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/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Even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blipFill>
                <a:blip r:embed="rId4"/>
                <a:stretch>
                  <a:fillRect l="-2015" t="-10000" r="-549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BD6758F-684D-5346-9493-3C96912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6599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749</Words>
  <Application>Microsoft Macintosh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PowerPoint Presentation</vt:lpstr>
      <vt:lpstr>PowerPoint Presentation</vt:lpstr>
      <vt:lpstr>Algorithm Comparison</vt:lpstr>
      <vt:lpstr>Trend of Error Convergence</vt:lpstr>
      <vt:lpstr>N v.s. iteration ( 8 threads )</vt:lpstr>
      <vt:lpstr>Multi-Threads Performance Comparison</vt:lpstr>
      <vt:lpstr>Multi-Threads Performance Comparison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69</cp:revision>
  <dcterms:created xsi:type="dcterms:W3CDTF">2021-05-29T11:46:11Z</dcterms:created>
  <dcterms:modified xsi:type="dcterms:W3CDTF">2021-06-19T07:16:22Z</dcterms:modified>
</cp:coreProperties>
</file>