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340" r:id="rId11"/>
    <p:sldId id="264" r:id="rId12"/>
    <p:sldId id="331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79" r:id="rId24"/>
    <p:sldId id="336" r:id="rId25"/>
    <p:sldId id="286" r:id="rId26"/>
    <p:sldId id="287" r:id="rId27"/>
    <p:sldId id="288" r:id="rId28"/>
    <p:sldId id="289" r:id="rId29"/>
    <p:sldId id="332" r:id="rId30"/>
    <p:sldId id="290" r:id="rId31"/>
    <p:sldId id="291" r:id="rId32"/>
    <p:sldId id="292" r:id="rId33"/>
    <p:sldId id="337" r:id="rId34"/>
    <p:sldId id="293" r:id="rId35"/>
    <p:sldId id="338" r:id="rId36"/>
    <p:sldId id="280" r:id="rId37"/>
  </p:sldIdLst>
  <p:sldSz cx="12192000" cy="6858000"/>
  <p:notesSz cx="6858000" cy="9144000"/>
  <p:embeddedFontLst>
    <p:embeddedFont>
      <p:font typeface="나눔스퀘어" panose="020B0600000101010101" pitchFamily="50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나눔스퀘어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7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82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7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39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018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INQdcOc54SFEhD29ucmmZFoQCtuP5eIJ#RtZ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NQdcOc54SFEhD29ucmmZFoQCtuP5eIJ/vVtz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QHyj7ATREQojFSdpsBWjNczwmU0Aflr8/Ugoq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zKTDMaAgNE55f1BeipXWUmYkksYrkzO5#OVxj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9/inCorona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505756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28396" y="1505756"/>
            <a:ext cx="4902300" cy="1798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260556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1701" y="3525170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545556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28372" y="2844006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2475" y="3523631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 &amp; Server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1681181" y="1797705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Kakao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lang="en-US" altLang="ko-KR" sz="20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코로나감염현황 공공 </a:t>
            </a:r>
            <a:r>
              <a:rPr lang="en-US" alt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Google Shape;263;p24">
            <a:extLst>
              <a:ext uri="{FF2B5EF4-FFF2-40B4-BE49-F238E27FC236}">
                <a16:creationId xmlns:a16="http://schemas.microsoft.com/office/drawing/2014/main" id="{64713AB3-60E0-4FD7-8D39-0B9E4629D832}"/>
              </a:ext>
            </a:extLst>
          </p:cNvPr>
          <p:cNvSpPr txBox="1"/>
          <p:nvPr/>
        </p:nvSpPr>
        <p:spPr>
          <a:xfrm>
            <a:off x="1933576" y="3260632"/>
            <a:ext cx="377935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Libraries &amp; Framework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1" name="Google Shape;267;p24">
            <a:extLst>
              <a:ext uri="{FF2B5EF4-FFF2-40B4-BE49-F238E27FC236}">
                <a16:creationId xmlns:a16="http://schemas.microsoft.com/office/drawing/2014/main" id="{03874C2A-8A8C-4ACE-BC6D-B483904991A2}"/>
              </a:ext>
            </a:extLst>
          </p:cNvPr>
          <p:cNvSpPr txBox="1"/>
          <p:nvPr/>
        </p:nvSpPr>
        <p:spPr>
          <a:xfrm>
            <a:off x="6384964" y="1694905"/>
            <a:ext cx="2037600" cy="10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267;p24">
            <a:extLst>
              <a:ext uri="{FF2B5EF4-FFF2-40B4-BE49-F238E27FC236}">
                <a16:creationId xmlns:a16="http://schemas.microsoft.com/office/drawing/2014/main" id="{95C277FE-EC4F-4B9A-9B10-889F33A174B9}"/>
              </a:ext>
            </a:extLst>
          </p:cNvPr>
          <p:cNvSpPr txBox="1"/>
          <p:nvPr/>
        </p:nvSpPr>
        <p:spPr>
          <a:xfrm>
            <a:off x="8137811" y="1935854"/>
            <a:ext cx="20376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lang="en-US" altLang="ko-KR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JSP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Google Shape;276;p24">
            <a:extLst>
              <a:ext uri="{FF2B5EF4-FFF2-40B4-BE49-F238E27FC236}">
                <a16:creationId xmlns:a16="http://schemas.microsoft.com/office/drawing/2014/main" id="{42F751CB-10C7-49A0-9297-22C207411640}"/>
              </a:ext>
            </a:extLst>
          </p:cNvPr>
          <p:cNvSpPr txBox="1"/>
          <p:nvPr/>
        </p:nvSpPr>
        <p:spPr>
          <a:xfrm>
            <a:off x="1141081" y="3886692"/>
            <a:ext cx="1958700" cy="17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Jstl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Jdbc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Lombok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standard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276;p24">
            <a:extLst>
              <a:ext uri="{FF2B5EF4-FFF2-40B4-BE49-F238E27FC236}">
                <a16:creationId xmlns:a16="http://schemas.microsoft.com/office/drawing/2014/main" id="{D52141E7-6DCF-497D-A0E3-4F314774C35D}"/>
              </a:ext>
            </a:extLst>
          </p:cNvPr>
          <p:cNvSpPr txBox="1"/>
          <p:nvPr/>
        </p:nvSpPr>
        <p:spPr>
          <a:xfrm>
            <a:off x="3193811" y="4082996"/>
            <a:ext cx="2397364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Cos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</a:p>
          <a:p>
            <a:pPr marL="450850" indent="-342900"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tui-chart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3.0</a:t>
            </a:r>
          </a:p>
        </p:txBody>
      </p:sp>
      <p:sp>
        <p:nvSpPr>
          <p:cNvPr id="35" name="Google Shape;265;p24">
            <a:extLst>
              <a:ext uri="{FF2B5EF4-FFF2-40B4-BE49-F238E27FC236}">
                <a16:creationId xmlns:a16="http://schemas.microsoft.com/office/drawing/2014/main" id="{A5EB528F-9670-4DC8-B545-F8936019E404}"/>
              </a:ext>
            </a:extLst>
          </p:cNvPr>
          <p:cNvSpPr txBox="1"/>
          <p:nvPr/>
        </p:nvSpPr>
        <p:spPr>
          <a:xfrm>
            <a:off x="6184850" y="4111596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Oracle DB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Apache Tomcat v9.0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1" name="Google Shape;259;p24">
            <a:extLst>
              <a:ext uri="{FF2B5EF4-FFF2-40B4-BE49-F238E27FC236}">
                <a16:creationId xmlns:a16="http://schemas.microsoft.com/office/drawing/2014/main" id="{E6F2A1E6-F826-4B67-B61B-6AE2B4ACE12F}"/>
              </a:ext>
            </a:extLst>
          </p:cNvPr>
          <p:cNvSpPr/>
          <p:nvPr/>
        </p:nvSpPr>
        <p:spPr>
          <a:xfrm>
            <a:off x="5899507" y="5230741"/>
            <a:ext cx="2978486" cy="1188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2" name="Google Shape;264;p24">
            <a:extLst>
              <a:ext uri="{FF2B5EF4-FFF2-40B4-BE49-F238E27FC236}">
                <a16:creationId xmlns:a16="http://schemas.microsoft.com/office/drawing/2014/main" id="{9BED636C-4EE7-4B15-8442-33FE715030B3}"/>
              </a:ext>
            </a:extLst>
          </p:cNvPr>
          <p:cNvSpPr txBox="1"/>
          <p:nvPr/>
        </p:nvSpPr>
        <p:spPr>
          <a:xfrm>
            <a:off x="5900281" y="5219967"/>
            <a:ext cx="1697552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3" name="Google Shape;265;p24">
            <a:extLst>
              <a:ext uri="{FF2B5EF4-FFF2-40B4-BE49-F238E27FC236}">
                <a16:creationId xmlns:a16="http://schemas.microsoft.com/office/drawing/2014/main" id="{233BE846-798A-4574-A2BE-2DCFF43DABC3}"/>
              </a:ext>
            </a:extLst>
          </p:cNvPr>
          <p:cNvSpPr txBox="1"/>
          <p:nvPr/>
        </p:nvSpPr>
        <p:spPr>
          <a:xfrm>
            <a:off x="6078631" y="5686392"/>
            <a:ext cx="2817834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Git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sqldeveloper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7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75299" y="3098669"/>
            <a:ext cx="2202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5/3</a:t>
            </a:r>
            <a:r>
              <a:rPr lang="en-US" altLang="ko-KR" sz="1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801365" y="3136595"/>
            <a:ext cx="1908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4/30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</a:t>
            </a:r>
            <a:r>
              <a:rPr lang="ko-KR" altLang="en-US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962795073"/>
              </p:ext>
            </p:extLst>
          </p:nvPr>
        </p:nvGraphicFramePr>
        <p:xfrm>
          <a:off x="9224146" y="835750"/>
          <a:ext cx="2967754" cy="50107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A450AF1-6924-4D99-8117-52CA6249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65337"/>
            <a:ext cx="8868546" cy="6008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93C90-9DFC-48E0-9999-B88DCE53491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https://ovenapp.io/view/i2ovmU6smadF3OEAy9YM7dPw9wxNaK8w/SLa4G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8E7F84-FFD6-4F3B-8458-7F78D9B7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1414"/>
            <a:ext cx="9198990" cy="4791437"/>
          </a:xfrm>
          <a:prstGeom prst="rect">
            <a:avLst/>
          </a:prstGeom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2907828819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조회수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B8DA1-EE4A-4594-BE94-57B00E829C2E}"/>
              </a:ext>
            </a:extLst>
          </p:cNvPr>
          <p:cNvSpPr txBox="1"/>
          <p:nvPr/>
        </p:nvSpPr>
        <p:spPr>
          <a:xfrm>
            <a:off x="6088502" y="57409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https://ovenapp.io/project/INQdcOc54SFEhD29ucmmZFoQCtuP5eIJ#RtZnA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0B71C9-78E7-4340-8AFE-18750C997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19"/>
          <a:stretch/>
        </p:blipFill>
        <p:spPr>
          <a:xfrm>
            <a:off x="177900" y="1671415"/>
            <a:ext cx="9070850" cy="4495742"/>
          </a:xfrm>
          <a:prstGeom prst="rect">
            <a:avLst/>
          </a:prstGeom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4260861553"/>
              </p:ext>
            </p:extLst>
          </p:nvPr>
        </p:nvGraphicFramePr>
        <p:xfrm>
          <a:off x="9248850" y="835707"/>
          <a:ext cx="2943050" cy="4328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047F9B-2F76-45E9-8B9A-95E31092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36811"/>
            <a:ext cx="9071050" cy="4998333"/>
          </a:xfrm>
          <a:prstGeom prst="rect">
            <a:avLst/>
          </a:prstGeom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017DF-CA72-4301-9D09-E5DE9D33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6" y="1363579"/>
            <a:ext cx="9014284" cy="5494421"/>
          </a:xfrm>
          <a:prstGeom prst="rect">
            <a:avLst/>
          </a:prstGeom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lang="en-US" altLang="ko-KR" sz="2800" dirty="0"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4107908105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첨부파일 명시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B1CE-75A9-4179-919F-AE0C4B4B64DC}"/>
              </a:ext>
            </a:extLst>
          </p:cNvPr>
          <p:cNvSpPr txBox="1"/>
          <p:nvPr/>
        </p:nvSpPr>
        <p:spPr>
          <a:xfrm>
            <a:off x="6039776" y="575517"/>
            <a:ext cx="6152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https://ovenapp.io/view/INQdcOc54SFEhD29ucmmZFoQCtuP5eIJ/vVtzw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12D50C-A916-47D2-B35E-0FBE1DE0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" y="1620250"/>
            <a:ext cx="9019977" cy="4730857"/>
          </a:xfrm>
          <a:prstGeom prst="rect">
            <a:avLst/>
          </a:prstGeom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3918981084"/>
              </p:ext>
            </p:extLst>
          </p:nvPr>
        </p:nvGraphicFramePr>
        <p:xfrm>
          <a:off x="9248950" y="835732"/>
          <a:ext cx="2943050" cy="418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89B0A-60BB-4634-90B1-F1DE8EAC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10062"/>
            <a:ext cx="9071150" cy="4987698"/>
          </a:xfrm>
          <a:prstGeom prst="rect">
            <a:avLst/>
          </a:prstGeom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Google Shape;106;p9">
            <a:extLst>
              <a:ext uri="{FF2B5EF4-FFF2-40B4-BE49-F238E27FC236}">
                <a16:creationId xmlns:a16="http://schemas.microsoft.com/office/drawing/2014/main" id="{A9D4292B-7A90-48D0-A259-11D1D307A103}"/>
              </a:ext>
            </a:extLst>
          </p:cNvPr>
          <p:cNvSpPr/>
          <p:nvPr/>
        </p:nvSpPr>
        <p:spPr>
          <a:xfrm>
            <a:off x="2183714" y="1190625"/>
            <a:ext cx="9225300" cy="1105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07;p9">
            <a:extLst>
              <a:ext uri="{FF2B5EF4-FFF2-40B4-BE49-F238E27FC236}">
                <a16:creationId xmlns:a16="http://schemas.microsoft.com/office/drawing/2014/main" id="{9DD014B8-03D1-42D6-9EDB-C6986D8CE39C}"/>
              </a:ext>
            </a:extLst>
          </p:cNvPr>
          <p:cNvSpPr/>
          <p:nvPr/>
        </p:nvSpPr>
        <p:spPr>
          <a:xfrm>
            <a:off x="2183714" y="2502063"/>
            <a:ext cx="9225300" cy="110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09;p9">
            <a:extLst>
              <a:ext uri="{FF2B5EF4-FFF2-40B4-BE49-F238E27FC236}">
                <a16:creationId xmlns:a16="http://schemas.microsoft.com/office/drawing/2014/main" id="{757A744F-86FF-4D1F-9BFE-F3A27B1CC032}"/>
              </a:ext>
            </a:extLst>
          </p:cNvPr>
          <p:cNvSpPr/>
          <p:nvPr/>
        </p:nvSpPr>
        <p:spPr>
          <a:xfrm>
            <a:off x="2183714" y="3813501"/>
            <a:ext cx="9225300" cy="1105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10;p9">
            <a:extLst>
              <a:ext uri="{FF2B5EF4-FFF2-40B4-BE49-F238E27FC236}">
                <a16:creationId xmlns:a16="http://schemas.microsoft.com/office/drawing/2014/main" id="{F3C920EF-E0EC-4DBC-AF8E-5AFFD0776702}"/>
              </a:ext>
            </a:extLst>
          </p:cNvPr>
          <p:cNvSpPr/>
          <p:nvPr/>
        </p:nvSpPr>
        <p:spPr>
          <a:xfrm>
            <a:off x="2183714" y="5124939"/>
            <a:ext cx="9225300" cy="1105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시연</a:t>
            </a:r>
            <a:endParaRPr sz="3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DF6BD8-B083-4031-ACC0-F804CC1F0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2" r="-414"/>
          <a:stretch/>
        </p:blipFill>
        <p:spPr>
          <a:xfrm>
            <a:off x="1087789" y="1371603"/>
            <a:ext cx="5493986" cy="5286372"/>
          </a:xfrm>
          <a:prstGeom prst="rect">
            <a:avLst/>
          </a:prstGeom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341742404"/>
              </p:ext>
            </p:extLst>
          </p:nvPr>
        </p:nvGraphicFramePr>
        <p:xfrm>
          <a:off x="8103150" y="835688"/>
          <a:ext cx="4088750" cy="44582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최상단에 지역검색 드롭다운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선택하면 해당 지역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리스트 출력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선별진료소를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최초설정은 모든 병원 모든 리스트 출력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기관명,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 알려줌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5" y="111525"/>
            <a:ext cx="56220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 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222EF-907A-43E1-ABA9-F17651913EF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https://ovenapp.io/view/QHyj7ATREQojFSdpsBWjNczwmU0Aflr8/UgoqH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4F1E9-910F-438B-AAB8-638C238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8524"/>
            <a:ext cx="9277289" cy="4627057"/>
          </a:xfrm>
          <a:prstGeom prst="rect">
            <a:avLst/>
          </a:prstGeom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3003336419"/>
              </p:ext>
            </p:extLst>
          </p:nvPr>
        </p:nvGraphicFramePr>
        <p:xfrm>
          <a:off x="9298200" y="835701"/>
          <a:ext cx="2893800" cy="548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300FEC-B84A-4FB1-AB9E-999F836383D2}"/>
              </a:ext>
            </a:extLst>
          </p:cNvPr>
          <p:cNvSpPr txBox="1"/>
          <p:nvPr/>
        </p:nvSpPr>
        <p:spPr>
          <a:xfrm>
            <a:off x="6096000" y="566639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https://ovenapp.io/project/zKTDMaAgNE55f1BeipXWUmYkksYrkzO5#OVxjI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4F8A0A-6972-4D66-9234-335E8879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32162"/>
            <a:ext cx="9206832" cy="4722437"/>
          </a:xfrm>
          <a:prstGeom prst="rect">
            <a:avLst/>
          </a:prstGeom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댓글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C5917-ADB6-47D3-98E8-F5F2AB54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2840"/>
              </p:ext>
            </p:extLst>
          </p:nvPr>
        </p:nvGraphicFramePr>
        <p:xfrm>
          <a:off x="9298200" y="835707"/>
          <a:ext cx="2893800" cy="54968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69714298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70733006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제목은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앞에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59602506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댓글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69703631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747024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8D834-20FB-470F-9629-9B4CAA1A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1822396"/>
            <a:ext cx="8845014" cy="4199897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2853854033"/>
              </p:ext>
            </p:extLst>
          </p:nvPr>
        </p:nvGraphicFramePr>
        <p:xfrm>
          <a:off x="9152300" y="835725"/>
          <a:ext cx="3039600" cy="102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개인정보 수정 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0DD80-6DCA-42DE-B282-1FFA2898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55078"/>
            <a:ext cx="9070824" cy="4610501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698856479"/>
              </p:ext>
            </p:extLst>
          </p:nvPr>
        </p:nvGraphicFramePr>
        <p:xfrm>
          <a:off x="9152300" y="835725"/>
          <a:ext cx="3039600" cy="56804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접근가능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사이드바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가능한 정보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중복검사 필수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1329182201"/>
              </p:ext>
            </p:extLst>
          </p:nvPr>
        </p:nvGraphicFramePr>
        <p:xfrm>
          <a:off x="9445842" y="851730"/>
          <a:ext cx="2746058" cy="1097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저장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8AC733-8578-4A02-8062-749623A3F010}"/>
              </a:ext>
            </a:extLst>
          </p:cNvPr>
          <p:cNvSpPr txBox="1"/>
          <p:nvPr/>
        </p:nvSpPr>
        <p:spPr>
          <a:xfrm>
            <a:off x="6096000" y="54606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u="none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https://ovenapp.io/view/jqAMemllOj5rk9VYeLXUDeCaVPYWX6y6/epN59</a:t>
            </a:r>
            <a:endParaRPr lang="ko-KR" altLang="en-US" sz="1100" dirty="0"/>
          </a:p>
        </p:txBody>
      </p:sp>
      <p:sp>
        <p:nvSpPr>
          <p:cNvPr id="9" name="Google Shape;436;gce27a04e20_10_18">
            <a:extLst>
              <a:ext uri="{FF2B5EF4-FFF2-40B4-BE49-F238E27FC236}">
                <a16:creationId xmlns:a16="http://schemas.microsoft.com/office/drawing/2014/main" id="{43E040F4-C7F0-436E-B30C-1001D464EBF5}"/>
              </a:ext>
            </a:extLst>
          </p:cNvPr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6CA0D-DD25-441D-A704-5727D805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45" y="1765114"/>
            <a:ext cx="3829584" cy="396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BA2B2F-20FF-486A-9FCC-64029B8C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96" y="1252477"/>
            <a:ext cx="4829849" cy="4887007"/>
          </a:xfrm>
          <a:prstGeom prst="rect">
            <a:avLst/>
          </a:prstGeom>
        </p:spPr>
      </p:pic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514694260"/>
              </p:ext>
            </p:extLst>
          </p:nvPr>
        </p:nvGraphicFramePr>
        <p:xfrm>
          <a:off x="8451542" y="835690"/>
          <a:ext cx="3740358" cy="2105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 정보 사용 동의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동의해야 회원가입 가능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6197938"/>
                  </a:ext>
                </a:extLst>
              </a:tr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정보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정보  : 아이디, 비밀번호, 닉네임, 생년월일, 지역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지역(서울, 부산, 대구, 인천, 광주, 대구, 울산, 경기, 강원, 충청, 전라, 경상, 제주, 세종)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중복확인 필요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비밀번호는 확인을 위해 두 번 입력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2D70DE-1FD3-44CB-9226-717448BC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3" y="1274745"/>
            <a:ext cx="4248743" cy="514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909358370"/>
              </p:ext>
            </p:extLst>
          </p:nvPr>
        </p:nvGraphicFramePr>
        <p:xfrm>
          <a:off x="8554366" y="835707"/>
          <a:ext cx="3637634" cy="2698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9493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65BED-F86A-4ACF-BC09-E1FFB77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95" y="1751625"/>
            <a:ext cx="4305901" cy="3762900"/>
          </a:xfrm>
          <a:prstGeom prst="rect">
            <a:avLst/>
          </a:prstGeom>
        </p:spPr>
      </p:pic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1" y="1848934"/>
            <a:ext cx="4548896" cy="376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340555890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34542"/>
              </p:ext>
            </p:extLst>
          </p:nvPr>
        </p:nvGraphicFramePr>
        <p:xfrm>
          <a:off x="5989743" y="1452341"/>
          <a:ext cx="5937250" cy="4660986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member_Role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‘USER’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05574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member_Status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탈퇴여부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12602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5504"/>
              </p:ext>
            </p:extLst>
          </p:nvPr>
        </p:nvGraphicFramePr>
        <p:xfrm>
          <a:off x="5874327" y="1468593"/>
          <a:ext cx="6131848" cy="517922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136047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435016289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post_FileRename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게시글 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첨부파일명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79058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작성자닉네임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12385"/>
                  </a:ext>
                </a:extLst>
              </a:tr>
              <a:tr h="231264">
                <a:tc gridSpan="9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9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7123"/>
              </p:ext>
            </p:extLst>
          </p:nvPr>
        </p:nvGraphicFramePr>
        <p:xfrm>
          <a:off x="329895" y="1570173"/>
          <a:ext cx="5766105" cy="449228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comment_MemberNickName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64456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14"/>
              </p:ext>
            </p:extLst>
          </p:nvPr>
        </p:nvGraphicFramePr>
        <p:xfrm>
          <a:off x="6247995" y="2055961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Hospital_Address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7089"/>
              </p:ext>
            </p:extLst>
          </p:nvPr>
        </p:nvGraphicFramePr>
        <p:xfrm>
          <a:off x="466320" y="2211346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Clinic_Tel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6538-6ED9-4AB5-8FEC-75796B06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0" y="1195250"/>
            <a:ext cx="11836300" cy="5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>
            <a:hlinkClick r:id="rId3"/>
          </p:cNvPr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시연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6DDD56-E5F6-4CC1-850E-A7D615FD476E}"/>
              </a:ext>
            </a:extLst>
          </p:cNvPr>
          <p:cNvGrpSpPr/>
          <p:nvPr/>
        </p:nvGrpSpPr>
        <p:grpSpPr>
          <a:xfrm>
            <a:off x="4086892" y="2737052"/>
            <a:ext cx="4287697" cy="1460540"/>
            <a:chOff x="4086892" y="2737052"/>
            <a:chExt cx="4287697" cy="1460540"/>
          </a:xfrm>
        </p:grpSpPr>
        <p:sp>
          <p:nvSpPr>
            <p:cNvPr id="176" name="Google Shape;176;gce27a04e20_1_140"/>
            <p:cNvSpPr txBox="1"/>
            <p:nvPr/>
          </p:nvSpPr>
          <p:spPr>
            <a:xfrm>
              <a:off x="4312075" y="3036450"/>
              <a:ext cx="38778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inCORONA</a:t>
              </a:r>
              <a:endParaRPr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1" name="Google Shape;191;gce27a04e20_1_140"/>
            <p:cNvSpPr/>
            <p:nvPr/>
          </p:nvSpPr>
          <p:spPr>
            <a:xfrm>
              <a:off x="4086892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Google Shape;191;gce27a04e20_1_140">
              <a:extLst>
                <a:ext uri="{FF2B5EF4-FFF2-40B4-BE49-F238E27FC236}">
                  <a16:creationId xmlns:a16="http://schemas.microsoft.com/office/drawing/2014/main" id="{A36C0903-0850-4336-9321-0AB190C8B0A9}"/>
                </a:ext>
              </a:extLst>
            </p:cNvPr>
            <p:cNvSpPr/>
            <p:nvPr/>
          </p:nvSpPr>
          <p:spPr>
            <a:xfrm flipH="1">
              <a:off x="7739489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주변 병원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/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게시판</a:t>
            </a:r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lang="ko-KR" altLang="en-US"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지역별 게시글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,</a:t>
            </a: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댓글</a:t>
            </a:r>
            <a:endParaRPr lang="en-US" altLang="ko-KR"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아이디 제외 변경가능</a:t>
            </a:r>
            <a:endParaRPr lang="en-US" altLang="ko-KR"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관리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 </a:t>
            </a: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6FE25-2215-439A-BE40-E815D069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8" y="985939"/>
            <a:ext cx="9092045" cy="572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1989</Words>
  <Application>Microsoft Office PowerPoint</Application>
  <PresentationFormat>와이드스크린</PresentationFormat>
  <Paragraphs>723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나눔스퀘어</vt:lpstr>
      <vt:lpstr>나눔스퀘어 Bold</vt:lpstr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94</cp:revision>
  <dcterms:created xsi:type="dcterms:W3CDTF">2020-11-18T01:48:02Z</dcterms:created>
  <dcterms:modified xsi:type="dcterms:W3CDTF">2021-05-02T13:59:12Z</dcterms:modified>
</cp:coreProperties>
</file>