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hyun" initials="KJ" lastIdx="1" clrIdx="0">
    <p:extLst>
      <p:ext uri="{19B8F6BF-5375-455C-9EA6-DF929625EA0E}">
        <p15:presenceInfo xmlns:p15="http://schemas.microsoft.com/office/powerpoint/2012/main" userId="7103e8001ba08a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872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9T22:50:51.776" idx="1">
    <p:pos x="10" y="10"/>
    <p:text>System Architecture - Backend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6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5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4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276A-28EF-47E7-B316-CE7D1221704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7C14-7459-4392-807B-D406CA627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6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B7924C-A406-4973-8561-8057AA956D77}"/>
              </a:ext>
            </a:extLst>
          </p:cNvPr>
          <p:cNvSpPr/>
          <p:nvPr/>
        </p:nvSpPr>
        <p:spPr>
          <a:xfrm>
            <a:off x="2322286" y="4551688"/>
            <a:ext cx="6798584" cy="4162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E0A7A-F904-4AE2-A7E0-346FE96D195F}"/>
              </a:ext>
            </a:extLst>
          </p:cNvPr>
          <p:cNvSpPr txBox="1"/>
          <p:nvPr/>
        </p:nvSpPr>
        <p:spPr>
          <a:xfrm>
            <a:off x="4759234" y="4049599"/>
            <a:ext cx="20813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Application Server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B0F8-9CA9-42F0-AD00-8BC342ACD62B}"/>
              </a:ext>
            </a:extLst>
          </p:cNvPr>
          <p:cNvSpPr txBox="1"/>
          <p:nvPr/>
        </p:nvSpPr>
        <p:spPr>
          <a:xfrm>
            <a:off x="10324350" y="4049599"/>
            <a:ext cx="129322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Database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2106D7-EF01-4F48-9955-51562B866CB9}"/>
              </a:ext>
            </a:extLst>
          </p:cNvPr>
          <p:cNvGrpSpPr/>
          <p:nvPr/>
        </p:nvGrpSpPr>
        <p:grpSpPr>
          <a:xfrm>
            <a:off x="10210800" y="6027972"/>
            <a:ext cx="1550126" cy="2070856"/>
            <a:chOff x="8900160" y="1699955"/>
            <a:chExt cx="1550126" cy="2070856"/>
          </a:xfrm>
          <a:solidFill>
            <a:schemeClr val="bg1"/>
          </a:solidFill>
        </p:grpSpPr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B1090961-9813-43B3-BF03-4E9750BD5F18}"/>
                </a:ext>
              </a:extLst>
            </p:cNvPr>
            <p:cNvSpPr/>
            <p:nvPr/>
          </p:nvSpPr>
          <p:spPr>
            <a:xfrm>
              <a:off x="8900160" y="2978331"/>
              <a:ext cx="1550126" cy="79248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순서도: 자기 디스크 8">
              <a:extLst>
                <a:ext uri="{FF2B5EF4-FFF2-40B4-BE49-F238E27FC236}">
                  <a16:creationId xmlns:a16="http://schemas.microsoft.com/office/drawing/2014/main" id="{12CB7B7A-291A-4F8F-9429-91E8BF73CA29}"/>
                </a:ext>
              </a:extLst>
            </p:cNvPr>
            <p:cNvSpPr/>
            <p:nvPr/>
          </p:nvSpPr>
          <p:spPr>
            <a:xfrm>
              <a:off x="8900160" y="2342605"/>
              <a:ext cx="1550126" cy="79248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순서도: 자기 디스크 9">
              <a:extLst>
                <a:ext uri="{FF2B5EF4-FFF2-40B4-BE49-F238E27FC236}">
                  <a16:creationId xmlns:a16="http://schemas.microsoft.com/office/drawing/2014/main" id="{D208A6D3-3492-4AF8-9DD2-B11ACEFB3365}"/>
                </a:ext>
              </a:extLst>
            </p:cNvPr>
            <p:cNvSpPr/>
            <p:nvPr/>
          </p:nvSpPr>
          <p:spPr>
            <a:xfrm>
              <a:off x="8900160" y="1699955"/>
              <a:ext cx="1550126" cy="79248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5A18B92-891E-4F2A-928B-6A4B0A456306}"/>
              </a:ext>
            </a:extLst>
          </p:cNvPr>
          <p:cNvSpPr/>
          <p:nvPr/>
        </p:nvSpPr>
        <p:spPr>
          <a:xfrm>
            <a:off x="2525487" y="5678737"/>
            <a:ext cx="1132114" cy="277803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Request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197CFA85-FF1D-4951-A716-A063BF2F18CF}"/>
              </a:ext>
            </a:extLst>
          </p:cNvPr>
          <p:cNvSpPr/>
          <p:nvPr/>
        </p:nvSpPr>
        <p:spPr>
          <a:xfrm>
            <a:off x="3953696" y="5486258"/>
            <a:ext cx="1898469" cy="54863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Controller: Review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440FEC84-3456-40F2-A071-48059EBA5B96}"/>
              </a:ext>
            </a:extLst>
          </p:cNvPr>
          <p:cNvSpPr/>
          <p:nvPr/>
        </p:nvSpPr>
        <p:spPr>
          <a:xfrm>
            <a:off x="3953696" y="6121984"/>
            <a:ext cx="1898469" cy="54863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Controller: User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9D57150-ECEC-4EB6-9CDE-2A8099EAF29C}"/>
              </a:ext>
            </a:extLst>
          </p:cNvPr>
          <p:cNvSpPr/>
          <p:nvPr/>
        </p:nvSpPr>
        <p:spPr>
          <a:xfrm>
            <a:off x="3953696" y="6762064"/>
            <a:ext cx="1898469" cy="54863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Controller: Item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E76C178-1FAF-48BA-85BE-C555A505E509}"/>
              </a:ext>
            </a:extLst>
          </p:cNvPr>
          <p:cNvSpPr/>
          <p:nvPr/>
        </p:nvSpPr>
        <p:spPr>
          <a:xfrm>
            <a:off x="3953696" y="7402144"/>
            <a:ext cx="1898469" cy="54863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Controller: Category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A248C9E9-27FC-4D87-89A4-DA00303B16DB}"/>
              </a:ext>
            </a:extLst>
          </p:cNvPr>
          <p:cNvSpPr/>
          <p:nvPr/>
        </p:nvSpPr>
        <p:spPr>
          <a:xfrm>
            <a:off x="3953696" y="8037868"/>
            <a:ext cx="1898469" cy="54863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Controller: 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1B596D43-F953-41A8-A057-0616B140E59A}"/>
              </a:ext>
            </a:extLst>
          </p:cNvPr>
          <p:cNvSpPr/>
          <p:nvPr/>
        </p:nvSpPr>
        <p:spPr>
          <a:xfrm>
            <a:off x="6148253" y="5678737"/>
            <a:ext cx="1236619" cy="277803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375F671-8BB0-472A-BA87-409ECF93C9B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657601" y="5760578"/>
            <a:ext cx="296094" cy="1307177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329C2ED-5C5A-4911-B149-CEC012E9EAB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657601" y="6396304"/>
            <a:ext cx="296094" cy="671451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D1A7237-E120-48C5-B5F3-70DCF83A202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657601" y="7036384"/>
            <a:ext cx="296094" cy="31371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984EFE1-7DEB-44FD-8062-E722CE968B5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657601" y="7067755"/>
            <a:ext cx="296094" cy="608709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1B81A4D-1E51-4BDE-B651-BABBA23351BB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3657601" y="7067755"/>
            <a:ext cx="296094" cy="1244433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B04CCCF-13B2-4750-9836-F1AB67EABCED}"/>
              </a:ext>
            </a:extLst>
          </p:cNvPr>
          <p:cNvSpPr/>
          <p:nvPr/>
        </p:nvSpPr>
        <p:spPr>
          <a:xfrm>
            <a:off x="418011" y="5687446"/>
            <a:ext cx="1332414" cy="27780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Frontend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33C2DFE-EC65-4E4D-ABA3-5AFA47E28A45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 flipV="1">
            <a:off x="1750425" y="7067755"/>
            <a:ext cx="775062" cy="87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69473E7-E57C-488C-BC8D-CBC50474B06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852164" y="5760578"/>
            <a:ext cx="296088" cy="1307177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B366672-D460-4D33-BFBD-89E74CE27A86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5852164" y="6396304"/>
            <a:ext cx="296088" cy="671451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D2E00F7-1C67-47EB-89B6-7539442CCF4B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5852164" y="7036384"/>
            <a:ext cx="296088" cy="31371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F2688B0-91A5-4E8F-9647-875F320B110D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852164" y="7067755"/>
            <a:ext cx="296088" cy="608709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7D5F2C2-0A0E-4A08-A489-8A7CBE69EE0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852164" y="7067755"/>
            <a:ext cx="296088" cy="1244433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56BFBA0-E7E1-49B5-BD51-31056877700D}"/>
              </a:ext>
            </a:extLst>
          </p:cNvPr>
          <p:cNvCxnSpPr>
            <a:cxnSpLocks/>
            <a:stCxn id="18" idx="3"/>
            <a:endCxn id="83" idx="1"/>
          </p:cNvCxnSpPr>
          <p:nvPr/>
        </p:nvCxnSpPr>
        <p:spPr>
          <a:xfrm flipV="1">
            <a:off x="7384871" y="7063400"/>
            <a:ext cx="296088" cy="4354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CE347ACB-E23D-4572-8A34-F5FA14F27D00}"/>
              </a:ext>
            </a:extLst>
          </p:cNvPr>
          <p:cNvSpPr/>
          <p:nvPr/>
        </p:nvSpPr>
        <p:spPr>
          <a:xfrm>
            <a:off x="7680960" y="5674383"/>
            <a:ext cx="1236619" cy="277803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Handler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028D104-C85F-46EA-B90A-E8031BB6158E}"/>
              </a:ext>
            </a:extLst>
          </p:cNvPr>
          <p:cNvCxnSpPr>
            <a:stCxn id="83" idx="3"/>
            <a:endCxn id="9" idx="2"/>
          </p:cNvCxnSpPr>
          <p:nvPr/>
        </p:nvCxnSpPr>
        <p:spPr>
          <a:xfrm>
            <a:off x="8917578" y="7063400"/>
            <a:ext cx="1293222" cy="3462"/>
          </a:xfrm>
          <a:prstGeom prst="bentConnector3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D53B4A19-18E1-4F34-9224-12063C0F82F5}"/>
              </a:ext>
            </a:extLst>
          </p:cNvPr>
          <p:cNvSpPr/>
          <p:nvPr/>
        </p:nvSpPr>
        <p:spPr>
          <a:xfrm>
            <a:off x="6348551" y="9537537"/>
            <a:ext cx="3421111" cy="73668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Review Analyzing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9908E968-DE67-41B0-9B8A-A2D59886C155}"/>
              </a:ext>
            </a:extLst>
          </p:cNvPr>
          <p:cNvSpPr/>
          <p:nvPr/>
        </p:nvSpPr>
        <p:spPr>
          <a:xfrm>
            <a:off x="2579098" y="9537537"/>
            <a:ext cx="3421111" cy="73668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Review Collecting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순서도: 처리 103">
            <a:extLst>
              <a:ext uri="{FF2B5EF4-FFF2-40B4-BE49-F238E27FC236}">
                <a16:creationId xmlns:a16="http://schemas.microsoft.com/office/drawing/2014/main" id="{2D3D8C66-0B8C-40DB-A4F8-A16210717B93}"/>
              </a:ext>
            </a:extLst>
          </p:cNvPr>
          <p:cNvSpPr/>
          <p:nvPr/>
        </p:nvSpPr>
        <p:spPr>
          <a:xfrm>
            <a:off x="3953695" y="4687565"/>
            <a:ext cx="3830408" cy="62541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Authentication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AAA49B2-8282-4D3A-86E0-ECC4F3F5890F}"/>
              </a:ext>
            </a:extLst>
          </p:cNvPr>
          <p:cNvCxnSpPr>
            <a:stCxn id="12" idx="0"/>
            <a:endCxn id="104" idx="1"/>
          </p:cNvCxnSpPr>
          <p:nvPr/>
        </p:nvCxnSpPr>
        <p:spPr>
          <a:xfrm rot="5400000" flipH="1" flipV="1">
            <a:off x="3183387" y="4908430"/>
            <a:ext cx="678464" cy="862151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04CE6EFB-CB41-4C56-9E84-8F9014138B8C}"/>
              </a:ext>
            </a:extLst>
          </p:cNvPr>
          <p:cNvCxnSpPr>
            <a:cxnSpLocks/>
            <a:stCxn id="104" idx="3"/>
            <a:endCxn id="83" idx="0"/>
          </p:cNvCxnSpPr>
          <p:nvPr/>
        </p:nvCxnSpPr>
        <p:spPr>
          <a:xfrm>
            <a:off x="7784103" y="5000273"/>
            <a:ext cx="515166" cy="674111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E5E9AC0F-BBEE-40AE-9D58-22B6352C7CF7}"/>
              </a:ext>
            </a:extLst>
          </p:cNvPr>
          <p:cNvCxnSpPr>
            <a:cxnSpLocks/>
            <a:stCxn id="8" idx="3"/>
            <a:endCxn id="88" idx="0"/>
          </p:cNvCxnSpPr>
          <p:nvPr/>
        </p:nvCxnSpPr>
        <p:spPr>
          <a:xfrm rot="5400000">
            <a:off x="8803131" y="7354805"/>
            <a:ext cx="1438708" cy="2926757"/>
          </a:xfrm>
          <a:prstGeom prst="bentConnector3">
            <a:avLst>
              <a:gd name="adj1" fmla="val 69197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A27D603-4BA5-491D-AE00-B3DC5293549D}"/>
              </a:ext>
            </a:extLst>
          </p:cNvPr>
          <p:cNvCxnSpPr>
            <a:stCxn id="89" idx="3"/>
            <a:endCxn id="88" idx="1"/>
          </p:cNvCxnSpPr>
          <p:nvPr/>
        </p:nvCxnSpPr>
        <p:spPr>
          <a:xfrm>
            <a:off x="6000208" y="9905881"/>
            <a:ext cx="34834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8CCE019-04EF-473F-94BC-CB611CC1DAE9}"/>
              </a:ext>
            </a:extLst>
          </p:cNvPr>
          <p:cNvSpPr/>
          <p:nvPr/>
        </p:nvSpPr>
        <p:spPr>
          <a:xfrm>
            <a:off x="418013" y="8852935"/>
            <a:ext cx="1332412" cy="142129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Websites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02BEDF-AB5C-4BAE-BAF9-E8316FFB29F6}"/>
              </a:ext>
            </a:extLst>
          </p:cNvPr>
          <p:cNvSpPr txBox="1"/>
          <p:nvPr/>
        </p:nvSpPr>
        <p:spPr>
          <a:xfrm>
            <a:off x="353923" y="4049599"/>
            <a:ext cx="146059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1D29E81-10E3-4995-AAB9-06CBEBB4B56C}"/>
              </a:ext>
            </a:extLst>
          </p:cNvPr>
          <p:cNvCxnSpPr>
            <a:cxnSpLocks/>
            <a:stCxn id="133" idx="3"/>
            <a:endCxn id="89" idx="1"/>
          </p:cNvCxnSpPr>
          <p:nvPr/>
        </p:nvCxnSpPr>
        <p:spPr>
          <a:xfrm>
            <a:off x="1750425" y="9563581"/>
            <a:ext cx="828672" cy="342301"/>
          </a:xfrm>
          <a:prstGeom prst="bentConnector3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F0EA575-E636-4FA0-96B4-D44F0CBD8435}"/>
              </a:ext>
            </a:extLst>
          </p:cNvPr>
          <p:cNvSpPr/>
          <p:nvPr/>
        </p:nvSpPr>
        <p:spPr>
          <a:xfrm>
            <a:off x="10195898" y="9537930"/>
            <a:ext cx="1550126" cy="73668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47642F89-D642-4BB0-93DA-3602E666E74E}"/>
              </a:ext>
            </a:extLst>
          </p:cNvPr>
          <p:cNvCxnSpPr>
            <a:stCxn id="88" idx="3"/>
          </p:cNvCxnSpPr>
          <p:nvPr/>
        </p:nvCxnSpPr>
        <p:spPr>
          <a:xfrm>
            <a:off x="9769662" y="9905882"/>
            <a:ext cx="426237" cy="393"/>
          </a:xfrm>
          <a:prstGeom prst="bentConnector3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D0A4D6C6-EF47-4DD6-BE95-DFDFBFB35EA0}"/>
              </a:ext>
            </a:extLst>
          </p:cNvPr>
          <p:cNvCxnSpPr>
            <a:stCxn id="18" idx="2"/>
            <a:endCxn id="89" idx="0"/>
          </p:cNvCxnSpPr>
          <p:nvPr/>
        </p:nvCxnSpPr>
        <p:spPr>
          <a:xfrm rot="5400000">
            <a:off x="4987727" y="7758700"/>
            <a:ext cx="1080765" cy="2476909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5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39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Junhyun</dc:creator>
  <cp:lastModifiedBy>Kim Junhyun</cp:lastModifiedBy>
  <cp:revision>10</cp:revision>
  <dcterms:created xsi:type="dcterms:W3CDTF">2019-05-19T13:30:02Z</dcterms:created>
  <dcterms:modified xsi:type="dcterms:W3CDTF">2019-05-20T14:11:34Z</dcterms:modified>
</cp:coreProperties>
</file>