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62" r:id="rId7"/>
    <p:sldId id="286" r:id="rId8"/>
    <p:sldId id="261" r:id="rId10"/>
    <p:sldId id="274" r:id="rId11"/>
    <p:sldId id="259" r:id="rId12"/>
    <p:sldId id="260" r:id="rId13"/>
    <p:sldId id="266" r:id="rId14"/>
    <p:sldId id="267" r:id="rId15"/>
    <p:sldId id="305" r:id="rId16"/>
    <p:sldId id="306" r:id="rId17"/>
    <p:sldId id="281" r:id="rId18"/>
    <p:sldId id="269" r:id="rId19"/>
    <p:sldId id="283" r:id="rId20"/>
    <p:sldId id="282" r:id="rId21"/>
    <p:sldId id="284" r:id="rId22"/>
    <p:sldId id="268" r:id="rId23"/>
    <p:sldId id="276" r:id="rId24"/>
    <p:sldId id="278" r:id="rId25"/>
    <p:sldId id="285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Baselines and Bigrams Simple Good Sentiment and Topic Classiﬁcation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Distributed Representations of Sentences and Documents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Deep Unordered Composition Rivals Syntactic Methods for Text Classiﬁcation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Efﬁcient Estimation of Word Representations in Vector Space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onvolutional neural networks for sentence classification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Semi-supervised Sequence Learning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Semantic Compositionality through Recursive Matrix-Vector Spaces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When are tree structures necessary for deep learning of representations?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Modelling, Visualising and Summarising Documents with a Single Convolutional Neural Network 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Hierarchical Recurrent Neural Network for Document Modeling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Document Modeling with Gated Recurrent Neural Network for Sentiment Classiﬁcation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Deep Learning models for sentiment classification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/>
              <a:t>Compositionalities: from word embedding to text embedding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Natural language is designed for human communication. It is very hard for computer to understand it.</a:t>
            </a:r>
            <a:endParaRPr lang="en-US" altLang="zh-CN"/>
          </a:p>
          <a:p>
            <a:r>
              <a:rPr lang="en-US" altLang="zh-CN"/>
              <a:t>Understand human language for  computer is one of the most difficult challenges in AI.</a:t>
            </a:r>
            <a:endParaRPr lang="en-US" altLang="zh-CN"/>
          </a:p>
          <a:p>
            <a:r>
              <a:rPr lang="en-US" altLang="zh-CN"/>
              <a:t>Generating text embedding from word embedding is a big challenge. </a:t>
            </a:r>
            <a:endParaRPr lang="en-US" altLang="zh-CN"/>
          </a:p>
          <a:p>
            <a:r>
              <a:rPr lang="en-US" altLang="zh-CN"/>
              <a:t>commonly used models: Recursive neural networks, Convolutional neural networks, Paragraph Vector, etc.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Convolutional neural networks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Convolutional layer: extracting n-gram features [Yoon Kim, 2014] </a:t>
            </a:r>
            <a:endParaRPr lang="en-US" altLang="zh-CN"/>
          </a:p>
          <a:p>
            <a:r>
              <a:rPr lang="en-US" altLang="zh-CN"/>
              <a:t>Max pooling layer: selecting most salient features</a:t>
            </a:r>
            <a:endParaRPr lang="en-US" altLang="zh-CN"/>
          </a:p>
          <a:p>
            <a:r>
              <a:rPr lang="en-US" altLang="zh-CN"/>
              <a:t>state of the art results on sentence-level classification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05505"/>
            <a:ext cx="6887210" cy="2802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Recurrent neural networks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Hidden layers can in theory store all history information</a:t>
            </a:r>
            <a:endParaRPr lang="en-US" altLang="zh-CN"/>
          </a:p>
          <a:p>
            <a:r>
              <a:rPr lang="en-US" altLang="zh-CN"/>
              <a:t>The last  hidden layer stores the entire text information</a:t>
            </a:r>
            <a:endParaRPr lang="en-US" altLang="zh-CN"/>
          </a:p>
          <a:p>
            <a:r>
              <a:rPr lang="en-US" altLang="zh-CN"/>
              <a:t>One of the most active research areas. Achieving state-of-the-art on a range of NLP tasks </a:t>
            </a:r>
            <a:r>
              <a:rPr lang="en-US" altLang="zh-CN">
                <a:sym typeface="+mn-ea"/>
              </a:rPr>
              <a:t>[Andrew Dai, 2015]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3791585"/>
            <a:ext cx="6029325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Recursive neural networks[Richard Socher, 2013]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Constructing neural networks upon parse trees</a:t>
            </a:r>
            <a:endParaRPr lang="en-US" altLang="zh-CN" sz="2000"/>
          </a:p>
          <a:p>
            <a:r>
              <a:rPr lang="en-US" altLang="zh-CN" sz="2000"/>
              <a:t>Making full use of syntactic information of the texts</a:t>
            </a:r>
            <a:endParaRPr lang="en-US" altLang="zh-CN" sz="2000"/>
          </a:p>
          <a:p>
            <a:r>
              <a:rPr lang="en-US" altLang="zh-CN" sz="2000"/>
              <a:t>can generate fine-grained labels for texts</a:t>
            </a:r>
            <a:endParaRPr lang="en-US" altLang="zh-CN" sz="2000"/>
          </a:p>
          <a:p>
            <a:r>
              <a:rPr lang="en-US" altLang="zh-CN" sz="2000"/>
              <a:t>state of the art results on sentence-level texts 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840" y="2639060"/>
            <a:ext cx="5341620" cy="318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30" y="3700145"/>
            <a:ext cx="3335655" cy="2693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Recursive neural networks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 example of RecNN: Recursive matrix-vector model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2836545"/>
            <a:ext cx="671449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 structure vs. flat 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RecNNs build neural networks upon tree structures, where texts are modeling hierarchilly </a:t>
            </a:r>
            <a:endParaRPr lang="en-US" altLang="zh-CN"/>
          </a:p>
          <a:p>
            <a:r>
              <a:rPr lang="en-US" altLang="zh-CN"/>
              <a:t>ConNNs and RNNs employ flat structures. Flat models are more efficient. Usually, flat structure models are good enough for texts modeling. </a:t>
            </a:r>
            <a:endParaRPr lang="en-US" altLang="zh-CN"/>
          </a:p>
          <a:p>
            <a:r>
              <a:rPr lang="en-US" altLang="zh-CN"/>
              <a:t>Detailed comparsions in [Jiwei Li, 2015] 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Combination of neural networks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Modling texts hierarchically. From words to sentence and from sentences to document(e.g. using RecNN extract sentence features from word features and using RNN extract document features form sentence features)</a:t>
            </a:r>
            <a:endParaRPr lang="en-US" altLang="zh-CN"/>
          </a:p>
          <a:p>
            <a:r>
              <a:rPr lang="en-US" altLang="zh-CN"/>
              <a:t>Hierarchical models can not only model word order, syntactic information, but also take the relationships between sentences into consideration</a:t>
            </a:r>
            <a:endParaRPr lang="en-US" altLang="zh-CN"/>
          </a:p>
          <a:p>
            <a:r>
              <a:rPr lang="en-US" altLang="zh-CN">
                <a:sym typeface="+mn-ea"/>
              </a:rPr>
              <a:t>Hierarchical models are specially designed for document-level texts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Combination of neural networks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 framework of DCNN (CNN-CNN)</a:t>
            </a:r>
            <a:endParaRPr lang="en-US" altLang="zh-CN"/>
          </a:p>
          <a:p>
            <a:r>
              <a:rPr lang="en-US" altLang="zh-CN"/>
              <a:t>CNN is used for both word-sentence layer and sentence-document layer [Misha Denil, 2014]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0" y="3125470"/>
            <a:ext cx="6634480" cy="3036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Combination of neural networks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The framework of RNN-RNN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RNN is used for both word-sentence layer and sentence-document layer [Rui Lin, 2015]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4525" y="2867660"/>
            <a:ext cx="3934460" cy="3787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Combination of neural networks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The framework of LSTM-LSTM  [Duyu Tang, 2015]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2727960"/>
            <a:ext cx="7370445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/>
              <a:t>Task Definition: What's the sentiment classification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Extracting people's sentiment tendencies through raw texts</a:t>
            </a:r>
            <a:endParaRPr lang="en-US" altLang="zh-CN"/>
          </a:p>
          <a:p>
            <a:r>
              <a:rPr lang="en-US" altLang="zh-CN"/>
              <a:t>Input: raw texts (e.g. movie reviews)</a:t>
            </a:r>
            <a:endParaRPr lang="en-US" altLang="zh-CN"/>
          </a:p>
          <a:p>
            <a:r>
              <a:rPr lang="en-US" altLang="zh-CN"/>
              <a:t>Output: sentiment labels (e.g. positive or negative)</a:t>
            </a:r>
            <a:endParaRPr lang="en-US" altLang="zh-CN"/>
          </a:p>
          <a:p>
            <a:r>
              <a:rPr lang="en-US" altLang="zh-CN"/>
              <a:t>Sentiment classification can be viewed as a special text categorization problems. The way of handling sentiment classification problems is similar with text categorization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Neural bag-of-words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Sentiment classifcation does not require very delicate analysis of texts, sometimes even a word can decide the sentiment tendency of the whole texts</a:t>
            </a:r>
            <a:endParaRPr lang="en-US" altLang="zh-CN"/>
          </a:p>
          <a:p>
            <a:r>
              <a:rPr lang="en-US" altLang="zh-CN"/>
              <a:t>Neural bag-of-words models leverage average compositionality upon word embeddings (e.g. PV, DAN) </a:t>
            </a:r>
            <a:endParaRPr lang="en-US" altLang="zh-CN"/>
          </a:p>
          <a:p>
            <a:r>
              <a:rPr lang="en-US" altLang="zh-CN"/>
              <a:t>Word order is totally igored by these models. That is the reason why these models are called neural Bag-of-words models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Paragraph Vector [</a:t>
            </a:r>
            <a:r>
              <a:rPr lang="en-US" altLang="zh-CN">
                <a:sym typeface="+mn-ea"/>
              </a:rPr>
              <a:t>Quoc Le</a:t>
            </a:r>
            <a:r>
              <a:rPr lang="en-US" altLang="zh-CN"/>
              <a:t>, 2014]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Text embeddings are trained to be useful to predict the words in the texts</a:t>
            </a:r>
            <a:endParaRPr lang="en-US" altLang="zh-CN"/>
          </a:p>
          <a:p>
            <a:r>
              <a:rPr lang="en-US" altLang="zh-CN"/>
              <a:t>The models can be extended to predict N-grams, where order information are taken into consideration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3861435"/>
            <a:ext cx="3818255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3530600"/>
            <a:ext cx="2386965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 Average Network [Mohit Iyyer, 2015]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Applying multi nerual layers upon average of word embeddings</a:t>
            </a:r>
            <a:endParaRPr lang="en-US" altLang="zh-CN"/>
          </a:p>
          <a:p>
            <a:r>
              <a:rPr lang="en-US" altLang="zh-CN"/>
              <a:t>Deep architectures can reflect slight difference between texts. 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3251835"/>
            <a:ext cx="3837940" cy="2954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performance of the models are largely depend on texts representations</a:t>
            </a:r>
            <a:endParaRPr lang="en-US" altLang="zh-CN"/>
          </a:p>
          <a:p>
            <a:r>
              <a:rPr lang="en-US" altLang="zh-CN"/>
              <a:t>Traditional BOW representations are simple but effective</a:t>
            </a:r>
            <a:endParaRPr lang="en-US" altLang="zh-CN"/>
          </a:p>
          <a:p>
            <a:r>
              <a:rPr lang="en-US" altLang="zh-CN"/>
              <a:t>State of the art results on sentiment classification is achieved by deep learning methods</a:t>
            </a:r>
            <a:endParaRPr lang="en-US" altLang="zh-CN"/>
          </a:p>
          <a:p>
            <a:r>
              <a:rPr lang="en-US" altLang="zh-CN"/>
              <a:t>Neural bag-of-words models are efficient and at the same time can achieve state-of-the-art results on sentiment classification 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600"/>
              <a:t>A Primer on Neural Network Models for Natural Language Processing </a:t>
            </a:r>
            <a:r>
              <a:rPr lang="en-US" altLang="zh-CN" sz="1600"/>
              <a:t>[Yoav Goldberg, 2015]</a:t>
            </a:r>
            <a:endParaRPr lang="en-US" altLang="zh-CN" sz="1600"/>
          </a:p>
          <a:p>
            <a:r>
              <a:rPr lang="zh-CN" altLang="en-US" sz="1600"/>
              <a:t>Deep Unordered Composition Rivals Syntactic Methods for Text Classiﬁcation </a:t>
            </a:r>
            <a:r>
              <a:rPr lang="en-US" altLang="zh-CN" sz="1600">
                <a:sym typeface="+mn-ea"/>
              </a:rPr>
              <a:t>[Mohit Iyyer, 2015]</a:t>
            </a:r>
            <a:endParaRPr lang="zh-CN" altLang="en-US" sz="1600"/>
          </a:p>
          <a:p>
            <a:r>
              <a:rPr lang="zh-CN" altLang="en-US" sz="1600"/>
              <a:t>Document Modeling with Gated Recurrent Neural Network for Sentiment Classiﬁcation </a:t>
            </a:r>
            <a:r>
              <a:rPr lang="en-US" altLang="zh-CN" sz="1600"/>
              <a:t>[Duyu Tang, 2015]</a:t>
            </a:r>
            <a:endParaRPr lang="en-US" altLang="zh-CN" sz="1600"/>
          </a:p>
          <a:p>
            <a:r>
              <a:rPr lang="zh-CN" altLang="en-US" sz="1600"/>
              <a:t>Semantic Compositionality through Recursive Matrix-Vector Spaces </a:t>
            </a:r>
            <a:r>
              <a:rPr lang="en-US" altLang="zh-CN" sz="1600"/>
              <a:t>[Richard Socher, 2013] </a:t>
            </a:r>
            <a:endParaRPr lang="en-US" altLang="zh-CN" sz="1600"/>
          </a:p>
          <a:p>
            <a:r>
              <a:rPr lang="zh-CN" altLang="en-US" sz="1600"/>
              <a:t>Distributed Representations of Sentences and Documents </a:t>
            </a:r>
            <a:r>
              <a:rPr lang="en-US" altLang="zh-CN" sz="1600">
                <a:sym typeface="+mn-ea"/>
              </a:rPr>
              <a:t>[Quoc Le, 2014]</a:t>
            </a:r>
            <a:endParaRPr lang="zh-CN" altLang="en-US" sz="1600"/>
          </a:p>
          <a:p>
            <a:r>
              <a:rPr lang="zh-CN" altLang="en-US" sz="1600"/>
              <a:t>Baselines and Bigrams Simple Good Sentiment and Topic Classiﬁcation </a:t>
            </a:r>
            <a:r>
              <a:rPr lang="en-US" altLang="zh-CN" sz="1600"/>
              <a:t>[Sida Wang, 2012]</a:t>
            </a:r>
            <a:endParaRPr lang="en-US" altLang="zh-CN" sz="1600"/>
          </a:p>
          <a:p>
            <a:r>
              <a:rPr lang="zh-CN" altLang="en-US" sz="1600"/>
              <a:t>Efﬁcient Estimation of Word Representations in Vector Space </a:t>
            </a:r>
            <a:r>
              <a:rPr lang="en-US" altLang="zh-CN" sz="1600">
                <a:sym typeface="+mn-ea"/>
              </a:rPr>
              <a:t>[Tomas Mikolov, 2013]</a:t>
            </a:r>
            <a:endParaRPr lang="zh-CN" altLang="en-US" sz="1600"/>
          </a:p>
          <a:p>
            <a:r>
              <a:rPr lang="zh-CN" altLang="en-US" sz="1600"/>
              <a:t>Semi-supervised Sequence Learning </a:t>
            </a:r>
            <a:r>
              <a:rPr lang="en-US" altLang="zh-CN" sz="1600"/>
              <a:t>[Andrew Dai, 2015] </a:t>
            </a:r>
            <a:endParaRPr lang="en-US" altLang="zh-CN" sz="1600"/>
          </a:p>
          <a:p>
            <a:r>
              <a:rPr lang="zh-CN" altLang="en-US" sz="1600"/>
              <a:t>Convolutional neural networks for sentence classification </a:t>
            </a:r>
            <a:r>
              <a:rPr lang="en-US" altLang="zh-CN" sz="1600">
                <a:sym typeface="+mn-ea"/>
              </a:rPr>
              <a:t>[Yoon Kim, 2014]</a:t>
            </a:r>
            <a:endParaRPr lang="zh-CN" altLang="en-US" sz="1600"/>
          </a:p>
          <a:p>
            <a:r>
              <a:rPr lang="en-US" altLang="zh-CN" sz="1600"/>
              <a:t>Hierarchical Recurrent Neural Network for Document Modeling </a:t>
            </a:r>
            <a:r>
              <a:rPr lang="en-US" altLang="zh-CN" sz="1600">
                <a:sym typeface="+mn-ea"/>
              </a:rPr>
              <a:t>[Rui Lin, 2015]</a:t>
            </a:r>
            <a:endParaRPr lang="en-US" altLang="zh-CN" sz="1600"/>
          </a:p>
          <a:p>
            <a:r>
              <a:rPr lang="en-US" altLang="zh-CN" sz="1600"/>
              <a:t>Modelling, Visualising and Summarising Documents with a Single Convolutional Neural Network </a:t>
            </a:r>
            <a:r>
              <a:rPr lang="en-US" altLang="zh-CN" sz="1600">
                <a:sym typeface="+mn-ea"/>
              </a:rPr>
              <a:t>[Misha Denil, 2014]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When are tree structures necessary for deep learning of representations? [Jiwei Li, 2015]  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Models for sentiment analysis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Traditional machine learning methods: human-designed features + classifiers (e.g. BOW features + logistic regression) [sida wang, 2012]</a:t>
            </a:r>
            <a:endParaRPr lang="en-US" altLang="zh-CN"/>
          </a:p>
          <a:p>
            <a:r>
              <a:rPr lang="en-US" altLang="zh-CN">
                <a:sym typeface="+mn-ea"/>
              </a:rPr>
              <a:t>Deep learning methods: extracting features automatically (e.g. convolutional neural network, recursive neural network), achieving state of the art results.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Traditional machine learning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Features + Classifiers</a:t>
            </a:r>
            <a:endParaRPr lang="en-US" altLang="zh-CN">
              <a:sym typeface="+mn-ea"/>
            </a:endParaRPr>
          </a:p>
          <a:p>
            <a:r>
              <a:rPr lang="en-US" altLang="zh-CN"/>
              <a:t>Usually features are more important than classifiers. the quality of features is crucial for the performance</a:t>
            </a:r>
            <a:endParaRPr lang="en-US" altLang="zh-CN"/>
          </a:p>
          <a:p>
            <a:r>
              <a:rPr lang="en-US" altLang="zh-CN"/>
              <a:t>Different classifiers perform similar with one another. </a:t>
            </a:r>
            <a:endParaRPr lang="en-US" altLang="zh-CN"/>
          </a:p>
          <a:p>
            <a:r>
              <a:rPr lang="en-US" altLang="zh-CN"/>
              <a:t> One of the most fundamental features for texts is BOW (bag-of-words)</a:t>
            </a:r>
            <a:endParaRPr lang="en-US" altLang="zh-CN"/>
          </a:p>
          <a:p>
            <a:r>
              <a:rPr lang="en-US" altLang="zh-CN"/>
              <a:t>Weakness: sparsity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Texts features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Word n-grams</a:t>
            </a:r>
            <a:endParaRPr lang="en-US" altLang="zh-CN"/>
          </a:p>
          <a:p>
            <a:r>
              <a:rPr lang="en-US" altLang="zh-CN"/>
              <a:t>POS tag n-grams</a:t>
            </a:r>
            <a:endParaRPr lang="en-US" altLang="zh-CN"/>
          </a:p>
          <a:p>
            <a:r>
              <a:rPr lang="en-US" altLang="zh-CN"/>
              <a:t>Word classes</a:t>
            </a:r>
            <a:endParaRPr lang="en-US" altLang="zh-CN"/>
          </a:p>
          <a:p>
            <a:r>
              <a:rPr lang="en-US" altLang="zh-CN"/>
              <a:t>Parse tree</a:t>
            </a:r>
            <a:endParaRPr lang="en-US" altLang="zh-CN"/>
          </a:p>
          <a:p>
            <a:r>
              <a:rPr lang="en-US" altLang="zh-CN"/>
              <a:t>etc......</a:t>
            </a:r>
            <a:endParaRPr lang="en-US" altLang="zh-CN"/>
          </a:p>
          <a:p>
            <a:r>
              <a:rPr lang="en-US" altLang="zh-CN"/>
              <a:t>The choice of text features requires domain knowledge, which is labour intensive.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simple but effective method: NBSVM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Text features: uni-gram, bi-gram, tri-gram with weighting scheme</a:t>
            </a:r>
            <a:endParaRPr lang="en-US" altLang="zh-CN"/>
          </a:p>
          <a:p>
            <a:r>
              <a:rPr lang="en-US" altLang="zh-CN"/>
              <a:t>classifier: SVM or LR (remember yet? Drawing a line!)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203575"/>
            <a:ext cx="595249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85" y="313309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 learning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Deep learning methods are known for their automatic feature extracting abilities. </a:t>
            </a:r>
            <a:endParaRPr lang="en-US" altLang="zh-CN"/>
          </a:p>
          <a:p>
            <a:r>
              <a:rPr lang="en-US" altLang="zh-CN"/>
              <a:t>Instead of obtaining text features by human-labour, deep leaning methods use neural networks to extract features automatically.</a:t>
            </a:r>
            <a:endParaRPr lang="en-US" altLang="zh-CN"/>
          </a:p>
          <a:p>
            <a:r>
              <a:rPr lang="en-US" altLang="zh-CN"/>
              <a:t>They overcome the weakness of BOW representations to some extent and are reported to generalize better. [</a:t>
            </a:r>
            <a:r>
              <a:rPr lang="en-US" altLang="zh-CN">
                <a:sym typeface="+mn-ea"/>
              </a:rPr>
              <a:t>Tomas Mikolov</a:t>
            </a:r>
            <a:r>
              <a:rPr lang="en-US" altLang="zh-CN"/>
              <a:t>, 2014]</a:t>
            </a:r>
            <a:endParaRPr lang="en-US" altLang="zh-CN"/>
          </a:p>
          <a:p>
            <a:r>
              <a:rPr lang="en-US" altLang="zh-CN">
                <a:sym typeface="+mn-ea"/>
              </a:rPr>
              <a:t>The fundamental blocks for deep learning approaches is word embedding.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Deep learning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summary, deep learning on sentiment analysis has the following dinstinct features:</a:t>
            </a:r>
            <a:endParaRPr lang="en-US" altLang="zh-CN"/>
          </a:p>
          <a:p>
            <a:r>
              <a:rPr lang="en-US" altLang="zh-CN"/>
              <a:t>(1) dense representation. Both words and texts are represented by low-dimensional real vectors. We do not know what each feature exactly represents.</a:t>
            </a:r>
            <a:endParaRPr lang="en-US" altLang="zh-CN"/>
          </a:p>
          <a:p>
            <a:r>
              <a:rPr lang="en-US" altLang="zh-CN"/>
              <a:t>(2) automatic feature extraction. Without requirement of prior knowledge and human-designed features. </a:t>
            </a:r>
            <a:endParaRPr lang="en-US" altLang="zh-CN"/>
          </a:p>
          <a:p>
            <a:r>
              <a:rPr lang="en-US" altLang="zh-CN"/>
              <a:t>(3) deep? In most cases, the answer is no! neural network on NLP is usually shallow, though some researches argue that deep models can bring improvements in some situations. [Mohit Iyyer, 2015]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Word embedding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embedding syntactic and semantic information of words into low-dimensional vectors (usually from 50 to 500)</a:t>
            </a:r>
            <a:endParaRPr lang="en-US" altLang="zh-CN"/>
          </a:p>
          <a:p>
            <a:r>
              <a:rPr lang="en-US" altLang="zh-CN"/>
              <a:t>words that share similar meanings have close vectors</a:t>
            </a:r>
            <a:endParaRPr lang="en-US" altLang="zh-CN"/>
          </a:p>
          <a:p>
            <a:r>
              <a:rPr lang="en-US" altLang="zh-CN"/>
              <a:t>word embeddings are initialized randomly, and are trained by modling the relationships between target words and their contexts (e.g. word2vec) [Tomas Mikolov, 2013]</a:t>
            </a:r>
            <a:endParaRPr lang="en-US" altLang="zh-CN"/>
          </a:p>
          <a:p>
            <a:r>
              <a:rPr lang="en-US" altLang="zh-CN"/>
              <a:t>neural networks can not handle high-dimensional inputs, and most of the deep learning methods for natural language processing are constructed upon word embeddings [Yoav Goldberg, 2015]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7267</Words>
  <Application>WPS 演示</Application>
  <PresentationFormat>宽屏</PresentationFormat>
  <Paragraphs>164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Deep Learning models for sentiment classification</vt:lpstr>
      <vt:lpstr>Task Definition: What's the sentiment classification</vt:lpstr>
      <vt:lpstr>Models for sentiment analysis </vt:lpstr>
      <vt:lpstr>Traditional machine learning methods</vt:lpstr>
      <vt:lpstr>Texts features</vt:lpstr>
      <vt:lpstr>A simple but effective method: NBSVM</vt:lpstr>
      <vt:lpstr>Deep learning methods</vt:lpstr>
      <vt:lpstr>Deep learning methods</vt:lpstr>
      <vt:lpstr>Word embedding</vt:lpstr>
      <vt:lpstr>Compositionalities: from word embedding to text embedding</vt:lpstr>
      <vt:lpstr>Convolutional neural networks</vt:lpstr>
      <vt:lpstr>Recurrent neural networks</vt:lpstr>
      <vt:lpstr>Recursive neural networks[Richard Socher, 2013]</vt:lpstr>
      <vt:lpstr>Recursive neural networks</vt:lpstr>
      <vt:lpstr>Tree structure vs. flat structure</vt:lpstr>
      <vt:lpstr>Combination of neural networks</vt:lpstr>
      <vt:lpstr>Combination of neural networks</vt:lpstr>
      <vt:lpstr>Combination of neural networks</vt:lpstr>
      <vt:lpstr>Combination of neural networks</vt:lpstr>
      <vt:lpstr>Neural bag-of-words models</vt:lpstr>
      <vt:lpstr>Paragraph Vector [Quoc Le, 2014]</vt:lpstr>
      <vt:lpstr>Deep Average Network [Mohit Iyyer, 2015]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9</cp:revision>
  <dcterms:created xsi:type="dcterms:W3CDTF">2015-05-05T08:02:00Z</dcterms:created>
  <dcterms:modified xsi:type="dcterms:W3CDTF">2016-05-31T07:44:25Z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