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/>
    <p:restoredTop sz="94681"/>
  </p:normalViewPr>
  <p:slideViewPr>
    <p:cSldViewPr snapToGrid="0" snapToObjects="1">
      <p:cViewPr>
        <p:scale>
          <a:sx n="88" d="100"/>
          <a:sy n="88" d="100"/>
        </p:scale>
        <p:origin x="56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AB06-17B9-6A45-AC7C-B20BC390B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B38DC-277B-CE4C-BF7B-C21C3F111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6029-8D37-AF4E-9454-C6E9C062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78FE-6E10-B141-AB81-C16BBCE24449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E13E7-C0B3-F54D-B065-AF14CAF4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BE6D-CA4A-824E-A547-B25967DE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8AB7-4DF7-3A4F-ACB0-F813EB5A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5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2879-FC5C-AB49-B9D9-D0C8D302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56E94-39DB-5645-80EE-295F51CE6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5434D-E6A2-334B-B583-0108A02F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78FE-6E10-B141-AB81-C16BBCE24449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7A8B7-22F5-0144-BF3B-F3AB741D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65169-9677-5849-A430-BD5FBFCD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8AB7-4DF7-3A4F-ACB0-F813EB5A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5D335-6957-B94F-ADBB-B6C67E345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81C9B-1675-FE45-9110-AF189C78B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74CF4-BF5D-5D45-A3C6-C04D4A68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78FE-6E10-B141-AB81-C16BBCE24449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EDAF7-8BB0-2142-9632-F36C7A2A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28824-D6F2-194D-8BEF-966CEE00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8AB7-4DF7-3A4F-ACB0-F813EB5A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9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D436-CDBD-2246-943E-25E65A77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96EAF-8675-D948-B2FB-991A678D5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6A917-455B-BB4C-A247-A7B8EB5B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78FE-6E10-B141-AB81-C16BBCE24449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3DD58-1735-5A40-B878-5AFC4ACE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8BF0C-D3B1-3848-9189-6E27586A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8AB7-4DF7-3A4F-ACB0-F813EB5A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6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0A9C-43B6-F448-8068-AF10E575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03506-04D3-1044-90F1-26C1CBDF9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9688D-5B63-E040-8CAF-E2F29A5A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78FE-6E10-B141-AB81-C16BBCE24449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371A5-33DA-3045-90A9-C533CC8E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E662-85D2-B04D-93C1-11205DBF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8AB7-4DF7-3A4F-ACB0-F813EB5A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3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58B1-9E04-C242-93F3-42E651D4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2BBC-3205-3340-B329-F065A680E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E42BE-8976-B44E-B909-CBA2997F6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9722C-D9A3-A44E-9717-A68E7386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78FE-6E10-B141-AB81-C16BBCE24449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BBBE9-F387-644A-BB58-852B940C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DB9EE-CA40-514F-8807-18A63D4A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8AB7-4DF7-3A4F-ACB0-F813EB5A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4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74D7-45B6-7042-AF33-C8158575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BA8A8-70C6-DF43-8498-E60D37EF6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320BB-2A96-654F-883E-4EB3005F6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4CC92-13D6-5249-95CA-E93FBA169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0BD93-EF2F-C84B-8B34-56FC700F5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B44D8-5140-8544-AD93-88C2D712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78FE-6E10-B141-AB81-C16BBCE24449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91AD7-EADA-CE4C-943B-447295A7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1B57D-EF90-4240-AFB4-C7C02FD1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8AB7-4DF7-3A4F-ACB0-F813EB5A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7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EDFD-FED1-1D4A-9944-5B18456C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03E83-0485-454E-B236-D58F3474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78FE-6E10-B141-AB81-C16BBCE24449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9ACF-504B-3242-93B0-CB4FF217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44B04-556B-3544-A2F3-EE39EB13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8AB7-4DF7-3A4F-ACB0-F813EB5A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5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EF649-042F-684C-8E8E-18F138B2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78FE-6E10-B141-AB81-C16BBCE24449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20C13-B5A9-A64C-9B9F-4E810537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281E-E921-7F4A-ABC2-F0324B7A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8AB7-4DF7-3A4F-ACB0-F813EB5A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02F3-12E6-D745-A770-DCDDDD13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6225-FCDC-3046-94FB-14AA3B75C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0C186-6904-0348-AD1A-EF1A0CABE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FAC1D-98E8-5C4A-91DE-77889113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78FE-6E10-B141-AB81-C16BBCE24449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4AD2-C973-2248-B921-383B52EB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22697-CCE6-0F4B-B4BF-AF4F0BB4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8AB7-4DF7-3A4F-ACB0-F813EB5A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6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041C-D1B6-D94F-82B9-5699E3A1C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48DDD-ED01-4342-B7AC-5F7EAA637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421D7-6A21-1849-8F89-5D25DB7E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92B21-FEC3-BD4C-8D55-0686997C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78FE-6E10-B141-AB81-C16BBCE24449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68854-8365-6F4F-A6B1-71FA677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88C54-5610-E340-85C7-86F11F7F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8AB7-4DF7-3A4F-ACB0-F813EB5A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4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758F5-0BB3-4A40-B76F-4F034A74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DAF0D-9218-9643-890F-16A2632F1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ABAAB-DA81-3D4E-8CB5-DBE7E5187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B78FE-6E10-B141-AB81-C16BBCE24449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597B-AF04-FC47-B4FE-1D3C9B2A6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71661-C630-E243-81DD-9DD86287D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F8AB7-4DF7-3A4F-ACB0-F813EB5A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68EF09-9F31-6648-BEA0-DBBFD5C81EB6}"/>
              </a:ext>
            </a:extLst>
          </p:cNvPr>
          <p:cNvSpPr txBox="1"/>
          <p:nvPr/>
        </p:nvSpPr>
        <p:spPr>
          <a:xfrm>
            <a:off x="3150819" y="6506114"/>
            <a:ext cx="2725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5_variance_of_correlated_quantities_Kaggle.pdf</a:t>
            </a:r>
          </a:p>
          <a:p>
            <a:r>
              <a:rPr lang="en-US" sz="1000" dirty="0"/>
              <a:t>5_variance_of_correlated_quantities.irnb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AD1175-3C48-0743-ADBF-BCEE78C5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5586"/>
              </p:ext>
            </p:extLst>
          </p:nvPr>
        </p:nvGraphicFramePr>
        <p:xfrm>
          <a:off x="270824" y="271745"/>
          <a:ext cx="2710543" cy="211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314886696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1811489261"/>
                    </a:ext>
                  </a:extLst>
                </a:gridCol>
              </a:tblGrid>
              <a:tr h="367816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875848"/>
                  </a:ext>
                </a:extLst>
              </a:tr>
              <a:tr h="367816"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61107"/>
                  </a:ext>
                </a:extLst>
              </a:tr>
              <a:tr h="367816"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00214"/>
                  </a:ext>
                </a:extLst>
              </a:tr>
              <a:tr h="367816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46886"/>
                  </a:ext>
                </a:extLst>
              </a:tr>
              <a:tr h="367816"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-1.8</a:t>
                      </a:r>
                    </a:p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84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F03E04-1105-DA4C-AED9-7B33C82888CB}"/>
              </a:ext>
            </a:extLst>
          </p:cNvPr>
          <p:cNvSpPr txBox="1"/>
          <p:nvPr/>
        </p:nvSpPr>
        <p:spPr>
          <a:xfrm>
            <a:off x="226384" y="-61637"/>
            <a:ext cx="276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x1, x2 are highly correlated: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A13831-049F-AD48-8563-6975CE10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9" y="2383089"/>
            <a:ext cx="2452161" cy="2024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3FE0AD-7746-7346-82D6-5967B1648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24" y="4669515"/>
            <a:ext cx="2567282" cy="2200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59C82C-7BEC-F14D-87FC-A2C45E0D9556}"/>
              </a:ext>
            </a:extLst>
          </p:cNvPr>
          <p:cNvSpPr txBox="1"/>
          <p:nvPr/>
        </p:nvSpPr>
        <p:spPr>
          <a:xfrm>
            <a:off x="57394" y="4288308"/>
            <a:ext cx="31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of x1, x2, and its density: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654088-50B5-DD49-99E9-399665747E4A}"/>
              </a:ext>
            </a:extLst>
          </p:cNvPr>
          <p:cNvCxnSpPr>
            <a:cxnSpLocks/>
          </p:cNvCxnSpPr>
          <p:nvPr/>
        </p:nvCxnSpPr>
        <p:spPr>
          <a:xfrm>
            <a:off x="3077033" y="145140"/>
            <a:ext cx="0" cy="660400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726D7B-7A90-504B-B5E8-C5E8B020996C}"/>
              </a:ext>
            </a:extLst>
          </p:cNvPr>
          <p:cNvSpPr txBox="1"/>
          <p:nvPr/>
        </p:nvSpPr>
        <p:spPr>
          <a:xfrm>
            <a:off x="3242092" y="-39526"/>
            <a:ext cx="414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MSE</a:t>
            </a:r>
            <a:r>
              <a:rPr lang="en-US" baseline="-25000" dirty="0"/>
              <a:t>1</a:t>
            </a:r>
            <a:r>
              <a:rPr lang="en-US" dirty="0"/>
              <a:t>, MSE</a:t>
            </a:r>
            <a:r>
              <a:rPr lang="en-US" baseline="-25000" dirty="0"/>
              <a:t>2</a:t>
            </a:r>
            <a:r>
              <a:rPr lang="en-US" dirty="0"/>
              <a:t>, .. </a:t>
            </a:r>
            <a:r>
              <a:rPr lang="en-US" dirty="0" err="1"/>
              <a:t>MSE</a:t>
            </a:r>
            <a:r>
              <a:rPr lang="en-US" baseline="-25000" dirty="0" err="1"/>
              <a:t>n</a:t>
            </a:r>
            <a:r>
              <a:rPr lang="en-US" dirty="0"/>
              <a:t> are highly correlated: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A57C77-6A2D-3745-AABE-CE266511D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31182"/>
              </p:ext>
            </p:extLst>
          </p:nvPr>
        </p:nvGraphicFramePr>
        <p:xfrm>
          <a:off x="3327241" y="271745"/>
          <a:ext cx="398335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55">
                  <a:extLst>
                    <a:ext uri="{9D8B030D-6E8A-4147-A177-3AD203B41FA5}">
                      <a16:colId xmlns:a16="http://schemas.microsoft.com/office/drawing/2014/main" val="4797706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56503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4709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55106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846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MSE</a:t>
                      </a:r>
                      <a:r>
                        <a:rPr lang="en-US" baseline="-25000" dirty="0" err="1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9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74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82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4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1.8</a:t>
                      </a:r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</a:t>
                      </a:r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22174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E15462-D9B0-0F41-8A17-632BA210BC04}"/>
              </a:ext>
            </a:extLst>
          </p:cNvPr>
          <p:cNvCxnSpPr/>
          <p:nvPr/>
        </p:nvCxnSpPr>
        <p:spPr>
          <a:xfrm flipV="1">
            <a:off x="4064000" y="2395185"/>
            <a:ext cx="0" cy="171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AB97DD-1861-3948-B391-31600F5E374B}"/>
              </a:ext>
            </a:extLst>
          </p:cNvPr>
          <p:cNvCxnSpPr>
            <a:cxnSpLocks/>
          </p:cNvCxnSpPr>
          <p:nvPr/>
        </p:nvCxnSpPr>
        <p:spPr>
          <a:xfrm>
            <a:off x="4064000" y="4114800"/>
            <a:ext cx="1734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E26182C-22DA-C74D-8E1A-3C829FDE67EC}"/>
              </a:ext>
            </a:extLst>
          </p:cNvPr>
          <p:cNvSpPr/>
          <p:nvPr/>
        </p:nvSpPr>
        <p:spPr>
          <a:xfrm>
            <a:off x="5799554" y="3918976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MSE_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CB3845-97AA-8047-B511-0C39AB7DC075}"/>
              </a:ext>
            </a:extLst>
          </p:cNvPr>
          <p:cNvSpPr/>
          <p:nvPr/>
        </p:nvSpPr>
        <p:spPr>
          <a:xfrm>
            <a:off x="3375896" y="2383089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MSE_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B8F4CB-5E05-8947-905B-ADF0D2711F3A}"/>
              </a:ext>
            </a:extLst>
          </p:cNvPr>
          <p:cNvSpPr/>
          <p:nvPr/>
        </p:nvSpPr>
        <p:spPr>
          <a:xfrm>
            <a:off x="4974770" y="3352800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13CED9-5D5C-EF4D-A5CD-EB03BA3AD7F4}"/>
              </a:ext>
            </a:extLst>
          </p:cNvPr>
          <p:cNvSpPr/>
          <p:nvPr/>
        </p:nvSpPr>
        <p:spPr>
          <a:xfrm>
            <a:off x="4836883" y="3505200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030818-1C9D-054D-AA10-535C8B21C0BA}"/>
              </a:ext>
            </a:extLst>
          </p:cNvPr>
          <p:cNvSpPr/>
          <p:nvPr/>
        </p:nvSpPr>
        <p:spPr>
          <a:xfrm>
            <a:off x="5141684" y="3229433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020415B-0D8F-2C48-8C04-DEA9316133BE}"/>
              </a:ext>
            </a:extLst>
          </p:cNvPr>
          <p:cNvSpPr/>
          <p:nvPr/>
        </p:nvSpPr>
        <p:spPr>
          <a:xfrm>
            <a:off x="4669971" y="3657600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7326C41-172D-2C45-9F15-DFAA1DADB74F}"/>
              </a:ext>
            </a:extLst>
          </p:cNvPr>
          <p:cNvSpPr/>
          <p:nvPr/>
        </p:nvSpPr>
        <p:spPr>
          <a:xfrm>
            <a:off x="5098142" y="3432630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6FE087-47FE-5944-BB41-BD26BAC9BEDD}"/>
              </a:ext>
            </a:extLst>
          </p:cNvPr>
          <p:cNvSpPr/>
          <p:nvPr/>
        </p:nvSpPr>
        <p:spPr>
          <a:xfrm>
            <a:off x="4844142" y="3352804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7972FB5-B7BE-CE48-97E9-EC1AA07A1E80}"/>
              </a:ext>
            </a:extLst>
          </p:cNvPr>
          <p:cNvSpPr/>
          <p:nvPr/>
        </p:nvSpPr>
        <p:spPr>
          <a:xfrm>
            <a:off x="4982028" y="3548746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4E53A7D-27D9-2F4E-848C-FB5CD2B789E4}"/>
              </a:ext>
            </a:extLst>
          </p:cNvPr>
          <p:cNvSpPr/>
          <p:nvPr/>
        </p:nvSpPr>
        <p:spPr>
          <a:xfrm>
            <a:off x="4698999" y="3556005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2FE279-6812-3740-86B3-BFBFC653C7F8}"/>
              </a:ext>
            </a:extLst>
          </p:cNvPr>
          <p:cNvSpPr/>
          <p:nvPr/>
        </p:nvSpPr>
        <p:spPr>
          <a:xfrm>
            <a:off x="4836885" y="3708405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34C5634-742C-004C-B7E3-7AEFC5504774}"/>
              </a:ext>
            </a:extLst>
          </p:cNvPr>
          <p:cNvSpPr/>
          <p:nvPr/>
        </p:nvSpPr>
        <p:spPr>
          <a:xfrm>
            <a:off x="4539342" y="3860805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0498C75-24BD-3246-9DCC-C2C1F8DD92F4}"/>
              </a:ext>
            </a:extLst>
          </p:cNvPr>
          <p:cNvSpPr/>
          <p:nvPr/>
        </p:nvSpPr>
        <p:spPr>
          <a:xfrm>
            <a:off x="4691742" y="3795494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15DAD87-60E5-9E48-B0B3-A5D61CFB2AC4}"/>
              </a:ext>
            </a:extLst>
          </p:cNvPr>
          <p:cNvSpPr/>
          <p:nvPr/>
        </p:nvSpPr>
        <p:spPr>
          <a:xfrm>
            <a:off x="5279569" y="3164122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122A4-2E4F-2A48-AF43-AA264C416456}"/>
              </a:ext>
            </a:extLst>
          </p:cNvPr>
          <p:cNvSpPr/>
          <p:nvPr/>
        </p:nvSpPr>
        <p:spPr>
          <a:xfrm>
            <a:off x="5156202" y="3069778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0944CE4-1CE3-6A49-9947-6DA0F5ADDC5F}"/>
              </a:ext>
            </a:extLst>
          </p:cNvPr>
          <p:cNvSpPr/>
          <p:nvPr/>
        </p:nvSpPr>
        <p:spPr>
          <a:xfrm>
            <a:off x="5228768" y="3040743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46A08F2-C975-574E-8A73-0DBFD54E107D}"/>
              </a:ext>
            </a:extLst>
          </p:cNvPr>
          <p:cNvSpPr/>
          <p:nvPr/>
        </p:nvSpPr>
        <p:spPr>
          <a:xfrm>
            <a:off x="5395682" y="2917376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63F92AB-D0A2-834A-9DE9-8DBA56A2C052}"/>
              </a:ext>
            </a:extLst>
          </p:cNvPr>
          <p:cNvSpPr/>
          <p:nvPr/>
        </p:nvSpPr>
        <p:spPr>
          <a:xfrm>
            <a:off x="5352140" y="3120573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62C525-5363-A442-B6B8-689F8171CBA3}"/>
              </a:ext>
            </a:extLst>
          </p:cNvPr>
          <p:cNvSpPr/>
          <p:nvPr/>
        </p:nvSpPr>
        <p:spPr>
          <a:xfrm>
            <a:off x="5098140" y="3040747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36455FC-7C58-6E45-B8D0-05B5AE3DAE56}"/>
              </a:ext>
            </a:extLst>
          </p:cNvPr>
          <p:cNvSpPr/>
          <p:nvPr/>
        </p:nvSpPr>
        <p:spPr>
          <a:xfrm>
            <a:off x="5533567" y="2852065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990A31-E766-F744-967C-3E59317EEF9E}"/>
              </a:ext>
            </a:extLst>
          </p:cNvPr>
          <p:cNvSpPr/>
          <p:nvPr/>
        </p:nvSpPr>
        <p:spPr>
          <a:xfrm>
            <a:off x="5410200" y="2757721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DE37627-0494-EC4D-AE55-187D897684EF}"/>
              </a:ext>
            </a:extLst>
          </p:cNvPr>
          <p:cNvSpPr/>
          <p:nvPr/>
        </p:nvSpPr>
        <p:spPr>
          <a:xfrm>
            <a:off x="5257798" y="3084286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6CDF887-F95C-6542-BB84-85A764B0C12D}"/>
              </a:ext>
            </a:extLst>
          </p:cNvPr>
          <p:cNvSpPr/>
          <p:nvPr/>
        </p:nvSpPr>
        <p:spPr>
          <a:xfrm>
            <a:off x="5119911" y="3236686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AA7DAED-2693-CE4C-A000-41393BE631BF}"/>
              </a:ext>
            </a:extLst>
          </p:cNvPr>
          <p:cNvSpPr/>
          <p:nvPr/>
        </p:nvSpPr>
        <p:spPr>
          <a:xfrm>
            <a:off x="5424712" y="2960919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B3A6C0-9AB2-0246-A4D1-BD41828624D3}"/>
              </a:ext>
            </a:extLst>
          </p:cNvPr>
          <p:cNvSpPr/>
          <p:nvPr/>
        </p:nvSpPr>
        <p:spPr>
          <a:xfrm>
            <a:off x="4952999" y="3389086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1F1CAEA-F2CF-1949-A462-D9A289F05D0D}"/>
              </a:ext>
            </a:extLst>
          </p:cNvPr>
          <p:cNvSpPr/>
          <p:nvPr/>
        </p:nvSpPr>
        <p:spPr>
          <a:xfrm>
            <a:off x="5381170" y="3164116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F0F2CA-BA27-6F4F-97A5-8CDEDF098CB2}"/>
              </a:ext>
            </a:extLst>
          </p:cNvPr>
          <p:cNvSpPr/>
          <p:nvPr/>
        </p:nvSpPr>
        <p:spPr>
          <a:xfrm>
            <a:off x="5127170" y="3084290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D8BBC7B-41AB-A04B-8A53-F7751E4907D8}"/>
              </a:ext>
            </a:extLst>
          </p:cNvPr>
          <p:cNvSpPr/>
          <p:nvPr/>
        </p:nvSpPr>
        <p:spPr>
          <a:xfrm>
            <a:off x="5265056" y="3280232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42BB3C5-B39F-6D4D-9E7E-70F7493F42C2}"/>
              </a:ext>
            </a:extLst>
          </p:cNvPr>
          <p:cNvSpPr/>
          <p:nvPr/>
        </p:nvSpPr>
        <p:spPr>
          <a:xfrm>
            <a:off x="4982027" y="3287491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D509D26-5D61-644A-95BF-5564229CF6B9}"/>
              </a:ext>
            </a:extLst>
          </p:cNvPr>
          <p:cNvSpPr/>
          <p:nvPr/>
        </p:nvSpPr>
        <p:spPr>
          <a:xfrm>
            <a:off x="5119913" y="3439891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42BC3F0-2282-7D4E-B93A-16881C8DA0D4}"/>
              </a:ext>
            </a:extLst>
          </p:cNvPr>
          <p:cNvSpPr/>
          <p:nvPr/>
        </p:nvSpPr>
        <p:spPr>
          <a:xfrm>
            <a:off x="4822370" y="3592291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03C9998-096D-4244-BC2F-032A8039D3B8}"/>
              </a:ext>
            </a:extLst>
          </p:cNvPr>
          <p:cNvSpPr/>
          <p:nvPr/>
        </p:nvSpPr>
        <p:spPr>
          <a:xfrm>
            <a:off x="4974770" y="3526980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251BC1B-B012-FE46-98D1-F5D954D08E7B}"/>
              </a:ext>
            </a:extLst>
          </p:cNvPr>
          <p:cNvSpPr/>
          <p:nvPr/>
        </p:nvSpPr>
        <p:spPr>
          <a:xfrm>
            <a:off x="5562597" y="2895608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7BC824D-99D9-5449-91DE-AE638DEA3375}"/>
              </a:ext>
            </a:extLst>
          </p:cNvPr>
          <p:cNvSpPr/>
          <p:nvPr/>
        </p:nvSpPr>
        <p:spPr>
          <a:xfrm>
            <a:off x="5439230" y="2801264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A60047E-6C5F-1A47-A789-B32B98C97CAE}"/>
              </a:ext>
            </a:extLst>
          </p:cNvPr>
          <p:cNvSpPr/>
          <p:nvPr/>
        </p:nvSpPr>
        <p:spPr>
          <a:xfrm>
            <a:off x="5511796" y="2772229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49951B-C40F-9E4B-939C-7E40344B246B}"/>
              </a:ext>
            </a:extLst>
          </p:cNvPr>
          <p:cNvSpPr/>
          <p:nvPr/>
        </p:nvSpPr>
        <p:spPr>
          <a:xfrm>
            <a:off x="5678710" y="2648862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02ACAA6-EC01-9D44-AD16-6F96BD928435}"/>
              </a:ext>
            </a:extLst>
          </p:cNvPr>
          <p:cNvSpPr/>
          <p:nvPr/>
        </p:nvSpPr>
        <p:spPr>
          <a:xfrm>
            <a:off x="5635168" y="2852059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4FC16F9-C5D1-5840-9431-84FC8C74A455}"/>
              </a:ext>
            </a:extLst>
          </p:cNvPr>
          <p:cNvSpPr/>
          <p:nvPr/>
        </p:nvSpPr>
        <p:spPr>
          <a:xfrm>
            <a:off x="5381168" y="2772233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2B8CFF8-C4B8-1B46-B33C-C23BF334FD97}"/>
              </a:ext>
            </a:extLst>
          </p:cNvPr>
          <p:cNvSpPr/>
          <p:nvPr/>
        </p:nvSpPr>
        <p:spPr>
          <a:xfrm>
            <a:off x="5816595" y="2583551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A233FD8-AA6C-C341-B721-7D76BAE7C12C}"/>
              </a:ext>
            </a:extLst>
          </p:cNvPr>
          <p:cNvSpPr/>
          <p:nvPr/>
        </p:nvSpPr>
        <p:spPr>
          <a:xfrm>
            <a:off x="5693228" y="2489207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2EF7DA-10BD-D54C-88B5-C4D83C48ACA0}"/>
              </a:ext>
            </a:extLst>
          </p:cNvPr>
          <p:cNvSpPr txBox="1"/>
          <p:nvPr/>
        </p:nvSpPr>
        <p:spPr>
          <a:xfrm>
            <a:off x="3205400" y="4165281"/>
            <a:ext cx="4126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of MSE</a:t>
            </a:r>
            <a:r>
              <a:rPr lang="en-US" baseline="-25000" dirty="0"/>
              <a:t>1</a:t>
            </a:r>
            <a:r>
              <a:rPr lang="en-US" dirty="0"/>
              <a:t>, MSE</a:t>
            </a:r>
            <a:r>
              <a:rPr lang="en-US" baseline="-25000" dirty="0"/>
              <a:t>2</a:t>
            </a:r>
            <a:r>
              <a:rPr lang="en-US" dirty="0"/>
              <a:t>… = </a:t>
            </a:r>
          </a:p>
          <a:p>
            <a:r>
              <a:rPr lang="en-US" dirty="0"/>
              <a:t>estimate of test MSE(</a:t>
            </a:r>
            <a:r>
              <a:rPr lang="en-US" dirty="0" err="1"/>
              <a:t>CV</a:t>
            </a:r>
            <a:r>
              <a:rPr lang="en-US" baseline="-25000" dirty="0" err="1"/>
              <a:t>n</a:t>
            </a:r>
            <a:r>
              <a:rPr lang="en-US" dirty="0"/>
              <a:t>), and its density: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CF33FF-E799-EB49-9AD7-DF339929867F}"/>
              </a:ext>
            </a:extLst>
          </p:cNvPr>
          <p:cNvCxnSpPr>
            <a:cxnSpLocks/>
          </p:cNvCxnSpPr>
          <p:nvPr/>
        </p:nvCxnSpPr>
        <p:spPr>
          <a:xfrm flipH="1" flipV="1">
            <a:off x="4064000" y="4811612"/>
            <a:ext cx="7257" cy="94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50C5B2-50BD-504E-9B94-A968AA25A465}"/>
              </a:ext>
            </a:extLst>
          </p:cNvPr>
          <p:cNvCxnSpPr>
            <a:cxnSpLocks/>
          </p:cNvCxnSpPr>
          <p:nvPr/>
        </p:nvCxnSpPr>
        <p:spPr>
          <a:xfrm>
            <a:off x="4071257" y="5762275"/>
            <a:ext cx="1734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66">
            <a:extLst>
              <a:ext uri="{FF2B5EF4-FFF2-40B4-BE49-F238E27FC236}">
                <a16:creationId xmlns:a16="http://schemas.microsoft.com/office/drawing/2014/main" id="{5E292893-AA6D-234E-AEF0-0585E0C81645}"/>
              </a:ext>
            </a:extLst>
          </p:cNvPr>
          <p:cNvSpPr/>
          <p:nvPr/>
        </p:nvSpPr>
        <p:spPr>
          <a:xfrm>
            <a:off x="3690593" y="5058206"/>
            <a:ext cx="2608607" cy="562079"/>
          </a:xfrm>
          <a:custGeom>
            <a:avLst/>
            <a:gdLst>
              <a:gd name="connsiteX0" fmla="*/ 2380343 w 2380343"/>
              <a:gd name="connsiteY0" fmla="*/ 333938 h 333938"/>
              <a:gd name="connsiteX1" fmla="*/ 1190171 w 2380343"/>
              <a:gd name="connsiteY1" fmla="*/ 110 h 333938"/>
              <a:gd name="connsiteX2" fmla="*/ 0 w 2380343"/>
              <a:gd name="connsiteY2" fmla="*/ 304910 h 33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0343" h="333938">
                <a:moveTo>
                  <a:pt x="2380343" y="333938"/>
                </a:moveTo>
                <a:cubicBezTo>
                  <a:pt x="1983619" y="169443"/>
                  <a:pt x="1586895" y="4948"/>
                  <a:pt x="1190171" y="110"/>
                </a:cubicBezTo>
                <a:cubicBezTo>
                  <a:pt x="793447" y="-4728"/>
                  <a:pt x="396723" y="150091"/>
                  <a:pt x="0" y="3049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7396A63-8FCE-7D4F-B108-340A77031F42}"/>
              </a:ext>
            </a:extLst>
          </p:cNvPr>
          <p:cNvCxnSpPr>
            <a:cxnSpLocks/>
          </p:cNvCxnSpPr>
          <p:nvPr/>
        </p:nvCxnSpPr>
        <p:spPr>
          <a:xfrm flipV="1">
            <a:off x="8527142" y="732980"/>
            <a:ext cx="0" cy="67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163DDF-7BE5-564C-89E3-50D7EBEEBE07}"/>
              </a:ext>
            </a:extLst>
          </p:cNvPr>
          <p:cNvCxnSpPr>
            <a:cxnSpLocks/>
          </p:cNvCxnSpPr>
          <p:nvPr/>
        </p:nvCxnSpPr>
        <p:spPr>
          <a:xfrm>
            <a:off x="8527142" y="1407886"/>
            <a:ext cx="172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0AF3204-BAE1-EB43-9680-430750630AF9}"/>
              </a:ext>
            </a:extLst>
          </p:cNvPr>
          <p:cNvSpPr/>
          <p:nvPr/>
        </p:nvSpPr>
        <p:spPr>
          <a:xfrm>
            <a:off x="8683173" y="820065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3D736BD-8070-E842-B22F-579D05CE19E8}"/>
              </a:ext>
            </a:extLst>
          </p:cNvPr>
          <p:cNvSpPr/>
          <p:nvPr/>
        </p:nvSpPr>
        <p:spPr>
          <a:xfrm>
            <a:off x="8893629" y="885381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EB00570-1711-9341-BD74-8EC0CCA63330}"/>
              </a:ext>
            </a:extLst>
          </p:cNvPr>
          <p:cNvSpPr/>
          <p:nvPr/>
        </p:nvSpPr>
        <p:spPr>
          <a:xfrm>
            <a:off x="8828316" y="1081323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666ACDF-49FF-1D4F-9FAF-A779751D181F}"/>
              </a:ext>
            </a:extLst>
          </p:cNvPr>
          <p:cNvSpPr/>
          <p:nvPr/>
        </p:nvSpPr>
        <p:spPr>
          <a:xfrm>
            <a:off x="9067801" y="1059553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97A0730-5D37-8F46-8CA3-151BA431A4E6}"/>
              </a:ext>
            </a:extLst>
          </p:cNvPr>
          <p:cNvSpPr/>
          <p:nvPr/>
        </p:nvSpPr>
        <p:spPr>
          <a:xfrm>
            <a:off x="9031515" y="1255495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004AB84-ADE9-FA41-851A-60D6549E4D6A}"/>
              </a:ext>
            </a:extLst>
          </p:cNvPr>
          <p:cNvSpPr/>
          <p:nvPr/>
        </p:nvSpPr>
        <p:spPr>
          <a:xfrm>
            <a:off x="9256487" y="1190181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560CEBC-03E6-B549-9C90-AE1C192EEB04}"/>
              </a:ext>
            </a:extLst>
          </p:cNvPr>
          <p:cNvSpPr/>
          <p:nvPr/>
        </p:nvSpPr>
        <p:spPr>
          <a:xfrm>
            <a:off x="9437915" y="1066811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397630A-2A3D-6040-8226-C7F6ED0D1606}"/>
              </a:ext>
            </a:extLst>
          </p:cNvPr>
          <p:cNvSpPr/>
          <p:nvPr/>
        </p:nvSpPr>
        <p:spPr>
          <a:xfrm>
            <a:off x="9604829" y="914410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A9CBC24-3D4F-D847-9791-675850C09FFA}"/>
              </a:ext>
            </a:extLst>
          </p:cNvPr>
          <p:cNvSpPr/>
          <p:nvPr/>
        </p:nvSpPr>
        <p:spPr>
          <a:xfrm>
            <a:off x="9757229" y="776522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C6B14F6-D64B-884A-930C-5A8F9C4FEF18}"/>
              </a:ext>
            </a:extLst>
          </p:cNvPr>
          <p:cNvSpPr/>
          <p:nvPr/>
        </p:nvSpPr>
        <p:spPr>
          <a:xfrm>
            <a:off x="9779003" y="943437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B1A6FA8-935B-6249-8FD7-22E34A10520C}"/>
              </a:ext>
            </a:extLst>
          </p:cNvPr>
          <p:cNvSpPr/>
          <p:nvPr/>
        </p:nvSpPr>
        <p:spPr>
          <a:xfrm>
            <a:off x="9670145" y="1095837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9BFBC37-5CD0-ED45-A53A-B1F202B2B550}"/>
              </a:ext>
            </a:extLst>
          </p:cNvPr>
          <p:cNvSpPr/>
          <p:nvPr/>
        </p:nvSpPr>
        <p:spPr>
          <a:xfrm>
            <a:off x="9488716" y="1248237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81802E4-D708-2345-8835-384469C0E74D}"/>
              </a:ext>
            </a:extLst>
          </p:cNvPr>
          <p:cNvSpPr txBox="1"/>
          <p:nvPr/>
        </p:nvSpPr>
        <p:spPr>
          <a:xfrm>
            <a:off x="9764282" y="1086446"/>
            <a:ext cx="162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Whole Data set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61BAED-B74D-F54F-9393-4621319462FE}"/>
              </a:ext>
            </a:extLst>
          </p:cNvPr>
          <p:cNvSpPr txBox="1"/>
          <p:nvPr/>
        </p:nvSpPr>
        <p:spPr>
          <a:xfrm>
            <a:off x="9757025" y="1833936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 to get MSE</a:t>
            </a:r>
            <a:r>
              <a:rPr lang="en-US" baseline="-25000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DC7351-B99B-7B46-A0A2-D3D51F0A5BB6}"/>
              </a:ext>
            </a:extLst>
          </p:cNvPr>
          <p:cNvSpPr txBox="1"/>
          <p:nvPr/>
        </p:nvSpPr>
        <p:spPr>
          <a:xfrm>
            <a:off x="9757026" y="2574157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 to get MSE</a:t>
            </a:r>
            <a:r>
              <a:rPr lang="en-US" baseline="-25000" dirty="0"/>
              <a:t>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02BC43-3F65-F54F-A37B-50BDC9712BAD}"/>
              </a:ext>
            </a:extLst>
          </p:cNvPr>
          <p:cNvSpPr txBox="1"/>
          <p:nvPr/>
        </p:nvSpPr>
        <p:spPr>
          <a:xfrm>
            <a:off x="9757024" y="3314395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 to get MSE</a:t>
            </a:r>
            <a:r>
              <a:rPr lang="en-US" baseline="-25000" dirty="0"/>
              <a:t>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28877-84DA-9848-97ED-898BC95E63FE}"/>
              </a:ext>
            </a:extLst>
          </p:cNvPr>
          <p:cNvSpPr txBox="1"/>
          <p:nvPr/>
        </p:nvSpPr>
        <p:spPr>
          <a:xfrm>
            <a:off x="9764283" y="5527819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 to get </a:t>
            </a:r>
            <a:r>
              <a:rPr lang="en-US" dirty="0" err="1"/>
              <a:t>MSE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1502682-3954-4A46-85D5-46AE035C2101}"/>
              </a:ext>
            </a:extLst>
          </p:cNvPr>
          <p:cNvSpPr txBox="1"/>
          <p:nvPr/>
        </p:nvSpPr>
        <p:spPr>
          <a:xfrm>
            <a:off x="9757026" y="4069132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 to get MSE</a:t>
            </a:r>
            <a:r>
              <a:rPr lang="en-US" baseline="-25000" dirty="0"/>
              <a:t>4</a:t>
            </a:r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D5EC584C-385F-D446-BFCE-CF74AFC96FE9}"/>
              </a:ext>
            </a:extLst>
          </p:cNvPr>
          <p:cNvSpPr/>
          <p:nvPr/>
        </p:nvSpPr>
        <p:spPr>
          <a:xfrm>
            <a:off x="8708574" y="732980"/>
            <a:ext cx="1190174" cy="559901"/>
          </a:xfrm>
          <a:custGeom>
            <a:avLst/>
            <a:gdLst>
              <a:gd name="connsiteX0" fmla="*/ 0 w 1291771"/>
              <a:gd name="connsiteY0" fmla="*/ 0 h 668767"/>
              <a:gd name="connsiteX1" fmla="*/ 275771 w 1291771"/>
              <a:gd name="connsiteY1" fmla="*/ 537029 h 668767"/>
              <a:gd name="connsiteX2" fmla="*/ 653143 w 1291771"/>
              <a:gd name="connsiteY2" fmla="*/ 667657 h 668767"/>
              <a:gd name="connsiteX3" fmla="*/ 1103085 w 1291771"/>
              <a:gd name="connsiteY3" fmla="*/ 493486 h 668767"/>
              <a:gd name="connsiteX4" fmla="*/ 1291771 w 1291771"/>
              <a:gd name="connsiteY4" fmla="*/ 217714 h 66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771" h="668767">
                <a:moveTo>
                  <a:pt x="0" y="0"/>
                </a:moveTo>
                <a:cubicBezTo>
                  <a:pt x="83457" y="212876"/>
                  <a:pt x="166914" y="425753"/>
                  <a:pt x="275771" y="537029"/>
                </a:cubicBezTo>
                <a:cubicBezTo>
                  <a:pt x="384628" y="648305"/>
                  <a:pt x="515257" y="674914"/>
                  <a:pt x="653143" y="667657"/>
                </a:cubicBezTo>
                <a:cubicBezTo>
                  <a:pt x="791029" y="660400"/>
                  <a:pt x="996647" y="568477"/>
                  <a:pt x="1103085" y="493486"/>
                </a:cubicBezTo>
                <a:cubicBezTo>
                  <a:pt x="1209523" y="418496"/>
                  <a:pt x="1250647" y="318105"/>
                  <a:pt x="1291771" y="217714"/>
                </a:cubicBezTo>
              </a:path>
            </a:pathLst>
          </a:custGeom>
          <a:noFill/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39A0D67-D9DD-2E42-BA5A-E72191482847}"/>
              </a:ext>
            </a:extLst>
          </p:cNvPr>
          <p:cNvCxnSpPr>
            <a:cxnSpLocks/>
          </p:cNvCxnSpPr>
          <p:nvPr/>
        </p:nvCxnSpPr>
        <p:spPr>
          <a:xfrm flipV="1">
            <a:off x="8519886" y="1465951"/>
            <a:ext cx="0" cy="67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8AB0C05-6C19-B443-A7C7-108602664693}"/>
              </a:ext>
            </a:extLst>
          </p:cNvPr>
          <p:cNvCxnSpPr>
            <a:cxnSpLocks/>
          </p:cNvCxnSpPr>
          <p:nvPr/>
        </p:nvCxnSpPr>
        <p:spPr>
          <a:xfrm>
            <a:off x="8519886" y="2140857"/>
            <a:ext cx="172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C9651A24-9FB2-0347-9B5A-A3BE5A0CEDB0}"/>
              </a:ext>
            </a:extLst>
          </p:cNvPr>
          <p:cNvSpPr/>
          <p:nvPr/>
        </p:nvSpPr>
        <p:spPr>
          <a:xfrm>
            <a:off x="8675917" y="1553036"/>
            <a:ext cx="119744" cy="87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6BB250DF-29C9-4240-B397-45BAEC91F67B}"/>
              </a:ext>
            </a:extLst>
          </p:cNvPr>
          <p:cNvSpPr/>
          <p:nvPr/>
        </p:nvSpPr>
        <p:spPr>
          <a:xfrm>
            <a:off x="8886373" y="1618352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51D9379-A9A9-BF47-868B-AB4406A964D2}"/>
              </a:ext>
            </a:extLst>
          </p:cNvPr>
          <p:cNvSpPr/>
          <p:nvPr/>
        </p:nvSpPr>
        <p:spPr>
          <a:xfrm>
            <a:off x="8821060" y="1814294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C4610624-4DF9-A141-BEC7-C0617D8DA6C3}"/>
              </a:ext>
            </a:extLst>
          </p:cNvPr>
          <p:cNvSpPr/>
          <p:nvPr/>
        </p:nvSpPr>
        <p:spPr>
          <a:xfrm>
            <a:off x="9060545" y="1792524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F640BDA7-FC08-7548-B23F-8F3057E06870}"/>
              </a:ext>
            </a:extLst>
          </p:cNvPr>
          <p:cNvSpPr/>
          <p:nvPr/>
        </p:nvSpPr>
        <p:spPr>
          <a:xfrm>
            <a:off x="9024259" y="1988466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3337952-5B66-2A4F-A75E-A713446C0633}"/>
              </a:ext>
            </a:extLst>
          </p:cNvPr>
          <p:cNvSpPr/>
          <p:nvPr/>
        </p:nvSpPr>
        <p:spPr>
          <a:xfrm>
            <a:off x="9249231" y="1923152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723206A-BFB3-B04A-8CF1-802B8BDA1B01}"/>
              </a:ext>
            </a:extLst>
          </p:cNvPr>
          <p:cNvSpPr/>
          <p:nvPr/>
        </p:nvSpPr>
        <p:spPr>
          <a:xfrm>
            <a:off x="9430659" y="1799782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7EBC336-3D8B-4F42-B08E-A9704EF283F4}"/>
              </a:ext>
            </a:extLst>
          </p:cNvPr>
          <p:cNvSpPr/>
          <p:nvPr/>
        </p:nvSpPr>
        <p:spPr>
          <a:xfrm>
            <a:off x="9597573" y="1647381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89552964-701E-DF4E-980B-FC3903390F57}"/>
              </a:ext>
            </a:extLst>
          </p:cNvPr>
          <p:cNvSpPr/>
          <p:nvPr/>
        </p:nvSpPr>
        <p:spPr>
          <a:xfrm>
            <a:off x="9749973" y="1509493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6EA30EB-74D8-F948-A2E7-6E40624E523E}"/>
              </a:ext>
            </a:extLst>
          </p:cNvPr>
          <p:cNvSpPr/>
          <p:nvPr/>
        </p:nvSpPr>
        <p:spPr>
          <a:xfrm>
            <a:off x="9771747" y="1676408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9406563D-F43E-DE4F-9BF9-8C39C55CF10F}"/>
              </a:ext>
            </a:extLst>
          </p:cNvPr>
          <p:cNvSpPr/>
          <p:nvPr/>
        </p:nvSpPr>
        <p:spPr>
          <a:xfrm>
            <a:off x="9662889" y="1828808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BB5D35F0-E466-E04F-AAD3-2E3907C91475}"/>
              </a:ext>
            </a:extLst>
          </p:cNvPr>
          <p:cNvSpPr/>
          <p:nvPr/>
        </p:nvSpPr>
        <p:spPr>
          <a:xfrm>
            <a:off x="9481460" y="1981208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Freeform 199">
            <a:extLst>
              <a:ext uri="{FF2B5EF4-FFF2-40B4-BE49-F238E27FC236}">
                <a16:creationId xmlns:a16="http://schemas.microsoft.com/office/drawing/2014/main" id="{677D3960-FA5D-3746-95B0-18DCCC2F2C2D}"/>
              </a:ext>
            </a:extLst>
          </p:cNvPr>
          <p:cNvSpPr/>
          <p:nvPr/>
        </p:nvSpPr>
        <p:spPr>
          <a:xfrm>
            <a:off x="8701318" y="1465951"/>
            <a:ext cx="1190174" cy="559901"/>
          </a:xfrm>
          <a:custGeom>
            <a:avLst/>
            <a:gdLst>
              <a:gd name="connsiteX0" fmla="*/ 0 w 1291771"/>
              <a:gd name="connsiteY0" fmla="*/ 0 h 668767"/>
              <a:gd name="connsiteX1" fmla="*/ 275771 w 1291771"/>
              <a:gd name="connsiteY1" fmla="*/ 537029 h 668767"/>
              <a:gd name="connsiteX2" fmla="*/ 653143 w 1291771"/>
              <a:gd name="connsiteY2" fmla="*/ 667657 h 668767"/>
              <a:gd name="connsiteX3" fmla="*/ 1103085 w 1291771"/>
              <a:gd name="connsiteY3" fmla="*/ 493486 h 668767"/>
              <a:gd name="connsiteX4" fmla="*/ 1291771 w 1291771"/>
              <a:gd name="connsiteY4" fmla="*/ 217714 h 66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771" h="668767">
                <a:moveTo>
                  <a:pt x="0" y="0"/>
                </a:moveTo>
                <a:cubicBezTo>
                  <a:pt x="83457" y="212876"/>
                  <a:pt x="166914" y="425753"/>
                  <a:pt x="275771" y="537029"/>
                </a:cubicBezTo>
                <a:cubicBezTo>
                  <a:pt x="384628" y="648305"/>
                  <a:pt x="515257" y="674914"/>
                  <a:pt x="653143" y="667657"/>
                </a:cubicBezTo>
                <a:cubicBezTo>
                  <a:pt x="791029" y="660400"/>
                  <a:pt x="996647" y="568477"/>
                  <a:pt x="1103085" y="493486"/>
                </a:cubicBezTo>
                <a:cubicBezTo>
                  <a:pt x="1209523" y="418496"/>
                  <a:pt x="1250647" y="318105"/>
                  <a:pt x="1291771" y="217714"/>
                </a:cubicBezTo>
              </a:path>
            </a:pathLst>
          </a:custGeom>
          <a:noFill/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84996B2-132D-994A-8DEB-114046819222}"/>
              </a:ext>
            </a:extLst>
          </p:cNvPr>
          <p:cNvCxnSpPr>
            <a:cxnSpLocks/>
          </p:cNvCxnSpPr>
          <p:nvPr/>
        </p:nvCxnSpPr>
        <p:spPr>
          <a:xfrm flipV="1">
            <a:off x="8519883" y="2191666"/>
            <a:ext cx="0" cy="67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D3F5A10-ED9B-0B43-8475-49311FC88921}"/>
              </a:ext>
            </a:extLst>
          </p:cNvPr>
          <p:cNvCxnSpPr>
            <a:cxnSpLocks/>
          </p:cNvCxnSpPr>
          <p:nvPr/>
        </p:nvCxnSpPr>
        <p:spPr>
          <a:xfrm>
            <a:off x="8519883" y="2866572"/>
            <a:ext cx="172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944B1ADC-5496-1B4C-A5F5-444FA654B50A}"/>
              </a:ext>
            </a:extLst>
          </p:cNvPr>
          <p:cNvSpPr/>
          <p:nvPr/>
        </p:nvSpPr>
        <p:spPr>
          <a:xfrm>
            <a:off x="8675914" y="2278751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21D7D7C-F533-1E45-9BE8-D9CF4F228B45}"/>
              </a:ext>
            </a:extLst>
          </p:cNvPr>
          <p:cNvSpPr/>
          <p:nvPr/>
        </p:nvSpPr>
        <p:spPr>
          <a:xfrm>
            <a:off x="8886370" y="2344067"/>
            <a:ext cx="119744" cy="87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F190E1F6-D62B-EA43-8677-E2F5D23BB263}"/>
              </a:ext>
            </a:extLst>
          </p:cNvPr>
          <p:cNvSpPr/>
          <p:nvPr/>
        </p:nvSpPr>
        <p:spPr>
          <a:xfrm>
            <a:off x="8821057" y="2540009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149A9B26-F3DF-8C43-80BB-45AE25338AD4}"/>
              </a:ext>
            </a:extLst>
          </p:cNvPr>
          <p:cNvSpPr/>
          <p:nvPr/>
        </p:nvSpPr>
        <p:spPr>
          <a:xfrm>
            <a:off x="9060542" y="2518239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2B6E6192-F6DA-6A4D-A39C-88F26399BD04}"/>
              </a:ext>
            </a:extLst>
          </p:cNvPr>
          <p:cNvSpPr/>
          <p:nvPr/>
        </p:nvSpPr>
        <p:spPr>
          <a:xfrm>
            <a:off x="9024256" y="2714181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8DC7B790-528A-B448-9D79-27C4BD87E950}"/>
              </a:ext>
            </a:extLst>
          </p:cNvPr>
          <p:cNvSpPr/>
          <p:nvPr/>
        </p:nvSpPr>
        <p:spPr>
          <a:xfrm>
            <a:off x="9249228" y="2648867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C87C0CE4-8D2C-404F-984A-056971711146}"/>
              </a:ext>
            </a:extLst>
          </p:cNvPr>
          <p:cNvSpPr/>
          <p:nvPr/>
        </p:nvSpPr>
        <p:spPr>
          <a:xfrm>
            <a:off x="9430656" y="2525497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46BE9186-7D2E-624A-8F4D-85E620AE3626}"/>
              </a:ext>
            </a:extLst>
          </p:cNvPr>
          <p:cNvSpPr/>
          <p:nvPr/>
        </p:nvSpPr>
        <p:spPr>
          <a:xfrm>
            <a:off x="9597570" y="2373096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65DE2107-D5F9-804A-B05A-948DC0BA4908}"/>
              </a:ext>
            </a:extLst>
          </p:cNvPr>
          <p:cNvSpPr/>
          <p:nvPr/>
        </p:nvSpPr>
        <p:spPr>
          <a:xfrm>
            <a:off x="9749970" y="2235208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AD40632E-207D-5E47-AA03-5C9070723EB4}"/>
              </a:ext>
            </a:extLst>
          </p:cNvPr>
          <p:cNvSpPr/>
          <p:nvPr/>
        </p:nvSpPr>
        <p:spPr>
          <a:xfrm>
            <a:off x="9771744" y="2402123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CBDA7FE6-AAAB-6E42-940E-52C36D3FEE01}"/>
              </a:ext>
            </a:extLst>
          </p:cNvPr>
          <p:cNvSpPr/>
          <p:nvPr/>
        </p:nvSpPr>
        <p:spPr>
          <a:xfrm>
            <a:off x="9662886" y="2554523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A22E1245-5193-A74C-A67F-1C77D09D7E68}"/>
              </a:ext>
            </a:extLst>
          </p:cNvPr>
          <p:cNvSpPr/>
          <p:nvPr/>
        </p:nvSpPr>
        <p:spPr>
          <a:xfrm>
            <a:off x="9481457" y="2706923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0F4D5D8B-64C3-504F-A2D8-FD70320A3BA4}"/>
              </a:ext>
            </a:extLst>
          </p:cNvPr>
          <p:cNvSpPr/>
          <p:nvPr/>
        </p:nvSpPr>
        <p:spPr>
          <a:xfrm>
            <a:off x="8701315" y="2191666"/>
            <a:ext cx="1190174" cy="559901"/>
          </a:xfrm>
          <a:custGeom>
            <a:avLst/>
            <a:gdLst>
              <a:gd name="connsiteX0" fmla="*/ 0 w 1291771"/>
              <a:gd name="connsiteY0" fmla="*/ 0 h 668767"/>
              <a:gd name="connsiteX1" fmla="*/ 275771 w 1291771"/>
              <a:gd name="connsiteY1" fmla="*/ 537029 h 668767"/>
              <a:gd name="connsiteX2" fmla="*/ 653143 w 1291771"/>
              <a:gd name="connsiteY2" fmla="*/ 667657 h 668767"/>
              <a:gd name="connsiteX3" fmla="*/ 1103085 w 1291771"/>
              <a:gd name="connsiteY3" fmla="*/ 493486 h 668767"/>
              <a:gd name="connsiteX4" fmla="*/ 1291771 w 1291771"/>
              <a:gd name="connsiteY4" fmla="*/ 217714 h 66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771" h="668767">
                <a:moveTo>
                  <a:pt x="0" y="0"/>
                </a:moveTo>
                <a:cubicBezTo>
                  <a:pt x="83457" y="212876"/>
                  <a:pt x="166914" y="425753"/>
                  <a:pt x="275771" y="537029"/>
                </a:cubicBezTo>
                <a:cubicBezTo>
                  <a:pt x="384628" y="648305"/>
                  <a:pt x="515257" y="674914"/>
                  <a:pt x="653143" y="667657"/>
                </a:cubicBezTo>
                <a:cubicBezTo>
                  <a:pt x="791029" y="660400"/>
                  <a:pt x="996647" y="568477"/>
                  <a:pt x="1103085" y="493486"/>
                </a:cubicBezTo>
                <a:cubicBezTo>
                  <a:pt x="1209523" y="418496"/>
                  <a:pt x="1250647" y="318105"/>
                  <a:pt x="1291771" y="217714"/>
                </a:cubicBezTo>
              </a:path>
            </a:pathLst>
          </a:custGeom>
          <a:noFill/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945BEB42-6246-9C4C-9B4B-D0D6B3F00885}"/>
              </a:ext>
            </a:extLst>
          </p:cNvPr>
          <p:cNvCxnSpPr>
            <a:cxnSpLocks/>
          </p:cNvCxnSpPr>
          <p:nvPr/>
        </p:nvCxnSpPr>
        <p:spPr>
          <a:xfrm flipV="1">
            <a:off x="8519884" y="2931893"/>
            <a:ext cx="0" cy="67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00EFB5-347B-1344-AEF1-83F231F98718}"/>
              </a:ext>
            </a:extLst>
          </p:cNvPr>
          <p:cNvCxnSpPr>
            <a:cxnSpLocks/>
          </p:cNvCxnSpPr>
          <p:nvPr/>
        </p:nvCxnSpPr>
        <p:spPr>
          <a:xfrm>
            <a:off x="8519884" y="3606799"/>
            <a:ext cx="172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170D1F17-AB45-5E4A-B8F1-2B6AE7D86599}"/>
              </a:ext>
            </a:extLst>
          </p:cNvPr>
          <p:cNvSpPr/>
          <p:nvPr/>
        </p:nvSpPr>
        <p:spPr>
          <a:xfrm>
            <a:off x="8675915" y="3018978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633E34AE-D595-5A42-93CA-00310021FA0E}"/>
              </a:ext>
            </a:extLst>
          </p:cNvPr>
          <p:cNvSpPr/>
          <p:nvPr/>
        </p:nvSpPr>
        <p:spPr>
          <a:xfrm>
            <a:off x="8886371" y="3084294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81A5272A-A840-D341-BA58-94047B642718}"/>
              </a:ext>
            </a:extLst>
          </p:cNvPr>
          <p:cNvSpPr/>
          <p:nvPr/>
        </p:nvSpPr>
        <p:spPr>
          <a:xfrm>
            <a:off x="8821058" y="3280236"/>
            <a:ext cx="119744" cy="87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EC00343B-CDA8-1046-843E-79324FEB0BE1}"/>
              </a:ext>
            </a:extLst>
          </p:cNvPr>
          <p:cNvSpPr/>
          <p:nvPr/>
        </p:nvSpPr>
        <p:spPr>
          <a:xfrm>
            <a:off x="9060543" y="3258466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45E7D46F-36F5-7A4A-A92B-E191D0DE860E}"/>
              </a:ext>
            </a:extLst>
          </p:cNvPr>
          <p:cNvSpPr/>
          <p:nvPr/>
        </p:nvSpPr>
        <p:spPr>
          <a:xfrm>
            <a:off x="9024257" y="3454408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A4F62B72-674C-9F4C-A02B-2A43CD0DB077}"/>
              </a:ext>
            </a:extLst>
          </p:cNvPr>
          <p:cNvSpPr/>
          <p:nvPr/>
        </p:nvSpPr>
        <p:spPr>
          <a:xfrm>
            <a:off x="9249229" y="3389094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71558973-45F4-614E-B8A2-2E44E7725AF3}"/>
              </a:ext>
            </a:extLst>
          </p:cNvPr>
          <p:cNvSpPr/>
          <p:nvPr/>
        </p:nvSpPr>
        <p:spPr>
          <a:xfrm>
            <a:off x="9430657" y="3265724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FCD029D-261A-B746-88F5-1D2573333ACB}"/>
              </a:ext>
            </a:extLst>
          </p:cNvPr>
          <p:cNvSpPr/>
          <p:nvPr/>
        </p:nvSpPr>
        <p:spPr>
          <a:xfrm>
            <a:off x="9597571" y="3113323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E0173D77-3E02-6142-9863-72C48D8AB951}"/>
              </a:ext>
            </a:extLst>
          </p:cNvPr>
          <p:cNvSpPr/>
          <p:nvPr/>
        </p:nvSpPr>
        <p:spPr>
          <a:xfrm>
            <a:off x="9749971" y="2975435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8404F38F-15A9-9645-836C-C6AD16454E20}"/>
              </a:ext>
            </a:extLst>
          </p:cNvPr>
          <p:cNvSpPr/>
          <p:nvPr/>
        </p:nvSpPr>
        <p:spPr>
          <a:xfrm>
            <a:off x="9771745" y="3142350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8565215E-2400-4049-A066-AA3742407C3A}"/>
              </a:ext>
            </a:extLst>
          </p:cNvPr>
          <p:cNvSpPr/>
          <p:nvPr/>
        </p:nvSpPr>
        <p:spPr>
          <a:xfrm>
            <a:off x="9662887" y="3294750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46847487-E1EF-DD41-B966-4D5BBB41342C}"/>
              </a:ext>
            </a:extLst>
          </p:cNvPr>
          <p:cNvSpPr/>
          <p:nvPr/>
        </p:nvSpPr>
        <p:spPr>
          <a:xfrm>
            <a:off x="9481458" y="3447150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Freeform 229">
            <a:extLst>
              <a:ext uri="{FF2B5EF4-FFF2-40B4-BE49-F238E27FC236}">
                <a16:creationId xmlns:a16="http://schemas.microsoft.com/office/drawing/2014/main" id="{64C0FCB3-375D-1E47-A9B7-3F06E0F770B2}"/>
              </a:ext>
            </a:extLst>
          </p:cNvPr>
          <p:cNvSpPr/>
          <p:nvPr/>
        </p:nvSpPr>
        <p:spPr>
          <a:xfrm>
            <a:off x="8701316" y="2931893"/>
            <a:ext cx="1190174" cy="559901"/>
          </a:xfrm>
          <a:custGeom>
            <a:avLst/>
            <a:gdLst>
              <a:gd name="connsiteX0" fmla="*/ 0 w 1291771"/>
              <a:gd name="connsiteY0" fmla="*/ 0 h 668767"/>
              <a:gd name="connsiteX1" fmla="*/ 275771 w 1291771"/>
              <a:gd name="connsiteY1" fmla="*/ 537029 h 668767"/>
              <a:gd name="connsiteX2" fmla="*/ 653143 w 1291771"/>
              <a:gd name="connsiteY2" fmla="*/ 667657 h 668767"/>
              <a:gd name="connsiteX3" fmla="*/ 1103085 w 1291771"/>
              <a:gd name="connsiteY3" fmla="*/ 493486 h 668767"/>
              <a:gd name="connsiteX4" fmla="*/ 1291771 w 1291771"/>
              <a:gd name="connsiteY4" fmla="*/ 217714 h 66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771" h="668767">
                <a:moveTo>
                  <a:pt x="0" y="0"/>
                </a:moveTo>
                <a:cubicBezTo>
                  <a:pt x="83457" y="212876"/>
                  <a:pt x="166914" y="425753"/>
                  <a:pt x="275771" y="537029"/>
                </a:cubicBezTo>
                <a:cubicBezTo>
                  <a:pt x="384628" y="648305"/>
                  <a:pt x="515257" y="674914"/>
                  <a:pt x="653143" y="667657"/>
                </a:cubicBezTo>
                <a:cubicBezTo>
                  <a:pt x="791029" y="660400"/>
                  <a:pt x="996647" y="568477"/>
                  <a:pt x="1103085" y="493486"/>
                </a:cubicBezTo>
                <a:cubicBezTo>
                  <a:pt x="1209523" y="418496"/>
                  <a:pt x="1250647" y="318105"/>
                  <a:pt x="1291771" y="217714"/>
                </a:cubicBezTo>
              </a:path>
            </a:pathLst>
          </a:custGeom>
          <a:noFill/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8913AAD-CF31-1849-87EE-D74285655883}"/>
              </a:ext>
            </a:extLst>
          </p:cNvPr>
          <p:cNvCxnSpPr>
            <a:cxnSpLocks/>
          </p:cNvCxnSpPr>
          <p:nvPr/>
        </p:nvCxnSpPr>
        <p:spPr>
          <a:xfrm flipV="1">
            <a:off x="8519884" y="3657611"/>
            <a:ext cx="0" cy="67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008A01E-4B9A-314D-BF02-74F492FD132D}"/>
              </a:ext>
            </a:extLst>
          </p:cNvPr>
          <p:cNvCxnSpPr>
            <a:cxnSpLocks/>
          </p:cNvCxnSpPr>
          <p:nvPr/>
        </p:nvCxnSpPr>
        <p:spPr>
          <a:xfrm>
            <a:off x="8519884" y="4332517"/>
            <a:ext cx="172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C1BCDC23-4F49-D648-8FD0-9E25444241AD}"/>
              </a:ext>
            </a:extLst>
          </p:cNvPr>
          <p:cNvSpPr/>
          <p:nvPr/>
        </p:nvSpPr>
        <p:spPr>
          <a:xfrm>
            <a:off x="8675915" y="3744696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D1D96813-5958-8B4F-B5BF-2DA2DBA07583}"/>
              </a:ext>
            </a:extLst>
          </p:cNvPr>
          <p:cNvSpPr/>
          <p:nvPr/>
        </p:nvSpPr>
        <p:spPr>
          <a:xfrm>
            <a:off x="8886371" y="3810012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ED192DC7-BA3E-AA4A-8A7D-42A965074186}"/>
              </a:ext>
            </a:extLst>
          </p:cNvPr>
          <p:cNvSpPr/>
          <p:nvPr/>
        </p:nvSpPr>
        <p:spPr>
          <a:xfrm>
            <a:off x="8821058" y="4005954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2F47DCE8-63D4-2C40-9E78-EF4D90D5E2DC}"/>
              </a:ext>
            </a:extLst>
          </p:cNvPr>
          <p:cNvSpPr/>
          <p:nvPr/>
        </p:nvSpPr>
        <p:spPr>
          <a:xfrm>
            <a:off x="9060543" y="3984184"/>
            <a:ext cx="119744" cy="87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F6910A1-1295-8146-BCA7-2BC82113F21B}"/>
              </a:ext>
            </a:extLst>
          </p:cNvPr>
          <p:cNvSpPr/>
          <p:nvPr/>
        </p:nvSpPr>
        <p:spPr>
          <a:xfrm>
            <a:off x="9024257" y="4180126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3011FF79-2FB7-7A4E-ACAF-624C6D1FD4C0}"/>
              </a:ext>
            </a:extLst>
          </p:cNvPr>
          <p:cNvSpPr/>
          <p:nvPr/>
        </p:nvSpPr>
        <p:spPr>
          <a:xfrm>
            <a:off x="9249229" y="4114812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40BB4BEA-E34A-BD43-94F7-A44B2C282FDD}"/>
              </a:ext>
            </a:extLst>
          </p:cNvPr>
          <p:cNvSpPr/>
          <p:nvPr/>
        </p:nvSpPr>
        <p:spPr>
          <a:xfrm>
            <a:off x="9430657" y="3991442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D37D443D-28E8-3641-BC8F-15FBE8DFE8CE}"/>
              </a:ext>
            </a:extLst>
          </p:cNvPr>
          <p:cNvSpPr/>
          <p:nvPr/>
        </p:nvSpPr>
        <p:spPr>
          <a:xfrm>
            <a:off x="9597571" y="3839041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BD800ED-CD1A-A840-A1B6-331A1768E04E}"/>
              </a:ext>
            </a:extLst>
          </p:cNvPr>
          <p:cNvSpPr/>
          <p:nvPr/>
        </p:nvSpPr>
        <p:spPr>
          <a:xfrm>
            <a:off x="9749971" y="3701153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368E6CEB-8A82-AE49-81E9-985EF3EE7976}"/>
              </a:ext>
            </a:extLst>
          </p:cNvPr>
          <p:cNvSpPr/>
          <p:nvPr/>
        </p:nvSpPr>
        <p:spPr>
          <a:xfrm>
            <a:off x="9771745" y="3868068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3E35EDE6-6053-7746-AB1B-1903B0C3A4F4}"/>
              </a:ext>
            </a:extLst>
          </p:cNvPr>
          <p:cNvSpPr/>
          <p:nvPr/>
        </p:nvSpPr>
        <p:spPr>
          <a:xfrm>
            <a:off x="9662887" y="4020468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777D0E2A-7D81-2343-A012-E0EA75BCD9CE}"/>
              </a:ext>
            </a:extLst>
          </p:cNvPr>
          <p:cNvSpPr/>
          <p:nvPr/>
        </p:nvSpPr>
        <p:spPr>
          <a:xfrm>
            <a:off x="9481458" y="4172868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9FB49799-F32A-A045-9AF8-DE2BF6B3072C}"/>
              </a:ext>
            </a:extLst>
          </p:cNvPr>
          <p:cNvSpPr/>
          <p:nvPr/>
        </p:nvSpPr>
        <p:spPr>
          <a:xfrm>
            <a:off x="8701316" y="3657611"/>
            <a:ext cx="1190174" cy="559901"/>
          </a:xfrm>
          <a:custGeom>
            <a:avLst/>
            <a:gdLst>
              <a:gd name="connsiteX0" fmla="*/ 0 w 1291771"/>
              <a:gd name="connsiteY0" fmla="*/ 0 h 668767"/>
              <a:gd name="connsiteX1" fmla="*/ 275771 w 1291771"/>
              <a:gd name="connsiteY1" fmla="*/ 537029 h 668767"/>
              <a:gd name="connsiteX2" fmla="*/ 653143 w 1291771"/>
              <a:gd name="connsiteY2" fmla="*/ 667657 h 668767"/>
              <a:gd name="connsiteX3" fmla="*/ 1103085 w 1291771"/>
              <a:gd name="connsiteY3" fmla="*/ 493486 h 668767"/>
              <a:gd name="connsiteX4" fmla="*/ 1291771 w 1291771"/>
              <a:gd name="connsiteY4" fmla="*/ 217714 h 66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771" h="668767">
                <a:moveTo>
                  <a:pt x="0" y="0"/>
                </a:moveTo>
                <a:cubicBezTo>
                  <a:pt x="83457" y="212876"/>
                  <a:pt x="166914" y="425753"/>
                  <a:pt x="275771" y="537029"/>
                </a:cubicBezTo>
                <a:cubicBezTo>
                  <a:pt x="384628" y="648305"/>
                  <a:pt x="515257" y="674914"/>
                  <a:pt x="653143" y="667657"/>
                </a:cubicBezTo>
                <a:cubicBezTo>
                  <a:pt x="791029" y="660400"/>
                  <a:pt x="996647" y="568477"/>
                  <a:pt x="1103085" y="493486"/>
                </a:cubicBezTo>
                <a:cubicBezTo>
                  <a:pt x="1209523" y="418496"/>
                  <a:pt x="1250647" y="318105"/>
                  <a:pt x="1291771" y="217714"/>
                </a:cubicBezTo>
              </a:path>
            </a:pathLst>
          </a:custGeom>
          <a:noFill/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052DD499-D006-5D4A-8FA3-B0038E58E68F}"/>
              </a:ext>
            </a:extLst>
          </p:cNvPr>
          <p:cNvCxnSpPr>
            <a:cxnSpLocks/>
          </p:cNvCxnSpPr>
          <p:nvPr/>
        </p:nvCxnSpPr>
        <p:spPr>
          <a:xfrm flipV="1">
            <a:off x="8519886" y="4383323"/>
            <a:ext cx="0" cy="67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D19ECE00-D8FA-9E4F-9C8D-B8CF527849AD}"/>
              </a:ext>
            </a:extLst>
          </p:cNvPr>
          <p:cNvCxnSpPr>
            <a:cxnSpLocks/>
          </p:cNvCxnSpPr>
          <p:nvPr/>
        </p:nvCxnSpPr>
        <p:spPr>
          <a:xfrm>
            <a:off x="8519886" y="5058229"/>
            <a:ext cx="172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545C1D3F-BFFE-4F43-9EDA-A5DF1AA4E865}"/>
              </a:ext>
            </a:extLst>
          </p:cNvPr>
          <p:cNvSpPr/>
          <p:nvPr/>
        </p:nvSpPr>
        <p:spPr>
          <a:xfrm>
            <a:off x="8675917" y="4470408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06E0C7E0-3282-014F-BF1A-03E905E8322C}"/>
              </a:ext>
            </a:extLst>
          </p:cNvPr>
          <p:cNvSpPr/>
          <p:nvPr/>
        </p:nvSpPr>
        <p:spPr>
          <a:xfrm>
            <a:off x="8886373" y="4535724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6F90648A-28B0-604B-A198-5E66738A492A}"/>
              </a:ext>
            </a:extLst>
          </p:cNvPr>
          <p:cNvSpPr/>
          <p:nvPr/>
        </p:nvSpPr>
        <p:spPr>
          <a:xfrm>
            <a:off x="8821060" y="4731666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759DBB2-57E3-574D-A8C7-66E5AB4C615A}"/>
              </a:ext>
            </a:extLst>
          </p:cNvPr>
          <p:cNvSpPr/>
          <p:nvPr/>
        </p:nvSpPr>
        <p:spPr>
          <a:xfrm>
            <a:off x="9060545" y="4709896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5CBEB8A0-ECBC-D444-8721-3C9262181B89}"/>
              </a:ext>
            </a:extLst>
          </p:cNvPr>
          <p:cNvSpPr/>
          <p:nvPr/>
        </p:nvSpPr>
        <p:spPr>
          <a:xfrm>
            <a:off x="9024259" y="4905838"/>
            <a:ext cx="119744" cy="87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1B046D24-2DA0-3C4A-A312-CE6109D44DC8}"/>
              </a:ext>
            </a:extLst>
          </p:cNvPr>
          <p:cNvSpPr/>
          <p:nvPr/>
        </p:nvSpPr>
        <p:spPr>
          <a:xfrm>
            <a:off x="9249231" y="4840524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41BAFBA3-7698-5C40-8B8C-7484CFEF5BD8}"/>
              </a:ext>
            </a:extLst>
          </p:cNvPr>
          <p:cNvSpPr/>
          <p:nvPr/>
        </p:nvSpPr>
        <p:spPr>
          <a:xfrm>
            <a:off x="9430659" y="4717154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6D0FA9A0-AD41-F645-B6D1-FBAE5E292C7C}"/>
              </a:ext>
            </a:extLst>
          </p:cNvPr>
          <p:cNvSpPr/>
          <p:nvPr/>
        </p:nvSpPr>
        <p:spPr>
          <a:xfrm>
            <a:off x="9597573" y="4564753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838974EC-D82A-0C4D-94C9-8A460644F380}"/>
              </a:ext>
            </a:extLst>
          </p:cNvPr>
          <p:cNvSpPr/>
          <p:nvPr/>
        </p:nvSpPr>
        <p:spPr>
          <a:xfrm>
            <a:off x="9749973" y="4426865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A973C56A-AC1D-9F4B-9F92-14C43CAF227E}"/>
              </a:ext>
            </a:extLst>
          </p:cNvPr>
          <p:cNvSpPr/>
          <p:nvPr/>
        </p:nvSpPr>
        <p:spPr>
          <a:xfrm>
            <a:off x="9771747" y="4593780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4D4ACE15-D4F4-D741-8686-8861278CD994}"/>
              </a:ext>
            </a:extLst>
          </p:cNvPr>
          <p:cNvSpPr/>
          <p:nvPr/>
        </p:nvSpPr>
        <p:spPr>
          <a:xfrm>
            <a:off x="9662889" y="4746180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5160D93B-493B-6043-893B-E906C03012C4}"/>
              </a:ext>
            </a:extLst>
          </p:cNvPr>
          <p:cNvSpPr/>
          <p:nvPr/>
        </p:nvSpPr>
        <p:spPr>
          <a:xfrm>
            <a:off x="9481460" y="4898580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7A0EF063-4665-9D4A-AA3C-B198AB2C29C3}"/>
              </a:ext>
            </a:extLst>
          </p:cNvPr>
          <p:cNvSpPr/>
          <p:nvPr/>
        </p:nvSpPr>
        <p:spPr>
          <a:xfrm>
            <a:off x="8701318" y="4383323"/>
            <a:ext cx="1190174" cy="559901"/>
          </a:xfrm>
          <a:custGeom>
            <a:avLst/>
            <a:gdLst>
              <a:gd name="connsiteX0" fmla="*/ 0 w 1291771"/>
              <a:gd name="connsiteY0" fmla="*/ 0 h 668767"/>
              <a:gd name="connsiteX1" fmla="*/ 275771 w 1291771"/>
              <a:gd name="connsiteY1" fmla="*/ 537029 h 668767"/>
              <a:gd name="connsiteX2" fmla="*/ 653143 w 1291771"/>
              <a:gd name="connsiteY2" fmla="*/ 667657 h 668767"/>
              <a:gd name="connsiteX3" fmla="*/ 1103085 w 1291771"/>
              <a:gd name="connsiteY3" fmla="*/ 493486 h 668767"/>
              <a:gd name="connsiteX4" fmla="*/ 1291771 w 1291771"/>
              <a:gd name="connsiteY4" fmla="*/ 217714 h 66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771" h="668767">
                <a:moveTo>
                  <a:pt x="0" y="0"/>
                </a:moveTo>
                <a:cubicBezTo>
                  <a:pt x="83457" y="212876"/>
                  <a:pt x="166914" y="425753"/>
                  <a:pt x="275771" y="537029"/>
                </a:cubicBezTo>
                <a:cubicBezTo>
                  <a:pt x="384628" y="648305"/>
                  <a:pt x="515257" y="674914"/>
                  <a:pt x="653143" y="667657"/>
                </a:cubicBezTo>
                <a:cubicBezTo>
                  <a:pt x="791029" y="660400"/>
                  <a:pt x="996647" y="568477"/>
                  <a:pt x="1103085" y="493486"/>
                </a:cubicBezTo>
                <a:cubicBezTo>
                  <a:pt x="1209523" y="418496"/>
                  <a:pt x="1250647" y="318105"/>
                  <a:pt x="1291771" y="217714"/>
                </a:cubicBezTo>
              </a:path>
            </a:pathLst>
          </a:custGeom>
          <a:noFill/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FFE17D0F-E045-2C4C-9A8B-46813417E34E}"/>
              </a:ext>
            </a:extLst>
          </p:cNvPr>
          <p:cNvCxnSpPr>
            <a:cxnSpLocks/>
          </p:cNvCxnSpPr>
          <p:nvPr/>
        </p:nvCxnSpPr>
        <p:spPr>
          <a:xfrm flipV="1">
            <a:off x="8519884" y="5138069"/>
            <a:ext cx="0" cy="67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43AAF26A-63AB-D949-9A70-CD056863D0E2}"/>
              </a:ext>
            </a:extLst>
          </p:cNvPr>
          <p:cNvCxnSpPr>
            <a:cxnSpLocks/>
          </p:cNvCxnSpPr>
          <p:nvPr/>
        </p:nvCxnSpPr>
        <p:spPr>
          <a:xfrm>
            <a:off x="8519884" y="5812975"/>
            <a:ext cx="172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>
            <a:extLst>
              <a:ext uri="{FF2B5EF4-FFF2-40B4-BE49-F238E27FC236}">
                <a16:creationId xmlns:a16="http://schemas.microsoft.com/office/drawing/2014/main" id="{6ADD1F15-5769-2940-A87C-2FAB87EB16AF}"/>
              </a:ext>
            </a:extLst>
          </p:cNvPr>
          <p:cNvSpPr/>
          <p:nvPr/>
        </p:nvSpPr>
        <p:spPr>
          <a:xfrm>
            <a:off x="8675915" y="5225154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7CA7A4CB-DD1B-4849-A9B5-FFC0E71C0F68}"/>
              </a:ext>
            </a:extLst>
          </p:cNvPr>
          <p:cNvSpPr/>
          <p:nvPr/>
        </p:nvSpPr>
        <p:spPr>
          <a:xfrm>
            <a:off x="8886371" y="5290470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89EC983F-59FF-4945-B76A-0CB85162CA65}"/>
              </a:ext>
            </a:extLst>
          </p:cNvPr>
          <p:cNvSpPr/>
          <p:nvPr/>
        </p:nvSpPr>
        <p:spPr>
          <a:xfrm>
            <a:off x="8821058" y="5486412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6F25CDB8-2241-A947-9E0C-EFC74D344107}"/>
              </a:ext>
            </a:extLst>
          </p:cNvPr>
          <p:cNvSpPr/>
          <p:nvPr/>
        </p:nvSpPr>
        <p:spPr>
          <a:xfrm>
            <a:off x="9060543" y="5464642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AA294F7B-6467-1646-BB50-A1D95E68E1B0}"/>
              </a:ext>
            </a:extLst>
          </p:cNvPr>
          <p:cNvSpPr/>
          <p:nvPr/>
        </p:nvSpPr>
        <p:spPr>
          <a:xfrm>
            <a:off x="9024257" y="5660584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452E101E-A2F6-8149-BEF8-A0315050D8D3}"/>
              </a:ext>
            </a:extLst>
          </p:cNvPr>
          <p:cNvSpPr/>
          <p:nvPr/>
        </p:nvSpPr>
        <p:spPr>
          <a:xfrm>
            <a:off x="9249229" y="5595270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0F3AC69C-CD77-DE45-972A-AD95112161A3}"/>
              </a:ext>
            </a:extLst>
          </p:cNvPr>
          <p:cNvSpPr/>
          <p:nvPr/>
        </p:nvSpPr>
        <p:spPr>
          <a:xfrm>
            <a:off x="9430657" y="5471900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E29CBDD8-4199-BB4C-87AB-4573B5DF38FD}"/>
              </a:ext>
            </a:extLst>
          </p:cNvPr>
          <p:cNvSpPr/>
          <p:nvPr/>
        </p:nvSpPr>
        <p:spPr>
          <a:xfrm>
            <a:off x="9597571" y="5319499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EEF5C938-7A4F-1D45-A80A-7B71DB79CA5F}"/>
              </a:ext>
            </a:extLst>
          </p:cNvPr>
          <p:cNvSpPr/>
          <p:nvPr/>
        </p:nvSpPr>
        <p:spPr>
          <a:xfrm>
            <a:off x="9749971" y="5181611"/>
            <a:ext cx="119744" cy="87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9B183C2D-0D5B-8A4C-AF9B-5095BCA1E6CD}"/>
              </a:ext>
            </a:extLst>
          </p:cNvPr>
          <p:cNvSpPr/>
          <p:nvPr/>
        </p:nvSpPr>
        <p:spPr>
          <a:xfrm>
            <a:off x="9771745" y="5348526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321C8AB6-6769-F44D-8451-11038E0A55A3}"/>
              </a:ext>
            </a:extLst>
          </p:cNvPr>
          <p:cNvSpPr/>
          <p:nvPr/>
        </p:nvSpPr>
        <p:spPr>
          <a:xfrm>
            <a:off x="9662887" y="5500926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5FB4DCF0-8556-7A46-86E7-9CF0052A4985}"/>
              </a:ext>
            </a:extLst>
          </p:cNvPr>
          <p:cNvSpPr/>
          <p:nvPr/>
        </p:nvSpPr>
        <p:spPr>
          <a:xfrm>
            <a:off x="9481458" y="5653326"/>
            <a:ext cx="119744" cy="87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Freeform 274">
            <a:extLst>
              <a:ext uri="{FF2B5EF4-FFF2-40B4-BE49-F238E27FC236}">
                <a16:creationId xmlns:a16="http://schemas.microsoft.com/office/drawing/2014/main" id="{C6247713-F2BD-F14D-B346-BAAA2C73906D}"/>
              </a:ext>
            </a:extLst>
          </p:cNvPr>
          <p:cNvSpPr/>
          <p:nvPr/>
        </p:nvSpPr>
        <p:spPr>
          <a:xfrm>
            <a:off x="8701316" y="5138069"/>
            <a:ext cx="1190174" cy="559901"/>
          </a:xfrm>
          <a:custGeom>
            <a:avLst/>
            <a:gdLst>
              <a:gd name="connsiteX0" fmla="*/ 0 w 1291771"/>
              <a:gd name="connsiteY0" fmla="*/ 0 h 668767"/>
              <a:gd name="connsiteX1" fmla="*/ 275771 w 1291771"/>
              <a:gd name="connsiteY1" fmla="*/ 537029 h 668767"/>
              <a:gd name="connsiteX2" fmla="*/ 653143 w 1291771"/>
              <a:gd name="connsiteY2" fmla="*/ 667657 h 668767"/>
              <a:gd name="connsiteX3" fmla="*/ 1103085 w 1291771"/>
              <a:gd name="connsiteY3" fmla="*/ 493486 h 668767"/>
              <a:gd name="connsiteX4" fmla="*/ 1291771 w 1291771"/>
              <a:gd name="connsiteY4" fmla="*/ 217714 h 66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771" h="668767">
                <a:moveTo>
                  <a:pt x="0" y="0"/>
                </a:moveTo>
                <a:cubicBezTo>
                  <a:pt x="83457" y="212876"/>
                  <a:pt x="166914" y="425753"/>
                  <a:pt x="275771" y="537029"/>
                </a:cubicBezTo>
                <a:cubicBezTo>
                  <a:pt x="384628" y="648305"/>
                  <a:pt x="515257" y="674914"/>
                  <a:pt x="653143" y="667657"/>
                </a:cubicBezTo>
                <a:cubicBezTo>
                  <a:pt x="791029" y="660400"/>
                  <a:pt x="996647" y="568477"/>
                  <a:pt x="1103085" y="493486"/>
                </a:cubicBezTo>
                <a:cubicBezTo>
                  <a:pt x="1209523" y="418496"/>
                  <a:pt x="1250647" y="318105"/>
                  <a:pt x="1291771" y="217714"/>
                </a:cubicBezTo>
              </a:path>
            </a:pathLst>
          </a:custGeom>
          <a:noFill/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716C2911-4B0C-7540-A525-14B5B9A5B580}"/>
              </a:ext>
            </a:extLst>
          </p:cNvPr>
          <p:cNvSpPr txBox="1"/>
          <p:nvPr/>
        </p:nvSpPr>
        <p:spPr>
          <a:xfrm>
            <a:off x="8113491" y="5929062"/>
            <a:ext cx="4058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 in each training set are almost identical =&gt; MSE</a:t>
            </a:r>
            <a:r>
              <a:rPr lang="en-US" baseline="-25000" dirty="0"/>
              <a:t>1</a:t>
            </a:r>
            <a:r>
              <a:rPr lang="en-US" dirty="0"/>
              <a:t>, MSE</a:t>
            </a:r>
            <a:r>
              <a:rPr lang="en-US" baseline="-25000" dirty="0"/>
              <a:t>2</a:t>
            </a:r>
            <a:r>
              <a:rPr lang="en-US" dirty="0"/>
              <a:t>, .. </a:t>
            </a:r>
            <a:r>
              <a:rPr lang="en-US" dirty="0" err="1"/>
              <a:t>MSE</a:t>
            </a:r>
            <a:r>
              <a:rPr lang="en-US" baseline="-25000" dirty="0" err="1"/>
              <a:t>n</a:t>
            </a:r>
            <a:r>
              <a:rPr lang="en-US" dirty="0"/>
              <a:t> are highly (positively) correlated !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32DDD8C-F7A4-904F-866F-DBAD8AED56AF}"/>
              </a:ext>
            </a:extLst>
          </p:cNvPr>
          <p:cNvSpPr txBox="1"/>
          <p:nvPr/>
        </p:nvSpPr>
        <p:spPr>
          <a:xfrm>
            <a:off x="8408041" y="274820"/>
            <a:ext cx="234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 for LOOCV:</a:t>
            </a:r>
            <a:endParaRPr lang="en-US" baseline="-25000" dirty="0"/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B867B77-29F2-1846-805D-A8DE14FEA01E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7391241" y="145140"/>
            <a:ext cx="824050" cy="57839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9FFBA7A-38D2-6E47-990B-98C2C8C2E866}"/>
              </a:ext>
            </a:extLst>
          </p:cNvPr>
          <p:cNvSpPr/>
          <p:nvPr/>
        </p:nvSpPr>
        <p:spPr>
          <a:xfrm>
            <a:off x="5736503" y="5505039"/>
            <a:ext cx="2191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Mean of MSE = error</a:t>
            </a:r>
            <a:endParaRPr lang="en-US" baseline="-25000" dirty="0"/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E75B6E71-FFF1-3342-8B46-64B53E663552}"/>
              </a:ext>
            </a:extLst>
          </p:cNvPr>
          <p:cNvCxnSpPr>
            <a:cxnSpLocks/>
          </p:cNvCxnSpPr>
          <p:nvPr/>
        </p:nvCxnSpPr>
        <p:spPr>
          <a:xfrm>
            <a:off x="4338863" y="5283315"/>
            <a:ext cx="1254576" cy="0"/>
          </a:xfrm>
          <a:prstGeom prst="straightConnector1">
            <a:avLst/>
          </a:prstGeom>
          <a:ln cap="sq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7948C2C3-4F33-DF4C-88E0-ACBFC0D31605}"/>
              </a:ext>
            </a:extLst>
          </p:cNvPr>
          <p:cNvSpPr txBox="1"/>
          <p:nvPr/>
        </p:nvSpPr>
        <p:spPr>
          <a:xfrm>
            <a:off x="3106464" y="5721691"/>
            <a:ext cx="517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mean of many highly correlated quantities has higher variance</a:t>
            </a:r>
          </a:p>
        </p:txBody>
      </p:sp>
    </p:spTree>
    <p:extLst>
      <p:ext uri="{BB962C8B-B14F-4D97-AF65-F5344CB8AC3E}">
        <p14:creationId xmlns:p14="http://schemas.microsoft.com/office/powerpoint/2010/main" val="359909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190</Words>
  <Application>Microsoft Macintosh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2019-02-05T09:04:55Z</dcterms:created>
  <dcterms:modified xsi:type="dcterms:W3CDTF">2019-02-05T09:55:09Z</dcterms:modified>
</cp:coreProperties>
</file>