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ko-KR"/>
    </a:defPPr>
    <a:lvl1pPr marL="0" algn="l" defTabSz="3996098" rtl="0" eaLnBrk="1" latinLnBrk="1" hangingPunct="1">
      <a:defRPr sz="7900" kern="1200">
        <a:solidFill>
          <a:schemeClr val="tx1"/>
        </a:solidFill>
        <a:latin typeface="+mn-lt"/>
        <a:ea typeface="+mn-ea"/>
        <a:cs typeface="+mn-cs"/>
      </a:defRPr>
    </a:lvl1pPr>
    <a:lvl2pPr marL="1998050" algn="l" defTabSz="3996098" rtl="0" eaLnBrk="1" latinLnBrk="1" hangingPunct="1">
      <a:defRPr sz="7900" kern="1200">
        <a:solidFill>
          <a:schemeClr val="tx1"/>
        </a:solidFill>
        <a:latin typeface="+mn-lt"/>
        <a:ea typeface="+mn-ea"/>
        <a:cs typeface="+mn-cs"/>
      </a:defRPr>
    </a:lvl2pPr>
    <a:lvl3pPr marL="3996098" algn="l" defTabSz="3996098" rtl="0" eaLnBrk="1" latinLnBrk="1" hangingPunct="1">
      <a:defRPr sz="7900" kern="1200">
        <a:solidFill>
          <a:schemeClr val="tx1"/>
        </a:solidFill>
        <a:latin typeface="+mn-lt"/>
        <a:ea typeface="+mn-ea"/>
        <a:cs typeface="+mn-cs"/>
      </a:defRPr>
    </a:lvl3pPr>
    <a:lvl4pPr marL="5994149" algn="l" defTabSz="3996098" rtl="0" eaLnBrk="1" latinLnBrk="1" hangingPunct="1">
      <a:defRPr sz="7900" kern="1200">
        <a:solidFill>
          <a:schemeClr val="tx1"/>
        </a:solidFill>
        <a:latin typeface="+mn-lt"/>
        <a:ea typeface="+mn-ea"/>
        <a:cs typeface="+mn-cs"/>
      </a:defRPr>
    </a:lvl4pPr>
    <a:lvl5pPr marL="7992199" algn="l" defTabSz="3996098" rtl="0" eaLnBrk="1" latinLnBrk="1" hangingPunct="1">
      <a:defRPr sz="7900" kern="1200">
        <a:solidFill>
          <a:schemeClr val="tx1"/>
        </a:solidFill>
        <a:latin typeface="+mn-lt"/>
        <a:ea typeface="+mn-ea"/>
        <a:cs typeface="+mn-cs"/>
      </a:defRPr>
    </a:lvl5pPr>
    <a:lvl6pPr marL="9990247" algn="l" defTabSz="3996098" rtl="0" eaLnBrk="1" latinLnBrk="1" hangingPunct="1">
      <a:defRPr sz="7900" kern="1200">
        <a:solidFill>
          <a:schemeClr val="tx1"/>
        </a:solidFill>
        <a:latin typeface="+mn-lt"/>
        <a:ea typeface="+mn-ea"/>
        <a:cs typeface="+mn-cs"/>
      </a:defRPr>
    </a:lvl6pPr>
    <a:lvl7pPr marL="11988297" algn="l" defTabSz="3996098" rtl="0" eaLnBrk="1" latinLnBrk="1" hangingPunct="1">
      <a:defRPr sz="7900" kern="1200">
        <a:solidFill>
          <a:schemeClr val="tx1"/>
        </a:solidFill>
        <a:latin typeface="+mn-lt"/>
        <a:ea typeface="+mn-ea"/>
        <a:cs typeface="+mn-cs"/>
      </a:defRPr>
    </a:lvl7pPr>
    <a:lvl8pPr marL="13986346" algn="l" defTabSz="3996098" rtl="0" eaLnBrk="1" latinLnBrk="1" hangingPunct="1">
      <a:defRPr sz="7900" kern="1200">
        <a:solidFill>
          <a:schemeClr val="tx1"/>
        </a:solidFill>
        <a:latin typeface="+mn-lt"/>
        <a:ea typeface="+mn-ea"/>
        <a:cs typeface="+mn-cs"/>
      </a:defRPr>
    </a:lvl8pPr>
    <a:lvl9pPr marL="15984396" algn="l" defTabSz="3996098" rtl="0" eaLnBrk="1" latinLnBrk="1" hangingPunct="1">
      <a:defRPr sz="7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08" autoAdjust="0"/>
    <p:restoredTop sz="94660"/>
  </p:normalViewPr>
  <p:slideViewPr>
    <p:cSldViewPr>
      <p:cViewPr>
        <p:scale>
          <a:sx n="20" d="100"/>
          <a:sy n="20" d="100"/>
        </p:scale>
        <p:origin x="-1302" y="-72"/>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3"/>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7" y="24258164"/>
            <a:ext cx="21195983" cy="10939956"/>
          </a:xfrm>
        </p:spPr>
        <p:txBody>
          <a:bodyPr/>
          <a:lstStyle>
            <a:lvl1pPr marL="0" indent="0" algn="ctr">
              <a:buNone/>
              <a:defRPr>
                <a:solidFill>
                  <a:schemeClr val="tx1">
                    <a:tint val="75000"/>
                  </a:schemeClr>
                </a:solidFill>
              </a:defRPr>
            </a:lvl1pPr>
            <a:lvl2pPr marL="1998050" indent="0" algn="ctr">
              <a:buNone/>
              <a:defRPr>
                <a:solidFill>
                  <a:schemeClr val="tx1">
                    <a:tint val="75000"/>
                  </a:schemeClr>
                </a:solidFill>
              </a:defRPr>
            </a:lvl2pPr>
            <a:lvl3pPr marL="3996098" indent="0" algn="ctr">
              <a:buNone/>
              <a:defRPr>
                <a:solidFill>
                  <a:schemeClr val="tx1">
                    <a:tint val="75000"/>
                  </a:schemeClr>
                </a:solidFill>
              </a:defRPr>
            </a:lvl3pPr>
            <a:lvl4pPr marL="5994149" indent="0" algn="ctr">
              <a:buNone/>
              <a:defRPr>
                <a:solidFill>
                  <a:schemeClr val="tx1">
                    <a:tint val="75000"/>
                  </a:schemeClr>
                </a:solidFill>
              </a:defRPr>
            </a:lvl4pPr>
            <a:lvl5pPr marL="7992199" indent="0" algn="ctr">
              <a:buNone/>
              <a:defRPr>
                <a:solidFill>
                  <a:schemeClr val="tx1">
                    <a:tint val="75000"/>
                  </a:schemeClr>
                </a:solidFill>
              </a:defRPr>
            </a:lvl5pPr>
            <a:lvl6pPr marL="9990247" indent="0" algn="ctr">
              <a:buNone/>
              <a:defRPr>
                <a:solidFill>
                  <a:schemeClr val="tx1">
                    <a:tint val="75000"/>
                  </a:schemeClr>
                </a:solidFill>
              </a:defRPr>
            </a:lvl6pPr>
            <a:lvl7pPr marL="11988297" indent="0" algn="ctr">
              <a:buNone/>
              <a:defRPr>
                <a:solidFill>
                  <a:schemeClr val="tx1">
                    <a:tint val="75000"/>
                  </a:schemeClr>
                </a:solidFill>
              </a:defRPr>
            </a:lvl7pPr>
            <a:lvl8pPr marL="13986346" indent="0" algn="ctr">
              <a:buNone/>
              <a:defRPr>
                <a:solidFill>
                  <a:schemeClr val="tx1">
                    <a:tint val="75000"/>
                  </a:schemeClr>
                </a:solidFill>
              </a:defRPr>
            </a:lvl8pPr>
            <a:lvl9pPr marL="15984396"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5915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3919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7"/>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3999" y="1714329"/>
            <a:ext cx="19934317" cy="36525977"/>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5819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21899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6"/>
            <a:ext cx="25737979" cy="8502248"/>
          </a:xfrm>
        </p:spPr>
        <p:txBody>
          <a:bodyPr anchor="t"/>
          <a:lstStyle>
            <a:lvl1pPr algn="l">
              <a:defRPr sz="175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3"/>
            <a:ext cx="25737979" cy="9364361"/>
          </a:xfrm>
        </p:spPr>
        <p:txBody>
          <a:bodyPr anchor="b"/>
          <a:lstStyle>
            <a:lvl1pPr marL="0" indent="0">
              <a:buNone/>
              <a:defRPr sz="8800">
                <a:solidFill>
                  <a:schemeClr val="tx1">
                    <a:tint val="75000"/>
                  </a:schemeClr>
                </a:solidFill>
              </a:defRPr>
            </a:lvl1pPr>
            <a:lvl2pPr marL="1998050" indent="0">
              <a:buNone/>
              <a:defRPr sz="7900">
                <a:solidFill>
                  <a:schemeClr val="tx1">
                    <a:tint val="75000"/>
                  </a:schemeClr>
                </a:solidFill>
              </a:defRPr>
            </a:lvl2pPr>
            <a:lvl3pPr marL="3996098" indent="0">
              <a:buNone/>
              <a:defRPr sz="7100">
                <a:solidFill>
                  <a:schemeClr val="tx1">
                    <a:tint val="75000"/>
                  </a:schemeClr>
                </a:solidFill>
              </a:defRPr>
            </a:lvl3pPr>
            <a:lvl4pPr marL="5994149" indent="0">
              <a:buNone/>
              <a:defRPr sz="6100">
                <a:solidFill>
                  <a:schemeClr val="tx1">
                    <a:tint val="75000"/>
                  </a:schemeClr>
                </a:solidFill>
              </a:defRPr>
            </a:lvl4pPr>
            <a:lvl5pPr marL="7992199" indent="0">
              <a:buNone/>
              <a:defRPr sz="6100">
                <a:solidFill>
                  <a:schemeClr val="tx1">
                    <a:tint val="75000"/>
                  </a:schemeClr>
                </a:solidFill>
              </a:defRPr>
            </a:lvl5pPr>
            <a:lvl6pPr marL="9990247" indent="0">
              <a:buNone/>
              <a:defRPr sz="6100">
                <a:solidFill>
                  <a:schemeClr val="tx1">
                    <a:tint val="75000"/>
                  </a:schemeClr>
                </a:solidFill>
              </a:defRPr>
            </a:lvl6pPr>
            <a:lvl7pPr marL="11988297" indent="0">
              <a:buNone/>
              <a:defRPr sz="6100">
                <a:solidFill>
                  <a:schemeClr val="tx1">
                    <a:tint val="75000"/>
                  </a:schemeClr>
                </a:solidFill>
              </a:defRPr>
            </a:lvl7pPr>
            <a:lvl8pPr marL="13986346" indent="0">
              <a:buNone/>
              <a:defRPr sz="6100">
                <a:solidFill>
                  <a:schemeClr val="tx1">
                    <a:tint val="75000"/>
                  </a:schemeClr>
                </a:solidFill>
              </a:defRPr>
            </a:lvl8pPr>
            <a:lvl9pPr marL="15984396" indent="0">
              <a:buNone/>
              <a:defRPr sz="61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61549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1" y="9988660"/>
            <a:ext cx="13373656" cy="28251648"/>
          </a:xfrm>
        </p:spPr>
        <p:txBody>
          <a:bodyPr/>
          <a:lstStyle>
            <a:lvl1pPr>
              <a:defRPr sz="12100"/>
            </a:lvl1pPr>
            <a:lvl2pPr>
              <a:defRPr sz="10400"/>
            </a:lvl2pPr>
            <a:lvl3pPr>
              <a:defRPr sz="8800"/>
            </a:lvl3pPr>
            <a:lvl4pPr>
              <a:defRPr sz="7900"/>
            </a:lvl4pPr>
            <a:lvl5pPr>
              <a:defRPr sz="7900"/>
            </a:lvl5pPr>
            <a:lvl6pPr>
              <a:defRPr sz="7900"/>
            </a:lvl6pPr>
            <a:lvl7pPr>
              <a:defRPr sz="7900"/>
            </a:lvl7pPr>
            <a:lvl8pPr>
              <a:defRPr sz="7900"/>
            </a:lvl8pPr>
            <a:lvl9pPr>
              <a:defRPr sz="79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1" y="9988660"/>
            <a:ext cx="13373656" cy="28251648"/>
          </a:xfrm>
        </p:spPr>
        <p:txBody>
          <a:bodyPr/>
          <a:lstStyle>
            <a:lvl1pPr>
              <a:defRPr sz="12100"/>
            </a:lvl1pPr>
            <a:lvl2pPr>
              <a:defRPr sz="10400"/>
            </a:lvl2pPr>
            <a:lvl3pPr>
              <a:defRPr sz="8800"/>
            </a:lvl3pPr>
            <a:lvl4pPr>
              <a:defRPr sz="7900"/>
            </a:lvl4pPr>
            <a:lvl5pPr>
              <a:defRPr sz="7900"/>
            </a:lvl5pPr>
            <a:lvl6pPr>
              <a:defRPr sz="7900"/>
            </a:lvl6pPr>
            <a:lvl7pPr>
              <a:defRPr sz="7900"/>
            </a:lvl7pPr>
            <a:lvl8pPr>
              <a:defRPr sz="7900"/>
            </a:lvl8pPr>
            <a:lvl9pPr>
              <a:defRPr sz="79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45986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582374"/>
            <a:ext cx="13378914" cy="3993478"/>
          </a:xfrm>
        </p:spPr>
        <p:txBody>
          <a:bodyPr anchor="b"/>
          <a:lstStyle>
            <a:lvl1pPr marL="0" indent="0">
              <a:buNone/>
              <a:defRPr sz="10400" b="1"/>
            </a:lvl1pPr>
            <a:lvl2pPr marL="1998050" indent="0">
              <a:buNone/>
              <a:defRPr sz="8800" b="1"/>
            </a:lvl2pPr>
            <a:lvl3pPr marL="3996098" indent="0">
              <a:buNone/>
              <a:defRPr sz="7900" b="1"/>
            </a:lvl3pPr>
            <a:lvl4pPr marL="5994149" indent="0">
              <a:buNone/>
              <a:defRPr sz="7100" b="1"/>
            </a:lvl4pPr>
            <a:lvl5pPr marL="7992199" indent="0">
              <a:buNone/>
              <a:defRPr sz="7100" b="1"/>
            </a:lvl5pPr>
            <a:lvl6pPr marL="9990247" indent="0">
              <a:buNone/>
              <a:defRPr sz="7100" b="1"/>
            </a:lvl6pPr>
            <a:lvl7pPr marL="11988297" indent="0">
              <a:buNone/>
              <a:defRPr sz="7100" b="1"/>
            </a:lvl7pPr>
            <a:lvl8pPr marL="13986346" indent="0">
              <a:buNone/>
              <a:defRPr sz="7100" b="1"/>
            </a:lvl8pPr>
            <a:lvl9pPr marL="15984396" indent="0">
              <a:buNone/>
              <a:defRPr sz="71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4000" y="13575851"/>
            <a:ext cx="13378914" cy="24664452"/>
          </a:xfrm>
        </p:spPr>
        <p:txBody>
          <a:bodyPr/>
          <a:lstStyle>
            <a:lvl1pPr>
              <a:defRPr sz="10400"/>
            </a:lvl1pPr>
            <a:lvl2pPr>
              <a:defRPr sz="8800"/>
            </a:lvl2pPr>
            <a:lvl3pPr>
              <a:defRPr sz="7900"/>
            </a:lvl3pPr>
            <a:lvl4pPr>
              <a:defRPr sz="7100"/>
            </a:lvl4pPr>
            <a:lvl5pPr>
              <a:defRPr sz="7100"/>
            </a:lvl5pPr>
            <a:lvl6pPr>
              <a:defRPr sz="7100"/>
            </a:lvl6pPr>
            <a:lvl7pPr>
              <a:defRPr sz="7100"/>
            </a:lvl7pPr>
            <a:lvl8pPr>
              <a:defRPr sz="7100"/>
            </a:lvl8pPr>
            <a:lvl9pPr>
              <a:defRPr sz="7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9" y="9582374"/>
            <a:ext cx="13384170" cy="3993478"/>
          </a:xfrm>
        </p:spPr>
        <p:txBody>
          <a:bodyPr anchor="b"/>
          <a:lstStyle>
            <a:lvl1pPr marL="0" indent="0">
              <a:buNone/>
              <a:defRPr sz="10400" b="1"/>
            </a:lvl1pPr>
            <a:lvl2pPr marL="1998050" indent="0">
              <a:buNone/>
              <a:defRPr sz="8800" b="1"/>
            </a:lvl2pPr>
            <a:lvl3pPr marL="3996098" indent="0">
              <a:buNone/>
              <a:defRPr sz="7900" b="1"/>
            </a:lvl3pPr>
            <a:lvl4pPr marL="5994149" indent="0">
              <a:buNone/>
              <a:defRPr sz="7100" b="1"/>
            </a:lvl4pPr>
            <a:lvl5pPr marL="7992199" indent="0">
              <a:buNone/>
              <a:defRPr sz="7100" b="1"/>
            </a:lvl5pPr>
            <a:lvl6pPr marL="9990247" indent="0">
              <a:buNone/>
              <a:defRPr sz="7100" b="1"/>
            </a:lvl6pPr>
            <a:lvl7pPr marL="11988297" indent="0">
              <a:buNone/>
              <a:defRPr sz="7100" b="1"/>
            </a:lvl7pPr>
            <a:lvl8pPr marL="13986346" indent="0">
              <a:buNone/>
              <a:defRPr sz="7100" b="1"/>
            </a:lvl8pPr>
            <a:lvl9pPr marL="15984396" indent="0">
              <a:buNone/>
              <a:defRPr sz="71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9" y="13575851"/>
            <a:ext cx="13384170" cy="24664452"/>
          </a:xfrm>
        </p:spPr>
        <p:txBody>
          <a:bodyPr/>
          <a:lstStyle>
            <a:lvl1pPr>
              <a:defRPr sz="10400"/>
            </a:lvl1pPr>
            <a:lvl2pPr>
              <a:defRPr sz="8800"/>
            </a:lvl2pPr>
            <a:lvl3pPr>
              <a:defRPr sz="7900"/>
            </a:lvl3pPr>
            <a:lvl4pPr>
              <a:defRPr sz="7100"/>
            </a:lvl4pPr>
            <a:lvl5pPr>
              <a:defRPr sz="7100"/>
            </a:lvl5pPr>
            <a:lvl6pPr>
              <a:defRPr sz="7100"/>
            </a:lvl6pPr>
            <a:lvl7pPr>
              <a:defRPr sz="7100"/>
            </a:lvl7pPr>
            <a:lvl8pPr>
              <a:defRPr sz="7100"/>
            </a:lvl8pPr>
            <a:lvl9pPr>
              <a:defRPr sz="7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05542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5030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6658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8"/>
          </a:xfrm>
        </p:spPr>
        <p:txBody>
          <a:bodyPr anchor="b"/>
          <a:lstStyle>
            <a:lvl1pPr algn="l">
              <a:defRPr sz="88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1" y="1704417"/>
            <a:ext cx="16927347" cy="36535890"/>
          </a:xfrm>
        </p:spPr>
        <p:txBody>
          <a:bodyPr/>
          <a:lstStyle>
            <a:lvl1pPr>
              <a:defRPr sz="139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100"/>
            </a:lvl1pPr>
            <a:lvl2pPr marL="1998050" indent="0">
              <a:buNone/>
              <a:defRPr sz="5200"/>
            </a:lvl2pPr>
            <a:lvl3pPr marL="3996098" indent="0">
              <a:buNone/>
              <a:defRPr sz="4400"/>
            </a:lvl3pPr>
            <a:lvl4pPr marL="5994149" indent="0">
              <a:buNone/>
              <a:defRPr sz="3900"/>
            </a:lvl4pPr>
            <a:lvl5pPr marL="7992199" indent="0">
              <a:buNone/>
              <a:defRPr sz="3900"/>
            </a:lvl5pPr>
            <a:lvl6pPr marL="9990247" indent="0">
              <a:buNone/>
              <a:defRPr sz="3900"/>
            </a:lvl6pPr>
            <a:lvl7pPr marL="11988297" indent="0">
              <a:buNone/>
              <a:defRPr sz="3900"/>
            </a:lvl7pPr>
            <a:lvl8pPr marL="13986346" indent="0">
              <a:buNone/>
              <a:defRPr sz="3900"/>
            </a:lvl8pPr>
            <a:lvl9pPr marL="15984396" indent="0">
              <a:buNone/>
              <a:defRPr sz="3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78131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6" y="29965967"/>
            <a:ext cx="18167985" cy="3537652"/>
          </a:xfrm>
        </p:spPr>
        <p:txBody>
          <a:bodyPr anchor="b"/>
          <a:lstStyle>
            <a:lvl1pPr algn="l">
              <a:defRPr sz="88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6" y="3825022"/>
            <a:ext cx="18167985" cy="25685115"/>
          </a:xfrm>
        </p:spPr>
        <p:txBody>
          <a:bodyPr/>
          <a:lstStyle>
            <a:lvl1pPr marL="0" indent="0">
              <a:buNone/>
              <a:defRPr sz="13900"/>
            </a:lvl1pPr>
            <a:lvl2pPr marL="1998050" indent="0">
              <a:buNone/>
              <a:defRPr sz="12100"/>
            </a:lvl2pPr>
            <a:lvl3pPr marL="3996098" indent="0">
              <a:buNone/>
              <a:defRPr sz="10400"/>
            </a:lvl3pPr>
            <a:lvl4pPr marL="5994149" indent="0">
              <a:buNone/>
              <a:defRPr sz="8800"/>
            </a:lvl4pPr>
            <a:lvl5pPr marL="7992199" indent="0">
              <a:buNone/>
              <a:defRPr sz="8800"/>
            </a:lvl5pPr>
            <a:lvl6pPr marL="9990247" indent="0">
              <a:buNone/>
              <a:defRPr sz="8800"/>
            </a:lvl6pPr>
            <a:lvl7pPr marL="11988297" indent="0">
              <a:buNone/>
              <a:defRPr sz="8800"/>
            </a:lvl7pPr>
            <a:lvl8pPr marL="13986346" indent="0">
              <a:buNone/>
              <a:defRPr sz="8800"/>
            </a:lvl8pPr>
            <a:lvl9pPr marL="15984396" indent="0">
              <a:buNone/>
              <a:defRPr sz="8800"/>
            </a:lvl9pPr>
          </a:lstStyle>
          <a:p>
            <a:endParaRPr lang="ko-KR" altLang="en-US"/>
          </a:p>
        </p:txBody>
      </p:sp>
      <p:sp>
        <p:nvSpPr>
          <p:cNvPr id="4" name="텍스트 개체 틀 3"/>
          <p:cNvSpPr>
            <a:spLocks noGrp="1"/>
          </p:cNvSpPr>
          <p:nvPr>
            <p:ph type="body" sz="half" idx="2"/>
          </p:nvPr>
        </p:nvSpPr>
        <p:spPr>
          <a:xfrm>
            <a:off x="5935086" y="33503620"/>
            <a:ext cx="18167985" cy="5024053"/>
          </a:xfrm>
        </p:spPr>
        <p:txBody>
          <a:bodyPr/>
          <a:lstStyle>
            <a:lvl1pPr marL="0" indent="0">
              <a:buNone/>
              <a:defRPr sz="6100"/>
            </a:lvl1pPr>
            <a:lvl2pPr marL="1998050" indent="0">
              <a:buNone/>
              <a:defRPr sz="5200"/>
            </a:lvl2pPr>
            <a:lvl3pPr marL="3996098" indent="0">
              <a:buNone/>
              <a:defRPr sz="4400"/>
            </a:lvl3pPr>
            <a:lvl4pPr marL="5994149" indent="0">
              <a:buNone/>
              <a:defRPr sz="3900"/>
            </a:lvl4pPr>
            <a:lvl5pPr marL="7992199" indent="0">
              <a:buNone/>
              <a:defRPr sz="3900"/>
            </a:lvl5pPr>
            <a:lvl6pPr marL="9990247" indent="0">
              <a:buNone/>
              <a:defRPr sz="3900"/>
            </a:lvl6pPr>
            <a:lvl7pPr marL="11988297" indent="0">
              <a:buNone/>
              <a:defRPr sz="3900"/>
            </a:lvl7pPr>
            <a:lvl8pPr marL="13986346" indent="0">
              <a:buNone/>
              <a:defRPr sz="3900"/>
            </a:lvl8pPr>
            <a:lvl9pPr marL="15984396" indent="0">
              <a:buNone/>
              <a:defRPr sz="3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3A0084C-01C9-4B5D-8EA6-7EB6A8975F0C}" type="datetimeFigureOut">
              <a:rPr lang="ko-KR" altLang="en-US" smtClean="0"/>
              <a:t>2020-12-29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36010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3999" y="1714328"/>
            <a:ext cx="27251978" cy="7134755"/>
          </a:xfrm>
          <a:prstGeom prst="rect">
            <a:avLst/>
          </a:prstGeom>
        </p:spPr>
        <p:txBody>
          <a:bodyPr vert="horz" lIns="399610" tIns="199804" rIns="399610" bIns="199804"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988660"/>
            <a:ext cx="27251978" cy="28251648"/>
          </a:xfrm>
          <a:prstGeom prst="rect">
            <a:avLst/>
          </a:prstGeom>
        </p:spPr>
        <p:txBody>
          <a:bodyPr vert="horz" lIns="399610" tIns="199804" rIns="399610" bIns="199804"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3"/>
            <a:ext cx="7065328" cy="2279157"/>
          </a:xfrm>
          <a:prstGeom prst="rect">
            <a:avLst/>
          </a:prstGeom>
        </p:spPr>
        <p:txBody>
          <a:bodyPr vert="horz" lIns="399610" tIns="199804" rIns="399610" bIns="199804" rtlCol="0" anchor="ctr"/>
          <a:lstStyle>
            <a:lvl1pPr algn="l">
              <a:defRPr sz="5200">
                <a:solidFill>
                  <a:schemeClr val="tx1">
                    <a:tint val="75000"/>
                  </a:schemeClr>
                </a:solidFill>
              </a:defRPr>
            </a:lvl1pPr>
          </a:lstStyle>
          <a:p>
            <a:fld id="{63A0084C-01C9-4B5D-8EA6-7EB6A8975F0C}" type="datetimeFigureOut">
              <a:rPr lang="ko-KR" altLang="en-US" smtClean="0"/>
              <a:t>2020-12-29</a:t>
            </a:fld>
            <a:endParaRPr lang="ko-KR" altLang="en-US"/>
          </a:p>
        </p:txBody>
      </p:sp>
      <p:sp>
        <p:nvSpPr>
          <p:cNvPr id="5" name="바닥글 개체 틀 4"/>
          <p:cNvSpPr>
            <a:spLocks noGrp="1"/>
          </p:cNvSpPr>
          <p:nvPr>
            <p:ph type="ftr" sz="quarter" idx="3"/>
          </p:nvPr>
        </p:nvSpPr>
        <p:spPr>
          <a:xfrm>
            <a:off x="10345660" y="39677163"/>
            <a:ext cx="9588659" cy="2279157"/>
          </a:xfrm>
          <a:prstGeom prst="rect">
            <a:avLst/>
          </a:prstGeom>
        </p:spPr>
        <p:txBody>
          <a:bodyPr vert="horz" lIns="399610" tIns="199804" rIns="399610" bIns="199804" rtlCol="0" anchor="ctr"/>
          <a:lstStyle>
            <a:lvl1pPr algn="ctr">
              <a:defRPr sz="5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50" y="39677163"/>
            <a:ext cx="7065328" cy="2279157"/>
          </a:xfrm>
          <a:prstGeom prst="rect">
            <a:avLst/>
          </a:prstGeom>
        </p:spPr>
        <p:txBody>
          <a:bodyPr vert="horz" lIns="399610" tIns="199804" rIns="399610" bIns="199804" rtlCol="0" anchor="ctr"/>
          <a:lstStyle>
            <a:lvl1pPr algn="r">
              <a:defRPr sz="5200">
                <a:solidFill>
                  <a:schemeClr val="tx1">
                    <a:tint val="75000"/>
                  </a:schemeClr>
                </a:solidFill>
              </a:defRPr>
            </a:lvl1p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40066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96098" rtl="0" eaLnBrk="1" latinLnBrk="1" hangingPunct="1">
        <a:spcBef>
          <a:spcPct val="0"/>
        </a:spcBef>
        <a:buNone/>
        <a:defRPr sz="19200" kern="1200">
          <a:solidFill>
            <a:schemeClr val="tx1"/>
          </a:solidFill>
          <a:latin typeface="+mj-lt"/>
          <a:ea typeface="+mj-ea"/>
          <a:cs typeface="+mj-cs"/>
        </a:defRPr>
      </a:lvl1pPr>
    </p:titleStyle>
    <p:bodyStyle>
      <a:lvl1pPr marL="1498537" indent="-1498537" algn="l" defTabSz="3996098" rtl="0" eaLnBrk="1" latinLnBrk="1" hangingPunct="1">
        <a:spcBef>
          <a:spcPct val="20000"/>
        </a:spcBef>
        <a:buFont typeface="Arial" pitchFamily="34" charset="0"/>
        <a:buChar char="•"/>
        <a:defRPr sz="13900" kern="1200">
          <a:solidFill>
            <a:schemeClr val="tx1"/>
          </a:solidFill>
          <a:latin typeface="+mn-lt"/>
          <a:ea typeface="+mn-ea"/>
          <a:cs typeface="+mn-cs"/>
        </a:defRPr>
      </a:lvl1pPr>
      <a:lvl2pPr marL="3246831" indent="-1248781" algn="l" defTabSz="3996098" rtl="0" eaLnBrk="1" latinLnBrk="1" hangingPunct="1">
        <a:spcBef>
          <a:spcPct val="20000"/>
        </a:spcBef>
        <a:buFont typeface="Arial" pitchFamily="34" charset="0"/>
        <a:buChar char="–"/>
        <a:defRPr sz="12100" kern="1200">
          <a:solidFill>
            <a:schemeClr val="tx1"/>
          </a:solidFill>
          <a:latin typeface="+mn-lt"/>
          <a:ea typeface="+mn-ea"/>
          <a:cs typeface="+mn-cs"/>
        </a:defRPr>
      </a:lvl2pPr>
      <a:lvl3pPr marL="4995124" indent="-999025" algn="l" defTabSz="3996098" rtl="0" eaLnBrk="1" latinLnBrk="1" hangingPunct="1">
        <a:spcBef>
          <a:spcPct val="20000"/>
        </a:spcBef>
        <a:buFont typeface="Arial" pitchFamily="34" charset="0"/>
        <a:buChar char="•"/>
        <a:defRPr sz="10400" kern="1200">
          <a:solidFill>
            <a:schemeClr val="tx1"/>
          </a:solidFill>
          <a:latin typeface="+mn-lt"/>
          <a:ea typeface="+mn-ea"/>
          <a:cs typeface="+mn-cs"/>
        </a:defRPr>
      </a:lvl3pPr>
      <a:lvl4pPr marL="6993173" indent="-999025" algn="l" defTabSz="3996098" rtl="0" eaLnBrk="1" latinLnBrk="1" hangingPunct="1">
        <a:spcBef>
          <a:spcPct val="20000"/>
        </a:spcBef>
        <a:buFont typeface="Arial" pitchFamily="34" charset="0"/>
        <a:buChar char="–"/>
        <a:defRPr sz="8800" kern="1200">
          <a:solidFill>
            <a:schemeClr val="tx1"/>
          </a:solidFill>
          <a:latin typeface="+mn-lt"/>
          <a:ea typeface="+mn-ea"/>
          <a:cs typeface="+mn-cs"/>
        </a:defRPr>
      </a:lvl4pPr>
      <a:lvl5pPr marL="8991222" indent="-999025" algn="l" defTabSz="3996098" rtl="0" eaLnBrk="1" latinLnBrk="1" hangingPunct="1">
        <a:spcBef>
          <a:spcPct val="20000"/>
        </a:spcBef>
        <a:buFont typeface="Arial" pitchFamily="34" charset="0"/>
        <a:buChar char="»"/>
        <a:defRPr sz="8800" kern="1200">
          <a:solidFill>
            <a:schemeClr val="tx1"/>
          </a:solidFill>
          <a:latin typeface="+mn-lt"/>
          <a:ea typeface="+mn-ea"/>
          <a:cs typeface="+mn-cs"/>
        </a:defRPr>
      </a:lvl5pPr>
      <a:lvl6pPr marL="10989273" indent="-999025" algn="l" defTabSz="3996098" rtl="0" eaLnBrk="1" latinLnBrk="1" hangingPunct="1">
        <a:spcBef>
          <a:spcPct val="20000"/>
        </a:spcBef>
        <a:buFont typeface="Arial" pitchFamily="34" charset="0"/>
        <a:buChar char="•"/>
        <a:defRPr sz="8800" kern="1200">
          <a:solidFill>
            <a:schemeClr val="tx1"/>
          </a:solidFill>
          <a:latin typeface="+mn-lt"/>
          <a:ea typeface="+mn-ea"/>
          <a:cs typeface="+mn-cs"/>
        </a:defRPr>
      </a:lvl6pPr>
      <a:lvl7pPr marL="12987322" indent="-999025" algn="l" defTabSz="3996098" rtl="0" eaLnBrk="1" latinLnBrk="1" hangingPunct="1">
        <a:spcBef>
          <a:spcPct val="20000"/>
        </a:spcBef>
        <a:buFont typeface="Arial" pitchFamily="34" charset="0"/>
        <a:buChar char="•"/>
        <a:defRPr sz="8800" kern="1200">
          <a:solidFill>
            <a:schemeClr val="tx1"/>
          </a:solidFill>
          <a:latin typeface="+mn-lt"/>
          <a:ea typeface="+mn-ea"/>
          <a:cs typeface="+mn-cs"/>
        </a:defRPr>
      </a:lvl7pPr>
      <a:lvl8pPr marL="14985371" indent="-999025" algn="l" defTabSz="3996098" rtl="0" eaLnBrk="1" latinLnBrk="1" hangingPunct="1">
        <a:spcBef>
          <a:spcPct val="20000"/>
        </a:spcBef>
        <a:buFont typeface="Arial" pitchFamily="34" charset="0"/>
        <a:buChar char="•"/>
        <a:defRPr sz="8800" kern="1200">
          <a:solidFill>
            <a:schemeClr val="tx1"/>
          </a:solidFill>
          <a:latin typeface="+mn-lt"/>
          <a:ea typeface="+mn-ea"/>
          <a:cs typeface="+mn-cs"/>
        </a:defRPr>
      </a:lvl8pPr>
      <a:lvl9pPr marL="16983421" indent="-999025" algn="l" defTabSz="3996098" rtl="0" eaLnBrk="1" latinLnBrk="1"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ko-KR"/>
      </a:defPPr>
      <a:lvl1pPr marL="0" algn="l" defTabSz="3996098" rtl="0" eaLnBrk="1" latinLnBrk="1" hangingPunct="1">
        <a:defRPr sz="7900" kern="1200">
          <a:solidFill>
            <a:schemeClr val="tx1"/>
          </a:solidFill>
          <a:latin typeface="+mn-lt"/>
          <a:ea typeface="+mn-ea"/>
          <a:cs typeface="+mn-cs"/>
        </a:defRPr>
      </a:lvl1pPr>
      <a:lvl2pPr marL="1998050" algn="l" defTabSz="3996098" rtl="0" eaLnBrk="1" latinLnBrk="1" hangingPunct="1">
        <a:defRPr sz="7900" kern="1200">
          <a:solidFill>
            <a:schemeClr val="tx1"/>
          </a:solidFill>
          <a:latin typeface="+mn-lt"/>
          <a:ea typeface="+mn-ea"/>
          <a:cs typeface="+mn-cs"/>
        </a:defRPr>
      </a:lvl2pPr>
      <a:lvl3pPr marL="3996098" algn="l" defTabSz="3996098" rtl="0" eaLnBrk="1" latinLnBrk="1" hangingPunct="1">
        <a:defRPr sz="7900" kern="1200">
          <a:solidFill>
            <a:schemeClr val="tx1"/>
          </a:solidFill>
          <a:latin typeface="+mn-lt"/>
          <a:ea typeface="+mn-ea"/>
          <a:cs typeface="+mn-cs"/>
        </a:defRPr>
      </a:lvl3pPr>
      <a:lvl4pPr marL="5994149" algn="l" defTabSz="3996098" rtl="0" eaLnBrk="1" latinLnBrk="1" hangingPunct="1">
        <a:defRPr sz="7900" kern="1200">
          <a:solidFill>
            <a:schemeClr val="tx1"/>
          </a:solidFill>
          <a:latin typeface="+mn-lt"/>
          <a:ea typeface="+mn-ea"/>
          <a:cs typeface="+mn-cs"/>
        </a:defRPr>
      </a:lvl4pPr>
      <a:lvl5pPr marL="7992199" algn="l" defTabSz="3996098" rtl="0" eaLnBrk="1" latinLnBrk="1" hangingPunct="1">
        <a:defRPr sz="7900" kern="1200">
          <a:solidFill>
            <a:schemeClr val="tx1"/>
          </a:solidFill>
          <a:latin typeface="+mn-lt"/>
          <a:ea typeface="+mn-ea"/>
          <a:cs typeface="+mn-cs"/>
        </a:defRPr>
      </a:lvl5pPr>
      <a:lvl6pPr marL="9990247" algn="l" defTabSz="3996098" rtl="0" eaLnBrk="1" latinLnBrk="1" hangingPunct="1">
        <a:defRPr sz="7900" kern="1200">
          <a:solidFill>
            <a:schemeClr val="tx1"/>
          </a:solidFill>
          <a:latin typeface="+mn-lt"/>
          <a:ea typeface="+mn-ea"/>
          <a:cs typeface="+mn-cs"/>
        </a:defRPr>
      </a:lvl6pPr>
      <a:lvl7pPr marL="11988297" algn="l" defTabSz="3996098" rtl="0" eaLnBrk="1" latinLnBrk="1" hangingPunct="1">
        <a:defRPr sz="7900" kern="1200">
          <a:solidFill>
            <a:schemeClr val="tx1"/>
          </a:solidFill>
          <a:latin typeface="+mn-lt"/>
          <a:ea typeface="+mn-ea"/>
          <a:cs typeface="+mn-cs"/>
        </a:defRPr>
      </a:lvl7pPr>
      <a:lvl8pPr marL="13986346" algn="l" defTabSz="3996098" rtl="0" eaLnBrk="1" latinLnBrk="1" hangingPunct="1">
        <a:defRPr sz="7900" kern="1200">
          <a:solidFill>
            <a:schemeClr val="tx1"/>
          </a:solidFill>
          <a:latin typeface="+mn-lt"/>
          <a:ea typeface="+mn-ea"/>
          <a:cs typeface="+mn-cs"/>
        </a:defRPr>
      </a:lvl8pPr>
      <a:lvl9pPr marL="15984396" algn="l" defTabSz="3996098" rtl="0" eaLnBrk="1" latinLnBrk="1"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jang\Desktop\그림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 y="5577545"/>
            <a:ext cx="30309748" cy="6177645"/>
          </a:xfrm>
          <a:prstGeom prst="rect">
            <a:avLst/>
          </a:prstGeom>
          <a:noFill/>
          <a:extLst>
            <a:ext uri="{909E8E84-426E-40DD-AFC4-6F175D3DCCD1}">
              <a14:hiddenFill xmlns:a14="http://schemas.microsoft.com/office/drawing/2010/main">
                <a:solidFill>
                  <a:srgbClr val="FFFFFF"/>
                </a:solidFill>
              </a14:hiddenFill>
            </a:ext>
          </a:extLst>
        </p:spPr>
      </p:pic>
      <p:sp>
        <p:nvSpPr>
          <p:cNvPr id="28" name="직사각형 27"/>
          <p:cNvSpPr/>
          <p:nvPr/>
        </p:nvSpPr>
        <p:spPr>
          <a:xfrm>
            <a:off x="-29773" y="17885304"/>
            <a:ext cx="30309748" cy="17272485"/>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5338330" y="36265786"/>
            <a:ext cx="13401928" cy="5568497"/>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D:\2020_리서치팩토리\2020\회사_리서치팩토리\학회포스터\이미지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11" y="1098006"/>
            <a:ext cx="3096344"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2020_리서치팩토리\2020\회사_리서치팩토리\학회포스터\이미지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725" y="18633869"/>
            <a:ext cx="13061166" cy="7802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2020_리서치팩토리\2020\회사_리서치팩토리\학회포스터\예시그래프.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3846" y="20027982"/>
            <a:ext cx="12881834" cy="6408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23105" y="13483382"/>
            <a:ext cx="12492746" cy="3323987"/>
          </a:xfrm>
          <a:prstGeom prst="rect">
            <a:avLst/>
          </a:prstGeom>
          <a:noFill/>
        </p:spPr>
        <p:txBody>
          <a:bodyPr wrap="square" rtlCol="0">
            <a:spAutoFit/>
          </a:bodyPr>
          <a:lstStyle/>
          <a:p>
            <a:r>
              <a:rPr lang="ko-KR" altLang="en-US" sz="3000" dirty="0">
                <a:latin typeface="나눔바른고딕" pitchFamily="50" charset="-127"/>
                <a:ea typeface="나눔바른고딕" pitchFamily="50" charset="-127"/>
              </a:rPr>
              <a:t>오늘 힘든 당신</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단순히 </a:t>
            </a:r>
            <a:r>
              <a:rPr lang="ko-KR" altLang="en-US" sz="3000" dirty="0">
                <a:latin typeface="나눔바른고딕" pitchFamily="50" charset="-127"/>
                <a:ea typeface="나눔바른고딕" pitchFamily="50" charset="-127"/>
              </a:rPr>
              <a:t>바쁘시기만 한 거 아니신가요</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논문은요</a:t>
            </a:r>
            <a:r>
              <a:rPr lang="en-US" altLang="ko-KR" sz="3000" dirty="0">
                <a:latin typeface="나눔바른고딕" pitchFamily="50" charset="-127"/>
                <a:ea typeface="나눔바른고딕" pitchFamily="50" charset="-127"/>
              </a:rPr>
              <a:t>?</a:t>
            </a:r>
          </a:p>
          <a:p>
            <a:r>
              <a:rPr lang="en-US" altLang="ko-KR" sz="3000" dirty="0">
                <a:latin typeface="나눔바른고딕" pitchFamily="50" charset="-127"/>
                <a:ea typeface="나눔바른고딕" pitchFamily="50" charset="-127"/>
              </a:rPr>
              <a:t> </a:t>
            </a:r>
          </a:p>
          <a:p>
            <a:r>
              <a:rPr lang="ko-KR" altLang="en-US" sz="3000" dirty="0">
                <a:latin typeface="나눔바른고딕" pitchFamily="50" charset="-127"/>
                <a:ea typeface="나눔바른고딕" pitchFamily="50" charset="-127"/>
              </a:rPr>
              <a:t>안녕하세요</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저는 </a:t>
            </a:r>
            <a:r>
              <a:rPr lang="ko-KR" altLang="en-US" sz="3000" dirty="0">
                <a:latin typeface="나눔바른고딕" pitchFamily="50" charset="-127"/>
                <a:ea typeface="나눔바른고딕" pitchFamily="50" charset="-127"/>
              </a:rPr>
              <a:t>서울의대를 졸업하고</a:t>
            </a:r>
            <a:r>
              <a:rPr lang="en-US" altLang="ko-KR" sz="3000" dirty="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현재 </a:t>
            </a:r>
            <a:r>
              <a:rPr lang="ko-KR" altLang="en-US" sz="3000" dirty="0" err="1">
                <a:latin typeface="나눔바른고딕" pitchFamily="50" charset="-127"/>
                <a:ea typeface="나눔바른고딕" pitchFamily="50" charset="-127"/>
              </a:rPr>
              <a:t>순천향병원</a:t>
            </a:r>
            <a:r>
              <a:rPr lang="ko-KR" altLang="en-US" sz="3000" dirty="0">
                <a:latin typeface="나눔바른고딕" pitchFamily="50" charset="-127"/>
                <a:ea typeface="나눔바른고딕" pitchFamily="50" charset="-127"/>
              </a:rPr>
              <a:t> 의대 교수로 재직 중입니다</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저의 </a:t>
            </a:r>
            <a:r>
              <a:rPr lang="ko-KR" altLang="en-US" sz="3000" dirty="0">
                <a:latin typeface="나눔바른고딕" pitchFamily="50" charset="-127"/>
                <a:ea typeface="나눔바른고딕" pitchFamily="50" charset="-127"/>
              </a:rPr>
              <a:t>하루는 외래</a:t>
            </a:r>
            <a:r>
              <a:rPr lang="en-US" altLang="ko-KR" sz="3000" dirty="0">
                <a:latin typeface="나눔바른고딕" pitchFamily="50" charset="-127"/>
                <a:ea typeface="나눔바른고딕" pitchFamily="50" charset="-127"/>
              </a:rPr>
              <a:t>, </a:t>
            </a:r>
            <a:r>
              <a:rPr lang="ko-KR" altLang="en-US" sz="3000" dirty="0">
                <a:latin typeface="나눔바른고딕" pitchFamily="50" charset="-127"/>
                <a:ea typeface="나눔바른고딕" pitchFamily="50" charset="-127"/>
              </a:rPr>
              <a:t>수술</a:t>
            </a:r>
            <a:r>
              <a:rPr lang="en-US" altLang="ko-KR" sz="3000" dirty="0">
                <a:latin typeface="나눔바른고딕" pitchFamily="50" charset="-127"/>
                <a:ea typeface="나눔바른고딕" pitchFamily="50" charset="-127"/>
              </a:rPr>
              <a:t>, </a:t>
            </a:r>
            <a:r>
              <a:rPr lang="ko-KR" altLang="en-US" sz="3000" dirty="0" err="1">
                <a:latin typeface="나눔바른고딕" pitchFamily="50" charset="-127"/>
                <a:ea typeface="나눔바른고딕" pitchFamily="50" charset="-127"/>
              </a:rPr>
              <a:t>컨설트</a:t>
            </a:r>
            <a:r>
              <a:rPr lang="en-US" altLang="ko-KR" sz="3000" dirty="0">
                <a:latin typeface="나눔바른고딕" pitchFamily="50" charset="-127"/>
                <a:ea typeface="나눔바른고딕" pitchFamily="50" charset="-127"/>
              </a:rPr>
              <a:t>, </a:t>
            </a:r>
            <a:r>
              <a:rPr lang="ko-KR" altLang="en-US" sz="3000" dirty="0">
                <a:latin typeface="나눔바른고딕" pitchFamily="50" charset="-127"/>
                <a:ea typeface="나눔바른고딕" pitchFamily="50" charset="-127"/>
              </a:rPr>
              <a:t>학생</a:t>
            </a:r>
            <a:r>
              <a:rPr lang="en-US" altLang="ko-KR" sz="3000" dirty="0">
                <a:latin typeface="나눔바른고딕" pitchFamily="50" charset="-127"/>
                <a:ea typeface="나눔바른고딕" pitchFamily="50" charset="-127"/>
              </a:rPr>
              <a:t>/</a:t>
            </a:r>
            <a:r>
              <a:rPr lang="ko-KR" altLang="en-US" sz="3000" dirty="0">
                <a:latin typeface="나눔바른고딕" pitchFamily="50" charset="-127"/>
                <a:ea typeface="나눔바른고딕" pitchFamily="50" charset="-127"/>
              </a:rPr>
              <a:t>전공의 교육으로 꽉 차 있습니다</a:t>
            </a:r>
            <a:r>
              <a:rPr lang="en-US" altLang="ko-KR" sz="3000" dirty="0">
                <a:latin typeface="나눔바른고딕" pitchFamily="50" charset="-127"/>
                <a:ea typeface="나눔바른고딕" pitchFamily="50" charset="-127"/>
              </a:rPr>
              <a:t>.</a:t>
            </a:r>
            <a:br>
              <a:rPr lang="en-US" altLang="ko-KR" sz="3000" dirty="0">
                <a:latin typeface="나눔바른고딕" pitchFamily="50" charset="-127"/>
                <a:ea typeface="나눔바른고딕" pitchFamily="50" charset="-127"/>
              </a:rPr>
            </a:br>
            <a:r>
              <a:rPr lang="ko-KR" altLang="en-US" sz="3000" dirty="0">
                <a:latin typeface="나눔바른고딕" pitchFamily="50" charset="-127"/>
                <a:ea typeface="나눔바른고딕" pitchFamily="50" charset="-127"/>
              </a:rPr>
              <a:t>누구보다 열심히 살고 있다고 생각했는데</a:t>
            </a:r>
            <a:r>
              <a:rPr lang="en-US" altLang="ko-KR" sz="3000" dirty="0">
                <a:latin typeface="나눔바른고딕" pitchFamily="50" charset="-127"/>
                <a:ea typeface="나눔바른고딕" pitchFamily="50" charset="-127"/>
              </a:rPr>
              <a:t>, </a:t>
            </a:r>
            <a:r>
              <a:rPr lang="ko-KR" altLang="en-US" sz="3000" dirty="0">
                <a:latin typeface="나눔바른고딕" pitchFamily="50" charset="-127"/>
                <a:ea typeface="나눔바른고딕" pitchFamily="50" charset="-127"/>
              </a:rPr>
              <a:t>문득 뒤돌아 보니 정작 중요한 연구나 논문은 챙기지 못하고 있었습니다</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애써 </a:t>
            </a:r>
            <a:r>
              <a:rPr lang="ko-KR" altLang="en-US" sz="3000" dirty="0">
                <a:latin typeface="나눔바른고딕" pitchFamily="50" charset="-127"/>
                <a:ea typeface="나눔바른고딕" pitchFamily="50" charset="-127"/>
              </a:rPr>
              <a:t>작성한 논문도 한 번 떨어지면</a:t>
            </a:r>
            <a:r>
              <a:rPr lang="en-US" altLang="ko-KR" sz="3000" dirty="0">
                <a:latin typeface="나눔바른고딕" pitchFamily="50" charset="-127"/>
                <a:ea typeface="나눔바른고딕" pitchFamily="50" charset="-127"/>
              </a:rPr>
              <a:t>, </a:t>
            </a:r>
            <a:r>
              <a:rPr lang="ko-KR" altLang="en-US" sz="3000" dirty="0">
                <a:latin typeface="나눔바른고딕" pitchFamily="50" charset="-127"/>
                <a:ea typeface="나눔바른고딕" pitchFamily="50" charset="-127"/>
              </a:rPr>
              <a:t>그 다음 저널로의 형식 변경이나 복잡한 온라인 제출이 엄두가 나지 않았습니다</a:t>
            </a:r>
            <a:r>
              <a:rPr lang="en-US" altLang="ko-KR" sz="3000" dirty="0" smtClean="0">
                <a:latin typeface="나눔바른고딕" pitchFamily="50" charset="-127"/>
                <a:ea typeface="나눔바른고딕" pitchFamily="50" charset="-127"/>
              </a:rPr>
              <a:t>.</a:t>
            </a:r>
            <a:endParaRPr lang="ko-KR" altLang="en-US" sz="3000" dirty="0">
              <a:latin typeface="나눔바른고딕" pitchFamily="50" charset="-127"/>
              <a:ea typeface="나눔바른고딕" pitchFamily="50" charset="-127"/>
            </a:endParaRPr>
          </a:p>
        </p:txBody>
      </p:sp>
      <p:sp>
        <p:nvSpPr>
          <p:cNvPr id="10" name="TextBox 9"/>
          <p:cNvSpPr txBox="1"/>
          <p:nvPr/>
        </p:nvSpPr>
        <p:spPr>
          <a:xfrm>
            <a:off x="1649193" y="7794750"/>
            <a:ext cx="25804983" cy="3323987"/>
          </a:xfrm>
          <a:prstGeom prst="rect">
            <a:avLst/>
          </a:prstGeom>
          <a:noFill/>
        </p:spPr>
        <p:txBody>
          <a:bodyPr wrap="square" rtlCol="0">
            <a:spAutoFit/>
          </a:bodyPr>
          <a:lstStyle/>
          <a:p>
            <a:r>
              <a:rPr lang="ko-KR" altLang="en-US" sz="3000" dirty="0" smtClean="0">
                <a:solidFill>
                  <a:schemeClr val="bg1"/>
                </a:solidFill>
                <a:latin typeface="나눔바른고딕" pitchFamily="50" charset="-127"/>
                <a:ea typeface="나눔바른고딕" pitchFamily="50" charset="-127"/>
              </a:rPr>
              <a:t>논문을 실제로 쓰는 </a:t>
            </a:r>
            <a:r>
              <a:rPr lang="en-US" altLang="ko-KR" sz="3000" dirty="0" smtClean="0">
                <a:solidFill>
                  <a:schemeClr val="bg1"/>
                </a:solidFill>
                <a:latin typeface="나눔바른고딕" pitchFamily="50" charset="-127"/>
                <a:ea typeface="나눔바른고딕" pitchFamily="50" charset="-127"/>
              </a:rPr>
              <a:t>1</a:t>
            </a:r>
            <a:r>
              <a:rPr lang="ko-KR" altLang="en-US" sz="3000" dirty="0" smtClean="0">
                <a:solidFill>
                  <a:schemeClr val="bg1"/>
                </a:solidFill>
                <a:latin typeface="나눔바른고딕" pitchFamily="50" charset="-127"/>
                <a:ea typeface="나눔바른고딕" pitchFamily="50" charset="-127"/>
              </a:rPr>
              <a:t>저자에게 실질적 도움을 주는 </a:t>
            </a:r>
            <a:r>
              <a:rPr lang="en-US" altLang="ko-KR" sz="3000" dirty="0" smtClean="0">
                <a:solidFill>
                  <a:schemeClr val="bg1"/>
                </a:solidFill>
                <a:latin typeface="나눔바른고딕" pitchFamily="50" charset="-127"/>
                <a:ea typeface="나눔바른고딕" pitchFamily="50" charset="-127"/>
              </a:rPr>
              <a:t>Research Factory </a:t>
            </a:r>
            <a:r>
              <a:rPr lang="ko-KR" altLang="en-US" sz="3000" dirty="0" smtClean="0">
                <a:solidFill>
                  <a:schemeClr val="bg1"/>
                </a:solidFill>
                <a:latin typeface="나눔바른고딕" pitchFamily="50" charset="-127"/>
                <a:ea typeface="나눔바른고딕" pitchFamily="50" charset="-127"/>
              </a:rPr>
              <a:t>입니다</a:t>
            </a:r>
            <a:r>
              <a:rPr lang="en-US" altLang="ko-KR" sz="3000" dirty="0" smtClean="0">
                <a:solidFill>
                  <a:schemeClr val="bg1"/>
                </a:solidFill>
                <a:latin typeface="나눔바른고딕" pitchFamily="50" charset="-127"/>
                <a:ea typeface="나눔바른고딕" pitchFamily="50" charset="-127"/>
              </a:rPr>
              <a:t>. </a:t>
            </a:r>
          </a:p>
          <a:p>
            <a:r>
              <a:rPr lang="en-US" altLang="ko-KR" sz="3000" dirty="0" smtClean="0">
                <a:solidFill>
                  <a:schemeClr val="bg1"/>
                </a:solidFill>
                <a:latin typeface="나눔바른고딕" pitchFamily="50" charset="-127"/>
                <a:ea typeface="나눔바른고딕" pitchFamily="50" charset="-127"/>
              </a:rPr>
              <a:t>Research Factory </a:t>
            </a:r>
            <a:r>
              <a:rPr lang="ko-KR" altLang="en-US" sz="3000" dirty="0" smtClean="0">
                <a:solidFill>
                  <a:schemeClr val="bg1"/>
                </a:solidFill>
                <a:latin typeface="나눔바른고딕" pitchFamily="50" charset="-127"/>
                <a:ea typeface="나눔바른고딕" pitchFamily="50" charset="-127"/>
              </a:rPr>
              <a:t>에서는 각종 저널로 논문 형식 변경 및 온라인 제출을 해드리며</a:t>
            </a:r>
            <a:r>
              <a:rPr lang="en-US" altLang="ko-KR" sz="3000" dirty="0" smtClean="0">
                <a:solidFill>
                  <a:schemeClr val="bg1"/>
                </a:solidFill>
                <a:latin typeface="나눔바른고딕" pitchFamily="50" charset="-127"/>
                <a:ea typeface="나눔바른고딕" pitchFamily="50" charset="-127"/>
              </a:rPr>
              <a:t>,</a:t>
            </a:r>
            <a:br>
              <a:rPr lang="en-US" altLang="ko-KR" sz="3000" dirty="0" smtClean="0">
                <a:solidFill>
                  <a:schemeClr val="bg1"/>
                </a:solidFill>
                <a:latin typeface="나눔바른고딕" pitchFamily="50" charset="-127"/>
                <a:ea typeface="나눔바른고딕" pitchFamily="50" charset="-127"/>
              </a:rPr>
            </a:br>
            <a:r>
              <a:rPr lang="ko-KR" altLang="en-US" sz="3000" dirty="0" smtClean="0">
                <a:solidFill>
                  <a:schemeClr val="bg1"/>
                </a:solidFill>
                <a:latin typeface="나눔바른고딕" pitchFamily="50" charset="-127"/>
                <a:ea typeface="나눔바른고딕" pitchFamily="50" charset="-127"/>
              </a:rPr>
              <a:t>논문 관련한 실질적 모든 조언 </a:t>
            </a:r>
            <a:r>
              <a:rPr lang="en-US" altLang="ko-KR" sz="3000" dirty="0" smtClean="0">
                <a:solidFill>
                  <a:schemeClr val="bg1"/>
                </a:solidFill>
                <a:latin typeface="나눔바른고딕" pitchFamily="50" charset="-127"/>
                <a:ea typeface="나눔바른고딕" pitchFamily="50" charset="-127"/>
              </a:rPr>
              <a:t>(</a:t>
            </a:r>
            <a:r>
              <a:rPr lang="ko-KR" altLang="en-US" sz="3000" dirty="0" smtClean="0">
                <a:solidFill>
                  <a:schemeClr val="bg1"/>
                </a:solidFill>
                <a:latin typeface="나눔바른고딕" pitchFamily="50" charset="-127"/>
                <a:ea typeface="나눔바른고딕" pitchFamily="50" charset="-127"/>
              </a:rPr>
              <a:t>데이터 </a:t>
            </a:r>
            <a:r>
              <a:rPr lang="ko-KR" altLang="en-US" sz="3000" dirty="0" err="1" smtClean="0">
                <a:solidFill>
                  <a:schemeClr val="bg1"/>
                </a:solidFill>
                <a:latin typeface="나눔바른고딕" pitchFamily="50" charset="-127"/>
                <a:ea typeface="나눔바른고딕" pitchFamily="50" charset="-127"/>
              </a:rPr>
              <a:t>클리어링</a:t>
            </a:r>
            <a:r>
              <a:rPr lang="ko-KR" altLang="en-US" sz="3000" dirty="0" smtClean="0">
                <a:solidFill>
                  <a:schemeClr val="bg1"/>
                </a:solidFill>
                <a:latin typeface="나눔바른고딕" pitchFamily="50" charset="-127"/>
                <a:ea typeface="나눔바른고딕" pitchFamily="50" charset="-127"/>
              </a:rPr>
              <a:t> 방법</a:t>
            </a:r>
            <a:r>
              <a:rPr lang="en-US" altLang="ko-KR" sz="3000" dirty="0" smtClean="0">
                <a:solidFill>
                  <a:schemeClr val="bg1"/>
                </a:solidFill>
                <a:latin typeface="나눔바른고딕" pitchFamily="50" charset="-127"/>
                <a:ea typeface="나눔바른고딕" pitchFamily="50" charset="-127"/>
              </a:rPr>
              <a:t>, </a:t>
            </a:r>
            <a:r>
              <a:rPr lang="ko-KR" altLang="en-US" sz="3000" dirty="0" smtClean="0">
                <a:solidFill>
                  <a:schemeClr val="bg1"/>
                </a:solidFill>
                <a:latin typeface="나눔바른고딕" pitchFamily="50" charset="-127"/>
                <a:ea typeface="나눔바른고딕" pitchFamily="50" charset="-127"/>
              </a:rPr>
              <a:t>파일 변환 등등</a:t>
            </a:r>
            <a:r>
              <a:rPr lang="en-US" altLang="ko-KR" sz="3000" dirty="0" smtClean="0">
                <a:solidFill>
                  <a:schemeClr val="bg1"/>
                </a:solidFill>
                <a:latin typeface="나눔바른고딕" pitchFamily="50" charset="-127"/>
                <a:ea typeface="나눔바른고딕" pitchFamily="50" charset="-127"/>
              </a:rPr>
              <a:t>) </a:t>
            </a:r>
            <a:r>
              <a:rPr lang="ko-KR" altLang="en-US" sz="3000" dirty="0" smtClean="0">
                <a:solidFill>
                  <a:schemeClr val="bg1"/>
                </a:solidFill>
                <a:latin typeface="나눔바른고딕" pitchFamily="50" charset="-127"/>
                <a:ea typeface="나눔바른고딕" pitchFamily="50" charset="-127"/>
              </a:rPr>
              <a:t>을 받을 수 있습니다</a:t>
            </a:r>
            <a:r>
              <a:rPr lang="en-US" altLang="ko-KR" sz="3000" dirty="0" smtClean="0">
                <a:solidFill>
                  <a:schemeClr val="bg1"/>
                </a:solidFill>
                <a:latin typeface="나눔바른고딕" pitchFamily="50" charset="-127"/>
                <a:ea typeface="나눔바른고딕" pitchFamily="50" charset="-127"/>
              </a:rPr>
              <a:t>.</a:t>
            </a:r>
            <a:br>
              <a:rPr lang="en-US" altLang="ko-KR" sz="3000" dirty="0" smtClean="0">
                <a:solidFill>
                  <a:schemeClr val="bg1"/>
                </a:solidFill>
                <a:latin typeface="나눔바른고딕" pitchFamily="50" charset="-127"/>
                <a:ea typeface="나눔바른고딕" pitchFamily="50" charset="-127"/>
              </a:rPr>
            </a:br>
            <a:r>
              <a:rPr lang="ko-KR" altLang="en-US" sz="3000" dirty="0" smtClean="0">
                <a:solidFill>
                  <a:schemeClr val="bg1"/>
                </a:solidFill>
                <a:latin typeface="나눔바른고딕" pitchFamily="50" charset="-127"/>
                <a:ea typeface="나눔바른고딕" pitchFamily="50" charset="-127"/>
              </a:rPr>
              <a:t>제가 꿈꾸던</a:t>
            </a:r>
            <a:r>
              <a:rPr lang="en-US" altLang="ko-KR" sz="3000" dirty="0" smtClean="0">
                <a:solidFill>
                  <a:schemeClr val="bg1"/>
                </a:solidFill>
                <a:latin typeface="나눔바른고딕" pitchFamily="50" charset="-127"/>
                <a:ea typeface="나눔바른고딕" pitchFamily="50" charset="-127"/>
              </a:rPr>
              <a:t>, </a:t>
            </a:r>
            <a:r>
              <a:rPr lang="ko-KR" altLang="en-US" sz="3000" dirty="0" smtClean="0">
                <a:solidFill>
                  <a:schemeClr val="bg1"/>
                </a:solidFill>
                <a:latin typeface="나눔바른고딕" pitchFamily="50" charset="-127"/>
                <a:ea typeface="나눔바른고딕" pitchFamily="50" charset="-127"/>
              </a:rPr>
              <a:t>제가 이용하고 싶은 회사입니다</a:t>
            </a:r>
            <a:r>
              <a:rPr lang="en-US" altLang="ko-KR" sz="3000" dirty="0" smtClean="0">
                <a:solidFill>
                  <a:schemeClr val="bg1"/>
                </a:solidFill>
                <a:latin typeface="나눔바른고딕" pitchFamily="50" charset="-127"/>
                <a:ea typeface="나눔바른고딕" pitchFamily="50" charset="-127"/>
              </a:rPr>
              <a:t>.</a:t>
            </a:r>
            <a:br>
              <a:rPr lang="en-US" altLang="ko-KR" sz="3000" dirty="0" smtClean="0">
                <a:solidFill>
                  <a:schemeClr val="bg1"/>
                </a:solidFill>
                <a:latin typeface="나눔바른고딕" pitchFamily="50" charset="-127"/>
                <a:ea typeface="나눔바른고딕" pitchFamily="50" charset="-127"/>
              </a:rPr>
            </a:br>
            <a:endParaRPr lang="en-US" altLang="ko-KR" sz="3000" dirty="0" smtClean="0">
              <a:solidFill>
                <a:schemeClr val="bg1"/>
              </a:solidFill>
              <a:latin typeface="나눔바른고딕" pitchFamily="50" charset="-127"/>
              <a:ea typeface="나눔바른고딕" pitchFamily="50" charset="-127"/>
            </a:endParaRPr>
          </a:p>
          <a:p>
            <a:endParaRPr lang="en-US" altLang="ko-KR" sz="3000" dirty="0" smtClean="0">
              <a:solidFill>
                <a:schemeClr val="bg1"/>
              </a:solidFill>
              <a:latin typeface="나눔바른고딕" pitchFamily="50" charset="-127"/>
              <a:ea typeface="나눔바른고딕" pitchFamily="50" charset="-127"/>
            </a:endParaRPr>
          </a:p>
          <a:p>
            <a:endParaRPr lang="en-US" altLang="ko-KR" sz="3000" dirty="0" smtClean="0">
              <a:solidFill>
                <a:schemeClr val="bg1"/>
              </a:solidFill>
              <a:latin typeface="나눔바른고딕" pitchFamily="50" charset="-127"/>
              <a:ea typeface="나눔바른고딕" pitchFamily="50" charset="-127"/>
            </a:endParaRPr>
          </a:p>
        </p:txBody>
      </p:sp>
      <p:sp>
        <p:nvSpPr>
          <p:cNvPr id="7" name="직사각형 6"/>
          <p:cNvSpPr/>
          <p:nvPr/>
        </p:nvSpPr>
        <p:spPr>
          <a:xfrm>
            <a:off x="1624063" y="1386038"/>
            <a:ext cx="19780620" cy="2554545"/>
          </a:xfrm>
          <a:prstGeom prst="rect">
            <a:avLst/>
          </a:prstGeom>
        </p:spPr>
        <p:txBody>
          <a:bodyPr wrap="square">
            <a:spAutoFit/>
          </a:bodyPr>
          <a:lstStyle/>
          <a:p>
            <a:r>
              <a:rPr lang="en-US" altLang="ko-KR" sz="8000" b="1" dirty="0" smtClean="0">
                <a:latin typeface="Arial Black" pitchFamily="34" charset="0"/>
                <a:ea typeface="나눔고딕" pitchFamily="50" charset="-127"/>
              </a:rPr>
              <a:t>It's </a:t>
            </a:r>
            <a:r>
              <a:rPr lang="en-US" altLang="ko-KR" sz="8000" b="1" dirty="0">
                <a:latin typeface="Arial Black" pitchFamily="34" charset="0"/>
                <a:ea typeface="나눔고딕" pitchFamily="50" charset="-127"/>
              </a:rPr>
              <a:t>hard </a:t>
            </a:r>
            <a:r>
              <a:rPr lang="en-US" altLang="ko-KR" sz="8000" b="1" dirty="0" smtClean="0">
                <a:latin typeface="Arial Black" pitchFamily="34" charset="0"/>
                <a:ea typeface="나눔고딕" pitchFamily="50" charset="-127"/>
              </a:rPr>
              <a:t>today… </a:t>
            </a:r>
            <a:r>
              <a:rPr lang="en-US" altLang="ko-KR" sz="8000" b="1" dirty="0">
                <a:latin typeface="Arial Black" pitchFamily="34" charset="0"/>
                <a:ea typeface="나눔고딕" pitchFamily="50" charset="-127"/>
              </a:rPr>
              <a:t>Aren't you busy? </a:t>
            </a:r>
            <a:endParaRPr lang="en-US" altLang="ko-KR" sz="8000" b="1" dirty="0" smtClean="0">
              <a:latin typeface="Arial Black" pitchFamily="34" charset="0"/>
              <a:ea typeface="나눔고딕" pitchFamily="50" charset="-127"/>
            </a:endParaRPr>
          </a:p>
          <a:p>
            <a:r>
              <a:rPr lang="en-US" altLang="ko-KR" sz="8000" b="1" dirty="0" smtClean="0">
                <a:latin typeface="Arial Black" pitchFamily="34" charset="0"/>
                <a:ea typeface="나눔고딕" pitchFamily="50" charset="-127"/>
              </a:rPr>
              <a:t>How </a:t>
            </a:r>
            <a:r>
              <a:rPr lang="en-US" altLang="ko-KR" sz="8000" b="1" dirty="0">
                <a:latin typeface="Arial Black" pitchFamily="34" charset="0"/>
                <a:ea typeface="나눔고딕" pitchFamily="50" charset="-127"/>
              </a:rPr>
              <a:t>about the thesis?</a:t>
            </a:r>
            <a:endParaRPr lang="ko-KR" altLang="en-US" sz="8000" b="1" dirty="0">
              <a:latin typeface="Arial Black" pitchFamily="34" charset="0"/>
              <a:ea typeface="나눔고딕" pitchFamily="50" charset="-127"/>
            </a:endParaRPr>
          </a:p>
        </p:txBody>
      </p:sp>
      <p:pic>
        <p:nvPicPr>
          <p:cNvPr id="13" name="Picture 2" descr="D:\2020_리서치팩토리\2020\회사_리서치팩토리\로고\sy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6042" y="1604674"/>
            <a:ext cx="1944216" cy="2083087"/>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13"/>
          <p:cNvSpPr/>
          <p:nvPr/>
        </p:nvSpPr>
        <p:spPr>
          <a:xfrm>
            <a:off x="986937" y="4410374"/>
            <a:ext cx="15775526" cy="646331"/>
          </a:xfrm>
          <a:prstGeom prst="rect">
            <a:avLst/>
          </a:prstGeom>
        </p:spPr>
        <p:txBody>
          <a:bodyPr wrap="square">
            <a:spAutoFit/>
          </a:bodyPr>
          <a:lstStyle/>
          <a:p>
            <a:r>
              <a:rPr lang="en-US" altLang="ko-KR" sz="3600" b="1" dirty="0" smtClean="0">
                <a:solidFill>
                  <a:schemeClr val="accent5">
                    <a:lumMod val="75000"/>
                  </a:schemeClr>
                </a:solidFill>
                <a:latin typeface="나눔스퀘어 Bold" pitchFamily="50" charset="-127"/>
                <a:ea typeface="나눔스퀘어 Bold" pitchFamily="50" charset="-127"/>
              </a:rPr>
              <a:t>2020.12.31. </a:t>
            </a:r>
            <a:r>
              <a:rPr lang="ko-KR" altLang="en-US" sz="3600" b="1" dirty="0" err="1" smtClean="0">
                <a:solidFill>
                  <a:schemeClr val="accent5">
                    <a:lumMod val="75000"/>
                  </a:schemeClr>
                </a:solidFill>
                <a:latin typeface="나눔스퀘어 Bold" pitchFamily="50" charset="-127"/>
                <a:ea typeface="나눔스퀘어 Bold" pitchFamily="50" charset="-127"/>
              </a:rPr>
              <a:t>리서치팩토리</a:t>
            </a:r>
            <a:r>
              <a:rPr lang="ko-KR" altLang="en-US" sz="3600" b="1" dirty="0" smtClean="0">
                <a:solidFill>
                  <a:schemeClr val="accent5">
                    <a:lumMod val="75000"/>
                  </a:schemeClr>
                </a:solidFill>
                <a:latin typeface="나눔스퀘어 Bold" pitchFamily="50" charset="-127"/>
                <a:ea typeface="나눔스퀘어 Bold" pitchFamily="50" charset="-127"/>
              </a:rPr>
              <a:t> 주식회사</a:t>
            </a:r>
            <a:r>
              <a:rPr lang="en-US" altLang="ko-KR" sz="3600" b="1" dirty="0" smtClean="0">
                <a:solidFill>
                  <a:schemeClr val="accent5">
                    <a:lumMod val="75000"/>
                  </a:schemeClr>
                </a:solidFill>
                <a:latin typeface="나눔스퀘어 Bold" pitchFamily="50" charset="-127"/>
                <a:ea typeface="나눔스퀘어 Bold" pitchFamily="50" charset="-127"/>
              </a:rPr>
              <a:t>. </a:t>
            </a:r>
            <a:r>
              <a:rPr lang="ko-KR" altLang="en-US" sz="3600" b="1" dirty="0" smtClean="0">
                <a:solidFill>
                  <a:schemeClr val="accent5">
                    <a:lumMod val="75000"/>
                  </a:schemeClr>
                </a:solidFill>
                <a:latin typeface="나눔스퀘어 Bold" pitchFamily="50" charset="-127"/>
                <a:ea typeface="나눔스퀘어 Bold" pitchFamily="50" charset="-127"/>
              </a:rPr>
              <a:t>성함 내지 학교정보를 입력해주세요</a:t>
            </a:r>
            <a:r>
              <a:rPr lang="en-US" altLang="ko-KR" sz="3600" b="1" dirty="0" smtClean="0">
                <a:solidFill>
                  <a:schemeClr val="accent5">
                    <a:lumMod val="75000"/>
                  </a:schemeClr>
                </a:solidFill>
                <a:latin typeface="나눔스퀘어 Bold" pitchFamily="50" charset="-127"/>
                <a:ea typeface="나눔스퀘어 Bold" pitchFamily="50" charset="-127"/>
              </a:rPr>
              <a:t>.</a:t>
            </a:r>
            <a:endParaRPr lang="ko-KR" altLang="en-US" sz="3600" b="1" dirty="0">
              <a:solidFill>
                <a:schemeClr val="accent5">
                  <a:lumMod val="75000"/>
                </a:schemeClr>
              </a:solidFill>
              <a:latin typeface="나눔스퀘어 Bold" pitchFamily="50" charset="-127"/>
              <a:ea typeface="나눔스퀘어 Bold" pitchFamily="50" charset="-127"/>
            </a:endParaRPr>
          </a:p>
        </p:txBody>
      </p:sp>
      <p:sp>
        <p:nvSpPr>
          <p:cNvPr id="15" name="직사각형 14"/>
          <p:cNvSpPr/>
          <p:nvPr/>
        </p:nvSpPr>
        <p:spPr>
          <a:xfrm>
            <a:off x="1530475" y="6426598"/>
            <a:ext cx="12745416" cy="1107996"/>
          </a:xfrm>
          <a:prstGeom prst="rect">
            <a:avLst/>
          </a:prstGeom>
        </p:spPr>
        <p:txBody>
          <a:bodyPr wrap="square">
            <a:spAutoFit/>
          </a:bodyPr>
          <a:lstStyle/>
          <a:p>
            <a:r>
              <a:rPr lang="en-US" altLang="ko-KR" sz="6600" b="1" dirty="0" smtClean="0">
                <a:solidFill>
                  <a:schemeClr val="bg1"/>
                </a:solidFill>
                <a:latin typeface="Arial Black" pitchFamily="34" charset="0"/>
                <a:ea typeface="나눔고딕" pitchFamily="50" charset="-127"/>
              </a:rPr>
              <a:t>1. Background</a:t>
            </a:r>
            <a:endParaRPr lang="ko-KR" altLang="en-US" sz="6600" b="1" dirty="0">
              <a:solidFill>
                <a:schemeClr val="bg1"/>
              </a:solidFill>
              <a:latin typeface="Arial Black" pitchFamily="34" charset="0"/>
              <a:ea typeface="나눔고딕" pitchFamily="50" charset="-127"/>
            </a:endParaRPr>
          </a:p>
        </p:txBody>
      </p:sp>
      <p:sp>
        <p:nvSpPr>
          <p:cNvPr id="8" name="직사각형 7"/>
          <p:cNvSpPr/>
          <p:nvPr/>
        </p:nvSpPr>
        <p:spPr>
          <a:xfrm>
            <a:off x="1530475" y="19890954"/>
            <a:ext cx="15138400" cy="2400657"/>
          </a:xfrm>
          <a:prstGeom prst="rect">
            <a:avLst/>
          </a:prstGeom>
        </p:spPr>
        <p:txBody>
          <a:bodyPr>
            <a:spAutoFit/>
          </a:bodyPr>
          <a:lstStyle/>
          <a:p>
            <a:r>
              <a:rPr lang="ko-KR" altLang="en-US" sz="3000" dirty="0" smtClean="0">
                <a:latin typeface="나눔바른고딕" pitchFamily="50" charset="-127"/>
                <a:ea typeface="나눔바른고딕" pitchFamily="50" charset="-127"/>
              </a:rPr>
              <a:t>어떤 사소한 질문도 부끄러워하지 말고</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저희에게 물어보세요</a:t>
            </a:r>
            <a:r>
              <a:rPr lang="en-US" altLang="ko-KR" sz="3000" dirty="0" smtClean="0">
                <a:latin typeface="나눔바른고딕" pitchFamily="50" charset="-127"/>
                <a:ea typeface="나눔바른고딕" pitchFamily="50" charset="-127"/>
              </a:rPr>
              <a:t>.</a:t>
            </a:r>
            <a:br>
              <a:rPr lang="en-US" altLang="ko-KR" sz="3000" dirty="0" smtClean="0">
                <a:latin typeface="나눔바른고딕" pitchFamily="50" charset="-127"/>
                <a:ea typeface="나눔바른고딕" pitchFamily="50" charset="-127"/>
              </a:rPr>
            </a:br>
            <a:r>
              <a:rPr lang="ko-KR" altLang="en-US" sz="3000" dirty="0" smtClean="0">
                <a:latin typeface="나눔바른고딕" pitchFamily="50" charset="-127"/>
                <a:ea typeface="나눔바른고딕" pitchFamily="50" charset="-127"/>
              </a:rPr>
              <a:t>실질적 팁을 바탕으로</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노하우를 전수해드리겠습니다</a:t>
            </a:r>
            <a:r>
              <a:rPr lang="en-US" altLang="ko-KR" sz="3000" dirty="0" smtClean="0">
                <a:latin typeface="나눔바른고딕" pitchFamily="50" charset="-127"/>
                <a:ea typeface="나눔바른고딕" pitchFamily="50" charset="-127"/>
              </a:rPr>
              <a:t>.</a:t>
            </a:r>
            <a:br>
              <a:rPr lang="en-US" altLang="ko-KR" sz="3000" dirty="0" smtClean="0">
                <a:latin typeface="나눔바른고딕" pitchFamily="50" charset="-127"/>
                <a:ea typeface="나눔바른고딕" pitchFamily="50" charset="-127"/>
              </a:rPr>
            </a:br>
            <a:r>
              <a:rPr lang="en-US" altLang="ko-KR" sz="3000" dirty="0" smtClean="0">
                <a:latin typeface="나눔바른고딕" pitchFamily="50" charset="-127"/>
                <a:ea typeface="나눔바른고딕" pitchFamily="50" charset="-127"/>
              </a:rPr>
              <a:t/>
            </a:r>
            <a:br>
              <a:rPr lang="en-US" altLang="ko-KR" sz="3000" dirty="0" smtClean="0">
                <a:latin typeface="나눔바른고딕" pitchFamily="50" charset="-127"/>
                <a:ea typeface="나눔바른고딕" pitchFamily="50" charset="-127"/>
              </a:rPr>
            </a:br>
            <a:r>
              <a:rPr lang="ko-KR" altLang="en-US" sz="3000" dirty="0" smtClean="0">
                <a:latin typeface="나눔바른고딕" pitchFamily="50" charset="-127"/>
                <a:ea typeface="나눔바른고딕" pitchFamily="50" charset="-127"/>
              </a:rPr>
              <a:t>잡일은 전문업체에게 맡기시고</a:t>
            </a:r>
            <a:r>
              <a:rPr lang="en-US" altLang="ko-KR" sz="3000" dirty="0" smtClean="0">
                <a:latin typeface="나눔바른고딕" pitchFamily="50" charset="-127"/>
                <a:ea typeface="나눔바른고딕" pitchFamily="50" charset="-127"/>
              </a:rPr>
              <a:t>, </a:t>
            </a:r>
            <a:r>
              <a:rPr lang="ko-KR" altLang="en-US" sz="3000" dirty="0" smtClean="0">
                <a:latin typeface="나눔바른고딕" pitchFamily="50" charset="-127"/>
                <a:ea typeface="나눔바른고딕" pitchFamily="50" charset="-127"/>
              </a:rPr>
              <a:t>더 중요한 일에 시간을 쏟으세요</a:t>
            </a:r>
            <a:r>
              <a:rPr lang="en-US" altLang="ko-KR" sz="3000" dirty="0" smtClean="0">
                <a:latin typeface="나눔바른고딕" pitchFamily="50" charset="-127"/>
                <a:ea typeface="나눔바른고딕" pitchFamily="50" charset="-127"/>
              </a:rPr>
              <a:t>.</a:t>
            </a:r>
            <a:br>
              <a:rPr lang="en-US" altLang="ko-KR" sz="3000" dirty="0" smtClean="0">
                <a:latin typeface="나눔바른고딕" pitchFamily="50" charset="-127"/>
                <a:ea typeface="나눔바른고딕" pitchFamily="50" charset="-127"/>
              </a:rPr>
            </a:br>
            <a:r>
              <a:rPr lang="ko-KR" altLang="en-US" sz="3000" dirty="0" smtClean="0">
                <a:latin typeface="나눔바른고딕" pitchFamily="50" charset="-127"/>
                <a:ea typeface="나눔바른고딕" pitchFamily="50" charset="-127"/>
              </a:rPr>
              <a:t>누구보다 빠르고 정확하게 논문제출을 도와드리겠습니다</a:t>
            </a:r>
            <a:r>
              <a:rPr lang="en-US" altLang="ko-KR" sz="3000" dirty="0" smtClean="0">
                <a:latin typeface="나눔바른고딕" pitchFamily="50" charset="-127"/>
                <a:ea typeface="나눔바른고딕" pitchFamily="50" charset="-127"/>
              </a:rPr>
              <a:t>.</a:t>
            </a:r>
            <a:endParaRPr lang="en-US" altLang="ko-KR" sz="3000" dirty="0">
              <a:latin typeface="나눔바른고딕" pitchFamily="50" charset="-127"/>
              <a:ea typeface="나눔바른고딕" pitchFamily="50" charset="-127"/>
            </a:endParaRPr>
          </a:p>
        </p:txBody>
      </p:sp>
      <p:sp>
        <p:nvSpPr>
          <p:cNvPr id="18" name="직사각형 17"/>
          <p:cNvSpPr/>
          <p:nvPr/>
        </p:nvSpPr>
        <p:spPr>
          <a:xfrm>
            <a:off x="1509059" y="12159362"/>
            <a:ext cx="9382455" cy="1107996"/>
          </a:xfrm>
          <a:prstGeom prst="rect">
            <a:avLst/>
          </a:prstGeom>
        </p:spPr>
        <p:txBody>
          <a:bodyPr wrap="square">
            <a:spAutoFit/>
          </a:bodyPr>
          <a:lstStyle/>
          <a:p>
            <a:r>
              <a:rPr lang="en-US" altLang="ko-KR" sz="6600" b="1" dirty="0" smtClean="0">
                <a:latin typeface="Arial Black" pitchFamily="34" charset="0"/>
                <a:ea typeface="나눔고딕" pitchFamily="50" charset="-127"/>
              </a:rPr>
              <a:t>2. Methods</a:t>
            </a:r>
            <a:endParaRPr lang="ko-KR" altLang="en-US" sz="6600" b="1" dirty="0">
              <a:latin typeface="Arial Black" pitchFamily="34" charset="0"/>
              <a:ea typeface="나눔고딕" pitchFamily="50" charset="-127"/>
            </a:endParaRPr>
          </a:p>
        </p:txBody>
      </p:sp>
      <p:sp>
        <p:nvSpPr>
          <p:cNvPr id="19" name="직사각형 18"/>
          <p:cNvSpPr/>
          <p:nvPr/>
        </p:nvSpPr>
        <p:spPr>
          <a:xfrm>
            <a:off x="1214725" y="18451934"/>
            <a:ext cx="10395915" cy="1107996"/>
          </a:xfrm>
          <a:prstGeom prst="rect">
            <a:avLst/>
          </a:prstGeom>
        </p:spPr>
        <p:txBody>
          <a:bodyPr wrap="square">
            <a:spAutoFit/>
          </a:bodyPr>
          <a:lstStyle/>
          <a:p>
            <a:r>
              <a:rPr lang="en-US" altLang="ko-KR" sz="6600" b="1" dirty="0" smtClean="0">
                <a:latin typeface="Arial Black" pitchFamily="34" charset="0"/>
                <a:ea typeface="나눔고딕" pitchFamily="50" charset="-127"/>
              </a:rPr>
              <a:t>3. </a:t>
            </a:r>
            <a:r>
              <a:rPr lang="en-US" altLang="ko-KR" sz="6600" b="1" dirty="0">
                <a:latin typeface="Arial Black" pitchFamily="34" charset="0"/>
                <a:ea typeface="나눔고딕" pitchFamily="50" charset="-127"/>
              </a:rPr>
              <a:t>R</a:t>
            </a:r>
            <a:r>
              <a:rPr lang="en-US" altLang="ko-KR" sz="6600" b="1" dirty="0" smtClean="0">
                <a:latin typeface="Arial Black" pitchFamily="34" charset="0"/>
                <a:ea typeface="나눔고딕" pitchFamily="50" charset="-127"/>
              </a:rPr>
              <a:t>esult</a:t>
            </a:r>
            <a:endParaRPr lang="ko-KR" altLang="en-US" sz="6600" b="1" dirty="0">
              <a:latin typeface="Arial Black" pitchFamily="34" charset="0"/>
              <a:ea typeface="나눔고딕" pitchFamily="50" charset="-127"/>
            </a:endParaRPr>
          </a:p>
        </p:txBody>
      </p:sp>
      <p:sp>
        <p:nvSpPr>
          <p:cNvPr id="20" name="직사각형 19"/>
          <p:cNvSpPr/>
          <p:nvPr/>
        </p:nvSpPr>
        <p:spPr>
          <a:xfrm>
            <a:off x="1214725" y="35805862"/>
            <a:ext cx="7884950" cy="1107996"/>
          </a:xfrm>
          <a:prstGeom prst="rect">
            <a:avLst/>
          </a:prstGeom>
        </p:spPr>
        <p:txBody>
          <a:bodyPr wrap="square">
            <a:spAutoFit/>
          </a:bodyPr>
          <a:lstStyle/>
          <a:p>
            <a:r>
              <a:rPr lang="en-US" altLang="ko-KR" sz="6600" b="1" dirty="0" smtClean="0">
                <a:latin typeface="Arial Black" pitchFamily="34" charset="0"/>
                <a:ea typeface="나눔고딕" pitchFamily="50" charset="-127"/>
              </a:rPr>
              <a:t>4. Summary</a:t>
            </a:r>
            <a:endParaRPr lang="ko-KR" altLang="en-US" sz="6600" b="1" dirty="0">
              <a:latin typeface="Arial Black" pitchFamily="34" charset="0"/>
              <a:ea typeface="나눔고딕" pitchFamily="50" charset="-127"/>
            </a:endParaRPr>
          </a:p>
        </p:txBody>
      </p:sp>
      <p:sp>
        <p:nvSpPr>
          <p:cNvPr id="21" name="직사각형 20"/>
          <p:cNvSpPr/>
          <p:nvPr/>
        </p:nvSpPr>
        <p:spPr>
          <a:xfrm>
            <a:off x="14593231" y="35977754"/>
            <a:ext cx="8611652" cy="2123658"/>
          </a:xfrm>
          <a:prstGeom prst="rect">
            <a:avLst/>
          </a:prstGeom>
          <a:solidFill>
            <a:schemeClr val="bg1"/>
          </a:solidFill>
        </p:spPr>
        <p:txBody>
          <a:bodyPr wrap="square">
            <a:spAutoFit/>
          </a:bodyPr>
          <a:lstStyle/>
          <a:p>
            <a:r>
              <a:rPr lang="en-US" altLang="ko-KR" sz="6600" b="1" dirty="0" smtClean="0">
                <a:latin typeface="Arial Black" pitchFamily="34" charset="0"/>
                <a:ea typeface="나눔고딕" pitchFamily="50" charset="-127"/>
              </a:rPr>
              <a:t>  5. Conclusion</a:t>
            </a:r>
          </a:p>
          <a:p>
            <a:endParaRPr lang="ko-KR" altLang="en-US" sz="6600" b="1" dirty="0">
              <a:latin typeface="Arial Black" pitchFamily="34" charset="0"/>
              <a:ea typeface="나눔고딕" pitchFamily="50" charset="-127"/>
            </a:endParaRPr>
          </a:p>
        </p:txBody>
      </p:sp>
      <p:sp>
        <p:nvSpPr>
          <p:cNvPr id="24" name="직사각형 23"/>
          <p:cNvSpPr/>
          <p:nvPr/>
        </p:nvSpPr>
        <p:spPr>
          <a:xfrm>
            <a:off x="1675775" y="10315030"/>
            <a:ext cx="20448988" cy="584775"/>
          </a:xfrm>
          <a:prstGeom prst="rect">
            <a:avLst/>
          </a:prstGeom>
        </p:spPr>
        <p:txBody>
          <a:bodyPr wrap="square">
            <a:spAutoFit/>
          </a:bodyPr>
          <a:lstStyle/>
          <a:p>
            <a:r>
              <a:rPr lang="en-US" altLang="ko-KR" sz="3200" b="1" dirty="0" smtClean="0">
                <a:solidFill>
                  <a:schemeClr val="bg1"/>
                </a:solidFill>
                <a:latin typeface="Arial" pitchFamily="34" charset="0"/>
                <a:ea typeface="나눔고딕" pitchFamily="50" charset="-127"/>
                <a:cs typeface="Arial" pitchFamily="34" charset="0"/>
              </a:rPr>
              <a:t>It's </a:t>
            </a:r>
            <a:r>
              <a:rPr lang="en-US" altLang="ko-KR" sz="3200" b="1" dirty="0">
                <a:solidFill>
                  <a:schemeClr val="bg1"/>
                </a:solidFill>
                <a:latin typeface="Arial" pitchFamily="34" charset="0"/>
                <a:ea typeface="나눔고딕" pitchFamily="50" charset="-127"/>
                <a:cs typeface="Arial" pitchFamily="34" charset="0"/>
              </a:rPr>
              <a:t>hard </a:t>
            </a:r>
            <a:r>
              <a:rPr lang="en-US" altLang="ko-KR" sz="3200" b="1" dirty="0" smtClean="0">
                <a:solidFill>
                  <a:schemeClr val="bg1"/>
                </a:solidFill>
                <a:latin typeface="Arial" pitchFamily="34" charset="0"/>
                <a:ea typeface="나눔고딕" pitchFamily="50" charset="-127"/>
                <a:cs typeface="Arial" pitchFamily="34" charset="0"/>
              </a:rPr>
              <a:t>today… </a:t>
            </a:r>
            <a:r>
              <a:rPr lang="en-US" altLang="ko-KR" sz="3200" b="1" dirty="0">
                <a:solidFill>
                  <a:schemeClr val="bg1"/>
                </a:solidFill>
                <a:latin typeface="Arial" pitchFamily="34" charset="0"/>
                <a:ea typeface="나눔고딕" pitchFamily="50" charset="-127"/>
                <a:cs typeface="Arial" pitchFamily="34" charset="0"/>
              </a:rPr>
              <a:t>Aren't you busy? </a:t>
            </a:r>
            <a:r>
              <a:rPr lang="en-US" altLang="ko-KR" sz="3200" b="1" dirty="0" smtClean="0">
                <a:solidFill>
                  <a:schemeClr val="bg1"/>
                </a:solidFill>
                <a:latin typeface="Arial" pitchFamily="34" charset="0"/>
                <a:ea typeface="나눔고딕" pitchFamily="50" charset="-127"/>
                <a:cs typeface="Arial" pitchFamily="34" charset="0"/>
              </a:rPr>
              <a:t> How </a:t>
            </a:r>
            <a:r>
              <a:rPr lang="en-US" altLang="ko-KR" sz="3200" b="1" dirty="0">
                <a:solidFill>
                  <a:schemeClr val="bg1"/>
                </a:solidFill>
                <a:latin typeface="Arial" pitchFamily="34" charset="0"/>
                <a:ea typeface="나눔고딕" pitchFamily="50" charset="-127"/>
                <a:cs typeface="Arial" pitchFamily="34" charset="0"/>
              </a:rPr>
              <a:t>about the thesis?</a:t>
            </a:r>
            <a:endParaRPr lang="ko-KR" altLang="en-US" sz="3200" b="1" dirty="0">
              <a:solidFill>
                <a:schemeClr val="bg1"/>
              </a:solidFill>
              <a:latin typeface="Arial" pitchFamily="34" charset="0"/>
              <a:ea typeface="나눔고딕" pitchFamily="50" charset="-127"/>
              <a:cs typeface="Arial" pitchFamily="34" charset="0"/>
            </a:endParaRPr>
          </a:p>
        </p:txBody>
      </p:sp>
      <p:sp>
        <p:nvSpPr>
          <p:cNvPr id="25" name="TextBox 24"/>
          <p:cNvSpPr txBox="1"/>
          <p:nvPr/>
        </p:nvSpPr>
        <p:spPr>
          <a:xfrm>
            <a:off x="15338330" y="18744322"/>
            <a:ext cx="12132706" cy="584775"/>
          </a:xfrm>
          <a:prstGeom prst="rect">
            <a:avLst/>
          </a:prstGeom>
          <a:noFill/>
        </p:spPr>
        <p:txBody>
          <a:bodyPr wrap="square" rtlCol="0">
            <a:spAutoFit/>
          </a:bodyPr>
          <a:lstStyle/>
          <a:p>
            <a:r>
              <a:rPr lang="en-US" altLang="ko-KR" sz="3200" b="1" dirty="0" smtClean="0">
                <a:latin typeface="Arial" pitchFamily="34" charset="0"/>
                <a:ea typeface="나눔고딕" pitchFamily="50" charset="-127"/>
                <a:cs typeface="Arial" pitchFamily="34" charset="0"/>
              </a:rPr>
              <a:t>1. Graph example</a:t>
            </a:r>
            <a:endParaRPr lang="en-US" altLang="ko-KR" sz="3200" b="1" dirty="0">
              <a:latin typeface="Arial" pitchFamily="34" charset="0"/>
              <a:ea typeface="나눔고딕" pitchFamily="50" charset="-127"/>
              <a:cs typeface="Arial" pitchFamily="34" charset="0"/>
            </a:endParaRPr>
          </a:p>
        </p:txBody>
      </p:sp>
      <p:sp>
        <p:nvSpPr>
          <p:cNvPr id="26" name="TextBox 25"/>
          <p:cNvSpPr txBox="1"/>
          <p:nvPr/>
        </p:nvSpPr>
        <p:spPr>
          <a:xfrm>
            <a:off x="1214725" y="26724143"/>
            <a:ext cx="12132706" cy="584775"/>
          </a:xfrm>
          <a:prstGeom prst="rect">
            <a:avLst/>
          </a:prstGeom>
          <a:noFill/>
        </p:spPr>
        <p:txBody>
          <a:bodyPr wrap="square" rtlCol="0">
            <a:spAutoFit/>
          </a:bodyPr>
          <a:lstStyle/>
          <a:p>
            <a:r>
              <a:rPr lang="en-US" altLang="ko-KR" sz="3200" b="1" dirty="0" smtClean="0">
                <a:latin typeface="Arial" pitchFamily="34" charset="0"/>
                <a:ea typeface="나눔고딕" pitchFamily="50" charset="-127"/>
                <a:cs typeface="Arial" pitchFamily="34" charset="0"/>
              </a:rPr>
              <a:t>2. figure example</a:t>
            </a:r>
            <a:endParaRPr lang="en-US" altLang="ko-KR" sz="3200" b="1" dirty="0">
              <a:latin typeface="Arial" pitchFamily="34" charset="0"/>
              <a:ea typeface="나눔고딕" pitchFamily="50" charset="-127"/>
              <a:cs typeface="Arial" pitchFamily="34" charset="0"/>
            </a:endParaRPr>
          </a:p>
        </p:txBody>
      </p:sp>
      <p:pic>
        <p:nvPicPr>
          <p:cNvPr id="1035" name="Picture 11" descr="D:\2020_리서치팩토리\2020\회사_리서치팩토리\학회포스터\figure_img.pn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14725" y="27523726"/>
            <a:ext cx="27832050" cy="525780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15773061" y="13377109"/>
            <a:ext cx="13708445" cy="2554545"/>
          </a:xfrm>
          <a:prstGeom prst="rect">
            <a:avLst/>
          </a:prstGeom>
        </p:spPr>
        <p:txBody>
          <a:bodyPr wrap="square">
            <a:spAutoFit/>
          </a:bodyPr>
          <a:lstStyle/>
          <a:p>
            <a:pPr marL="457200" indent="-457200">
              <a:spcBef>
                <a:spcPct val="0"/>
              </a:spcBef>
              <a:buFont typeface="Arial" pitchFamily="34" charset="0"/>
              <a:buChar char="•"/>
              <a:defRPr/>
            </a:pPr>
            <a:r>
              <a:rPr lang="en-US" altLang="ko-KR" sz="3200" dirty="0" smtClean="0">
                <a:latin typeface="Arial" pitchFamily="34" charset="0"/>
                <a:ea typeface="Verdana" panose="020B0604030504040204" pitchFamily="34" charset="0"/>
                <a:cs typeface="Arial" pitchFamily="34" charset="0"/>
              </a:rPr>
              <a:t>English </a:t>
            </a:r>
            <a:r>
              <a:rPr lang="en-US" altLang="ko-KR" sz="3200" dirty="0">
                <a:latin typeface="Arial" pitchFamily="34" charset="0"/>
                <a:ea typeface="Verdana" panose="020B0604030504040204" pitchFamily="34" charset="0"/>
                <a:cs typeface="Arial" pitchFamily="34" charset="0"/>
              </a:rPr>
              <a:t>editing </a:t>
            </a:r>
          </a:p>
          <a:p>
            <a:pPr marL="457200" indent="-457200">
              <a:spcBef>
                <a:spcPct val="0"/>
              </a:spcBef>
              <a:buFont typeface="Arial" pitchFamily="34" charset="0"/>
              <a:buChar char="•"/>
              <a:defRPr/>
            </a:pPr>
            <a:r>
              <a:rPr lang="en-US" altLang="ko-KR" sz="3200" dirty="0" smtClean="0">
                <a:latin typeface="Arial" pitchFamily="34" charset="0"/>
                <a:ea typeface="Verdana" panose="020B0604030504040204" pitchFamily="34" charset="0"/>
                <a:cs typeface="Arial" pitchFamily="34" charset="0"/>
              </a:rPr>
              <a:t>Manuscript </a:t>
            </a:r>
            <a:r>
              <a:rPr lang="en-US" altLang="ko-KR" sz="3200" dirty="0">
                <a:latin typeface="Arial" pitchFamily="34" charset="0"/>
                <a:ea typeface="Verdana" panose="020B0604030504040204" pitchFamily="34" charset="0"/>
                <a:cs typeface="Arial" pitchFamily="34" charset="0"/>
              </a:rPr>
              <a:t>editing </a:t>
            </a:r>
          </a:p>
          <a:p>
            <a:pPr marL="457200" indent="-457200">
              <a:spcBef>
                <a:spcPct val="0"/>
              </a:spcBef>
              <a:buFont typeface="Arial" pitchFamily="34" charset="0"/>
              <a:buChar char="•"/>
              <a:defRPr/>
            </a:pPr>
            <a:r>
              <a:rPr lang="en-US" altLang="ko-KR" sz="3200" dirty="0" smtClean="0">
                <a:latin typeface="Arial" pitchFamily="34" charset="0"/>
                <a:ea typeface="Verdana" panose="020B0604030504040204" pitchFamily="34" charset="0"/>
                <a:cs typeface="Arial" pitchFamily="34" charset="0"/>
              </a:rPr>
              <a:t>Meta </a:t>
            </a:r>
            <a:r>
              <a:rPr lang="en-US" altLang="ko-KR" sz="3200" dirty="0">
                <a:latin typeface="Arial" pitchFamily="34" charset="0"/>
                <a:ea typeface="Verdana" panose="020B0604030504040204" pitchFamily="34" charset="0"/>
                <a:cs typeface="Arial" pitchFamily="34" charset="0"/>
              </a:rPr>
              <a:t>analysis </a:t>
            </a:r>
          </a:p>
          <a:p>
            <a:pPr marL="457200" indent="-457200">
              <a:spcBef>
                <a:spcPct val="0"/>
              </a:spcBef>
              <a:buFont typeface="Arial" pitchFamily="34" charset="0"/>
              <a:buChar char="•"/>
              <a:defRPr/>
            </a:pPr>
            <a:r>
              <a:rPr lang="en-US" altLang="ko-KR" sz="3200" dirty="0" smtClean="0">
                <a:latin typeface="Arial" pitchFamily="34" charset="0"/>
                <a:ea typeface="Verdana" panose="020B0604030504040204" pitchFamily="34" charset="0"/>
                <a:cs typeface="Arial" pitchFamily="34" charset="0"/>
              </a:rPr>
              <a:t>Statistical </a:t>
            </a:r>
            <a:r>
              <a:rPr lang="en-US" altLang="ko-KR" sz="3200" dirty="0">
                <a:latin typeface="Arial" pitchFamily="34" charset="0"/>
                <a:ea typeface="Verdana" panose="020B0604030504040204" pitchFamily="34" charset="0"/>
                <a:cs typeface="Arial" pitchFamily="34" charset="0"/>
              </a:rPr>
              <a:t>analysis </a:t>
            </a:r>
          </a:p>
          <a:p>
            <a:pPr marL="457200" indent="-457200">
              <a:spcBef>
                <a:spcPct val="0"/>
              </a:spcBef>
              <a:buFont typeface="Arial" pitchFamily="34" charset="0"/>
              <a:buChar char="•"/>
              <a:defRPr/>
            </a:pPr>
            <a:r>
              <a:rPr lang="en-US" altLang="ko-KR" sz="3200" dirty="0" smtClean="0">
                <a:latin typeface="Arial" pitchFamily="34" charset="0"/>
                <a:ea typeface="Verdana" panose="020B0604030504040204" pitchFamily="34" charset="0"/>
                <a:cs typeface="Arial" pitchFamily="34" charset="0"/>
              </a:rPr>
              <a:t>Medical Illustration</a:t>
            </a:r>
          </a:p>
        </p:txBody>
      </p:sp>
      <p:sp>
        <p:nvSpPr>
          <p:cNvPr id="5" name="직사각형 4"/>
          <p:cNvSpPr/>
          <p:nvPr/>
        </p:nvSpPr>
        <p:spPr>
          <a:xfrm>
            <a:off x="16427688" y="7825905"/>
            <a:ext cx="12852703" cy="1077218"/>
          </a:xfrm>
          <a:prstGeom prst="rect">
            <a:avLst/>
          </a:prstGeom>
        </p:spPr>
        <p:txBody>
          <a:bodyPr wrap="square">
            <a:spAutoFit/>
          </a:bodyPr>
          <a:lstStyle/>
          <a:p>
            <a:r>
              <a:rPr lang="en-US" altLang="ko-KR" sz="3200" dirty="0" smtClean="0">
                <a:solidFill>
                  <a:srgbClr val="FFC000"/>
                </a:solidFill>
                <a:latin typeface="Arial" pitchFamily="34" charset="0"/>
                <a:cs typeface="Arial" pitchFamily="34" charset="0"/>
              </a:rPr>
              <a:t>I </a:t>
            </a:r>
            <a:r>
              <a:rPr lang="en-US" altLang="ko-KR" sz="3200" dirty="0">
                <a:solidFill>
                  <a:srgbClr val="FFC000"/>
                </a:solidFill>
                <a:latin typeface="Arial" pitchFamily="34" charset="0"/>
                <a:cs typeface="Arial" pitchFamily="34" charset="0"/>
              </a:rPr>
              <a:t>thought. 'If someone could help me with this simple mechanical task, I would be able to devote my time to much more important things....'</a:t>
            </a:r>
            <a:endParaRPr lang="ko-KR" altLang="en-US" sz="3200" dirty="0">
              <a:solidFill>
                <a:srgbClr val="FFC000"/>
              </a:solidFill>
              <a:latin typeface="Arial" pitchFamily="34" charset="0"/>
              <a:cs typeface="Arial" pitchFamily="34" charset="0"/>
            </a:endParaRPr>
          </a:p>
        </p:txBody>
      </p:sp>
      <p:sp>
        <p:nvSpPr>
          <p:cNvPr id="9" name="직사각형 8"/>
          <p:cNvSpPr/>
          <p:nvPr/>
        </p:nvSpPr>
        <p:spPr>
          <a:xfrm>
            <a:off x="1214725" y="33069558"/>
            <a:ext cx="28092364" cy="1569660"/>
          </a:xfrm>
          <a:prstGeom prst="rect">
            <a:avLst/>
          </a:prstGeom>
        </p:spPr>
        <p:txBody>
          <a:bodyPr wrap="square">
            <a:spAutoFit/>
          </a:bodyPr>
          <a:lstStyle/>
          <a:p>
            <a:r>
              <a:rPr lang="en-US" altLang="ko-KR" sz="3200" dirty="0">
                <a:latin typeface="Arial" pitchFamily="34" charset="0"/>
                <a:cs typeface="Arial" pitchFamily="34" charset="0"/>
              </a:rPr>
              <a:t>This is a research factory that provides practical help to the 1st author who actually writes thesis.</a:t>
            </a:r>
          </a:p>
          <a:p>
            <a:r>
              <a:rPr lang="en-US" altLang="ko-KR" sz="3200" dirty="0">
                <a:latin typeface="Arial" pitchFamily="34" charset="0"/>
                <a:cs typeface="Arial" pitchFamily="34" charset="0"/>
              </a:rPr>
              <a:t>At Research Factory, you can change the format of your thesis and submit it online to various journals, and receive practical advice (data clearing method, file conversion, etc.) related to thesis. This is the company I dreamed of and want to use.</a:t>
            </a:r>
            <a:endParaRPr lang="ko-KR" altLang="en-US" sz="3200" dirty="0">
              <a:latin typeface="Arial" pitchFamily="34" charset="0"/>
              <a:cs typeface="Arial" pitchFamily="34" charset="0"/>
            </a:endParaRPr>
          </a:p>
        </p:txBody>
      </p:sp>
      <p:sp>
        <p:nvSpPr>
          <p:cNvPr id="30" name="직사각형 29"/>
          <p:cNvSpPr/>
          <p:nvPr/>
        </p:nvSpPr>
        <p:spPr>
          <a:xfrm>
            <a:off x="1210434" y="37057874"/>
            <a:ext cx="11839063" cy="3046988"/>
          </a:xfrm>
          <a:prstGeom prst="rect">
            <a:avLst/>
          </a:prstGeom>
        </p:spPr>
        <p:txBody>
          <a:bodyPr wrap="square">
            <a:spAutoFit/>
          </a:bodyPr>
          <a:lstStyle/>
          <a:p>
            <a:r>
              <a:rPr lang="en-US" altLang="ko-KR" sz="3200" dirty="0">
                <a:latin typeface="Arial" pitchFamily="34" charset="0"/>
                <a:cs typeface="Arial" pitchFamily="34" charset="0"/>
              </a:rPr>
              <a:t>This is a research factory that provides practical help to the 1st author who actually writes thesis.</a:t>
            </a:r>
          </a:p>
          <a:p>
            <a:r>
              <a:rPr lang="en-US" altLang="ko-KR" sz="3200" dirty="0">
                <a:latin typeface="Arial" pitchFamily="34" charset="0"/>
                <a:cs typeface="Arial" pitchFamily="34" charset="0"/>
              </a:rPr>
              <a:t>At Research Factory, you can change the format of your thesis and submit it online to various journals, and receive practical advice (data clearing method, file conversion, etc.) related to thesis. This is the company I dreamed of and want to use.</a:t>
            </a:r>
            <a:endParaRPr lang="ko-KR" altLang="en-US" sz="3200" dirty="0">
              <a:latin typeface="Arial" pitchFamily="34" charset="0"/>
              <a:cs typeface="Arial" pitchFamily="34" charset="0"/>
            </a:endParaRPr>
          </a:p>
        </p:txBody>
      </p:sp>
      <p:sp>
        <p:nvSpPr>
          <p:cNvPr id="11" name="직사각형 10"/>
          <p:cNvSpPr/>
          <p:nvPr/>
        </p:nvSpPr>
        <p:spPr>
          <a:xfrm>
            <a:off x="15773061" y="37335442"/>
            <a:ext cx="12532466" cy="1200329"/>
          </a:xfrm>
          <a:prstGeom prst="rect">
            <a:avLst/>
          </a:prstGeom>
        </p:spPr>
        <p:txBody>
          <a:bodyPr wrap="square">
            <a:spAutoFit/>
          </a:bodyPr>
          <a:lstStyle/>
          <a:p>
            <a:r>
              <a:rPr lang="en-US" altLang="ko-KR" sz="3600" dirty="0">
                <a:latin typeface="Arial" pitchFamily="34" charset="0"/>
                <a:cs typeface="Arial" pitchFamily="34" charset="0"/>
              </a:rPr>
              <a:t>Don't be shy about any small questions, just ask us. </a:t>
            </a:r>
            <a:endParaRPr lang="en-US" altLang="ko-KR" sz="3600" dirty="0" smtClean="0">
              <a:latin typeface="Arial" pitchFamily="34" charset="0"/>
              <a:cs typeface="Arial" pitchFamily="34" charset="0"/>
            </a:endParaRPr>
          </a:p>
          <a:p>
            <a:r>
              <a:rPr lang="en-US" altLang="ko-KR" sz="3600" dirty="0" smtClean="0">
                <a:latin typeface="Arial" pitchFamily="34" charset="0"/>
                <a:cs typeface="Arial" pitchFamily="34" charset="0"/>
              </a:rPr>
              <a:t>Based </a:t>
            </a:r>
            <a:r>
              <a:rPr lang="en-US" altLang="ko-KR" sz="3600" dirty="0">
                <a:latin typeface="Arial" pitchFamily="34" charset="0"/>
                <a:cs typeface="Arial" pitchFamily="34" charset="0"/>
              </a:rPr>
              <a:t>on the completed tips, we will pass on the know-how.</a:t>
            </a:r>
            <a:endParaRPr lang="ko-KR" altLang="en-US" sz="3600" dirty="0">
              <a:latin typeface="Arial" pitchFamily="34" charset="0"/>
              <a:cs typeface="Arial" pitchFamily="34" charset="0"/>
            </a:endParaRPr>
          </a:p>
        </p:txBody>
      </p:sp>
      <p:pic>
        <p:nvPicPr>
          <p:cNvPr id="4" name="Picture 2" descr="D:\2020_리서치팩토리\2020\회사_리서치팩토리\학회포스터\이미지4.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6231" y="39622286"/>
            <a:ext cx="1411386" cy="18146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D:\2020_리서치팩토리\2020\회사_리서치팩토리\학회포스터\이미지5.png"/>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20900627" y="12713360"/>
            <a:ext cx="8146147" cy="453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669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305</Words>
  <Application>Microsoft Office PowerPoint</Application>
  <PresentationFormat>사용자 지정</PresentationFormat>
  <Paragraphs>29</Paragraphs>
  <Slides>1</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jang</dc:creator>
  <cp:lastModifiedBy>jang</cp:lastModifiedBy>
  <cp:revision>13</cp:revision>
  <dcterms:created xsi:type="dcterms:W3CDTF">2020-12-28T03:09:06Z</dcterms:created>
  <dcterms:modified xsi:type="dcterms:W3CDTF">2020-12-29T03:24:20Z</dcterms:modified>
</cp:coreProperties>
</file>