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8" r:id="rId2"/>
    <p:sldId id="270" r:id="rId3"/>
    <p:sldId id="261" r:id="rId4"/>
    <p:sldId id="272" r:id="rId5"/>
    <p:sldId id="259" r:id="rId6"/>
    <p:sldId id="273" r:id="rId7"/>
    <p:sldId id="260" r:id="rId8"/>
    <p:sldId id="263" r:id="rId9"/>
    <p:sldId id="265" r:id="rId10"/>
    <p:sldId id="268" r:id="rId11"/>
    <p:sldId id="267" r:id="rId12"/>
    <p:sldId id="266" r:id="rId13"/>
    <p:sldId id="269" r:id="rId14"/>
  </p:sldIdLst>
  <p:sldSz cx="18000663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yuJunGyu" initials="R" lastIdx="1" clrIdx="0">
    <p:extLst>
      <p:ext uri="{19B8F6BF-5375-455C-9EA6-DF929625EA0E}">
        <p15:presenceInfo xmlns:p15="http://schemas.microsoft.com/office/powerpoint/2012/main" userId="RyuJunGy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176173-CC98-434F-A867-60887B424A1C}" v="69" dt="2023-06-25T16:54:25.5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-3678" y="-52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류준규" userId="ebfc9544-08e2-4f8d-951a-dccc64d95005" providerId="ADAL" clId="{11176173-CC98-434F-A867-60887B424A1C}"/>
    <pc:docChg chg="undo custSel addSld delSld modSld sldOrd">
      <pc:chgData name="류준규" userId="ebfc9544-08e2-4f8d-951a-dccc64d95005" providerId="ADAL" clId="{11176173-CC98-434F-A867-60887B424A1C}" dt="2023-06-25T16:54:25.523" v="1002" actId="164"/>
      <pc:docMkLst>
        <pc:docMk/>
      </pc:docMkLst>
      <pc:sldChg chg="del">
        <pc:chgData name="류준규" userId="ebfc9544-08e2-4f8d-951a-dccc64d95005" providerId="ADAL" clId="{11176173-CC98-434F-A867-60887B424A1C}" dt="2023-06-25T14:55:25.663" v="167" actId="47"/>
        <pc:sldMkLst>
          <pc:docMk/>
          <pc:sldMk cId="2699404211" sldId="256"/>
        </pc:sldMkLst>
      </pc:sldChg>
      <pc:sldChg chg="addSp delSp modSp mod">
        <pc:chgData name="류준규" userId="ebfc9544-08e2-4f8d-951a-dccc64d95005" providerId="ADAL" clId="{11176173-CC98-434F-A867-60887B424A1C}" dt="2023-06-25T16:48:23.784" v="942" actId="478"/>
        <pc:sldMkLst>
          <pc:docMk/>
          <pc:sldMk cId="2796726216" sldId="258"/>
        </pc:sldMkLst>
        <pc:spChg chg="del">
          <ac:chgData name="류준규" userId="ebfc9544-08e2-4f8d-951a-dccc64d95005" providerId="ADAL" clId="{11176173-CC98-434F-A867-60887B424A1C}" dt="2023-06-25T16:48:23.784" v="942" actId="478"/>
          <ac:spMkLst>
            <pc:docMk/>
            <pc:sldMk cId="2796726216" sldId="258"/>
            <ac:spMk id="2" creationId="{751A561D-996D-493B-81B2-4CEC09AD1E66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3" creationId="{A1C607CD-D990-4A2C-973C-0FB4D7691395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4" creationId="{4D9B687F-7D09-4A32-A2EB-AE186F2C1482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15" creationId="{C6CD1761-CBCA-46C2-8CED-5C3F3C1CC96F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54" creationId="{A7B74843-918E-47EB-8C62-B87C7647C3C7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56" creationId="{A2ACA430-C0FB-4309-858F-D41A774AA2A7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60" creationId="{15368530-136B-4A85-8D58-52DD2DA6FA39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61" creationId="{417A403C-03F1-4145-81A6-C7D0C330AF36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66" creationId="{B2E9FE17-DAD9-49F9-A8C1-B841D2CCE5DB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69" creationId="{ECE20AB8-A6E4-4BE7-B7B9-5C1CA15A02E6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70" creationId="{2B4DE6EA-50A7-4FEA-9D70-D99DB69AB18E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71" creationId="{95B80485-3BEA-444D-8A86-7905EE18DBA1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73" creationId="{A0D4ADA6-D867-428C-A635-779F95EBCA57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74" creationId="{A07A9378-66C8-4F11-A554-E91D997FBC04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83" creationId="{8E2BDCB6-380C-412A-8585-8223B07DEF08}"/>
          </ac:spMkLst>
        </pc:spChg>
        <pc:spChg chg="mod">
          <ac:chgData name="류준규" userId="ebfc9544-08e2-4f8d-951a-dccc64d95005" providerId="ADAL" clId="{11176173-CC98-434F-A867-60887B424A1C}" dt="2023-06-25T16:48:20.074" v="941" actId="1076"/>
          <ac:spMkLst>
            <pc:docMk/>
            <pc:sldMk cId="2796726216" sldId="258"/>
            <ac:spMk id="84" creationId="{BDFD7D9A-2980-4ED9-A165-EFB8A4B0F6EE}"/>
          </ac:spMkLst>
        </pc:spChg>
        <pc:spChg chg="del">
          <ac:chgData name="류준규" userId="ebfc9544-08e2-4f8d-951a-dccc64d95005" providerId="ADAL" clId="{11176173-CC98-434F-A867-60887B424A1C}" dt="2023-06-25T16:48:17.860" v="940" actId="478"/>
          <ac:spMkLst>
            <pc:docMk/>
            <pc:sldMk cId="2796726216" sldId="258"/>
            <ac:spMk id="86" creationId="{BEE14DAD-938E-4E4B-B498-830C520BE08F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130" creationId="{A3BF847A-2529-4DEE-9442-F0E7DEEFBB77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134" creationId="{F760A30A-D8C1-42C3-9CE7-C37370E9F155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140" creationId="{4F0B8B18-1356-4164-872F-4A367E562DF9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143" creationId="{3F6BA675-0F05-4837-A363-F885B3276B28}"/>
          </ac:spMkLst>
        </pc:spChg>
        <pc:spChg chg="mod">
          <ac:chgData name="류준규" userId="ebfc9544-08e2-4f8d-951a-dccc64d95005" providerId="ADAL" clId="{11176173-CC98-434F-A867-60887B424A1C}" dt="2023-06-25T16:45:07.538" v="827" actId="2711"/>
          <ac:spMkLst>
            <pc:docMk/>
            <pc:sldMk cId="2796726216" sldId="258"/>
            <ac:spMk id="144" creationId="{235DB51E-E5D0-4CA1-B622-3D113E517D54}"/>
          </ac:spMkLst>
        </pc:spChg>
        <pc:spChg chg="mod">
          <ac:chgData name="류준규" userId="ebfc9544-08e2-4f8d-951a-dccc64d95005" providerId="ADAL" clId="{11176173-CC98-434F-A867-60887B424A1C}" dt="2023-06-25T16:45:17.994" v="828" actId="2711"/>
          <ac:spMkLst>
            <pc:docMk/>
            <pc:sldMk cId="2796726216" sldId="258"/>
            <ac:spMk id="145" creationId="{CE0FDA32-3A7E-4990-9923-830AF9D2CD88}"/>
          </ac:spMkLst>
        </pc:spChg>
        <pc:grpChg chg="add mod">
          <ac:chgData name="류준규" userId="ebfc9544-08e2-4f8d-951a-dccc64d95005" providerId="ADAL" clId="{11176173-CC98-434F-A867-60887B424A1C}" dt="2023-06-25T14:37:09.170" v="12" actId="164"/>
          <ac:grpSpMkLst>
            <pc:docMk/>
            <pc:sldMk cId="2796726216" sldId="258"/>
            <ac:grpSpMk id="5" creationId="{9F7C16E5-4EEB-6B5E-4C04-53C00DDE591F}"/>
          </ac:grpSpMkLst>
        </pc:grpChg>
        <pc:grpChg chg="add mod">
          <ac:chgData name="류준규" userId="ebfc9544-08e2-4f8d-951a-dccc64d95005" providerId="ADAL" clId="{11176173-CC98-434F-A867-60887B424A1C}" dt="2023-06-25T14:37:13.487" v="13" actId="164"/>
          <ac:grpSpMkLst>
            <pc:docMk/>
            <pc:sldMk cId="2796726216" sldId="258"/>
            <ac:grpSpMk id="7" creationId="{74D39FFE-5AF4-8E2C-22C6-F7B32BBE9C00}"/>
          </ac:grpSpMkLst>
        </pc:grp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6" creationId="{40FC5EAD-47AC-4646-A052-0894671EE12F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39" creationId="{0AED3EFD-5BB0-4DAE-B5AA-2D3D4498F304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48" creationId="{D9962CA7-8556-4946-933B-BD3A264D4AD8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49" creationId="{1B9EFC2A-51CF-4568-A895-4A8F840955E4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50" creationId="{A96C69BD-1753-458B-B912-3AB6FE54EB4F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62" creationId="{43DDC871-8ED1-47A5-B978-3CC0EE8D0A51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63" creationId="{BE9BC9BB-37EE-4331-8A24-77E01754F27E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64" creationId="{119A1C11-A127-4533-82D3-0B6B13CA0F67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65" creationId="{D3B3C3A5-7296-4A67-B0D0-E4F86DD16815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72" creationId="{AD5793D7-E52F-4C87-97C9-7B757FCCE49C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77" creationId="{CC7CB881-ED2E-410E-BFA2-814FF0CE48CD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78" creationId="{C25955AB-C814-4EDD-B16F-56F6553D6A3F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79" creationId="{1C85A39B-6238-46EF-BC37-6BD258C39082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80" creationId="{C0263EDC-6436-4687-8C94-EFB8C328C445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81" creationId="{4A268FCE-A756-4B4D-8B6B-56DF8D93AE2F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82" creationId="{D4E1113C-ABA6-4E64-9FD0-5A2A2161B24B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93" creationId="{EB384A78-232C-4E3D-A96F-1F4BF28844E2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95" creationId="{FA13769B-07C7-4F8C-8560-45F2976B0237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104" creationId="{610FB94F-C12C-44D3-8BED-C65091B23920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106" creationId="{ABD900F0-2C98-42A7-B589-B39A480D7909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118" creationId="{A5C61535-8BC9-4BDB-BDFE-E6C47CAFD2C7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119" creationId="{C0D93843-FBB7-4871-9C8C-2C47CDD7F49E}"/>
          </ac:cxnSpMkLst>
        </pc:cxnChg>
        <pc:cxnChg chg="mod">
          <ac:chgData name="류준규" userId="ebfc9544-08e2-4f8d-951a-dccc64d95005" providerId="ADAL" clId="{11176173-CC98-434F-A867-60887B424A1C}" dt="2023-06-25T14:37:13.487" v="13" actId="164"/>
          <ac:cxnSpMkLst>
            <pc:docMk/>
            <pc:sldMk cId="2796726216" sldId="258"/>
            <ac:cxnSpMk id="136" creationId="{1655322A-33D1-4415-9BAD-B430AADB67A9}"/>
          </ac:cxnSpMkLst>
        </pc:cxnChg>
        <pc:cxnChg chg="mod">
          <ac:chgData name="류준규" userId="ebfc9544-08e2-4f8d-951a-dccc64d95005" providerId="ADAL" clId="{11176173-CC98-434F-A867-60887B424A1C}" dt="2023-06-25T14:37:09.170" v="12" actId="164"/>
          <ac:cxnSpMkLst>
            <pc:docMk/>
            <pc:sldMk cId="2796726216" sldId="258"/>
            <ac:cxnSpMk id="139" creationId="{83B40B85-F449-482C-B9CF-064E0DC8C393}"/>
          </ac:cxnSpMkLst>
        </pc:cxnChg>
      </pc:sldChg>
      <pc:sldChg chg="addSp delSp modSp add mod">
        <pc:chgData name="류준규" userId="ebfc9544-08e2-4f8d-951a-dccc64d95005" providerId="ADAL" clId="{11176173-CC98-434F-A867-60887B424A1C}" dt="2023-06-25T16:54:25.523" v="1002" actId="164"/>
        <pc:sldMkLst>
          <pc:docMk/>
          <pc:sldMk cId="3289300213" sldId="261"/>
        </pc:sldMkLst>
        <pc:spChg chg="add mo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2" creationId="{220F569C-03E1-065C-BA2A-0AB71C580EDE}"/>
          </ac:spMkLst>
        </pc:spChg>
        <pc:spChg chg="del mod">
          <ac:chgData name="류준규" userId="ebfc9544-08e2-4f8d-951a-dccc64d95005" providerId="ADAL" clId="{11176173-CC98-434F-A867-60887B424A1C}" dt="2023-06-25T16:10:11.725" v="393" actId="478"/>
          <ac:spMkLst>
            <pc:docMk/>
            <pc:sldMk cId="3289300213" sldId="261"/>
            <ac:spMk id="3" creationId="{34B858FF-4526-E811-449D-8EF680BD5E47}"/>
          </ac:spMkLst>
        </pc:spChg>
        <pc:spChg chg="add del mod">
          <ac:chgData name="류준규" userId="ebfc9544-08e2-4f8d-951a-dccc64d95005" providerId="ADAL" clId="{11176173-CC98-434F-A867-60887B424A1C}" dt="2023-06-25T16:13:00.717" v="437" actId="478"/>
          <ac:spMkLst>
            <pc:docMk/>
            <pc:sldMk cId="3289300213" sldId="261"/>
            <ac:spMk id="4" creationId="{7738ADEC-5637-09C7-5AA6-1A78F108EF6D}"/>
          </ac:spMkLst>
        </pc:spChg>
        <pc:spChg chg="add del mod">
          <ac:chgData name="류준규" userId="ebfc9544-08e2-4f8d-951a-dccc64d95005" providerId="ADAL" clId="{11176173-CC98-434F-A867-60887B424A1C}" dt="2023-06-25T16:12:42.389" v="427" actId="478"/>
          <ac:spMkLst>
            <pc:docMk/>
            <pc:sldMk cId="3289300213" sldId="261"/>
            <ac:spMk id="5" creationId="{FF87C7A5-7312-E8DB-5187-AC09AD5A6049}"/>
          </ac:spMkLst>
        </pc:spChg>
        <pc:spChg chg="mod">
          <ac:chgData name="류준규" userId="ebfc9544-08e2-4f8d-951a-dccc64d95005" providerId="ADAL" clId="{11176173-CC98-434F-A867-60887B424A1C}" dt="2023-06-25T16:43:52.155" v="822" actId="164"/>
          <ac:spMkLst>
            <pc:docMk/>
            <pc:sldMk cId="3289300213" sldId="261"/>
            <ac:spMk id="8" creationId="{97D4CDAC-E64B-4EB7-A856-78C895EB7027}"/>
          </ac:spMkLst>
        </pc:spChg>
        <pc:spChg chg="mod">
          <ac:chgData name="류준규" userId="ebfc9544-08e2-4f8d-951a-dccc64d95005" providerId="ADAL" clId="{11176173-CC98-434F-A867-60887B424A1C}" dt="2023-06-25T16:43:52.155" v="822" actId="164"/>
          <ac:spMkLst>
            <pc:docMk/>
            <pc:sldMk cId="3289300213" sldId="261"/>
            <ac:spMk id="9" creationId="{CB634E38-762C-4D64-BE4D-340DA3A0DB4C}"/>
          </ac:spMkLst>
        </pc:spChg>
        <pc:spChg chg="del mod topLvl">
          <ac:chgData name="류준규" userId="ebfc9544-08e2-4f8d-951a-dccc64d95005" providerId="ADAL" clId="{11176173-CC98-434F-A867-60887B424A1C}" dt="2023-06-25T16:24:55.243" v="574" actId="478"/>
          <ac:spMkLst>
            <pc:docMk/>
            <pc:sldMk cId="3289300213" sldId="261"/>
            <ac:spMk id="11" creationId="{47C9281C-9D9C-7416-D15C-4F3A7A021746}"/>
          </ac:spMkLst>
        </pc:spChg>
        <pc:spChg chg="add mo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13" creationId="{D6603D27-AF9F-E19C-3B81-57DED1142DD5}"/>
          </ac:spMkLst>
        </pc:spChg>
        <pc:spChg chg="del mod topLvl">
          <ac:chgData name="류준규" userId="ebfc9544-08e2-4f8d-951a-dccc64d95005" providerId="ADAL" clId="{11176173-CC98-434F-A867-60887B424A1C}" dt="2023-06-25T16:12:43.773" v="430" actId="478"/>
          <ac:spMkLst>
            <pc:docMk/>
            <pc:sldMk cId="3289300213" sldId="261"/>
            <ac:spMk id="17" creationId="{C7030FA8-1EA9-4DEC-8D4F-A13105A1DCC0}"/>
          </ac:spMkLst>
        </pc:spChg>
        <pc:spChg chg="del mod topLvl">
          <ac:chgData name="류준규" userId="ebfc9544-08e2-4f8d-951a-dccc64d95005" providerId="ADAL" clId="{11176173-CC98-434F-A867-60887B424A1C}" dt="2023-06-25T16:12:49.369" v="434" actId="478"/>
          <ac:spMkLst>
            <pc:docMk/>
            <pc:sldMk cId="3289300213" sldId="261"/>
            <ac:spMk id="18" creationId="{ADA96476-B0FE-2FED-F09B-D945998CB496}"/>
          </ac:spMkLst>
        </pc:spChg>
        <pc:spChg chg="del mod topLvl">
          <ac:chgData name="류준규" userId="ebfc9544-08e2-4f8d-951a-dccc64d95005" providerId="ADAL" clId="{11176173-CC98-434F-A867-60887B424A1C}" dt="2023-06-25T16:12:45.774" v="433" actId="478"/>
          <ac:spMkLst>
            <pc:docMk/>
            <pc:sldMk cId="3289300213" sldId="261"/>
            <ac:spMk id="19" creationId="{C6B68AB2-2646-BF18-DA15-8CB332AA0D0D}"/>
          </ac:spMkLst>
        </pc:spChg>
        <pc:spChg chg="del mod topLvl">
          <ac:chgData name="류준규" userId="ebfc9544-08e2-4f8d-951a-dccc64d95005" providerId="ADAL" clId="{11176173-CC98-434F-A867-60887B424A1C}" dt="2023-06-25T16:11:10.579" v="406" actId="478"/>
          <ac:spMkLst>
            <pc:docMk/>
            <pc:sldMk cId="3289300213" sldId="261"/>
            <ac:spMk id="21" creationId="{3F693926-B87B-6C6B-4E4C-CCF6F0BDAF8E}"/>
          </ac:spMkLst>
        </pc:spChg>
        <pc:spChg chg="del mod topLvl">
          <ac:chgData name="류준규" userId="ebfc9544-08e2-4f8d-951a-dccc64d95005" providerId="ADAL" clId="{11176173-CC98-434F-A867-60887B424A1C}" dt="2023-06-25T16:11:10.969" v="407" actId="478"/>
          <ac:spMkLst>
            <pc:docMk/>
            <pc:sldMk cId="3289300213" sldId="261"/>
            <ac:spMk id="22" creationId="{02D0A72C-9A05-0863-E65A-759D9705F09A}"/>
          </ac:spMkLst>
        </pc:spChg>
        <pc:spChg chg="del mod topLvl">
          <ac:chgData name="류준규" userId="ebfc9544-08e2-4f8d-951a-dccc64d95005" providerId="ADAL" clId="{11176173-CC98-434F-A867-60887B424A1C}" dt="2023-06-25T16:11:08.740" v="404" actId="478"/>
          <ac:spMkLst>
            <pc:docMk/>
            <pc:sldMk cId="3289300213" sldId="261"/>
            <ac:spMk id="27" creationId="{8EB724E2-FC42-7C77-48F0-BFB1CBA52B50}"/>
          </ac:spMkLst>
        </pc:spChg>
        <pc:spChg chg="add mo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29" creationId="{DE1617B7-6D08-3ECB-FC1D-88F922C695EB}"/>
          </ac:spMkLst>
        </pc:spChg>
        <pc:spChg chg="mod">
          <ac:chgData name="류준규" userId="ebfc9544-08e2-4f8d-951a-dccc64d95005" providerId="ADAL" clId="{11176173-CC98-434F-A867-60887B424A1C}" dt="2023-06-25T16:46:57.776" v="882" actId="165"/>
          <ac:spMkLst>
            <pc:docMk/>
            <pc:sldMk cId="3289300213" sldId="261"/>
            <ac:spMk id="36" creationId="{1207B336-F118-CD62-02C3-CD6103C75F15}"/>
          </ac:spMkLst>
        </pc:spChg>
        <pc:spChg chg="mod">
          <ac:chgData name="류준규" userId="ebfc9544-08e2-4f8d-951a-dccc64d95005" providerId="ADAL" clId="{11176173-CC98-434F-A867-60887B424A1C}" dt="2023-06-25T16:46:57.776" v="882" actId="165"/>
          <ac:spMkLst>
            <pc:docMk/>
            <pc:sldMk cId="3289300213" sldId="261"/>
            <ac:spMk id="37" creationId="{9037185D-E67B-92F6-0132-200B9B052776}"/>
          </ac:spMkLst>
        </pc:spChg>
        <pc:spChg chg="add del mod">
          <ac:chgData name="류준규" userId="ebfc9544-08e2-4f8d-951a-dccc64d95005" providerId="ADAL" clId="{11176173-CC98-434F-A867-60887B424A1C}" dt="2023-06-25T16:30:07.977" v="636" actId="478"/>
          <ac:spMkLst>
            <pc:docMk/>
            <pc:sldMk cId="3289300213" sldId="261"/>
            <ac:spMk id="39" creationId="{AD4B86EB-A513-000D-D0FE-5F43E128FEA3}"/>
          </ac:spMkLst>
        </pc:spChg>
        <pc:spChg chg="add mod topLvl">
          <ac:chgData name="류준규" userId="ebfc9544-08e2-4f8d-951a-dccc64d95005" providerId="ADAL" clId="{11176173-CC98-434F-A867-60887B424A1C}" dt="2023-06-25T16:54:06.983" v="1000" actId="164"/>
          <ac:spMkLst>
            <pc:docMk/>
            <pc:sldMk cId="3289300213" sldId="261"/>
            <ac:spMk id="41" creationId="{F9008BC1-B4B1-92DE-4830-A44D51249093}"/>
          </ac:spMkLst>
        </pc:spChg>
        <pc:spChg chg="add mod topLvl">
          <ac:chgData name="류준규" userId="ebfc9544-08e2-4f8d-951a-dccc64d95005" providerId="ADAL" clId="{11176173-CC98-434F-A867-60887B424A1C}" dt="2023-06-25T16:54:06.983" v="1000" actId="164"/>
          <ac:spMkLst>
            <pc:docMk/>
            <pc:sldMk cId="3289300213" sldId="261"/>
            <ac:spMk id="42" creationId="{F0A915B4-8FF7-76C9-AD9C-CAC978BF4062}"/>
          </ac:spMkLst>
        </pc:spChg>
        <pc:spChg chg="add del mod">
          <ac:chgData name="류준규" userId="ebfc9544-08e2-4f8d-951a-dccc64d95005" providerId="ADAL" clId="{11176173-CC98-434F-A867-60887B424A1C}" dt="2023-06-25T16:30:07.977" v="636" actId="478"/>
          <ac:spMkLst>
            <pc:docMk/>
            <pc:sldMk cId="3289300213" sldId="261"/>
            <ac:spMk id="47" creationId="{49FDC37A-8549-338D-976A-8050C8995239}"/>
          </ac:spMkLst>
        </pc:spChg>
        <pc:spChg chg="add del mod">
          <ac:chgData name="류준규" userId="ebfc9544-08e2-4f8d-951a-dccc64d95005" providerId="ADAL" clId="{11176173-CC98-434F-A867-60887B424A1C}" dt="2023-06-25T16:30:07.977" v="636" actId="478"/>
          <ac:spMkLst>
            <pc:docMk/>
            <pc:sldMk cId="3289300213" sldId="261"/>
            <ac:spMk id="50" creationId="{80B709C5-0292-F4E6-04D7-3F2735342113}"/>
          </ac:spMkLst>
        </pc:spChg>
        <pc:spChg chg="add del mod">
          <ac:chgData name="류준규" userId="ebfc9544-08e2-4f8d-951a-dccc64d95005" providerId="ADAL" clId="{11176173-CC98-434F-A867-60887B424A1C}" dt="2023-06-25T16:30:07.977" v="636" actId="478"/>
          <ac:spMkLst>
            <pc:docMk/>
            <pc:sldMk cId="3289300213" sldId="261"/>
            <ac:spMk id="51" creationId="{808A7AFD-C5E4-15DE-A4F2-D3CCE196A864}"/>
          </ac:spMkLst>
        </pc:spChg>
        <pc:spChg chg="add del mod">
          <ac:chgData name="류준규" userId="ebfc9544-08e2-4f8d-951a-dccc64d95005" providerId="ADAL" clId="{11176173-CC98-434F-A867-60887B424A1C}" dt="2023-06-25T16:30:07.977" v="636" actId="478"/>
          <ac:spMkLst>
            <pc:docMk/>
            <pc:sldMk cId="3289300213" sldId="261"/>
            <ac:spMk id="52" creationId="{9ECB8C33-7725-2444-B62F-0A0A3311EF0A}"/>
          </ac:spMkLst>
        </pc:spChg>
        <pc:spChg chg="add mo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53" creationId="{673CAED7-E86D-A541-A8D0-84AC3E0F58C7}"/>
          </ac:spMkLst>
        </pc:spChg>
        <pc:spChg chg="add mo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54" creationId="{CD67DD80-4F8E-09B4-6FBF-CEBEE190ECB2}"/>
          </ac:spMkLst>
        </pc:spChg>
        <pc:spChg chg="add mo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57" creationId="{31937F20-A47E-EE6A-F9A6-D2B7C2CEAC1C}"/>
          </ac:spMkLst>
        </pc:spChg>
        <pc:spChg chg="add mo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60" creationId="{E798B559-97D7-68BA-6E08-CC8F260A69ED}"/>
          </ac:spMkLst>
        </pc:spChg>
        <pc:spChg chg="add mo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64" creationId="{8D35B4D1-0264-2361-67FD-1EA036823B55}"/>
          </ac:spMkLst>
        </pc:spChg>
        <pc:spChg chg="add del mod">
          <ac:chgData name="류준규" userId="ebfc9544-08e2-4f8d-951a-dccc64d95005" providerId="ADAL" clId="{11176173-CC98-434F-A867-60887B424A1C}" dt="2023-06-25T16:17:07.817" v="482" actId="478"/>
          <ac:spMkLst>
            <pc:docMk/>
            <pc:sldMk cId="3289300213" sldId="261"/>
            <ac:spMk id="82" creationId="{FA8C5DBC-F689-3123-FAEC-8C15C3E6961F}"/>
          </ac:spMkLst>
        </pc:spChg>
        <pc:spChg chg="add del mod">
          <ac:chgData name="류준규" userId="ebfc9544-08e2-4f8d-951a-dccc64d95005" providerId="ADAL" clId="{11176173-CC98-434F-A867-60887B424A1C}" dt="2023-06-25T16:20:00.823" v="499" actId="478"/>
          <ac:spMkLst>
            <pc:docMk/>
            <pc:sldMk cId="3289300213" sldId="261"/>
            <ac:spMk id="83" creationId="{5956CCA1-AE9E-3B30-DCCA-102BFF5DF5B9}"/>
          </ac:spMkLst>
        </pc:spChg>
        <pc:spChg chg="add mod topLvl">
          <ac:chgData name="류준규" userId="ebfc9544-08e2-4f8d-951a-dccc64d95005" providerId="ADAL" clId="{11176173-CC98-434F-A867-60887B424A1C}" dt="2023-06-25T16:54:06.983" v="1000" actId="164"/>
          <ac:spMkLst>
            <pc:docMk/>
            <pc:sldMk cId="3289300213" sldId="261"/>
            <ac:spMk id="125" creationId="{84279E95-D4D4-5322-CED4-7BDBA82CE116}"/>
          </ac:spMkLst>
        </pc:spChg>
        <pc:spChg chg="add mod topLvl">
          <ac:chgData name="류준규" userId="ebfc9544-08e2-4f8d-951a-dccc64d95005" providerId="ADAL" clId="{11176173-CC98-434F-A867-60887B424A1C}" dt="2023-06-25T16:54:06.983" v="1000" actId="164"/>
          <ac:spMkLst>
            <pc:docMk/>
            <pc:sldMk cId="3289300213" sldId="261"/>
            <ac:spMk id="127" creationId="{75BB4FBB-1C77-9515-28D9-B7BB27EAB507}"/>
          </ac:spMkLst>
        </pc:spChg>
        <pc:spChg chg="add del mod ord">
          <ac:chgData name="류준규" userId="ebfc9544-08e2-4f8d-951a-dccc64d95005" providerId="ADAL" clId="{11176173-CC98-434F-A867-60887B424A1C}" dt="2023-06-25T16:34:36.146" v="677" actId="478"/>
          <ac:spMkLst>
            <pc:docMk/>
            <pc:sldMk cId="3289300213" sldId="261"/>
            <ac:spMk id="130" creationId="{2937D778-09E9-29B0-2E39-3976BAA45242}"/>
          </ac:spMkLst>
        </pc:spChg>
        <pc:spChg chg="add mod or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135" creationId="{60A9573B-8EEB-9D84-AF3C-47C8771086A0}"/>
          </ac:spMkLst>
        </pc:spChg>
        <pc:spChg chg="add mod topLvl">
          <ac:chgData name="류준규" userId="ebfc9544-08e2-4f8d-951a-dccc64d95005" providerId="ADAL" clId="{11176173-CC98-434F-A867-60887B424A1C}" dt="2023-06-25T16:54:25.523" v="1002" actId="164"/>
          <ac:spMkLst>
            <pc:docMk/>
            <pc:sldMk cId="3289300213" sldId="261"/>
            <ac:spMk id="148" creationId="{37D7FB50-E7F8-AC0B-33ED-8A8C4FA39435}"/>
          </ac:spMkLst>
        </pc:spChg>
        <pc:spChg chg="mod">
          <ac:chgData name="류준규" userId="ebfc9544-08e2-4f8d-951a-dccc64d95005" providerId="ADAL" clId="{11176173-CC98-434F-A867-60887B424A1C}" dt="2023-06-25T16:43:52.155" v="822" actId="164"/>
          <ac:spMkLst>
            <pc:docMk/>
            <pc:sldMk cId="3289300213" sldId="261"/>
            <ac:spMk id="150" creationId="{2A7B636D-EB70-4850-83ED-05DF8E6B21A7}"/>
          </ac:spMkLst>
        </pc:spChg>
        <pc:spChg chg="mod">
          <ac:chgData name="류준규" userId="ebfc9544-08e2-4f8d-951a-dccc64d95005" providerId="ADAL" clId="{11176173-CC98-434F-A867-60887B424A1C}" dt="2023-06-25T16:43:52.155" v="822" actId="164"/>
          <ac:spMkLst>
            <pc:docMk/>
            <pc:sldMk cId="3289300213" sldId="261"/>
            <ac:spMk id="151" creationId="{9E90FBBA-B901-4FAF-ADE7-647F551714D2}"/>
          </ac:spMkLst>
        </pc:spChg>
        <pc:spChg chg="mod ord">
          <ac:chgData name="류준규" userId="ebfc9544-08e2-4f8d-951a-dccc64d95005" providerId="ADAL" clId="{11176173-CC98-434F-A867-60887B424A1C}" dt="2023-06-25T16:43:52.155" v="822" actId="164"/>
          <ac:spMkLst>
            <pc:docMk/>
            <pc:sldMk cId="3289300213" sldId="261"/>
            <ac:spMk id="152" creationId="{0BE67B11-E377-4D02-824E-4CDDD3A32820}"/>
          </ac:spMkLst>
        </pc:spChg>
        <pc:spChg chg="add mod">
          <ac:chgData name="류준규" userId="ebfc9544-08e2-4f8d-951a-dccc64d95005" providerId="ADAL" clId="{11176173-CC98-434F-A867-60887B424A1C}" dt="2023-06-25T16:53:06.759" v="995" actId="1076"/>
          <ac:spMkLst>
            <pc:docMk/>
            <pc:sldMk cId="3289300213" sldId="261"/>
            <ac:spMk id="156" creationId="{6980605A-FC96-7855-3B18-3938ED43BCB7}"/>
          </ac:spMkLst>
        </pc:spChg>
        <pc:spChg chg="add mod">
          <ac:chgData name="류준규" userId="ebfc9544-08e2-4f8d-951a-dccc64d95005" providerId="ADAL" clId="{11176173-CC98-434F-A867-60887B424A1C}" dt="2023-06-25T16:53:02.043" v="994" actId="1076"/>
          <ac:spMkLst>
            <pc:docMk/>
            <pc:sldMk cId="3289300213" sldId="261"/>
            <ac:spMk id="157" creationId="{2E646746-C80E-B456-E517-AE960E2D1D25}"/>
          </ac:spMkLst>
        </pc:spChg>
        <pc:grpChg chg="add del mod">
          <ac:chgData name="류준규" userId="ebfc9544-08e2-4f8d-951a-dccc64d95005" providerId="ADAL" clId="{11176173-CC98-434F-A867-60887B424A1C}" dt="2023-06-25T16:23:44.317" v="559" actId="165"/>
          <ac:grpSpMkLst>
            <pc:docMk/>
            <pc:sldMk cId="3289300213" sldId="261"/>
            <ac:grpSpMk id="7" creationId="{7344FF71-500A-F7A8-3FA9-284E48A7A145}"/>
          </ac:grpSpMkLst>
        </pc:grpChg>
        <pc:grpChg chg="mod">
          <ac:chgData name="류준규" userId="ebfc9544-08e2-4f8d-951a-dccc64d95005" providerId="ADAL" clId="{11176173-CC98-434F-A867-60887B424A1C}" dt="2023-06-25T16:43:52.155" v="822" actId="164"/>
          <ac:grpSpMkLst>
            <pc:docMk/>
            <pc:sldMk cId="3289300213" sldId="261"/>
            <ac:grpSpMk id="14" creationId="{CCEA4F36-5C02-4AEE-BD61-1C0B8CB6FE70}"/>
          </ac:grpSpMkLst>
        </pc:grpChg>
        <pc:grpChg chg="add del mod">
          <ac:chgData name="류준규" userId="ebfc9544-08e2-4f8d-951a-dccc64d95005" providerId="ADAL" clId="{11176173-CC98-434F-A867-60887B424A1C}" dt="2023-06-25T16:10:27.778" v="394" actId="165"/>
          <ac:grpSpMkLst>
            <pc:docMk/>
            <pc:sldMk cId="3289300213" sldId="261"/>
            <ac:grpSpMk id="15" creationId="{EF463080-7611-C8C2-DFB6-D20405F2C7FE}"/>
          </ac:grpSpMkLst>
        </pc:grpChg>
        <pc:grpChg chg="del mod topLvl">
          <ac:chgData name="류준규" userId="ebfc9544-08e2-4f8d-951a-dccc64d95005" providerId="ADAL" clId="{11176173-CC98-434F-A867-60887B424A1C}" dt="2023-06-25T16:10:54.398" v="401" actId="165"/>
          <ac:grpSpMkLst>
            <pc:docMk/>
            <pc:sldMk cId="3289300213" sldId="261"/>
            <ac:grpSpMk id="16" creationId="{BA01A941-6613-C3E4-D626-F94EFA7D76D2}"/>
          </ac:grpSpMkLst>
        </pc:grpChg>
        <pc:grpChg chg="add mod topLvl">
          <ac:chgData name="류준규" userId="ebfc9544-08e2-4f8d-951a-dccc64d95005" providerId="ADAL" clId="{11176173-CC98-434F-A867-60887B424A1C}" dt="2023-06-25T16:54:25.523" v="1002" actId="164"/>
          <ac:grpSpMkLst>
            <pc:docMk/>
            <pc:sldMk cId="3289300213" sldId="261"/>
            <ac:grpSpMk id="34" creationId="{F2926C9E-AA45-F9AA-F6F6-E27AE28BF163}"/>
          </ac:grpSpMkLst>
        </pc:grpChg>
        <pc:grpChg chg="mod">
          <ac:chgData name="류준규" userId="ebfc9544-08e2-4f8d-951a-dccc64d95005" providerId="ADAL" clId="{11176173-CC98-434F-A867-60887B424A1C}" dt="2023-06-25T16:43:52.155" v="822" actId="164"/>
          <ac:grpSpMkLst>
            <pc:docMk/>
            <pc:sldMk cId="3289300213" sldId="261"/>
            <ac:grpSpMk id="94" creationId="{E2A37DBC-41DD-4D84-967D-EA80CAB8D2B9}"/>
          </ac:grpSpMkLst>
        </pc:grpChg>
        <pc:grpChg chg="mod">
          <ac:chgData name="류준규" userId="ebfc9544-08e2-4f8d-951a-dccc64d95005" providerId="ADAL" clId="{11176173-CC98-434F-A867-60887B424A1C}" dt="2023-06-25T16:43:52.155" v="822" actId="164"/>
          <ac:grpSpMkLst>
            <pc:docMk/>
            <pc:sldMk cId="3289300213" sldId="261"/>
            <ac:grpSpMk id="99" creationId="{2461540C-82E9-4B2E-B5BC-CB2C783CA0CB}"/>
          </ac:grpSpMkLst>
        </pc:grpChg>
        <pc:grpChg chg="add mod">
          <ac:chgData name="류준규" userId="ebfc9544-08e2-4f8d-951a-dccc64d95005" providerId="ADAL" clId="{11176173-CC98-434F-A867-60887B424A1C}" dt="2023-06-25T16:43:54.060" v="823" actId="1076"/>
          <ac:grpSpMkLst>
            <pc:docMk/>
            <pc:sldMk cId="3289300213" sldId="261"/>
            <ac:grpSpMk id="154" creationId="{B3897DE4-25A9-FE5F-9148-22CC3634F1A1}"/>
          </ac:grpSpMkLst>
        </pc:grpChg>
        <pc:grpChg chg="add del mod">
          <ac:chgData name="류준규" userId="ebfc9544-08e2-4f8d-951a-dccc64d95005" providerId="ADAL" clId="{11176173-CC98-434F-A867-60887B424A1C}" dt="2023-06-25T16:46:57.776" v="882" actId="165"/>
          <ac:grpSpMkLst>
            <pc:docMk/>
            <pc:sldMk cId="3289300213" sldId="261"/>
            <ac:grpSpMk id="155" creationId="{69E1F4D3-7737-C209-8D42-19F4F725E993}"/>
          </ac:grpSpMkLst>
        </pc:grpChg>
        <pc:grpChg chg="add mod">
          <ac:chgData name="류준규" userId="ebfc9544-08e2-4f8d-951a-dccc64d95005" providerId="ADAL" clId="{11176173-CC98-434F-A867-60887B424A1C}" dt="2023-06-25T16:54:25.523" v="1002" actId="164"/>
          <ac:grpSpMkLst>
            <pc:docMk/>
            <pc:sldMk cId="3289300213" sldId="261"/>
            <ac:grpSpMk id="158" creationId="{8C191D41-F9E7-7D31-012E-00647BB04E17}"/>
          </ac:grpSpMkLst>
        </pc:grpChg>
        <pc:grpChg chg="add mod">
          <ac:chgData name="류준규" userId="ebfc9544-08e2-4f8d-951a-dccc64d95005" providerId="ADAL" clId="{11176173-CC98-434F-A867-60887B424A1C}" dt="2023-06-25T16:54:25.523" v="1002" actId="164"/>
          <ac:grpSpMkLst>
            <pc:docMk/>
            <pc:sldMk cId="3289300213" sldId="261"/>
            <ac:grpSpMk id="159" creationId="{73CBB818-40F9-97AF-D76F-8DFE71FC9629}"/>
          </ac:grpSpMkLst>
        </pc:grpChg>
        <pc:cxnChg chg="add del mod">
          <ac:chgData name="류준규" userId="ebfc9544-08e2-4f8d-951a-dccc64d95005" providerId="ADAL" clId="{11176173-CC98-434F-A867-60887B424A1C}" dt="2023-06-25T16:31:27.043" v="656" actId="478"/>
          <ac:cxnSpMkLst>
            <pc:docMk/>
            <pc:sldMk cId="3289300213" sldId="261"/>
            <ac:cxnSpMk id="6" creationId="{8D63BBB1-52C7-CFA7-565E-B8BAF905EE94}"/>
          </ac:cxnSpMkLst>
        </pc:cxnChg>
        <pc:cxnChg chg="mod ord topLvl">
          <ac:chgData name="류준규" userId="ebfc9544-08e2-4f8d-951a-dccc64d95005" providerId="ADAL" clId="{11176173-CC98-434F-A867-60887B424A1C}" dt="2023-06-25T16:54:06.983" v="1000" actId="164"/>
          <ac:cxnSpMkLst>
            <pc:docMk/>
            <pc:sldMk cId="3289300213" sldId="261"/>
            <ac:cxnSpMk id="10" creationId="{89188195-C4FE-D259-8B29-CC3A9FB45DA2}"/>
          </ac:cxnSpMkLst>
        </pc:cxnChg>
        <pc:cxnChg chg="add del mod">
          <ac:chgData name="류준규" userId="ebfc9544-08e2-4f8d-951a-dccc64d95005" providerId="ADAL" clId="{11176173-CC98-434F-A867-60887B424A1C}" dt="2023-06-25T16:12:41.646" v="426" actId="478"/>
          <ac:cxnSpMkLst>
            <pc:docMk/>
            <pc:sldMk cId="3289300213" sldId="261"/>
            <ac:cxnSpMk id="12" creationId="{04EF0F87-C0F3-A0BA-A22F-4F89C27009A9}"/>
          </ac:cxnSpMkLst>
        </pc:cxnChg>
        <pc:cxnChg chg="del mod topLvl">
          <ac:chgData name="류준규" userId="ebfc9544-08e2-4f8d-951a-dccc64d95005" providerId="ADAL" clId="{11176173-CC98-434F-A867-60887B424A1C}" dt="2023-06-25T16:11:09.530" v="405" actId="478"/>
          <ac:cxnSpMkLst>
            <pc:docMk/>
            <pc:sldMk cId="3289300213" sldId="261"/>
            <ac:cxnSpMk id="20" creationId="{913A1779-0571-3044-A949-287DC67D4319}"/>
          </ac:cxnSpMkLst>
        </pc:cxnChg>
        <pc:cxnChg chg="del mod topLvl">
          <ac:chgData name="류준규" userId="ebfc9544-08e2-4f8d-951a-dccc64d95005" providerId="ADAL" clId="{11176173-CC98-434F-A867-60887B424A1C}" dt="2023-06-25T16:12:42.786" v="428" actId="478"/>
          <ac:cxnSpMkLst>
            <pc:docMk/>
            <pc:sldMk cId="3289300213" sldId="261"/>
            <ac:cxnSpMk id="23" creationId="{755FECBD-49C8-74C9-1AEF-9F09C2AFA783}"/>
          </ac:cxnSpMkLst>
        </pc:cxnChg>
        <pc:cxnChg chg="del mod topLvl">
          <ac:chgData name="류준규" userId="ebfc9544-08e2-4f8d-951a-dccc64d95005" providerId="ADAL" clId="{11176173-CC98-434F-A867-60887B424A1C}" dt="2023-06-25T16:12:43.263" v="429" actId="478"/>
          <ac:cxnSpMkLst>
            <pc:docMk/>
            <pc:sldMk cId="3289300213" sldId="261"/>
            <ac:cxnSpMk id="24" creationId="{18013523-A944-3D70-BACB-B7E43EFF4A47}"/>
          </ac:cxnSpMkLst>
        </pc:cxnChg>
        <pc:cxnChg chg="del mod topLvl">
          <ac:chgData name="류준규" userId="ebfc9544-08e2-4f8d-951a-dccc64d95005" providerId="ADAL" clId="{11176173-CC98-434F-A867-60887B424A1C}" dt="2023-06-25T16:12:44.222" v="431" actId="478"/>
          <ac:cxnSpMkLst>
            <pc:docMk/>
            <pc:sldMk cId="3289300213" sldId="261"/>
            <ac:cxnSpMk id="25" creationId="{78F82C02-A7BE-AF03-C309-C0F58B592524}"/>
          </ac:cxnSpMkLst>
        </pc:cxnChg>
        <pc:cxnChg chg="del mod topLvl">
          <ac:chgData name="류준규" userId="ebfc9544-08e2-4f8d-951a-dccc64d95005" providerId="ADAL" clId="{11176173-CC98-434F-A867-60887B424A1C}" dt="2023-06-25T16:11:11.987" v="408" actId="478"/>
          <ac:cxnSpMkLst>
            <pc:docMk/>
            <pc:sldMk cId="3289300213" sldId="261"/>
            <ac:cxnSpMk id="26" creationId="{8C5F1AC1-8437-9AAB-A4C9-4EA5B60FE228}"/>
          </ac:cxnSpMkLst>
        </pc:cxnChg>
        <pc:cxnChg chg="del mod topLvl">
          <ac:chgData name="류준규" userId="ebfc9544-08e2-4f8d-951a-dccc64d95005" providerId="ADAL" clId="{11176173-CC98-434F-A867-60887B424A1C}" dt="2023-06-25T16:11:12.940" v="409" actId="478"/>
          <ac:cxnSpMkLst>
            <pc:docMk/>
            <pc:sldMk cId="3289300213" sldId="261"/>
            <ac:cxnSpMk id="28" creationId="{7099D3B1-C11B-4096-EA3B-9928EA5BE19C}"/>
          </ac:cxnSpMkLst>
        </pc:cxnChg>
        <pc:cxnChg chg="mod">
          <ac:chgData name="류준규" userId="ebfc9544-08e2-4f8d-951a-dccc64d95005" providerId="ADAL" clId="{11176173-CC98-434F-A867-60887B424A1C}" dt="2023-06-25T16:43:52.155" v="822" actId="164"/>
          <ac:cxnSpMkLst>
            <pc:docMk/>
            <pc:sldMk cId="3289300213" sldId="261"/>
            <ac:cxnSpMk id="30" creationId="{B26377E9-574D-492A-B80E-1A565D8742EA}"/>
          </ac:cxnSpMkLst>
        </pc:cxnChg>
        <pc:cxnChg chg="mod">
          <ac:chgData name="류준규" userId="ebfc9544-08e2-4f8d-951a-dccc64d95005" providerId="ADAL" clId="{11176173-CC98-434F-A867-60887B424A1C}" dt="2023-06-25T16:43:52.155" v="822" actId="164"/>
          <ac:cxnSpMkLst>
            <pc:docMk/>
            <pc:sldMk cId="3289300213" sldId="261"/>
            <ac:cxnSpMk id="35" creationId="{9619736B-A0E9-4674-B415-745CDC72F418}"/>
          </ac:cxnSpMkLst>
        </pc:cxnChg>
        <pc:cxnChg chg="add del mod">
          <ac:chgData name="류준규" userId="ebfc9544-08e2-4f8d-951a-dccc64d95005" providerId="ADAL" clId="{11176173-CC98-434F-A867-60887B424A1C}" dt="2023-06-25T16:30:07.977" v="636" actId="478"/>
          <ac:cxnSpMkLst>
            <pc:docMk/>
            <pc:sldMk cId="3289300213" sldId="261"/>
            <ac:cxnSpMk id="40" creationId="{02874F6D-FA49-D63C-A554-CF53C1C4ED23}"/>
          </ac:cxnSpMkLst>
        </pc:cxnChg>
        <pc:cxnChg chg="add del mod">
          <ac:chgData name="류준규" userId="ebfc9544-08e2-4f8d-951a-dccc64d95005" providerId="ADAL" clId="{11176173-CC98-434F-A867-60887B424A1C}" dt="2023-06-25T16:30:07.977" v="636" actId="478"/>
          <ac:cxnSpMkLst>
            <pc:docMk/>
            <pc:sldMk cId="3289300213" sldId="261"/>
            <ac:cxnSpMk id="43" creationId="{0BA95564-7EEA-87BA-340D-30B4E654BCA2}"/>
          </ac:cxnSpMkLst>
        </pc:cxnChg>
        <pc:cxnChg chg="add del mod">
          <ac:chgData name="류준규" userId="ebfc9544-08e2-4f8d-951a-dccc64d95005" providerId="ADAL" clId="{11176173-CC98-434F-A867-60887B424A1C}" dt="2023-06-25T16:30:07.977" v="636" actId="478"/>
          <ac:cxnSpMkLst>
            <pc:docMk/>
            <pc:sldMk cId="3289300213" sldId="261"/>
            <ac:cxnSpMk id="44" creationId="{6E49CDE8-87A5-A506-44BD-E2DC0B9D5666}"/>
          </ac:cxnSpMkLst>
        </pc:cxnChg>
        <pc:cxnChg chg="add del mod">
          <ac:chgData name="류준규" userId="ebfc9544-08e2-4f8d-951a-dccc64d95005" providerId="ADAL" clId="{11176173-CC98-434F-A867-60887B424A1C}" dt="2023-06-25T16:30:07.977" v="636" actId="478"/>
          <ac:cxnSpMkLst>
            <pc:docMk/>
            <pc:sldMk cId="3289300213" sldId="261"/>
            <ac:cxnSpMk id="45" creationId="{AD97AD76-93A5-3419-3C9E-A5373E599862}"/>
          </ac:cxnSpMkLst>
        </pc:cxnChg>
        <pc:cxnChg chg="add del mod">
          <ac:chgData name="류준규" userId="ebfc9544-08e2-4f8d-951a-dccc64d95005" providerId="ADAL" clId="{11176173-CC98-434F-A867-60887B424A1C}" dt="2023-06-25T16:23:57.139" v="564" actId="478"/>
          <ac:cxnSpMkLst>
            <pc:docMk/>
            <pc:sldMk cId="3289300213" sldId="261"/>
            <ac:cxnSpMk id="46" creationId="{CF4043C1-1197-03AA-DA91-C75C6C5B963D}"/>
          </ac:cxnSpMkLst>
        </pc:cxnChg>
        <pc:cxnChg chg="add mod topLvl">
          <ac:chgData name="류준규" userId="ebfc9544-08e2-4f8d-951a-dccc64d95005" providerId="ADAL" clId="{11176173-CC98-434F-A867-60887B424A1C}" dt="2023-06-25T16:54:06.983" v="1000" actId="164"/>
          <ac:cxnSpMkLst>
            <pc:docMk/>
            <pc:sldMk cId="3289300213" sldId="261"/>
            <ac:cxnSpMk id="49" creationId="{9F2D69B1-0069-BC9E-7E45-1096C51EEC8D}"/>
          </ac:cxnSpMkLst>
        </pc:cxnChg>
        <pc:cxnChg chg="add mod topLvl">
          <ac:chgData name="류준규" userId="ebfc9544-08e2-4f8d-951a-dccc64d95005" providerId="ADAL" clId="{11176173-CC98-434F-A867-60887B424A1C}" dt="2023-06-25T16:54:25.523" v="1002" actId="164"/>
          <ac:cxnSpMkLst>
            <pc:docMk/>
            <pc:sldMk cId="3289300213" sldId="261"/>
            <ac:cxnSpMk id="56" creationId="{7E3DC5D8-FBC3-EC8F-83E2-4A4310AB0FA0}"/>
          </ac:cxnSpMkLst>
        </pc:cxnChg>
        <pc:cxnChg chg="add mod topLvl">
          <ac:chgData name="류준규" userId="ebfc9544-08e2-4f8d-951a-dccc64d95005" providerId="ADAL" clId="{11176173-CC98-434F-A867-60887B424A1C}" dt="2023-06-25T16:54:25.523" v="1002" actId="164"/>
          <ac:cxnSpMkLst>
            <pc:docMk/>
            <pc:sldMk cId="3289300213" sldId="261"/>
            <ac:cxnSpMk id="61" creationId="{B375E6D5-AF19-9D9F-E14B-FF4C2FBAC44B}"/>
          </ac:cxnSpMkLst>
        </pc:cxnChg>
        <pc:cxnChg chg="add mod topLvl">
          <ac:chgData name="류준규" userId="ebfc9544-08e2-4f8d-951a-dccc64d95005" providerId="ADAL" clId="{11176173-CC98-434F-A867-60887B424A1C}" dt="2023-06-25T16:54:25.523" v="1002" actId="164"/>
          <ac:cxnSpMkLst>
            <pc:docMk/>
            <pc:sldMk cId="3289300213" sldId="261"/>
            <ac:cxnSpMk id="62" creationId="{DCC26EF6-38A2-50EE-9299-A747F24065BF}"/>
          </ac:cxnSpMkLst>
        </pc:cxnChg>
        <pc:cxnChg chg="add mod topLvl">
          <ac:chgData name="류준규" userId="ebfc9544-08e2-4f8d-951a-dccc64d95005" providerId="ADAL" clId="{11176173-CC98-434F-A867-60887B424A1C}" dt="2023-06-25T16:54:25.523" v="1002" actId="164"/>
          <ac:cxnSpMkLst>
            <pc:docMk/>
            <pc:sldMk cId="3289300213" sldId="261"/>
            <ac:cxnSpMk id="63" creationId="{EC11049A-F463-EE5B-87D3-B8B5C85D6887}"/>
          </ac:cxnSpMkLst>
        </pc:cxnChg>
        <pc:cxnChg chg="add mod topLvl">
          <ac:chgData name="류준규" userId="ebfc9544-08e2-4f8d-951a-dccc64d95005" providerId="ADAL" clId="{11176173-CC98-434F-A867-60887B424A1C}" dt="2023-06-25T16:54:06.983" v="1000" actId="164"/>
          <ac:cxnSpMkLst>
            <pc:docMk/>
            <pc:sldMk cId="3289300213" sldId="261"/>
            <ac:cxnSpMk id="69" creationId="{7239E3F6-B2FF-65F6-FFF6-1280DA553475}"/>
          </ac:cxnSpMkLst>
        </pc:cxnChg>
        <pc:cxnChg chg="add mod topLvl">
          <ac:chgData name="류준규" userId="ebfc9544-08e2-4f8d-951a-dccc64d95005" providerId="ADAL" clId="{11176173-CC98-434F-A867-60887B424A1C}" dt="2023-06-25T16:54:06.983" v="1000" actId="164"/>
          <ac:cxnSpMkLst>
            <pc:docMk/>
            <pc:sldMk cId="3289300213" sldId="261"/>
            <ac:cxnSpMk id="75" creationId="{77F6F76D-F38F-DD73-EFC6-F267384A6D8D}"/>
          </ac:cxnSpMkLst>
        </pc:cxnChg>
        <pc:cxnChg chg="add del mod">
          <ac:chgData name="류준규" userId="ebfc9544-08e2-4f8d-951a-dccc64d95005" providerId="ADAL" clId="{11176173-CC98-434F-A867-60887B424A1C}" dt="2023-06-25T16:17:01.086" v="480" actId="478"/>
          <ac:cxnSpMkLst>
            <pc:docMk/>
            <pc:sldMk cId="3289300213" sldId="261"/>
            <ac:cxnSpMk id="78" creationId="{17AB3CBA-BD20-B479-683D-0A789A412B9D}"/>
          </ac:cxnSpMkLst>
        </pc:cxnChg>
        <pc:cxnChg chg="add mod topLvl">
          <ac:chgData name="류준규" userId="ebfc9544-08e2-4f8d-951a-dccc64d95005" providerId="ADAL" clId="{11176173-CC98-434F-A867-60887B424A1C}" dt="2023-06-25T16:54:06.983" v="1000" actId="164"/>
          <ac:cxnSpMkLst>
            <pc:docMk/>
            <pc:sldMk cId="3289300213" sldId="261"/>
            <ac:cxnSpMk id="89" creationId="{5F4EA8ED-26AB-3FE1-E7BB-4A2FA45939C5}"/>
          </ac:cxnSpMkLst>
        </pc:cxnChg>
        <pc:cxnChg chg="add del mod">
          <ac:chgData name="류준규" userId="ebfc9544-08e2-4f8d-951a-dccc64d95005" providerId="ADAL" clId="{11176173-CC98-434F-A867-60887B424A1C}" dt="2023-06-25T16:26:08.935" v="597" actId="478"/>
          <ac:cxnSpMkLst>
            <pc:docMk/>
            <pc:sldMk cId="3289300213" sldId="261"/>
            <ac:cxnSpMk id="91" creationId="{AF83F899-D042-BB62-3730-522DE4620A49}"/>
          </ac:cxnSpMkLst>
        </pc:cxnChg>
        <pc:cxnChg chg="add del mod">
          <ac:chgData name="류준규" userId="ebfc9544-08e2-4f8d-951a-dccc64d95005" providerId="ADAL" clId="{11176173-CC98-434F-A867-60887B424A1C}" dt="2023-06-25T16:26:09.674" v="598" actId="478"/>
          <ac:cxnSpMkLst>
            <pc:docMk/>
            <pc:sldMk cId="3289300213" sldId="261"/>
            <ac:cxnSpMk id="103" creationId="{A659572B-5B11-EAD1-7ECB-022D6D419519}"/>
          </ac:cxnSpMkLst>
        </pc:cxnChg>
        <pc:cxnChg chg="add del mod ord">
          <ac:chgData name="류준규" userId="ebfc9544-08e2-4f8d-951a-dccc64d95005" providerId="ADAL" clId="{11176173-CC98-434F-A867-60887B424A1C}" dt="2023-06-25T16:26:10.123" v="599" actId="478"/>
          <ac:cxnSpMkLst>
            <pc:docMk/>
            <pc:sldMk cId="3289300213" sldId="261"/>
            <ac:cxnSpMk id="106" creationId="{97AC1FE9-41A9-B31A-9162-09DACCC2EECB}"/>
          </ac:cxnSpMkLst>
        </pc:cxnChg>
        <pc:cxnChg chg="add del mod">
          <ac:chgData name="류준규" userId="ebfc9544-08e2-4f8d-951a-dccc64d95005" providerId="ADAL" clId="{11176173-CC98-434F-A867-60887B424A1C}" dt="2023-06-25T16:23:03.260" v="550"/>
          <ac:cxnSpMkLst>
            <pc:docMk/>
            <pc:sldMk cId="3289300213" sldId="261"/>
            <ac:cxnSpMk id="112" creationId="{4FDBED0D-932D-C8A7-BA3B-589269A49662}"/>
          </ac:cxnSpMkLst>
        </pc:cxnChg>
        <pc:cxnChg chg="add mod topLvl">
          <ac:chgData name="류준규" userId="ebfc9544-08e2-4f8d-951a-dccc64d95005" providerId="ADAL" clId="{11176173-CC98-434F-A867-60887B424A1C}" dt="2023-06-25T16:54:06.983" v="1000" actId="164"/>
          <ac:cxnSpMkLst>
            <pc:docMk/>
            <pc:sldMk cId="3289300213" sldId="261"/>
            <ac:cxnSpMk id="113" creationId="{44436D09-DB67-4C60-193D-5CB63FF47A4C}"/>
          </ac:cxnSpMkLst>
        </pc:cxnChg>
        <pc:cxnChg chg="add del mod">
          <ac:chgData name="류준규" userId="ebfc9544-08e2-4f8d-951a-dccc64d95005" providerId="ADAL" clId="{11176173-CC98-434F-A867-60887B424A1C}" dt="2023-06-25T16:25:07.873" v="577" actId="478"/>
          <ac:cxnSpMkLst>
            <pc:docMk/>
            <pc:sldMk cId="3289300213" sldId="261"/>
            <ac:cxnSpMk id="116" creationId="{07948043-394F-740C-355B-17526A080077}"/>
          </ac:cxnSpMkLst>
        </pc:cxnChg>
        <pc:cxnChg chg="add del mod">
          <ac:chgData name="류준규" userId="ebfc9544-08e2-4f8d-951a-dccc64d95005" providerId="ADAL" clId="{11176173-CC98-434F-A867-60887B424A1C}" dt="2023-06-25T16:29:10.259" v="627" actId="478"/>
          <ac:cxnSpMkLst>
            <pc:docMk/>
            <pc:sldMk cId="3289300213" sldId="261"/>
            <ac:cxnSpMk id="126" creationId="{BE634C22-04BB-2810-0F81-2932571355A1}"/>
          </ac:cxnSpMkLst>
        </pc:cxnChg>
        <pc:cxnChg chg="add del mod ord">
          <ac:chgData name="류준규" userId="ebfc9544-08e2-4f8d-951a-dccc64d95005" providerId="ADAL" clId="{11176173-CC98-434F-A867-60887B424A1C}" dt="2023-06-25T16:34:37.213" v="679" actId="478"/>
          <ac:cxnSpMkLst>
            <pc:docMk/>
            <pc:sldMk cId="3289300213" sldId="261"/>
            <ac:cxnSpMk id="128" creationId="{99E00532-47DB-CAED-BEA3-AE4E5AC6D07D}"/>
          </ac:cxnSpMkLst>
        </pc:cxnChg>
        <pc:cxnChg chg="add del mod ord">
          <ac:chgData name="류준규" userId="ebfc9544-08e2-4f8d-951a-dccc64d95005" providerId="ADAL" clId="{11176173-CC98-434F-A867-60887B424A1C}" dt="2023-06-25T16:34:36.878" v="678" actId="478"/>
          <ac:cxnSpMkLst>
            <pc:docMk/>
            <pc:sldMk cId="3289300213" sldId="261"/>
            <ac:cxnSpMk id="129" creationId="{2DE98406-9C20-0CAF-4FAC-1D611C4347E3}"/>
          </ac:cxnSpMkLst>
        </pc:cxnChg>
        <pc:cxnChg chg="add mod ord topLvl">
          <ac:chgData name="류준규" userId="ebfc9544-08e2-4f8d-951a-dccc64d95005" providerId="ADAL" clId="{11176173-CC98-434F-A867-60887B424A1C}" dt="2023-06-25T16:54:25.523" v="1002" actId="164"/>
          <ac:cxnSpMkLst>
            <pc:docMk/>
            <pc:sldMk cId="3289300213" sldId="261"/>
            <ac:cxnSpMk id="133" creationId="{A0B6A429-FA38-5A5D-8AB0-73ED01F9588B}"/>
          </ac:cxnSpMkLst>
        </pc:cxnChg>
        <pc:cxnChg chg="add mod ord topLvl">
          <ac:chgData name="류준규" userId="ebfc9544-08e2-4f8d-951a-dccc64d95005" providerId="ADAL" clId="{11176173-CC98-434F-A867-60887B424A1C}" dt="2023-06-25T16:54:25.523" v="1002" actId="164"/>
          <ac:cxnSpMkLst>
            <pc:docMk/>
            <pc:sldMk cId="3289300213" sldId="261"/>
            <ac:cxnSpMk id="134" creationId="{E738E9A5-0569-230C-8DE6-8D0A8BA5FDC4}"/>
          </ac:cxnSpMkLst>
        </pc:cxnChg>
        <pc:cxnChg chg="add mod topLvl">
          <ac:chgData name="류준규" userId="ebfc9544-08e2-4f8d-951a-dccc64d95005" providerId="ADAL" clId="{11176173-CC98-434F-A867-60887B424A1C}" dt="2023-06-25T16:54:25.523" v="1002" actId="164"/>
          <ac:cxnSpMkLst>
            <pc:docMk/>
            <pc:sldMk cId="3289300213" sldId="261"/>
            <ac:cxnSpMk id="144" creationId="{F64D20F3-8E16-9491-1C43-EE6F45C90E46}"/>
          </ac:cxnSpMkLst>
        </pc:cxnChg>
        <pc:cxnChg chg="add mod topLvl">
          <ac:chgData name="류준규" userId="ebfc9544-08e2-4f8d-951a-dccc64d95005" providerId="ADAL" clId="{11176173-CC98-434F-A867-60887B424A1C}" dt="2023-06-25T16:54:25.523" v="1002" actId="164"/>
          <ac:cxnSpMkLst>
            <pc:docMk/>
            <pc:sldMk cId="3289300213" sldId="261"/>
            <ac:cxnSpMk id="147" creationId="{6B88A5B0-45F1-73AD-C052-C46795030294}"/>
          </ac:cxnSpMkLst>
        </pc:cxnChg>
      </pc:sldChg>
      <pc:sldChg chg="del ord">
        <pc:chgData name="류준규" userId="ebfc9544-08e2-4f8d-951a-dccc64d95005" providerId="ADAL" clId="{11176173-CC98-434F-A867-60887B424A1C}" dt="2023-06-25T14:57:02.645" v="178" actId="47"/>
        <pc:sldMkLst>
          <pc:docMk/>
          <pc:sldMk cId="3554720608" sldId="264"/>
        </pc:sldMkLst>
      </pc:sldChg>
      <pc:sldChg chg="addSp delSp modSp add mod">
        <pc:chgData name="류준규" userId="ebfc9544-08e2-4f8d-951a-dccc64d95005" providerId="ADAL" clId="{11176173-CC98-434F-A867-60887B424A1C}" dt="2023-06-25T16:46:44.767" v="881" actId="1037"/>
        <pc:sldMkLst>
          <pc:docMk/>
          <pc:sldMk cId="1021799384" sldId="270"/>
        </pc:sldMkLst>
        <pc:spChg chg="add del mod topLvl">
          <ac:chgData name="류준규" userId="ebfc9544-08e2-4f8d-951a-dccc64d95005" providerId="ADAL" clId="{11176173-CC98-434F-A867-60887B424A1C}" dt="2023-06-25T16:45:50.863" v="831" actId="2711"/>
          <ac:spMkLst>
            <pc:docMk/>
            <pc:sldMk cId="1021799384" sldId="270"/>
            <ac:spMk id="3" creationId="{A1C607CD-D990-4A2C-973C-0FB4D7691395}"/>
          </ac:spMkLst>
        </pc:spChg>
        <pc:spChg chg="mod topLvl">
          <ac:chgData name="류준규" userId="ebfc9544-08e2-4f8d-951a-dccc64d95005" providerId="ADAL" clId="{11176173-CC98-434F-A867-60887B424A1C}" dt="2023-06-25T16:45:50.863" v="831" actId="2711"/>
          <ac:spMkLst>
            <pc:docMk/>
            <pc:sldMk cId="1021799384" sldId="270"/>
            <ac:spMk id="4" creationId="{4D9B687F-7D09-4A32-A2EB-AE186F2C1482}"/>
          </ac:spMkLst>
        </pc:spChg>
        <pc:spChg chg="mod ord topLvl">
          <ac:chgData name="류준규" userId="ebfc9544-08e2-4f8d-951a-dccc64d95005" providerId="ADAL" clId="{11176173-CC98-434F-A867-60887B424A1C}" dt="2023-06-25T16:46:06.027" v="833" actId="165"/>
          <ac:spMkLst>
            <pc:docMk/>
            <pc:sldMk cId="1021799384" sldId="270"/>
            <ac:spMk id="15" creationId="{C6CD1761-CBCA-46C2-8CED-5C3F3C1CC96F}"/>
          </ac:spMkLst>
        </pc:spChg>
        <pc:spChg chg="add mod topLvl">
          <ac:chgData name="류준규" userId="ebfc9544-08e2-4f8d-951a-dccc64d95005" providerId="ADAL" clId="{11176173-CC98-434F-A867-60887B424A1C}" dt="2023-06-25T16:45:50.863" v="831" actId="2711"/>
          <ac:spMkLst>
            <pc:docMk/>
            <pc:sldMk cId="1021799384" sldId="270"/>
            <ac:spMk id="25" creationId="{C0F7C534-9DBD-1141-EFF6-CE7BEA810BA1}"/>
          </ac:spMkLst>
        </pc:spChg>
        <pc:spChg chg="add del mod ord">
          <ac:chgData name="류준규" userId="ebfc9544-08e2-4f8d-951a-dccc64d95005" providerId="ADAL" clId="{11176173-CC98-434F-A867-60887B424A1C}" dt="2023-06-25T14:44:39.731" v="107" actId="478"/>
          <ac:spMkLst>
            <pc:docMk/>
            <pc:sldMk cId="1021799384" sldId="270"/>
            <ac:spMk id="31" creationId="{8CD70F1E-1AD8-FFDA-9F6D-59EDC44AF884}"/>
          </ac:spMkLst>
        </pc:spChg>
        <pc:spChg chg="add del mod">
          <ac:chgData name="류준규" userId="ebfc9544-08e2-4f8d-951a-dccc64d95005" providerId="ADAL" clId="{11176173-CC98-434F-A867-60887B424A1C}" dt="2023-06-25T14:44:40.503" v="108" actId="478"/>
          <ac:spMkLst>
            <pc:docMk/>
            <pc:sldMk cId="1021799384" sldId="270"/>
            <ac:spMk id="37" creationId="{BBB4555B-26C4-A471-B33F-E652E321617E}"/>
          </ac:spMkLst>
        </pc:spChg>
        <pc:spChg chg="mod topLvl">
          <ac:chgData name="류준규" userId="ebfc9544-08e2-4f8d-951a-dccc64d95005" providerId="ADAL" clId="{11176173-CC98-434F-A867-60887B424A1C}" dt="2023-06-25T16:45:50.863" v="831" actId="2711"/>
          <ac:spMkLst>
            <pc:docMk/>
            <pc:sldMk cId="1021799384" sldId="270"/>
            <ac:spMk id="51" creationId="{70192C4C-A4FB-8E57-102A-670094A94417}"/>
          </ac:spMkLst>
        </pc:spChg>
        <pc:spChg chg="mod topLvl">
          <ac:chgData name="류준규" userId="ebfc9544-08e2-4f8d-951a-dccc64d95005" providerId="ADAL" clId="{11176173-CC98-434F-A867-60887B424A1C}" dt="2023-06-25T16:45:50.863" v="831" actId="2711"/>
          <ac:spMkLst>
            <pc:docMk/>
            <pc:sldMk cId="1021799384" sldId="270"/>
            <ac:spMk id="52" creationId="{4D31BF28-BF78-DF28-955B-7E2C677211A1}"/>
          </ac:spMkLst>
        </pc:spChg>
        <pc:spChg chg="mod ord topLvl">
          <ac:chgData name="류준규" userId="ebfc9544-08e2-4f8d-951a-dccc64d95005" providerId="ADAL" clId="{11176173-CC98-434F-A867-60887B424A1C}" dt="2023-06-25T16:46:44.767" v="881" actId="1037"/>
          <ac:spMkLst>
            <pc:docMk/>
            <pc:sldMk cId="1021799384" sldId="270"/>
            <ac:spMk id="54" creationId="{A7B74843-918E-47EB-8C62-B87C7647C3C7}"/>
          </ac:spMkLst>
        </pc:spChg>
        <pc:spChg chg="del mod topLvl">
          <ac:chgData name="류준규" userId="ebfc9544-08e2-4f8d-951a-dccc64d95005" providerId="ADAL" clId="{11176173-CC98-434F-A867-60887B424A1C}" dt="2023-06-25T16:04:22.276" v="340" actId="478"/>
          <ac:spMkLst>
            <pc:docMk/>
            <pc:sldMk cId="1021799384" sldId="270"/>
            <ac:spMk id="55" creationId="{316D991F-9331-DD05-A5EB-6F538B1A8037}"/>
          </ac:spMkLst>
        </pc:spChg>
        <pc:spChg chg="del">
          <ac:chgData name="류준규" userId="ebfc9544-08e2-4f8d-951a-dccc64d95005" providerId="ADAL" clId="{11176173-CC98-434F-A867-60887B424A1C}" dt="2023-06-25T14:49:01.663" v="139" actId="478"/>
          <ac:spMkLst>
            <pc:docMk/>
            <pc:sldMk cId="1021799384" sldId="270"/>
            <ac:spMk id="56" creationId="{A2ACA430-C0FB-4309-858F-D41A774AA2A7}"/>
          </ac:spMkLst>
        </pc:spChg>
        <pc:spChg chg="del mod topLvl">
          <ac:chgData name="류준규" userId="ebfc9544-08e2-4f8d-951a-dccc64d95005" providerId="ADAL" clId="{11176173-CC98-434F-A867-60887B424A1C}" dt="2023-06-25T16:04:18.813" v="337" actId="478"/>
          <ac:spMkLst>
            <pc:docMk/>
            <pc:sldMk cId="1021799384" sldId="270"/>
            <ac:spMk id="57" creationId="{5E78FC2F-FBE8-C9D4-9B77-3DCAC21C2FA6}"/>
          </ac:spMkLst>
        </pc:spChg>
        <pc:spChg chg="mod topLvl">
          <ac:chgData name="류준규" userId="ebfc9544-08e2-4f8d-951a-dccc64d95005" providerId="ADAL" clId="{11176173-CC98-434F-A867-60887B424A1C}" dt="2023-06-25T16:46:44.767" v="881" actId="1037"/>
          <ac:spMkLst>
            <pc:docMk/>
            <pc:sldMk cId="1021799384" sldId="270"/>
            <ac:spMk id="60" creationId="{15368530-136B-4A85-8D58-52DD2DA6FA39}"/>
          </ac:spMkLst>
        </pc:spChg>
        <pc:spChg chg="mod topLvl">
          <ac:chgData name="류준규" userId="ebfc9544-08e2-4f8d-951a-dccc64d95005" providerId="ADAL" clId="{11176173-CC98-434F-A867-60887B424A1C}" dt="2023-06-25T16:46:44.767" v="881" actId="1037"/>
          <ac:spMkLst>
            <pc:docMk/>
            <pc:sldMk cId="1021799384" sldId="270"/>
            <ac:spMk id="61" creationId="{417A403C-03F1-4145-81A6-C7D0C330AF36}"/>
          </ac:spMkLst>
        </pc:spChg>
        <pc:spChg chg="mod topLvl">
          <ac:chgData name="류준규" userId="ebfc9544-08e2-4f8d-951a-dccc64d95005" providerId="ADAL" clId="{11176173-CC98-434F-A867-60887B424A1C}" dt="2023-06-25T16:46:44.767" v="881" actId="1037"/>
          <ac:spMkLst>
            <pc:docMk/>
            <pc:sldMk cId="1021799384" sldId="270"/>
            <ac:spMk id="66" creationId="{B2E9FE17-DAD9-49F9-A8C1-B841D2CCE5DB}"/>
          </ac:spMkLst>
        </pc:spChg>
        <pc:spChg chg="del mod topLvl">
          <ac:chgData name="류준규" userId="ebfc9544-08e2-4f8d-951a-dccc64d95005" providerId="ADAL" clId="{11176173-CC98-434F-A867-60887B424A1C}" dt="2023-06-25T16:04:18.813" v="337" actId="478"/>
          <ac:spMkLst>
            <pc:docMk/>
            <pc:sldMk cId="1021799384" sldId="270"/>
            <ac:spMk id="68" creationId="{C9BCCA29-5F9E-56E9-FA31-B5C759509E87}"/>
          </ac:spMkLst>
        </pc:spChg>
        <pc:spChg chg="mod ord topLvl">
          <ac:chgData name="류준규" userId="ebfc9544-08e2-4f8d-951a-dccc64d95005" providerId="ADAL" clId="{11176173-CC98-434F-A867-60887B424A1C}" dt="2023-06-25T16:46:06.027" v="833" actId="165"/>
          <ac:spMkLst>
            <pc:docMk/>
            <pc:sldMk cId="1021799384" sldId="270"/>
            <ac:spMk id="69" creationId="{ECE20AB8-A6E4-4BE7-B7B9-5C1CA15A02E6}"/>
          </ac:spMkLst>
        </pc:spChg>
        <pc:spChg chg="del">
          <ac:chgData name="류준규" userId="ebfc9544-08e2-4f8d-951a-dccc64d95005" providerId="ADAL" clId="{11176173-CC98-434F-A867-60887B424A1C}" dt="2023-06-25T14:49:01.663" v="139" actId="478"/>
          <ac:spMkLst>
            <pc:docMk/>
            <pc:sldMk cId="1021799384" sldId="270"/>
            <ac:spMk id="70" creationId="{2B4DE6EA-50A7-4FEA-9D70-D99DB69AB18E}"/>
          </ac:spMkLst>
        </pc:spChg>
        <pc:spChg chg="del">
          <ac:chgData name="류준규" userId="ebfc9544-08e2-4f8d-951a-dccc64d95005" providerId="ADAL" clId="{11176173-CC98-434F-A867-60887B424A1C}" dt="2023-06-25T14:49:01.663" v="139" actId="478"/>
          <ac:spMkLst>
            <pc:docMk/>
            <pc:sldMk cId="1021799384" sldId="270"/>
            <ac:spMk id="71" creationId="{95B80485-3BEA-444D-8A86-7905EE18DBA1}"/>
          </ac:spMkLst>
        </pc:spChg>
        <pc:spChg chg="del">
          <ac:chgData name="류준규" userId="ebfc9544-08e2-4f8d-951a-dccc64d95005" providerId="ADAL" clId="{11176173-CC98-434F-A867-60887B424A1C}" dt="2023-06-25T14:49:01.663" v="139" actId="478"/>
          <ac:spMkLst>
            <pc:docMk/>
            <pc:sldMk cId="1021799384" sldId="270"/>
            <ac:spMk id="73" creationId="{A0D4ADA6-D867-428C-A635-779F95EBCA57}"/>
          </ac:spMkLst>
        </pc:spChg>
        <pc:spChg chg="del">
          <ac:chgData name="류준규" userId="ebfc9544-08e2-4f8d-951a-dccc64d95005" providerId="ADAL" clId="{11176173-CC98-434F-A867-60887B424A1C}" dt="2023-06-25T14:49:01.663" v="139" actId="478"/>
          <ac:spMkLst>
            <pc:docMk/>
            <pc:sldMk cId="1021799384" sldId="270"/>
            <ac:spMk id="74" creationId="{A07A9378-66C8-4F11-A554-E91D997FBC04}"/>
          </ac:spMkLst>
        </pc:spChg>
        <pc:spChg chg="mod ord topLvl">
          <ac:chgData name="류준규" userId="ebfc9544-08e2-4f8d-951a-dccc64d95005" providerId="ADAL" clId="{11176173-CC98-434F-A867-60887B424A1C}" dt="2023-06-25T16:46:44.767" v="881" actId="1037"/>
          <ac:spMkLst>
            <pc:docMk/>
            <pc:sldMk cId="1021799384" sldId="270"/>
            <ac:spMk id="83" creationId="{8E2BDCB6-380C-412A-8585-8223B07DEF08}"/>
          </ac:spMkLst>
        </pc:spChg>
        <pc:spChg chg="del">
          <ac:chgData name="류준규" userId="ebfc9544-08e2-4f8d-951a-dccc64d95005" providerId="ADAL" clId="{11176173-CC98-434F-A867-60887B424A1C}" dt="2023-06-25T14:42:05.827" v="85" actId="478"/>
          <ac:spMkLst>
            <pc:docMk/>
            <pc:sldMk cId="1021799384" sldId="270"/>
            <ac:spMk id="84" creationId="{BDFD7D9A-2980-4ED9-A165-EFB8A4B0F6EE}"/>
          </ac:spMkLst>
        </pc:spChg>
        <pc:spChg chg="mod topLvl">
          <ac:chgData name="류준규" userId="ebfc9544-08e2-4f8d-951a-dccc64d95005" providerId="ADAL" clId="{11176173-CC98-434F-A867-60887B424A1C}" dt="2023-06-25T16:45:50.863" v="831" actId="2711"/>
          <ac:spMkLst>
            <pc:docMk/>
            <pc:sldMk cId="1021799384" sldId="270"/>
            <ac:spMk id="85" creationId="{21D1EEC2-6CAD-A198-CA57-8F6FFD8FF433}"/>
          </ac:spMkLst>
        </pc:spChg>
        <pc:spChg chg="del mod">
          <ac:chgData name="류준규" userId="ebfc9544-08e2-4f8d-951a-dccc64d95005" providerId="ADAL" clId="{11176173-CC98-434F-A867-60887B424A1C}" dt="2023-06-25T14:42:08.593" v="87" actId="478"/>
          <ac:spMkLst>
            <pc:docMk/>
            <pc:sldMk cId="1021799384" sldId="270"/>
            <ac:spMk id="86" creationId="{BEE14DAD-938E-4E4B-B498-830C520BE08F}"/>
          </ac:spMkLst>
        </pc:spChg>
        <pc:spChg chg="mod">
          <ac:chgData name="류준규" userId="ebfc9544-08e2-4f8d-951a-dccc64d95005" providerId="ADAL" clId="{11176173-CC98-434F-A867-60887B424A1C}" dt="2023-06-25T14:49:08.687" v="142" actId="165"/>
          <ac:spMkLst>
            <pc:docMk/>
            <pc:sldMk cId="1021799384" sldId="270"/>
            <ac:spMk id="92" creationId="{C052502F-0F26-C6BE-8005-A79CC750371A}"/>
          </ac:spMkLst>
        </pc:spChg>
        <pc:spChg chg="mod">
          <ac:chgData name="류준규" userId="ebfc9544-08e2-4f8d-951a-dccc64d95005" providerId="ADAL" clId="{11176173-CC98-434F-A867-60887B424A1C}" dt="2023-06-25T14:49:08.687" v="142" actId="165"/>
          <ac:spMkLst>
            <pc:docMk/>
            <pc:sldMk cId="1021799384" sldId="270"/>
            <ac:spMk id="99" creationId="{79BAC8F1-4075-F8AD-BD07-244F56B6D93D}"/>
          </ac:spMkLst>
        </pc:spChg>
        <pc:spChg chg="mod">
          <ac:chgData name="류준규" userId="ebfc9544-08e2-4f8d-951a-dccc64d95005" providerId="ADAL" clId="{11176173-CC98-434F-A867-60887B424A1C}" dt="2023-06-25T14:49:08.687" v="142" actId="165"/>
          <ac:spMkLst>
            <pc:docMk/>
            <pc:sldMk cId="1021799384" sldId="270"/>
            <ac:spMk id="100" creationId="{D4205C03-6D99-5CCB-7215-CE2280C9D225}"/>
          </ac:spMkLst>
        </pc:spChg>
        <pc:spChg chg="add mod">
          <ac:chgData name="류준규" userId="ebfc9544-08e2-4f8d-951a-dccc64d95005" providerId="ADAL" clId="{11176173-CC98-434F-A867-60887B424A1C}" dt="2023-06-25T16:04:20.735" v="339" actId="1076"/>
          <ac:spMkLst>
            <pc:docMk/>
            <pc:sldMk cId="1021799384" sldId="270"/>
            <ac:spMk id="103" creationId="{5FF6542E-6441-6FEE-C304-ECBE573A8C27}"/>
          </ac:spMkLst>
        </pc:spChg>
        <pc:spChg chg="add mod">
          <ac:chgData name="류준규" userId="ebfc9544-08e2-4f8d-951a-dccc64d95005" providerId="ADAL" clId="{11176173-CC98-434F-A867-60887B424A1C}" dt="2023-06-25T14:58:31.436" v="183" actId="1076"/>
          <ac:spMkLst>
            <pc:docMk/>
            <pc:sldMk cId="1021799384" sldId="270"/>
            <ac:spMk id="105" creationId="{5AC8E8A3-0A36-037F-3E54-2D91F7BD6D38}"/>
          </ac:spMkLst>
        </pc:spChg>
        <pc:spChg chg="add del mod">
          <ac:chgData name="류준규" userId="ebfc9544-08e2-4f8d-951a-dccc64d95005" providerId="ADAL" clId="{11176173-CC98-434F-A867-60887B424A1C}" dt="2023-06-25T15:54:43.126" v="276" actId="478"/>
          <ac:spMkLst>
            <pc:docMk/>
            <pc:sldMk cId="1021799384" sldId="270"/>
            <ac:spMk id="108" creationId="{D6258EA3-0D5E-0840-D289-AB4853A3FF63}"/>
          </ac:spMkLst>
        </pc:spChg>
        <pc:spChg chg="add del mod">
          <ac:chgData name="류준규" userId="ebfc9544-08e2-4f8d-951a-dccc64d95005" providerId="ADAL" clId="{11176173-CC98-434F-A867-60887B424A1C}" dt="2023-06-25T15:57:25.096" v="294" actId="478"/>
          <ac:spMkLst>
            <pc:docMk/>
            <pc:sldMk cId="1021799384" sldId="270"/>
            <ac:spMk id="109" creationId="{ED3A8767-74F0-C207-4ACF-0013D6DB627A}"/>
          </ac:spMkLst>
        </pc:spChg>
        <pc:spChg chg="add del mod">
          <ac:chgData name="류준규" userId="ebfc9544-08e2-4f8d-951a-dccc64d95005" providerId="ADAL" clId="{11176173-CC98-434F-A867-60887B424A1C}" dt="2023-06-25T15:57:24.118" v="293" actId="478"/>
          <ac:spMkLst>
            <pc:docMk/>
            <pc:sldMk cId="1021799384" sldId="270"/>
            <ac:spMk id="110" creationId="{62BBBB54-4E46-823F-8B2D-FB7E00009D48}"/>
          </ac:spMkLst>
        </pc:spChg>
        <pc:spChg chg="add mod">
          <ac:chgData name="류준규" userId="ebfc9544-08e2-4f8d-951a-dccc64d95005" providerId="ADAL" clId="{11176173-CC98-434F-A867-60887B424A1C}" dt="2023-06-25T16:46:44.767" v="881" actId="1037"/>
          <ac:spMkLst>
            <pc:docMk/>
            <pc:sldMk cId="1021799384" sldId="270"/>
            <ac:spMk id="112" creationId="{38261D7A-C783-9346-E856-6D01E27D9DD2}"/>
          </ac:spMkLst>
        </pc:spChg>
        <pc:spChg chg="add mod">
          <ac:chgData name="류준규" userId="ebfc9544-08e2-4f8d-951a-dccc64d95005" providerId="ADAL" clId="{11176173-CC98-434F-A867-60887B424A1C}" dt="2023-06-25T16:46:44.767" v="881" actId="1037"/>
          <ac:spMkLst>
            <pc:docMk/>
            <pc:sldMk cId="1021799384" sldId="270"/>
            <ac:spMk id="113" creationId="{BAD084CE-4948-41B5-87D5-FAA96E05A871}"/>
          </ac:spMkLst>
        </pc:spChg>
        <pc:spChg chg="add mod">
          <ac:chgData name="류준규" userId="ebfc9544-08e2-4f8d-951a-dccc64d95005" providerId="ADAL" clId="{11176173-CC98-434F-A867-60887B424A1C}" dt="2023-06-25T16:46:44.767" v="881" actId="1037"/>
          <ac:spMkLst>
            <pc:docMk/>
            <pc:sldMk cId="1021799384" sldId="270"/>
            <ac:spMk id="117" creationId="{A292D57B-3458-6892-9306-C859B9ED19BA}"/>
          </ac:spMkLst>
        </pc:spChg>
        <pc:spChg chg="mod ord topLvl">
          <ac:chgData name="류준규" userId="ebfc9544-08e2-4f8d-951a-dccc64d95005" providerId="ADAL" clId="{11176173-CC98-434F-A867-60887B424A1C}" dt="2023-06-25T16:46:06.027" v="833" actId="165"/>
          <ac:spMkLst>
            <pc:docMk/>
            <pc:sldMk cId="1021799384" sldId="270"/>
            <ac:spMk id="130" creationId="{A3BF847A-2529-4DEE-9442-F0E7DEEFBB77}"/>
          </ac:spMkLst>
        </pc:spChg>
        <pc:spChg chg="mod ord topLvl">
          <ac:chgData name="류준규" userId="ebfc9544-08e2-4f8d-951a-dccc64d95005" providerId="ADAL" clId="{11176173-CC98-434F-A867-60887B424A1C}" dt="2023-06-25T16:46:06.027" v="833" actId="165"/>
          <ac:spMkLst>
            <pc:docMk/>
            <pc:sldMk cId="1021799384" sldId="270"/>
            <ac:spMk id="134" creationId="{F760A30A-D8C1-42C3-9CE7-C37370E9F155}"/>
          </ac:spMkLst>
        </pc:spChg>
        <pc:spChg chg="mod ord topLvl">
          <ac:chgData name="류준규" userId="ebfc9544-08e2-4f8d-951a-dccc64d95005" providerId="ADAL" clId="{11176173-CC98-434F-A867-60887B424A1C}" dt="2023-06-25T16:45:58.999" v="832" actId="165"/>
          <ac:spMkLst>
            <pc:docMk/>
            <pc:sldMk cId="1021799384" sldId="270"/>
            <ac:spMk id="140" creationId="{4F0B8B18-1356-4164-872F-4A367E562DF9}"/>
          </ac:spMkLst>
        </pc:spChg>
        <pc:spChg chg="mod ord topLvl">
          <ac:chgData name="류준규" userId="ebfc9544-08e2-4f8d-951a-dccc64d95005" providerId="ADAL" clId="{11176173-CC98-434F-A867-60887B424A1C}" dt="2023-06-25T16:46:06.027" v="833" actId="165"/>
          <ac:spMkLst>
            <pc:docMk/>
            <pc:sldMk cId="1021799384" sldId="270"/>
            <ac:spMk id="143" creationId="{3F6BA675-0F05-4837-A363-F885B3276B28}"/>
          </ac:spMkLst>
        </pc:spChg>
        <pc:spChg chg="mod ord topLvl">
          <ac:chgData name="류준규" userId="ebfc9544-08e2-4f8d-951a-dccc64d95005" providerId="ADAL" clId="{11176173-CC98-434F-A867-60887B424A1C}" dt="2023-06-25T16:46:06.027" v="833" actId="165"/>
          <ac:spMkLst>
            <pc:docMk/>
            <pc:sldMk cId="1021799384" sldId="270"/>
            <ac:spMk id="144" creationId="{235DB51E-E5D0-4CA1-B622-3D113E517D54}"/>
          </ac:spMkLst>
        </pc:spChg>
        <pc:spChg chg="mod ord topLvl">
          <ac:chgData name="류준규" userId="ebfc9544-08e2-4f8d-951a-dccc64d95005" providerId="ADAL" clId="{11176173-CC98-434F-A867-60887B424A1C}" dt="2023-06-25T16:45:58.999" v="832" actId="165"/>
          <ac:spMkLst>
            <pc:docMk/>
            <pc:sldMk cId="1021799384" sldId="270"/>
            <ac:spMk id="145" creationId="{CE0FDA32-3A7E-4990-9923-830AF9D2CD88}"/>
          </ac:spMkLst>
        </pc:spChg>
        <pc:grpChg chg="add del mod topLvl">
          <ac:chgData name="류준규" userId="ebfc9544-08e2-4f8d-951a-dccc64d95005" providerId="ADAL" clId="{11176173-CC98-434F-A867-60887B424A1C}" dt="2023-06-25T16:45:58.999" v="832" actId="165"/>
          <ac:grpSpMkLst>
            <pc:docMk/>
            <pc:sldMk cId="1021799384" sldId="270"/>
            <ac:grpSpMk id="41" creationId="{A3CB3DC3-8129-22E6-49ED-5FABE1CB07E7}"/>
          </ac:grpSpMkLst>
        </pc:grpChg>
        <pc:grpChg chg="add del mod ord">
          <ac:chgData name="류준규" userId="ebfc9544-08e2-4f8d-951a-dccc64d95005" providerId="ADAL" clId="{11176173-CC98-434F-A867-60887B424A1C}" dt="2023-06-25T16:46:06.027" v="833" actId="165"/>
          <ac:grpSpMkLst>
            <pc:docMk/>
            <pc:sldMk cId="1021799384" sldId="270"/>
            <ac:grpSpMk id="42" creationId="{48B179B2-D028-AA08-FB74-C376A35EBC08}"/>
          </ac:grpSpMkLst>
        </pc:grpChg>
        <pc:grpChg chg="add del mod">
          <ac:chgData name="류준규" userId="ebfc9544-08e2-4f8d-951a-dccc64d95005" providerId="ADAL" clId="{11176173-CC98-434F-A867-60887B424A1C}" dt="2023-06-25T14:49:28.198" v="147" actId="165"/>
          <ac:grpSpMkLst>
            <pc:docMk/>
            <pc:sldMk cId="1021799384" sldId="270"/>
            <ac:grpSpMk id="46" creationId="{A2D16CEC-20CD-9BDE-F3E2-A7EC43876F97}"/>
          </ac:grpSpMkLst>
        </pc:grpChg>
        <pc:grpChg chg="add del mod">
          <ac:chgData name="류준규" userId="ebfc9544-08e2-4f8d-951a-dccc64d95005" providerId="ADAL" clId="{11176173-CC98-434F-A867-60887B424A1C}" dt="2023-06-25T14:49:08.687" v="142" actId="165"/>
          <ac:grpSpMkLst>
            <pc:docMk/>
            <pc:sldMk cId="1021799384" sldId="270"/>
            <ac:grpSpMk id="47" creationId="{0D443FAA-C85F-24F8-D258-EA19D7441EFC}"/>
          </ac:grpSpMkLst>
        </pc:grpChg>
        <pc:grpChg chg="del mod topLvl">
          <ac:chgData name="류준규" userId="ebfc9544-08e2-4f8d-951a-dccc64d95005" providerId="ADAL" clId="{11176173-CC98-434F-A867-60887B424A1C}" dt="2023-06-25T14:49:09.988" v="143" actId="478"/>
          <ac:grpSpMkLst>
            <pc:docMk/>
            <pc:sldMk cId="1021799384" sldId="270"/>
            <ac:grpSpMk id="87" creationId="{66E3F313-2BBC-5C3C-F1AA-1A4D5D256200}"/>
          </ac:grpSpMkLst>
        </pc:grpChg>
        <pc:picChg chg="add del mod">
          <ac:chgData name="류준규" userId="ebfc9544-08e2-4f8d-951a-dccc64d95005" providerId="ADAL" clId="{11176173-CC98-434F-A867-60887B424A1C}" dt="2023-06-25T14:56:59.616" v="177" actId="478"/>
          <ac:picMkLst>
            <pc:docMk/>
            <pc:sldMk cId="1021799384" sldId="270"/>
            <ac:picMk id="102" creationId="{B2CA3A1C-1821-2E35-F5BC-4CD29BDE786C}"/>
          </ac:picMkLst>
        </pc:picChg>
        <pc:cxnChg chg="mod topLvl">
          <ac:chgData name="류준규" userId="ebfc9544-08e2-4f8d-951a-dccc64d95005" providerId="ADAL" clId="{11176173-CC98-434F-A867-60887B424A1C}" dt="2023-06-25T16:08:47.861" v="385" actId="1076"/>
          <ac:cxnSpMkLst>
            <pc:docMk/>
            <pc:sldMk cId="1021799384" sldId="270"/>
            <ac:cxnSpMk id="6" creationId="{40FC5EAD-47AC-4646-A052-0894671EE12F}"/>
          </ac:cxnSpMkLst>
        </pc:cxnChg>
        <pc:cxnChg chg="add mod topLvl">
          <ac:chgData name="류준규" userId="ebfc9544-08e2-4f8d-951a-dccc64d95005" providerId="ADAL" clId="{11176173-CC98-434F-A867-60887B424A1C}" dt="2023-06-25T14:51:36.736" v="160" actId="13822"/>
          <ac:cxnSpMkLst>
            <pc:docMk/>
            <pc:sldMk cId="1021799384" sldId="270"/>
            <ac:cxnSpMk id="19" creationId="{16C8907E-22EF-CF16-E5D3-8F2E299DCE38}"/>
          </ac:cxnSpMkLst>
        </pc:cxnChg>
        <pc:cxnChg chg="add mod topLvl">
          <ac:chgData name="류준규" userId="ebfc9544-08e2-4f8d-951a-dccc64d95005" providerId="ADAL" clId="{11176173-CC98-434F-A867-60887B424A1C}" dt="2023-06-25T14:51:36.736" v="160" actId="13822"/>
          <ac:cxnSpMkLst>
            <pc:docMk/>
            <pc:sldMk cId="1021799384" sldId="270"/>
            <ac:cxnSpMk id="20" creationId="{13622472-F013-C319-7F67-E2085A2BC289}"/>
          </ac:cxnSpMkLst>
        </pc:cxnChg>
        <pc:cxnChg chg="mod ord topLvl">
          <ac:chgData name="류준규" userId="ebfc9544-08e2-4f8d-951a-dccc64d95005" providerId="ADAL" clId="{11176173-CC98-434F-A867-60887B424A1C}" dt="2023-06-25T16:45:58.999" v="832" actId="165"/>
          <ac:cxnSpMkLst>
            <pc:docMk/>
            <pc:sldMk cId="1021799384" sldId="270"/>
            <ac:cxnSpMk id="39" creationId="{0AED3EFD-5BB0-4DAE-B5AA-2D3D4498F304}"/>
          </ac:cxnSpMkLst>
        </pc:cxnChg>
        <pc:cxnChg chg="mod ord topLvl">
          <ac:chgData name="류준규" userId="ebfc9544-08e2-4f8d-951a-dccc64d95005" providerId="ADAL" clId="{11176173-CC98-434F-A867-60887B424A1C}" dt="2023-06-25T16:45:58.999" v="832" actId="165"/>
          <ac:cxnSpMkLst>
            <pc:docMk/>
            <pc:sldMk cId="1021799384" sldId="270"/>
            <ac:cxnSpMk id="48" creationId="{D9962CA7-8556-4946-933B-BD3A264D4AD8}"/>
          </ac:cxnSpMkLst>
        </pc:cxnChg>
        <pc:cxnChg chg="mod ord topLvl">
          <ac:chgData name="류준규" userId="ebfc9544-08e2-4f8d-951a-dccc64d95005" providerId="ADAL" clId="{11176173-CC98-434F-A867-60887B424A1C}" dt="2023-06-25T16:45:58.999" v="832" actId="165"/>
          <ac:cxnSpMkLst>
            <pc:docMk/>
            <pc:sldMk cId="1021799384" sldId="270"/>
            <ac:cxnSpMk id="49" creationId="{1B9EFC2A-51CF-4568-A895-4A8F840955E4}"/>
          </ac:cxnSpMkLst>
        </pc:cxnChg>
        <pc:cxnChg chg="mod ord topLvl">
          <ac:chgData name="류준규" userId="ebfc9544-08e2-4f8d-951a-dccc64d95005" providerId="ADAL" clId="{11176173-CC98-434F-A867-60887B424A1C}" dt="2023-06-25T16:45:58.999" v="832" actId="165"/>
          <ac:cxnSpMkLst>
            <pc:docMk/>
            <pc:sldMk cId="1021799384" sldId="270"/>
            <ac:cxnSpMk id="50" creationId="{A96C69BD-1753-458B-B912-3AB6FE54EB4F}"/>
          </ac:cxnSpMkLst>
        </pc:cxnChg>
        <pc:cxnChg chg="del mod topLvl">
          <ac:chgData name="류준규" userId="ebfc9544-08e2-4f8d-951a-dccc64d95005" providerId="ADAL" clId="{11176173-CC98-434F-A867-60887B424A1C}" dt="2023-06-25T16:04:18.813" v="337" actId="478"/>
          <ac:cxnSpMkLst>
            <pc:docMk/>
            <pc:sldMk cId="1021799384" sldId="270"/>
            <ac:cxnSpMk id="53" creationId="{2747431D-0F9D-7E9D-9FAC-93773C3324DE}"/>
          </ac:cxnSpMkLst>
        </pc:cxnChg>
        <pc:cxnChg chg="del mod topLvl">
          <ac:chgData name="류준규" userId="ebfc9544-08e2-4f8d-951a-dccc64d95005" providerId="ADAL" clId="{11176173-CC98-434F-A867-60887B424A1C}" dt="2023-06-25T16:04:18.813" v="337" actId="478"/>
          <ac:cxnSpMkLst>
            <pc:docMk/>
            <pc:sldMk cId="1021799384" sldId="270"/>
            <ac:cxnSpMk id="58" creationId="{9584DE56-9070-C4B9-51BC-14AE63B4EAF4}"/>
          </ac:cxnSpMkLst>
        </pc:cxnChg>
        <pc:cxnChg chg="del mod topLvl">
          <ac:chgData name="류준규" userId="ebfc9544-08e2-4f8d-951a-dccc64d95005" providerId="ADAL" clId="{11176173-CC98-434F-A867-60887B424A1C}" dt="2023-06-25T16:04:18.813" v="337" actId="478"/>
          <ac:cxnSpMkLst>
            <pc:docMk/>
            <pc:sldMk cId="1021799384" sldId="270"/>
            <ac:cxnSpMk id="59" creationId="{54731E8E-4396-F916-A231-BE6B3F9EFB45}"/>
          </ac:cxnSpMkLst>
        </pc:cxnChg>
        <pc:cxnChg chg="mod topLvl">
          <ac:chgData name="류준규" userId="ebfc9544-08e2-4f8d-951a-dccc64d95005" providerId="ADAL" clId="{11176173-CC98-434F-A867-60887B424A1C}" dt="2023-06-25T16:08:47.861" v="385" actId="1076"/>
          <ac:cxnSpMkLst>
            <pc:docMk/>
            <pc:sldMk cId="1021799384" sldId="270"/>
            <ac:cxnSpMk id="62" creationId="{43DDC871-8ED1-47A5-B978-3CC0EE8D0A51}"/>
          </ac:cxnSpMkLst>
        </pc:cxnChg>
        <pc:cxnChg chg="mod topLvl">
          <ac:chgData name="류준규" userId="ebfc9544-08e2-4f8d-951a-dccc64d95005" providerId="ADAL" clId="{11176173-CC98-434F-A867-60887B424A1C}" dt="2023-06-25T16:08:47.861" v="385" actId="1076"/>
          <ac:cxnSpMkLst>
            <pc:docMk/>
            <pc:sldMk cId="1021799384" sldId="270"/>
            <ac:cxnSpMk id="63" creationId="{BE9BC9BB-37EE-4331-8A24-77E01754F27E}"/>
          </ac:cxnSpMkLst>
        </pc:cxnChg>
        <pc:cxnChg chg="mod topLvl">
          <ac:chgData name="류준규" userId="ebfc9544-08e2-4f8d-951a-dccc64d95005" providerId="ADAL" clId="{11176173-CC98-434F-A867-60887B424A1C}" dt="2023-06-25T16:08:47.861" v="385" actId="1076"/>
          <ac:cxnSpMkLst>
            <pc:docMk/>
            <pc:sldMk cId="1021799384" sldId="270"/>
            <ac:cxnSpMk id="64" creationId="{119A1C11-A127-4533-82D3-0B6B13CA0F67}"/>
          </ac:cxnSpMkLst>
        </pc:cxnChg>
        <pc:cxnChg chg="mod ord topLvl">
          <ac:chgData name="류준규" userId="ebfc9544-08e2-4f8d-951a-dccc64d95005" providerId="ADAL" clId="{11176173-CC98-434F-A867-60887B424A1C}" dt="2023-06-25T16:45:58.999" v="832" actId="165"/>
          <ac:cxnSpMkLst>
            <pc:docMk/>
            <pc:sldMk cId="1021799384" sldId="270"/>
            <ac:cxnSpMk id="65" creationId="{D3B3C3A5-7296-4A67-B0D0-E4F86DD16815}"/>
          </ac:cxnSpMkLst>
        </pc:cxnChg>
        <pc:cxnChg chg="del mod topLvl">
          <ac:chgData name="류준규" userId="ebfc9544-08e2-4f8d-951a-dccc64d95005" providerId="ADAL" clId="{11176173-CC98-434F-A867-60887B424A1C}" dt="2023-06-25T16:04:18.813" v="337" actId="478"/>
          <ac:cxnSpMkLst>
            <pc:docMk/>
            <pc:sldMk cId="1021799384" sldId="270"/>
            <ac:cxnSpMk id="67" creationId="{C6C4D2D6-8BE8-CB88-2A76-D55D429D3B76}"/>
          </ac:cxnSpMkLst>
        </pc:cxnChg>
        <pc:cxnChg chg="del mod">
          <ac:chgData name="류준규" userId="ebfc9544-08e2-4f8d-951a-dccc64d95005" providerId="ADAL" clId="{11176173-CC98-434F-A867-60887B424A1C}" dt="2023-06-25T14:49:01.663" v="139" actId="478"/>
          <ac:cxnSpMkLst>
            <pc:docMk/>
            <pc:sldMk cId="1021799384" sldId="270"/>
            <ac:cxnSpMk id="72" creationId="{AD5793D7-E52F-4C87-97C9-7B757FCCE49C}"/>
          </ac:cxnSpMkLst>
        </pc:cxnChg>
        <pc:cxnChg chg="mod topLvl">
          <ac:chgData name="류준규" userId="ebfc9544-08e2-4f8d-951a-dccc64d95005" providerId="ADAL" clId="{11176173-CC98-434F-A867-60887B424A1C}" dt="2023-06-25T14:51:36.736" v="160" actId="13822"/>
          <ac:cxnSpMkLst>
            <pc:docMk/>
            <pc:sldMk cId="1021799384" sldId="270"/>
            <ac:cxnSpMk id="75" creationId="{AB9CCAA4-4359-1683-D494-A2417ECD7A22}"/>
          </ac:cxnSpMkLst>
        </pc:cxnChg>
        <pc:cxnChg chg="mod topLvl">
          <ac:chgData name="류준규" userId="ebfc9544-08e2-4f8d-951a-dccc64d95005" providerId="ADAL" clId="{11176173-CC98-434F-A867-60887B424A1C}" dt="2023-06-25T14:51:36.736" v="160" actId="13822"/>
          <ac:cxnSpMkLst>
            <pc:docMk/>
            <pc:sldMk cId="1021799384" sldId="270"/>
            <ac:cxnSpMk id="76" creationId="{683F25B1-5E2D-834C-2E55-B6DAB4F60321}"/>
          </ac:cxnSpMkLst>
        </pc:cxnChg>
        <pc:cxnChg chg="del">
          <ac:chgData name="류준규" userId="ebfc9544-08e2-4f8d-951a-dccc64d95005" providerId="ADAL" clId="{11176173-CC98-434F-A867-60887B424A1C}" dt="2023-06-25T14:49:01.663" v="139" actId="478"/>
          <ac:cxnSpMkLst>
            <pc:docMk/>
            <pc:sldMk cId="1021799384" sldId="270"/>
            <ac:cxnSpMk id="77" creationId="{CC7CB881-ED2E-410E-BFA2-814FF0CE48CD}"/>
          </ac:cxnSpMkLst>
        </pc:cxnChg>
        <pc:cxnChg chg="del">
          <ac:chgData name="류준규" userId="ebfc9544-08e2-4f8d-951a-dccc64d95005" providerId="ADAL" clId="{11176173-CC98-434F-A867-60887B424A1C}" dt="2023-06-25T14:49:01.663" v="139" actId="478"/>
          <ac:cxnSpMkLst>
            <pc:docMk/>
            <pc:sldMk cId="1021799384" sldId="270"/>
            <ac:cxnSpMk id="78" creationId="{C25955AB-C814-4EDD-B16F-56F6553D6A3F}"/>
          </ac:cxnSpMkLst>
        </pc:cxnChg>
        <pc:cxnChg chg="del">
          <ac:chgData name="류준규" userId="ebfc9544-08e2-4f8d-951a-dccc64d95005" providerId="ADAL" clId="{11176173-CC98-434F-A867-60887B424A1C}" dt="2023-06-25T14:49:01.663" v="139" actId="478"/>
          <ac:cxnSpMkLst>
            <pc:docMk/>
            <pc:sldMk cId="1021799384" sldId="270"/>
            <ac:cxnSpMk id="79" creationId="{1C85A39B-6238-46EF-BC37-6BD258C39082}"/>
          </ac:cxnSpMkLst>
        </pc:cxnChg>
        <pc:cxnChg chg="mod ord topLvl">
          <ac:chgData name="류준규" userId="ebfc9544-08e2-4f8d-951a-dccc64d95005" providerId="ADAL" clId="{11176173-CC98-434F-A867-60887B424A1C}" dt="2023-06-25T16:46:06.027" v="833" actId="165"/>
          <ac:cxnSpMkLst>
            <pc:docMk/>
            <pc:sldMk cId="1021799384" sldId="270"/>
            <ac:cxnSpMk id="80" creationId="{C0263EDC-6436-4687-8C94-EFB8C328C445}"/>
          </ac:cxnSpMkLst>
        </pc:cxnChg>
        <pc:cxnChg chg="mod ord topLvl">
          <ac:chgData name="류준규" userId="ebfc9544-08e2-4f8d-951a-dccc64d95005" providerId="ADAL" clId="{11176173-CC98-434F-A867-60887B424A1C}" dt="2023-06-25T16:46:06.027" v="833" actId="165"/>
          <ac:cxnSpMkLst>
            <pc:docMk/>
            <pc:sldMk cId="1021799384" sldId="270"/>
            <ac:cxnSpMk id="81" creationId="{4A268FCE-A756-4B4D-8B6B-56DF8D93AE2F}"/>
          </ac:cxnSpMkLst>
        </pc:cxnChg>
        <pc:cxnChg chg="mod ord topLvl">
          <ac:chgData name="류준규" userId="ebfc9544-08e2-4f8d-951a-dccc64d95005" providerId="ADAL" clId="{11176173-CC98-434F-A867-60887B424A1C}" dt="2023-06-25T16:46:06.027" v="833" actId="165"/>
          <ac:cxnSpMkLst>
            <pc:docMk/>
            <pc:sldMk cId="1021799384" sldId="270"/>
            <ac:cxnSpMk id="82" creationId="{D4E1113C-ABA6-4E64-9FD0-5A2A2161B24B}"/>
          </ac:cxnSpMkLst>
        </pc:cxnChg>
        <pc:cxnChg chg="mod">
          <ac:chgData name="류준규" userId="ebfc9544-08e2-4f8d-951a-dccc64d95005" providerId="ADAL" clId="{11176173-CC98-434F-A867-60887B424A1C}" dt="2023-06-25T14:49:08.687" v="142" actId="165"/>
          <ac:cxnSpMkLst>
            <pc:docMk/>
            <pc:sldMk cId="1021799384" sldId="270"/>
            <ac:cxnSpMk id="88" creationId="{63DC1436-E066-A689-553D-994060343806}"/>
          </ac:cxnSpMkLst>
        </pc:cxnChg>
        <pc:cxnChg chg="mod">
          <ac:chgData name="류준규" userId="ebfc9544-08e2-4f8d-951a-dccc64d95005" providerId="ADAL" clId="{11176173-CC98-434F-A867-60887B424A1C}" dt="2023-06-25T14:49:08.687" v="142" actId="165"/>
          <ac:cxnSpMkLst>
            <pc:docMk/>
            <pc:sldMk cId="1021799384" sldId="270"/>
            <ac:cxnSpMk id="89" creationId="{346EB8B8-88CB-3104-215D-D5BAB04CE641}"/>
          </ac:cxnSpMkLst>
        </pc:cxnChg>
        <pc:cxnChg chg="mod">
          <ac:chgData name="류준규" userId="ebfc9544-08e2-4f8d-951a-dccc64d95005" providerId="ADAL" clId="{11176173-CC98-434F-A867-60887B424A1C}" dt="2023-06-25T14:49:08.687" v="142" actId="165"/>
          <ac:cxnSpMkLst>
            <pc:docMk/>
            <pc:sldMk cId="1021799384" sldId="270"/>
            <ac:cxnSpMk id="90" creationId="{AA72D454-6B4F-0E8E-3FE5-6A8993968FDE}"/>
          </ac:cxnSpMkLst>
        </pc:cxnChg>
        <pc:cxnChg chg="mod">
          <ac:chgData name="류준규" userId="ebfc9544-08e2-4f8d-951a-dccc64d95005" providerId="ADAL" clId="{11176173-CC98-434F-A867-60887B424A1C}" dt="2023-06-25T14:49:08.687" v="142" actId="165"/>
          <ac:cxnSpMkLst>
            <pc:docMk/>
            <pc:sldMk cId="1021799384" sldId="270"/>
            <ac:cxnSpMk id="91" creationId="{214D875A-58FB-06AC-BB66-EDB02C7A56F9}"/>
          </ac:cxnSpMkLst>
        </pc:cxnChg>
        <pc:cxnChg chg="mod ord topLvl">
          <ac:chgData name="류준규" userId="ebfc9544-08e2-4f8d-951a-dccc64d95005" providerId="ADAL" clId="{11176173-CC98-434F-A867-60887B424A1C}" dt="2023-06-25T16:45:58.999" v="832" actId="165"/>
          <ac:cxnSpMkLst>
            <pc:docMk/>
            <pc:sldMk cId="1021799384" sldId="270"/>
            <ac:cxnSpMk id="93" creationId="{EB384A78-232C-4E3D-A96F-1F4BF28844E2}"/>
          </ac:cxnSpMkLst>
        </pc:cxnChg>
        <pc:cxnChg chg="mod">
          <ac:chgData name="류준규" userId="ebfc9544-08e2-4f8d-951a-dccc64d95005" providerId="ADAL" clId="{11176173-CC98-434F-A867-60887B424A1C}" dt="2023-06-25T14:49:08.687" v="142" actId="165"/>
          <ac:cxnSpMkLst>
            <pc:docMk/>
            <pc:sldMk cId="1021799384" sldId="270"/>
            <ac:cxnSpMk id="94" creationId="{BC576842-8F2B-B3C0-4AA0-9DA9CCA6B2A3}"/>
          </ac:cxnSpMkLst>
        </pc:cxnChg>
        <pc:cxnChg chg="mod ord topLvl">
          <ac:chgData name="류준규" userId="ebfc9544-08e2-4f8d-951a-dccc64d95005" providerId="ADAL" clId="{11176173-CC98-434F-A867-60887B424A1C}" dt="2023-06-25T16:45:58.999" v="832" actId="165"/>
          <ac:cxnSpMkLst>
            <pc:docMk/>
            <pc:sldMk cId="1021799384" sldId="270"/>
            <ac:cxnSpMk id="95" creationId="{FA13769B-07C7-4F8C-8560-45F2976B0237}"/>
          </ac:cxnSpMkLst>
        </pc:cxnChg>
        <pc:cxnChg chg="mod">
          <ac:chgData name="류준규" userId="ebfc9544-08e2-4f8d-951a-dccc64d95005" providerId="ADAL" clId="{11176173-CC98-434F-A867-60887B424A1C}" dt="2023-06-25T14:49:08.687" v="142" actId="165"/>
          <ac:cxnSpMkLst>
            <pc:docMk/>
            <pc:sldMk cId="1021799384" sldId="270"/>
            <ac:cxnSpMk id="96" creationId="{1A309418-2819-5F0D-F8EF-A20222E7697E}"/>
          </ac:cxnSpMkLst>
        </pc:cxnChg>
        <pc:cxnChg chg="mod">
          <ac:chgData name="류준규" userId="ebfc9544-08e2-4f8d-951a-dccc64d95005" providerId="ADAL" clId="{11176173-CC98-434F-A867-60887B424A1C}" dt="2023-06-25T14:49:08.687" v="142" actId="165"/>
          <ac:cxnSpMkLst>
            <pc:docMk/>
            <pc:sldMk cId="1021799384" sldId="270"/>
            <ac:cxnSpMk id="97" creationId="{19988A66-49A9-9126-680E-390F14D0FB1C}"/>
          </ac:cxnSpMkLst>
        </pc:cxnChg>
        <pc:cxnChg chg="mod">
          <ac:chgData name="류준규" userId="ebfc9544-08e2-4f8d-951a-dccc64d95005" providerId="ADAL" clId="{11176173-CC98-434F-A867-60887B424A1C}" dt="2023-06-25T14:49:08.687" v="142" actId="165"/>
          <ac:cxnSpMkLst>
            <pc:docMk/>
            <pc:sldMk cId="1021799384" sldId="270"/>
            <ac:cxnSpMk id="98" creationId="{0DE990D9-1F31-BA9B-4AEC-DF15E9215A9E}"/>
          </ac:cxnSpMkLst>
        </pc:cxnChg>
        <pc:cxnChg chg="mod">
          <ac:chgData name="류준규" userId="ebfc9544-08e2-4f8d-951a-dccc64d95005" providerId="ADAL" clId="{11176173-CC98-434F-A867-60887B424A1C}" dt="2023-06-25T14:49:08.687" v="142" actId="165"/>
          <ac:cxnSpMkLst>
            <pc:docMk/>
            <pc:sldMk cId="1021799384" sldId="270"/>
            <ac:cxnSpMk id="101" creationId="{25D509A6-B1B4-FCFA-9F75-9AEE77033F31}"/>
          </ac:cxnSpMkLst>
        </pc:cxnChg>
        <pc:cxnChg chg="mod ord topLvl">
          <ac:chgData name="류준규" userId="ebfc9544-08e2-4f8d-951a-dccc64d95005" providerId="ADAL" clId="{11176173-CC98-434F-A867-60887B424A1C}" dt="2023-06-25T16:46:06.027" v="833" actId="165"/>
          <ac:cxnSpMkLst>
            <pc:docMk/>
            <pc:sldMk cId="1021799384" sldId="270"/>
            <ac:cxnSpMk id="104" creationId="{610FB94F-C12C-44D3-8BED-C65091B23920}"/>
          </ac:cxnSpMkLst>
        </pc:cxnChg>
        <pc:cxnChg chg="mod ord topLvl">
          <ac:chgData name="류준규" userId="ebfc9544-08e2-4f8d-951a-dccc64d95005" providerId="ADAL" clId="{11176173-CC98-434F-A867-60887B424A1C}" dt="2023-06-25T16:45:58.999" v="832" actId="165"/>
          <ac:cxnSpMkLst>
            <pc:docMk/>
            <pc:sldMk cId="1021799384" sldId="270"/>
            <ac:cxnSpMk id="106" creationId="{ABD900F0-2C98-42A7-B589-B39A480D7909}"/>
          </ac:cxnSpMkLst>
        </pc:cxnChg>
        <pc:cxnChg chg="add mod">
          <ac:chgData name="류준규" userId="ebfc9544-08e2-4f8d-951a-dccc64d95005" providerId="ADAL" clId="{11176173-CC98-434F-A867-60887B424A1C}" dt="2023-06-25T16:04:50.137" v="341" actId="1076"/>
          <ac:cxnSpMkLst>
            <pc:docMk/>
            <pc:sldMk cId="1021799384" sldId="270"/>
            <ac:cxnSpMk id="111" creationId="{2128AF95-240E-BBE1-9882-370E0CE7B4F6}"/>
          </ac:cxnSpMkLst>
        </pc:cxnChg>
        <pc:cxnChg chg="add mod">
          <ac:chgData name="류준규" userId="ebfc9544-08e2-4f8d-951a-dccc64d95005" providerId="ADAL" clId="{11176173-CC98-434F-A867-60887B424A1C}" dt="2023-06-25T16:04:50.137" v="341" actId="1076"/>
          <ac:cxnSpMkLst>
            <pc:docMk/>
            <pc:sldMk cId="1021799384" sldId="270"/>
            <ac:cxnSpMk id="114" creationId="{6B98EEF1-A5D1-75E2-6D8D-53663907C40F}"/>
          </ac:cxnSpMkLst>
        </pc:cxnChg>
        <pc:cxnChg chg="add mod">
          <ac:chgData name="류준규" userId="ebfc9544-08e2-4f8d-951a-dccc64d95005" providerId="ADAL" clId="{11176173-CC98-434F-A867-60887B424A1C}" dt="2023-06-25T16:04:50.137" v="341" actId="1076"/>
          <ac:cxnSpMkLst>
            <pc:docMk/>
            <pc:sldMk cId="1021799384" sldId="270"/>
            <ac:cxnSpMk id="115" creationId="{CDA88C86-AE47-71D4-84B9-F99FEF2C570A}"/>
          </ac:cxnSpMkLst>
        </pc:cxnChg>
        <pc:cxnChg chg="add mod">
          <ac:chgData name="류준규" userId="ebfc9544-08e2-4f8d-951a-dccc64d95005" providerId="ADAL" clId="{11176173-CC98-434F-A867-60887B424A1C}" dt="2023-06-25T16:04:50.137" v="341" actId="1076"/>
          <ac:cxnSpMkLst>
            <pc:docMk/>
            <pc:sldMk cId="1021799384" sldId="270"/>
            <ac:cxnSpMk id="116" creationId="{DDA880CF-FEBF-6002-3C0D-75DA0CB1BC8D}"/>
          </ac:cxnSpMkLst>
        </pc:cxnChg>
        <pc:cxnChg chg="mod ord topLvl">
          <ac:chgData name="류준규" userId="ebfc9544-08e2-4f8d-951a-dccc64d95005" providerId="ADAL" clId="{11176173-CC98-434F-A867-60887B424A1C}" dt="2023-06-25T16:46:06.027" v="833" actId="165"/>
          <ac:cxnSpMkLst>
            <pc:docMk/>
            <pc:sldMk cId="1021799384" sldId="270"/>
            <ac:cxnSpMk id="118" creationId="{A5C61535-8BC9-4BDB-BDFE-E6C47CAFD2C7}"/>
          </ac:cxnSpMkLst>
        </pc:cxnChg>
        <pc:cxnChg chg="mod ord topLvl">
          <ac:chgData name="류준규" userId="ebfc9544-08e2-4f8d-951a-dccc64d95005" providerId="ADAL" clId="{11176173-CC98-434F-A867-60887B424A1C}" dt="2023-06-25T16:46:06.027" v="833" actId="165"/>
          <ac:cxnSpMkLst>
            <pc:docMk/>
            <pc:sldMk cId="1021799384" sldId="270"/>
            <ac:cxnSpMk id="119" creationId="{C0D93843-FBB7-4871-9C8C-2C47CDD7F49E}"/>
          </ac:cxnSpMkLst>
        </pc:cxnChg>
        <pc:cxnChg chg="mod ord topLvl">
          <ac:chgData name="류준규" userId="ebfc9544-08e2-4f8d-951a-dccc64d95005" providerId="ADAL" clId="{11176173-CC98-434F-A867-60887B424A1C}" dt="2023-06-25T16:46:06.027" v="833" actId="165"/>
          <ac:cxnSpMkLst>
            <pc:docMk/>
            <pc:sldMk cId="1021799384" sldId="270"/>
            <ac:cxnSpMk id="136" creationId="{1655322A-33D1-4415-9BAD-B430AADB67A9}"/>
          </ac:cxnSpMkLst>
        </pc:cxnChg>
        <pc:cxnChg chg="mod ord topLvl">
          <ac:chgData name="류준규" userId="ebfc9544-08e2-4f8d-951a-dccc64d95005" providerId="ADAL" clId="{11176173-CC98-434F-A867-60887B424A1C}" dt="2023-06-25T16:45:58.999" v="832" actId="165"/>
          <ac:cxnSpMkLst>
            <pc:docMk/>
            <pc:sldMk cId="1021799384" sldId="270"/>
            <ac:cxnSpMk id="139" creationId="{83B40B85-F449-482C-B9CF-064E0DC8C393}"/>
          </ac:cxnSpMkLst>
        </pc:cxnChg>
      </pc:sldChg>
      <pc:sldChg chg="new del">
        <pc:chgData name="류준규" userId="ebfc9544-08e2-4f8d-951a-dccc64d95005" providerId="ADAL" clId="{11176173-CC98-434F-A867-60887B424A1C}" dt="2023-06-25T14:55:07.775" v="164" actId="47"/>
        <pc:sldMkLst>
          <pc:docMk/>
          <pc:sldMk cId="805789198" sldId="271"/>
        </pc:sldMkLst>
      </pc:sldChg>
      <pc:sldChg chg="modSp add mod">
        <pc:chgData name="류준규" userId="ebfc9544-08e2-4f8d-951a-dccc64d95005" providerId="ADAL" clId="{11176173-CC98-434F-A867-60887B424A1C}" dt="2023-06-25T16:44:47.380" v="825" actId="2711"/>
        <pc:sldMkLst>
          <pc:docMk/>
          <pc:sldMk cId="282148236" sldId="272"/>
        </pc:sldMkLst>
        <pc:spChg chg="mod">
          <ac:chgData name="류준규" userId="ebfc9544-08e2-4f8d-951a-dccc64d95005" providerId="ADAL" clId="{11176173-CC98-434F-A867-60887B424A1C}" dt="2023-06-25T16:44:47.380" v="825" actId="2711"/>
          <ac:spMkLst>
            <pc:docMk/>
            <pc:sldMk cId="282148236" sldId="272"/>
            <ac:spMk id="12" creationId="{102394B4-41EE-91C0-9E20-B5A4B8053D43}"/>
          </ac:spMkLst>
        </pc:spChg>
        <pc:spChg chg="mod">
          <ac:chgData name="류준규" userId="ebfc9544-08e2-4f8d-951a-dccc64d95005" providerId="ADAL" clId="{11176173-CC98-434F-A867-60887B424A1C}" dt="2023-06-25T16:44:47.380" v="825" actId="2711"/>
          <ac:spMkLst>
            <pc:docMk/>
            <pc:sldMk cId="282148236" sldId="272"/>
            <ac:spMk id="13" creationId="{2158D3C9-67FF-49D3-21EB-404060029E38}"/>
          </ac:spMkLst>
        </pc:spChg>
        <pc:spChg chg="mod">
          <ac:chgData name="류준규" userId="ebfc9544-08e2-4f8d-951a-dccc64d95005" providerId="ADAL" clId="{11176173-CC98-434F-A867-60887B424A1C}" dt="2023-06-25T16:44:47.380" v="825" actId="2711"/>
          <ac:spMkLst>
            <pc:docMk/>
            <pc:sldMk cId="282148236" sldId="272"/>
            <ac:spMk id="14" creationId="{1674BDF0-EC70-A563-F8BF-0CC8CA860B54}"/>
          </ac:spMkLst>
        </pc:spChg>
        <pc:spChg chg="mod">
          <ac:chgData name="류준규" userId="ebfc9544-08e2-4f8d-951a-dccc64d95005" providerId="ADAL" clId="{11176173-CC98-434F-A867-60887B424A1C}" dt="2023-06-25T16:44:47.380" v="825" actId="2711"/>
          <ac:spMkLst>
            <pc:docMk/>
            <pc:sldMk cId="282148236" sldId="272"/>
            <ac:spMk id="15" creationId="{98052107-8A64-97CA-DF00-2768D4EE29C2}"/>
          </ac:spMkLst>
        </pc:spChg>
        <pc:spChg chg="mod">
          <ac:chgData name="류준규" userId="ebfc9544-08e2-4f8d-951a-dccc64d95005" providerId="ADAL" clId="{11176173-CC98-434F-A867-60887B424A1C}" dt="2023-06-25T16:44:47.380" v="825" actId="2711"/>
          <ac:spMkLst>
            <pc:docMk/>
            <pc:sldMk cId="282148236" sldId="272"/>
            <ac:spMk id="17" creationId="{26DF959B-7BB5-4A53-E1EB-E23B33D273A8}"/>
          </ac:spMkLst>
        </pc:spChg>
        <pc:spChg chg="mod">
          <ac:chgData name="류준규" userId="ebfc9544-08e2-4f8d-951a-dccc64d95005" providerId="ADAL" clId="{11176173-CC98-434F-A867-60887B424A1C}" dt="2023-06-25T16:44:47.380" v="825" actId="2711"/>
          <ac:spMkLst>
            <pc:docMk/>
            <pc:sldMk cId="282148236" sldId="272"/>
            <ac:spMk id="18" creationId="{99AF1B98-3003-BF7D-296B-699C4039D934}"/>
          </ac:spMkLst>
        </pc:spChg>
      </pc:sldChg>
      <pc:sldChg chg="add ord">
        <pc:chgData name="류준규" userId="ebfc9544-08e2-4f8d-951a-dccc64d95005" providerId="ADAL" clId="{11176173-CC98-434F-A867-60887B424A1C}" dt="2023-06-25T14:55:20.770" v="166"/>
        <pc:sldMkLst>
          <pc:docMk/>
          <pc:sldMk cId="3535187202" sldId="27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63923061357694"/>
          <c:y val="2.1932305741264927E-2"/>
          <c:w val="0.86436076938642303"/>
          <c:h val="0.9780676942587350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1784880462077819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9633-40D7-93FA-AB30050B6EEB}"/>
                </c:ext>
              </c:extLst>
            </c:dLbl>
            <c:dLbl>
              <c:idx val="1"/>
              <c:layout>
                <c:manualLayout>
                  <c:x val="-0.1965435023928653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633-40D7-93FA-AB30050B6EEB}"/>
                </c:ext>
              </c:extLst>
            </c:dLbl>
            <c:dLbl>
              <c:idx val="2"/>
              <c:layout>
                <c:manualLayout>
                  <c:x val="-0.15410333719451627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9633-40D7-93FA-AB30050B6EEB}"/>
                </c:ext>
              </c:extLst>
            </c:dLbl>
            <c:dLbl>
              <c:idx val="3"/>
              <c:layout>
                <c:manualLayout>
                  <c:x val="-0.35838091045201298"/>
                  <c:y val="-5.333646185355538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9633-40D7-93FA-AB30050B6EEB}"/>
                </c:ext>
              </c:extLst>
            </c:dLbl>
            <c:dLbl>
              <c:idx val="4"/>
              <c:layout>
                <c:manualLayout>
                  <c:x val="-1.5290372223009871E-2"/>
                  <c:y val="2.90929516368619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9633-40D7-93FA-AB30050B6E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61.9</c:v>
                </c:pt>
                <c:pt idx="1">
                  <c:v>28.9</c:v>
                </c:pt>
                <c:pt idx="2">
                  <c:v>17.100000000000001</c:v>
                </c:pt>
                <c:pt idx="3">
                  <c:v>73.400000000000006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633-40D7-93FA-AB30050B6EE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870007036160951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9633-40D7-93FA-AB30050B6EEB}"/>
                </c:ext>
              </c:extLst>
            </c:dLbl>
            <c:dLbl>
              <c:idx val="1"/>
              <c:layout>
                <c:manualLayout>
                  <c:x val="-0.37580758930942471"/>
                  <c:y val="-1.066729237071107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9633-40D7-93FA-AB30050B6EEB}"/>
                </c:ext>
              </c:extLst>
            </c:dLbl>
            <c:dLbl>
              <c:idx val="2"/>
              <c:layout>
                <c:manualLayout>
                  <c:x val="-0.40163705963091539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9633-40D7-93FA-AB30050B6EEB}"/>
                </c:ext>
              </c:extLst>
            </c:dLbl>
            <c:dLbl>
              <c:idx val="3"/>
              <c:layout>
                <c:manualLayout>
                  <c:x val="-0.3847377636420538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9633-40D7-93FA-AB30050B6EEB}"/>
                </c:ext>
              </c:extLst>
            </c:dLbl>
            <c:dLbl>
              <c:idx val="4"/>
              <c:layout>
                <c:manualLayout>
                  <c:x val="-0.40255663275585318"/>
                  <c:y val="-1.0797608467744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9633-40D7-93FA-AB30050B6E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88.13</c:v>
                </c:pt>
                <c:pt idx="1">
                  <c:v>81.89</c:v>
                </c:pt>
                <c:pt idx="2">
                  <c:v>86.08</c:v>
                </c:pt>
                <c:pt idx="3">
                  <c:v>81.42</c:v>
                </c:pt>
                <c:pt idx="4">
                  <c:v>89.94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633-40D7-93FA-AB30050B6EE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Train_acc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9304596417132415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9633-40D7-93FA-AB30050B6EEB}"/>
                </c:ext>
              </c:extLst>
            </c:dLbl>
            <c:dLbl>
              <c:idx val="1"/>
              <c:layout>
                <c:manualLayout>
                  <c:x val="-0.4138241468929183"/>
                  <c:y val="-1.45464758184321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9633-40D7-93FA-AB30050B6EEB}"/>
                </c:ext>
              </c:extLst>
            </c:dLbl>
            <c:dLbl>
              <c:idx val="2"/>
              <c:layout>
                <c:manualLayout>
                  <c:x val="-0.39925911814912535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9633-40D7-93FA-AB30050B6EEB}"/>
                </c:ext>
              </c:extLst>
            </c:dLbl>
            <c:dLbl>
              <c:idx val="3"/>
              <c:layout>
                <c:manualLayout>
                  <c:x val="-0.3898344812268818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9633-40D7-93FA-AB30050B6EEB}"/>
                </c:ext>
              </c:extLst>
            </c:dLbl>
            <c:dLbl>
              <c:idx val="4"/>
              <c:layout>
                <c:manualLayout>
                  <c:x val="-0.38189696303842768"/>
                  <c:y val="-2.53429388943786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9633-40D7-93FA-AB30050B6E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96.38</c:v>
                </c:pt>
                <c:pt idx="1">
                  <c:v>91.4</c:v>
                </c:pt>
                <c:pt idx="2">
                  <c:v>93.44</c:v>
                </c:pt>
                <c:pt idx="3">
                  <c:v>84.61</c:v>
                </c:pt>
                <c:pt idx="4">
                  <c:v>97.73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9633-40D7-93FA-AB30050B6E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50223"/>
        <c:axId val="400802959"/>
        <c:axId val="0"/>
      </c:bar3DChart>
      <c:catAx>
        <c:axId val="47135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00802959"/>
        <c:crosses val="autoZero"/>
        <c:auto val="1"/>
        <c:lblAlgn val="ctr"/>
        <c:lblOffset val="100"/>
        <c:noMultiLvlLbl val="0"/>
      </c:catAx>
      <c:valAx>
        <c:axId val="400802959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63923061357694"/>
          <c:y val="2.1932305741264927E-2"/>
          <c:w val="0.86436076938642303"/>
          <c:h val="0.9780676942587350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24259304697372661"/>
                  <c:y val="5.860250832800245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D02-4660-8662-C617ACFB6CF6}"/>
                </c:ext>
              </c:extLst>
            </c:dLbl>
            <c:dLbl>
              <c:idx val="1"/>
              <c:layout>
                <c:manualLayout>
                  <c:x val="-0.15473474814450333"/>
                  <c:y val="5.860250821884677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D02-4660-8662-C617ACFB6CF6}"/>
                </c:ext>
              </c:extLst>
            </c:dLbl>
            <c:dLbl>
              <c:idx val="2"/>
              <c:layout>
                <c:manualLayout>
                  <c:x val="-0.2237845942751196"/>
                  <c:y val="3.3813647305257419E-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BD02-4660-8662-C617ACFB6CF6}"/>
                </c:ext>
              </c:extLst>
            </c:dLbl>
            <c:dLbl>
              <c:idx val="3"/>
              <c:layout>
                <c:manualLayout>
                  <c:x val="-0.22459289685725459"/>
                  <c:y val="-1.48856231403959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BD02-4660-8662-C617ACFB6CF6}"/>
                </c:ext>
              </c:extLst>
            </c:dLbl>
            <c:dLbl>
              <c:idx val="4"/>
              <c:layout>
                <c:manualLayout>
                  <c:x val="-1.5290372223009871E-2"/>
                  <c:y val="2.90929516368619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BD02-4660-8662-C617ACFB6C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44.2</c:v>
                </c:pt>
                <c:pt idx="1">
                  <c:v>18.8</c:v>
                </c:pt>
                <c:pt idx="2">
                  <c:v>42.5</c:v>
                </c:pt>
                <c:pt idx="3">
                  <c:v>40.200000000000003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D02-4660-8662-C617ACFB6C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8700070361609518"/>
                  <c:y val="-1.48844510902293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BD02-4660-8662-C617ACFB6CF6}"/>
                </c:ext>
              </c:extLst>
            </c:dLbl>
            <c:dLbl>
              <c:idx val="1"/>
              <c:layout>
                <c:manualLayout>
                  <c:x val="-0.37580758930942471"/>
                  <c:y val="-1.066729237071107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D02-4660-8662-C617ACFB6CF6}"/>
                </c:ext>
              </c:extLst>
            </c:dLbl>
            <c:dLbl>
              <c:idx val="2"/>
              <c:layout>
                <c:manualLayout>
                  <c:x val="-0.38491355793157062"/>
                  <c:y val="-1.4546900642260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BD02-4660-8662-C617ACFB6CF6}"/>
                </c:ext>
              </c:extLst>
            </c:dLbl>
            <c:dLbl>
              <c:idx val="3"/>
              <c:layout>
                <c:manualLayout>
                  <c:x val="-0.3847377636420538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BD02-4660-8662-C617ACFB6CF6}"/>
                </c:ext>
              </c:extLst>
            </c:dLbl>
            <c:dLbl>
              <c:idx val="4"/>
              <c:layout>
                <c:manualLayout>
                  <c:x val="-0.40255663275585318"/>
                  <c:y val="-1.0797608467744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BD02-4660-8662-C617ACFB6C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86.9</c:v>
                </c:pt>
                <c:pt idx="1">
                  <c:v>80.209999999999994</c:v>
                </c:pt>
                <c:pt idx="2">
                  <c:v>84.45</c:v>
                </c:pt>
                <c:pt idx="3">
                  <c:v>79.930000000000007</c:v>
                </c:pt>
                <c:pt idx="4">
                  <c:v>90.54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BD02-4660-8662-C617ACFB6C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Train_acc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791097127552035"/>
                  <c:y val="-1.48844510902304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BD02-4660-8662-C617ACFB6CF6}"/>
                </c:ext>
              </c:extLst>
            </c:dLbl>
            <c:dLbl>
              <c:idx val="1"/>
              <c:layout>
                <c:manualLayout>
                  <c:x val="-0.39152614462712515"/>
                  <c:y val="-1.4546900642260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BD02-4660-8662-C617ACFB6CF6}"/>
                </c:ext>
              </c:extLst>
            </c:dLbl>
            <c:dLbl>
              <c:idx val="2"/>
              <c:layout>
                <c:manualLayout>
                  <c:x val="-0.39925911814912535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BD02-4660-8662-C617ACFB6CF6}"/>
                </c:ext>
              </c:extLst>
            </c:dLbl>
            <c:dLbl>
              <c:idx val="3"/>
              <c:layout>
                <c:manualLayout>
                  <c:x val="-0.3898344812268818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BD02-4660-8662-C617ACFB6CF6}"/>
                </c:ext>
              </c:extLst>
            </c:dLbl>
            <c:dLbl>
              <c:idx val="4"/>
              <c:layout>
                <c:manualLayout>
                  <c:x val="-0.38189696303842768"/>
                  <c:y val="-2.53429388943786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BD02-4660-8662-C617ACFB6C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88.05</c:v>
                </c:pt>
                <c:pt idx="1">
                  <c:v>86.87</c:v>
                </c:pt>
                <c:pt idx="2">
                  <c:v>92.68</c:v>
                </c:pt>
                <c:pt idx="3">
                  <c:v>81.3</c:v>
                </c:pt>
                <c:pt idx="4">
                  <c:v>98.2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D02-4660-8662-C617ACFB6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50223"/>
        <c:axId val="400802959"/>
        <c:axId val="0"/>
      </c:bar3DChart>
      <c:catAx>
        <c:axId val="47135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00802959"/>
        <c:crosses val="autoZero"/>
        <c:auto val="1"/>
        <c:lblAlgn val="ctr"/>
        <c:lblOffset val="100"/>
        <c:noMultiLvlLbl val="0"/>
      </c:catAx>
      <c:valAx>
        <c:axId val="400802959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63923061357694"/>
          <c:y val="2.1932305741264927E-2"/>
          <c:w val="0.86436076938642303"/>
          <c:h val="0.9780676942587350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40982806396717453"/>
                  <c:y val="5.860250832800245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892-4894-98DB-D13AB5560937}"/>
                </c:ext>
              </c:extLst>
            </c:dLbl>
            <c:dLbl>
              <c:idx val="1"/>
              <c:layout>
                <c:manualLayout>
                  <c:x val="-0.35262951825341682"/>
                  <c:y val="5.860250821884677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892-4894-98DB-D13AB5560937}"/>
                </c:ext>
              </c:extLst>
            </c:dLbl>
            <c:dLbl>
              <c:idx val="2"/>
              <c:layout>
                <c:manualLayout>
                  <c:x val="-0.37987061013567114"/>
                  <c:y val="3.3813647305257419E-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892-4894-98DB-D13AB5560937}"/>
                </c:ext>
              </c:extLst>
            </c:dLbl>
            <c:dLbl>
              <c:idx val="3"/>
              <c:layout>
                <c:manualLayout>
                  <c:x val="-0.35838091045201298"/>
                  <c:y val="-5.333646185355538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892-4894-98DB-D13AB5560937}"/>
                </c:ext>
              </c:extLst>
            </c:dLbl>
            <c:dLbl>
              <c:idx val="4"/>
              <c:layout>
                <c:manualLayout>
                  <c:x val="-1.5290372223009871E-2"/>
                  <c:y val="2.90929516368619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892-4894-98DB-D13AB5560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75.7</c:v>
                </c:pt>
                <c:pt idx="2">
                  <c:v>99.9</c:v>
                </c:pt>
                <c:pt idx="3">
                  <c:v>103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92-4894-98DB-D13AB55609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42044770701478473"/>
                  <c:y val="1.48856231403959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3892-4894-98DB-D13AB5560937}"/>
                </c:ext>
              </c:extLst>
            </c:dLbl>
            <c:dLbl>
              <c:idx val="1"/>
              <c:layout>
                <c:manualLayout>
                  <c:x val="-0.38695659044232134"/>
                  <c:y val="-5.860250843715813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3892-4894-98DB-D13AB5560937}"/>
                </c:ext>
              </c:extLst>
            </c:dLbl>
            <c:dLbl>
              <c:idx val="2"/>
              <c:layout>
                <c:manualLayout>
                  <c:x val="-0.40163705963091539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3892-4894-98DB-D13AB5560937}"/>
                </c:ext>
              </c:extLst>
            </c:dLbl>
            <c:dLbl>
              <c:idx val="3"/>
              <c:layout>
                <c:manualLayout>
                  <c:x val="-0.3847377636420538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3892-4894-98DB-D13AB5560937}"/>
                </c:ext>
              </c:extLst>
            </c:dLbl>
            <c:dLbl>
              <c:idx val="4"/>
              <c:layout>
                <c:manualLayout>
                  <c:x val="-0.40255663275585318"/>
                  <c:y val="-1.0797608467744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3892-4894-98DB-D13AB5560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91.73</c:v>
                </c:pt>
                <c:pt idx="1">
                  <c:v>83.53</c:v>
                </c:pt>
                <c:pt idx="2">
                  <c:v>88.41</c:v>
                </c:pt>
                <c:pt idx="3">
                  <c:v>82.53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3892-4894-98DB-D13AB556093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Train_acc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7353521218875524"/>
                  <c:y val="1.48856231403948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3892-4894-98DB-D13AB5560937}"/>
                </c:ext>
              </c:extLst>
            </c:dLbl>
            <c:dLbl>
              <c:idx val="1"/>
              <c:layout>
                <c:manualLayout>
                  <c:x val="-0.39152614462712515"/>
                  <c:y val="-1.4546900642260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3892-4894-98DB-D13AB5560937}"/>
                </c:ext>
              </c:extLst>
            </c:dLbl>
            <c:dLbl>
              <c:idx val="2"/>
              <c:layout>
                <c:manualLayout>
                  <c:x val="-0.39925911814912535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3892-4894-98DB-D13AB5560937}"/>
                </c:ext>
              </c:extLst>
            </c:dLbl>
            <c:dLbl>
              <c:idx val="3"/>
              <c:layout>
                <c:manualLayout>
                  <c:x val="-0.3898344812268818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3892-4894-98DB-D13AB5560937}"/>
                </c:ext>
              </c:extLst>
            </c:dLbl>
            <c:dLbl>
              <c:idx val="4"/>
              <c:layout>
                <c:manualLayout>
                  <c:x val="-0.40419496530422061"/>
                  <c:y val="-2.53426547264446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3892-4894-98DB-D13AB5560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99.01</c:v>
                </c:pt>
                <c:pt idx="1">
                  <c:v>86.87</c:v>
                </c:pt>
                <c:pt idx="2">
                  <c:v>92.68</c:v>
                </c:pt>
                <c:pt idx="3">
                  <c:v>91.97</c:v>
                </c:pt>
                <c:pt idx="4">
                  <c:v>95.17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892-4894-98DB-D13AB5560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50223"/>
        <c:axId val="400802959"/>
        <c:axId val="0"/>
      </c:bar3DChart>
      <c:catAx>
        <c:axId val="47135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00802959"/>
        <c:crosses val="autoZero"/>
        <c:auto val="1"/>
        <c:lblAlgn val="ctr"/>
        <c:lblOffset val="100"/>
        <c:noMultiLvlLbl val="0"/>
      </c:catAx>
      <c:valAx>
        <c:axId val="400802959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5816F-A3AD-42EF-8F5F-2313F467BE26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6CD49-2D75-44D1-8FAD-FFBCDAC6F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570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033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4017" algn="l" defTabSz="1728033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8033" algn="l" defTabSz="1728033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2050" algn="l" defTabSz="1728033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6066" algn="l" defTabSz="1728033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20083" algn="l" defTabSz="1728033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4099" algn="l" defTabSz="1728033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8116" algn="l" defTabSz="1728033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12132" algn="l" defTabSz="1728033" rtl="0" eaLnBrk="1" latinLnBrk="1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945943"/>
            <a:ext cx="15300564" cy="626689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9454516"/>
            <a:ext cx="13500497" cy="4345992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66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4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958369"/>
            <a:ext cx="3881393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958369"/>
            <a:ext cx="11419171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17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4487671"/>
            <a:ext cx="15525572" cy="7487774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2046282"/>
            <a:ext cx="15525572" cy="3937644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06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4791843"/>
            <a:ext cx="7650282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04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58373"/>
            <a:ext cx="15525572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4412664"/>
            <a:ext cx="7615123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6575242"/>
            <a:ext cx="7615123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4412664"/>
            <a:ext cx="7652626" cy="2162578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6575242"/>
            <a:ext cx="7652626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6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6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5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591766"/>
            <a:ext cx="9112836" cy="12792138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7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200044"/>
            <a:ext cx="5805682" cy="4200155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591766"/>
            <a:ext cx="9112836" cy="12792138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5400199"/>
            <a:ext cx="5805682" cy="10004536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6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958373"/>
            <a:ext cx="15525572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4791843"/>
            <a:ext cx="15525572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F084-3B62-4A84-A226-BD3A0CD0A607}" type="datetimeFigureOut">
              <a:rPr lang="ko-KR" altLang="en-US" smtClean="0"/>
              <a:t>2023-06-26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6683952"/>
            <a:ext cx="607522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6683952"/>
            <a:ext cx="405014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FF029-538E-4DA8-B639-3E12A5B66A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7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088" rtl="0" eaLnBrk="1" latinLnBrk="1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1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1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1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BDFD7D9A-2980-4ED9-A165-EFB8A4B0F6EE}"/>
              </a:ext>
            </a:extLst>
          </p:cNvPr>
          <p:cNvSpPr txBox="1"/>
          <p:nvPr/>
        </p:nvSpPr>
        <p:spPr>
          <a:xfrm>
            <a:off x="3123301" y="3950778"/>
            <a:ext cx="3926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예전 거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Integrate-and-Fire (IF)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Leaky Integrate-and-Fire (LIF)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F7C16E5-4EEB-6B5E-4C04-53C00DDE591F}"/>
              </a:ext>
            </a:extLst>
          </p:cNvPr>
          <p:cNvGrpSpPr/>
          <p:nvPr/>
        </p:nvGrpSpPr>
        <p:grpSpPr>
          <a:xfrm>
            <a:off x="6838481" y="6294064"/>
            <a:ext cx="5964230" cy="1753653"/>
            <a:chOff x="3934150" y="722732"/>
            <a:chExt cx="5964230" cy="175365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1C607CD-D990-4A2C-973C-0FB4D7691395}"/>
                </a:ext>
              </a:extLst>
            </p:cNvPr>
            <p:cNvSpPr/>
            <p:nvPr/>
          </p:nvSpPr>
          <p:spPr>
            <a:xfrm>
              <a:off x="3934150" y="1215435"/>
              <a:ext cx="1260000" cy="1260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Pre-</a:t>
              </a:r>
            </a:p>
            <a:p>
              <a:pPr algn="ctr"/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Neuron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D9B687F-7D09-4A32-A2EB-AE186F2C1482}"/>
                </a:ext>
              </a:extLst>
            </p:cNvPr>
            <p:cNvSpPr/>
            <p:nvPr/>
          </p:nvSpPr>
          <p:spPr>
            <a:xfrm>
              <a:off x="6497735" y="1216385"/>
              <a:ext cx="1260000" cy="1260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Post-</a:t>
              </a:r>
            </a:p>
            <a:p>
              <a:pPr algn="ctr"/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Neuron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0FC5EAD-47AC-4646-A052-0894671EE12F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5194150" y="1845435"/>
              <a:ext cx="1303585" cy="9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0AED3EFD-5BB0-4DAE-B5AA-2D3D4498F304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01" y="1846385"/>
              <a:ext cx="21429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9962CA7-8556-4946-933B-BD3A264D4AD8}"/>
                </a:ext>
              </a:extLst>
            </p:cNvPr>
            <p:cNvCxnSpPr>
              <a:cxnSpLocks/>
            </p:cNvCxnSpPr>
            <p:nvPr/>
          </p:nvCxnSpPr>
          <p:spPr>
            <a:xfrm>
              <a:off x="8047456" y="1595120"/>
              <a:ext cx="0" cy="2512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1B9EFC2A-51CF-4568-A895-4A8F840955E4}"/>
                </a:ext>
              </a:extLst>
            </p:cNvPr>
            <p:cNvCxnSpPr>
              <a:cxnSpLocks/>
            </p:cNvCxnSpPr>
            <p:nvPr/>
          </p:nvCxnSpPr>
          <p:spPr>
            <a:xfrm>
              <a:off x="8627281" y="1371600"/>
              <a:ext cx="0" cy="47478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A96C69BD-1753-458B-B912-3AB6FE54EB4F}"/>
                </a:ext>
              </a:extLst>
            </p:cNvPr>
            <p:cNvCxnSpPr>
              <a:cxnSpLocks/>
            </p:cNvCxnSpPr>
            <p:nvPr/>
          </p:nvCxnSpPr>
          <p:spPr>
            <a:xfrm>
              <a:off x="9154122" y="1049190"/>
              <a:ext cx="0" cy="797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7B74843-918E-47EB-8C62-B87C7647C3C7}"/>
                </a:ext>
              </a:extLst>
            </p:cNvPr>
            <p:cNvSpPr txBox="1"/>
            <p:nvPr/>
          </p:nvSpPr>
          <p:spPr>
            <a:xfrm>
              <a:off x="8833763" y="722732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‘1’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EB384A78-232C-4E3D-A96F-1F4BF2884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7456" y="1371599"/>
              <a:ext cx="579825" cy="223521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FA13769B-07C7-4F8C-8560-45F2976B02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99934" y="1022836"/>
              <a:ext cx="578018" cy="360572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ABD900F0-2C98-42A7-B589-B39A480D7909}"/>
                </a:ext>
              </a:extLst>
            </p:cNvPr>
            <p:cNvCxnSpPr>
              <a:cxnSpLocks/>
            </p:cNvCxnSpPr>
            <p:nvPr/>
          </p:nvCxnSpPr>
          <p:spPr>
            <a:xfrm>
              <a:off x="9172872" y="1022836"/>
              <a:ext cx="0" cy="823549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83B40B85-F449-482C-B9CF-064E0DC8C3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72872" y="1830053"/>
              <a:ext cx="672869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F0B8B18-1356-4164-872F-4A367E562DF9}"/>
                </a:ext>
              </a:extLst>
            </p:cNvPr>
            <p:cNvSpPr txBox="1"/>
            <p:nvPr/>
          </p:nvSpPr>
          <p:spPr>
            <a:xfrm>
              <a:off x="8687469" y="1945806"/>
              <a:ext cx="1125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Hard reset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E0FDA32-3A7E-4990-9923-830AF9D2CD88}"/>
                    </a:ext>
                  </a:extLst>
                </p:cNvPr>
                <p:cNvSpPr txBox="1"/>
                <p:nvPr/>
              </p:nvSpPr>
              <p:spPr>
                <a:xfrm>
                  <a:off x="9446955" y="1178355"/>
                  <a:ext cx="4492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latin typeface="HY신명조" panose="02030600000101010101" pitchFamily="18" charset="-127"/>
                    <a:ea typeface="HY신명조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CE0FDA32-3A7E-4990-9923-830AF9D2C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6955" y="1178355"/>
                  <a:ext cx="449296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5368530-136B-4A85-8D58-52DD2DA6FA39}"/>
                </a:ext>
              </a:extLst>
            </p:cNvPr>
            <p:cNvSpPr txBox="1"/>
            <p:nvPr/>
          </p:nvSpPr>
          <p:spPr>
            <a:xfrm>
              <a:off x="5151147" y="723122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‘1’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17A403C-03F1-4145-81A6-C7D0C330AF36}"/>
                </a:ext>
              </a:extLst>
            </p:cNvPr>
            <p:cNvSpPr txBox="1"/>
            <p:nvPr/>
          </p:nvSpPr>
          <p:spPr>
            <a:xfrm>
              <a:off x="5542086" y="723122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‘1’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43DDC871-8ED1-47A5-B978-3CC0EE8D0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9122" y="1045708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E9BC9BB-37EE-4331-8A24-77E01754F2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2768" y="1053435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19A1C11-A127-4533-82D3-0B6B13CA0F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5896" y="1045708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D3B3C3A5-7296-4A67-B0D0-E4F86DD16815}"/>
                </a:ext>
              </a:extLst>
            </p:cNvPr>
            <p:cNvCxnSpPr>
              <a:cxnSpLocks/>
            </p:cNvCxnSpPr>
            <p:nvPr/>
          </p:nvCxnSpPr>
          <p:spPr>
            <a:xfrm>
              <a:off x="5083821" y="1179557"/>
              <a:ext cx="4814559" cy="0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2E9FE17-DAD9-49F9-A8C1-B841D2CCE5DB}"/>
                </a:ext>
              </a:extLst>
            </p:cNvPr>
            <p:cNvSpPr txBox="1"/>
            <p:nvPr/>
          </p:nvSpPr>
          <p:spPr>
            <a:xfrm>
              <a:off x="5933025" y="7231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‘1’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D39FFE-5AF4-8E2C-22C6-F7B32BBE9C00}"/>
              </a:ext>
            </a:extLst>
          </p:cNvPr>
          <p:cNvGrpSpPr/>
          <p:nvPr/>
        </p:nvGrpSpPr>
        <p:grpSpPr>
          <a:xfrm>
            <a:off x="6838482" y="8907975"/>
            <a:ext cx="6092339" cy="1751331"/>
            <a:chOff x="3934150" y="3336643"/>
            <a:chExt cx="6092339" cy="1751331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2B4DE6EA-50A7-4FEA-9D70-D99DB69AB18E}"/>
                </a:ext>
              </a:extLst>
            </p:cNvPr>
            <p:cNvSpPr/>
            <p:nvPr/>
          </p:nvSpPr>
          <p:spPr>
            <a:xfrm>
              <a:off x="3934150" y="3814485"/>
              <a:ext cx="1260000" cy="1260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Pre-</a:t>
              </a:r>
            </a:p>
            <a:p>
              <a:pPr algn="ctr"/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Neuron</a:t>
              </a:r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95B80485-3BEA-444D-8A86-7905EE18DBA1}"/>
                </a:ext>
              </a:extLst>
            </p:cNvPr>
            <p:cNvSpPr/>
            <p:nvPr/>
          </p:nvSpPr>
          <p:spPr>
            <a:xfrm>
              <a:off x="6497735" y="3827974"/>
              <a:ext cx="1260000" cy="12600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Post-</a:t>
              </a:r>
            </a:p>
            <a:p>
              <a:pPr algn="ctr"/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Neuron</a:t>
              </a:r>
            </a:p>
          </p:txBody>
        </p: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AD5793D7-E52F-4C87-97C9-7B757FCCE49C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>
              <a:off x="5194150" y="4444485"/>
              <a:ext cx="1303585" cy="1348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0D4ADA6-D867-428C-A635-779F95EBCA57}"/>
                </a:ext>
              </a:extLst>
            </p:cNvPr>
            <p:cNvSpPr txBox="1"/>
            <p:nvPr/>
          </p:nvSpPr>
          <p:spPr>
            <a:xfrm>
              <a:off x="5151147" y="333664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‘1’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7A9378-66C8-4F11-A554-E91D997FBC04}"/>
                </a:ext>
              </a:extLst>
            </p:cNvPr>
            <p:cNvSpPr txBox="1"/>
            <p:nvPr/>
          </p:nvSpPr>
          <p:spPr>
            <a:xfrm>
              <a:off x="5542086" y="333664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‘1’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CC7CB881-ED2E-410E-BFA2-814FF0CE4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79122" y="3659229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C25955AB-C814-4EDD-B16F-56F6553D6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2768" y="3652485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C85A39B-6238-46EF-BC37-6BD258C390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5896" y="3659229"/>
              <a:ext cx="0" cy="792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C0263EDC-6436-4687-8C94-EFB8C328C445}"/>
                </a:ext>
              </a:extLst>
            </p:cNvPr>
            <p:cNvCxnSpPr>
              <a:cxnSpLocks/>
            </p:cNvCxnSpPr>
            <p:nvPr/>
          </p:nvCxnSpPr>
          <p:spPr>
            <a:xfrm>
              <a:off x="8047456" y="4206711"/>
              <a:ext cx="0" cy="25126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4A268FCE-A756-4B4D-8B6B-56DF8D93AE2F}"/>
                </a:ext>
              </a:extLst>
            </p:cNvPr>
            <p:cNvCxnSpPr>
              <a:cxnSpLocks/>
            </p:cNvCxnSpPr>
            <p:nvPr/>
          </p:nvCxnSpPr>
          <p:spPr>
            <a:xfrm>
              <a:off x="8627281" y="4059378"/>
              <a:ext cx="0" cy="39859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D4E1113C-ABA6-4E64-9FD0-5A2A2161B24B}"/>
                </a:ext>
              </a:extLst>
            </p:cNvPr>
            <p:cNvCxnSpPr>
              <a:cxnSpLocks/>
            </p:cNvCxnSpPr>
            <p:nvPr/>
          </p:nvCxnSpPr>
          <p:spPr>
            <a:xfrm>
              <a:off x="9154122" y="3660781"/>
              <a:ext cx="0" cy="79719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E2BDCB6-380C-412A-8585-8223B07DEF08}"/>
                </a:ext>
              </a:extLst>
            </p:cNvPr>
            <p:cNvSpPr txBox="1"/>
            <p:nvPr/>
          </p:nvSpPr>
          <p:spPr>
            <a:xfrm>
              <a:off x="8833762" y="333664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‘1’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610FB94F-C12C-44D3-8BED-C65091B23920}"/>
                </a:ext>
              </a:extLst>
            </p:cNvPr>
            <p:cNvCxnSpPr>
              <a:cxnSpLocks/>
            </p:cNvCxnSpPr>
            <p:nvPr/>
          </p:nvCxnSpPr>
          <p:spPr>
            <a:xfrm>
              <a:off x="7755401" y="4457976"/>
              <a:ext cx="21429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A5C61535-8BC9-4BDB-BDFE-E6C47CAFD2C7}"/>
                </a:ext>
              </a:extLst>
            </p:cNvPr>
            <p:cNvCxnSpPr>
              <a:cxnSpLocks/>
            </p:cNvCxnSpPr>
            <p:nvPr/>
          </p:nvCxnSpPr>
          <p:spPr>
            <a:xfrm>
              <a:off x="5083821" y="3793078"/>
              <a:ext cx="4814559" cy="0"/>
            </a:xfrm>
            <a:prstGeom prst="line">
              <a:avLst/>
            </a:prstGeom>
            <a:ln w="1905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C0D93843-FBB7-4871-9C8C-2C47CDD7F49E}"/>
                </a:ext>
              </a:extLst>
            </p:cNvPr>
            <p:cNvCxnSpPr>
              <a:cxnSpLocks/>
            </p:cNvCxnSpPr>
            <p:nvPr/>
          </p:nvCxnSpPr>
          <p:spPr>
            <a:xfrm>
              <a:off x="9177641" y="3657610"/>
              <a:ext cx="0" cy="67473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원호 129">
              <a:extLst>
                <a:ext uri="{FF2B5EF4-FFF2-40B4-BE49-F238E27FC236}">
                  <a16:creationId xmlns:a16="http://schemas.microsoft.com/office/drawing/2014/main" id="{A3BF847A-2529-4DEE-9442-F0E7DEEFBB77}"/>
                </a:ext>
              </a:extLst>
            </p:cNvPr>
            <p:cNvSpPr/>
            <p:nvPr/>
          </p:nvSpPr>
          <p:spPr>
            <a:xfrm>
              <a:off x="9789571" y="3802447"/>
              <a:ext cx="236918" cy="655527"/>
            </a:xfrm>
            <a:prstGeom prst="arc">
              <a:avLst>
                <a:gd name="adj1" fmla="val 16200000"/>
                <a:gd name="adj2" fmla="val 5417904"/>
              </a:avLst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34" name="원호 133">
              <a:extLst>
                <a:ext uri="{FF2B5EF4-FFF2-40B4-BE49-F238E27FC236}">
                  <a16:creationId xmlns:a16="http://schemas.microsoft.com/office/drawing/2014/main" id="{F760A30A-D8C1-42C3-9CE7-C37370E9F155}"/>
                </a:ext>
              </a:extLst>
            </p:cNvPr>
            <p:cNvSpPr/>
            <p:nvPr/>
          </p:nvSpPr>
          <p:spPr>
            <a:xfrm>
              <a:off x="9088643" y="3670152"/>
              <a:ext cx="236918" cy="655527"/>
            </a:xfrm>
            <a:prstGeom prst="arc">
              <a:avLst>
                <a:gd name="adj1" fmla="val 16200000"/>
                <a:gd name="adj2" fmla="val 5417904"/>
              </a:avLst>
            </a:prstGeom>
            <a:ln w="127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1655322A-33D1-4415-9BAD-B430AADB6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61738" y="4332343"/>
              <a:ext cx="672869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F6BA675-0F05-4837-A363-F885B3276B28}"/>
                </a:ext>
              </a:extLst>
            </p:cNvPr>
            <p:cNvSpPr txBox="1"/>
            <p:nvPr/>
          </p:nvSpPr>
          <p:spPr>
            <a:xfrm>
              <a:off x="8768628" y="4554987"/>
              <a:ext cx="10583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Soft reset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35DB51E-E5D0-4CA1-B622-3D113E517D54}"/>
                    </a:ext>
                  </a:extLst>
                </p:cNvPr>
                <p:cNvSpPr txBox="1"/>
                <p:nvPr/>
              </p:nvSpPr>
              <p:spPr>
                <a:xfrm>
                  <a:off x="9449084" y="3799008"/>
                  <a:ext cx="4492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35DB51E-E5D0-4CA1-B622-3D113E517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084" y="3799008"/>
                  <a:ext cx="44929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2ACA430-C0FB-4309-858F-D41A774AA2A7}"/>
                </a:ext>
              </a:extLst>
            </p:cNvPr>
            <p:cNvSpPr txBox="1"/>
            <p:nvPr/>
          </p:nvSpPr>
          <p:spPr>
            <a:xfrm>
              <a:off x="5933025" y="3336644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HY신명조" panose="02030600000101010101" pitchFamily="18" charset="-127"/>
                  <a:ea typeface="HY신명조" panose="02030600000101010101" pitchFamily="18" charset="-127"/>
                </a:rPr>
                <a:t>‘1’</a:t>
              </a:r>
              <a:endPara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C6CD1761-CBCA-46C2-8CED-5C3F3C1CC96F}"/>
                </a:ext>
              </a:extLst>
            </p:cNvPr>
            <p:cNvSpPr/>
            <p:nvPr/>
          </p:nvSpPr>
          <p:spPr>
            <a:xfrm>
              <a:off x="8046720" y="4206240"/>
              <a:ext cx="570926" cy="195276"/>
            </a:xfrm>
            <a:custGeom>
              <a:avLst/>
              <a:gdLst>
                <a:gd name="connsiteX0" fmla="*/ 0 w 579120"/>
                <a:gd name="connsiteY0" fmla="*/ 0 h 195276"/>
                <a:gd name="connsiteX1" fmla="*/ 579120 w 579120"/>
                <a:gd name="connsiteY1" fmla="*/ 190500 h 19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9120" h="195276">
                  <a:moveTo>
                    <a:pt x="0" y="0"/>
                  </a:moveTo>
                  <a:cubicBezTo>
                    <a:pt x="69215" y="109855"/>
                    <a:pt x="138430" y="219710"/>
                    <a:pt x="579120" y="190500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ECE20AB8-A6E4-4BE7-B7B9-5C1CA15A02E6}"/>
                </a:ext>
              </a:extLst>
            </p:cNvPr>
            <p:cNvSpPr/>
            <p:nvPr/>
          </p:nvSpPr>
          <p:spPr>
            <a:xfrm>
              <a:off x="8625264" y="4054375"/>
              <a:ext cx="519219" cy="195276"/>
            </a:xfrm>
            <a:custGeom>
              <a:avLst/>
              <a:gdLst>
                <a:gd name="connsiteX0" fmla="*/ 0 w 579120"/>
                <a:gd name="connsiteY0" fmla="*/ 0 h 195276"/>
                <a:gd name="connsiteX1" fmla="*/ 579120 w 579120"/>
                <a:gd name="connsiteY1" fmla="*/ 190500 h 19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9120" h="195276">
                  <a:moveTo>
                    <a:pt x="0" y="0"/>
                  </a:moveTo>
                  <a:cubicBezTo>
                    <a:pt x="69215" y="109855"/>
                    <a:pt x="138430" y="219710"/>
                    <a:pt x="579120" y="190500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6726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61F73-90F4-42F6-8B4E-67446258F16B}"/>
              </a:ext>
            </a:extLst>
          </p:cNvPr>
          <p:cNvSpPr txBox="1"/>
          <p:nvPr/>
        </p:nvSpPr>
        <p:spPr>
          <a:xfrm>
            <a:off x="4252936" y="7822916"/>
            <a:ext cx="957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ysClr val="windowText" lastClr="000000"/>
                </a:solidFill>
                <a:latin typeface="Arial" panose="020B0604020202020204" pitchFamily="34" charset="0"/>
                <a:ea typeface="나눔바른고딕" pitchFamily="50" charset="-127"/>
              </a:rPr>
              <a:t>Spiking Neural Networks (SNNs)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는 이벤트 기반 처리가 가능하여 저전력 동작이 가능하다는 장점이 있다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. Deep Neural Networks (DNNs) 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구조 탐색의 자동화를 위해 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Neural Architecture Search (NAS)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 기술이 제안되었고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높은 성능의 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위해 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NAS 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기술을 활용하는 연구들이 발표되고 있다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그러나 기존의 연구들은 탐색 알고리즘에 따른 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NAS 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성능에 대한 분석을 제시하고 있지 않다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따라서 본 논문에서는 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가지 탐색 알고리즘에 대해 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DNN 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및 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의 구조 탐색 성능을 분석해 보았다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. CIFAR-10 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에서 검증 정확도를 측정해 각 알고리즘의 성능 차이를 분석하여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, SNN </a:t>
            </a:r>
            <a:r>
              <a:rPr lang="ko-KR" altLang="en-US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모델의 자동 최적화에 대한 이해를 높이고자 한다</a:t>
            </a:r>
            <a:r>
              <a:rPr lang="en-US" altLang="ko-KR" sz="2400" dirty="0">
                <a:solidFill>
                  <a:sysClr val="windowText" lastClr="000000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9D4F549-D14E-4592-B910-EA0E6F575C8F}"/>
              </a:ext>
            </a:extLst>
          </p:cNvPr>
          <p:cNvSpPr/>
          <p:nvPr/>
        </p:nvSpPr>
        <p:spPr>
          <a:xfrm>
            <a:off x="4142000" y="6789649"/>
            <a:ext cx="5452577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solidFill>
                  <a:sysClr val="windowText" lastClr="000000"/>
                </a:solidFill>
                <a:latin typeface="Arial Black" pitchFamily="34" charset="0"/>
                <a:ea typeface="나눔고딕" pitchFamily="50" charset="-127"/>
              </a:rPr>
              <a:t>1. Background</a:t>
            </a:r>
            <a:endParaRPr lang="ko-KR" altLang="en-US" sz="5233" b="1" dirty="0">
              <a:solidFill>
                <a:sysClr val="windowText" lastClr="000000"/>
              </a:solidFill>
              <a:latin typeface="Arial Black" pitchFamily="34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098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8E785-4350-4525-9EBC-189B66395C3C}"/>
              </a:ext>
            </a:extLst>
          </p:cNvPr>
          <p:cNvSpPr txBox="1"/>
          <p:nvPr/>
        </p:nvSpPr>
        <p:spPr>
          <a:xfrm>
            <a:off x="3986238" y="7515865"/>
            <a:ext cx="4236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RTX A6000 GPU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24 GPU Hours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4 timestep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Warm-up 5 epochs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200 epochs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Adam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0.1 initial learning rate (</a:t>
            </a: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lr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Cosine </a:t>
            </a: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lr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scheduler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CIFAR-10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Train : Validation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→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8 : 2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C521EA-69B4-4E5F-A651-BC599617323B}"/>
              </a:ext>
            </a:extLst>
          </p:cNvPr>
          <p:cNvSpPr/>
          <p:nvPr/>
        </p:nvSpPr>
        <p:spPr>
          <a:xfrm>
            <a:off x="3986236" y="6409531"/>
            <a:ext cx="5341640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2. Methods</a:t>
            </a:r>
            <a:endParaRPr lang="ko-KR" altLang="en-US" sz="5233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62528-3B82-436B-BEED-D1685FD1F900}"/>
              </a:ext>
            </a:extLst>
          </p:cNvPr>
          <p:cNvSpPr txBox="1"/>
          <p:nvPr/>
        </p:nvSpPr>
        <p:spPr>
          <a:xfrm>
            <a:off x="8226265" y="7512988"/>
            <a:ext cx="6172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Random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탐색 공간에 주어진 매개변수들을 무작위로 고르는 방법이다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선택할 수 있는 매개변수의 개수가 많아질 수록 성능이 저하될 수 있다는 특징이 있다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Greedy</a:t>
            </a: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 아키텍처를 탐색할 때 직전 후보의 평가만 고려해 탐색하는 방식이다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이 방법은 이전에 찾은 후보 아키텍처들이 다음 탐색에 영향을 미치지 않는다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나눔바른고딕" pitchFamily="50" charset="-127"/>
                <a:cs typeface="Arial" panose="020B0604020202020204" pitchFamily="34" charset="0"/>
              </a:rPr>
              <a:t>  </a:t>
            </a:r>
            <a:r>
              <a:rPr lang="ko-KR" altLang="en-US" sz="2000" dirty="0" err="1">
                <a:latin typeface="Arial" panose="020B0604020202020204" pitchFamily="34" charset="0"/>
                <a:ea typeface="나눔바른고딕"/>
                <a:cs typeface="Arial" panose="020B0604020202020204" pitchFamily="34" charset="0"/>
              </a:rPr>
              <a:t>베이즈</a:t>
            </a:r>
            <a:r>
              <a:rPr lang="ko-KR" altLang="en-US" sz="2000" dirty="0">
                <a:latin typeface="Arial" panose="020B0604020202020204" pitchFamily="34" charset="0"/>
                <a:ea typeface="나눔바른고딕"/>
                <a:cs typeface="Arial" panose="020B0604020202020204" pitchFamily="34" charset="0"/>
              </a:rPr>
              <a:t> 정리</a:t>
            </a:r>
            <a:r>
              <a:rPr lang="ko-KR" altLang="en-US" sz="2000" dirty="0">
                <a:latin typeface="나눔바른고딕" pitchFamily="50" charset="-127"/>
                <a:ea typeface="나눔바른고딕"/>
              </a:rPr>
              <a:t> 기반의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확률 분포 방법으로 매개변수 조합의 점수를 추적하는 알고리즘이다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대체 모델과 획득 함수로 가장 좋은 매개변수 조합을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338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82EBB16-6D60-422E-8F3A-A7667AD1DB0F}"/>
              </a:ext>
            </a:extLst>
          </p:cNvPr>
          <p:cNvSpPr/>
          <p:nvPr/>
        </p:nvSpPr>
        <p:spPr>
          <a:xfrm>
            <a:off x="3502727" y="7519030"/>
            <a:ext cx="113650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검증 정확도를 기준으로 가장 성능이 좋은 알고리즘은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DNN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Greedy (90.54%), SNN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IF, 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를 사용한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 (91.73%)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알고리즘을 기준으로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2~4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뉴런 모델을 기준으로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LIF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2~3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Reset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방법을 기준으로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4~8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스파이크 수 측면으로는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가장 스파이크가 많은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IF, Hard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를 사용한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모든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중 가장 낮았다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본 실험을 통해 주어진 조건에 따라 다른 학습 효율이 나올 수 있다는 것을 확인할 수 있었다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결과적으로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세 가지 알고리즘 중에서는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뉴런 모델은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LIF, reset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방법은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가 더 좋은 성능을 보였음을 알 수 있다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EA2F331-7983-439B-B6D3-6DD8BF39784A}"/>
              </a:ext>
            </a:extLst>
          </p:cNvPr>
          <p:cNvSpPr/>
          <p:nvPr/>
        </p:nvSpPr>
        <p:spPr>
          <a:xfrm>
            <a:off x="3207680" y="6174347"/>
            <a:ext cx="5452574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3. Result</a:t>
            </a:r>
            <a:endParaRPr lang="ko-KR" altLang="en-US" sz="5233" b="1" dirty="0">
              <a:latin typeface="Arial Black" pitchFamily="34" charset="0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3906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9AA8A1-39A6-442B-A8D5-E86073F14816}"/>
              </a:ext>
            </a:extLst>
          </p:cNvPr>
          <p:cNvSpPr/>
          <p:nvPr/>
        </p:nvSpPr>
        <p:spPr>
          <a:xfrm>
            <a:off x="3758714" y="6653825"/>
            <a:ext cx="12484229" cy="46930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AF9776-63A1-4089-A619-7D671CFD55F1}"/>
              </a:ext>
            </a:extLst>
          </p:cNvPr>
          <p:cNvSpPr/>
          <p:nvPr/>
        </p:nvSpPr>
        <p:spPr>
          <a:xfrm>
            <a:off x="2904331" y="6128260"/>
            <a:ext cx="7150054" cy="10413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167" b="1" dirty="0">
                <a:latin typeface="Arial Black" pitchFamily="34" charset="0"/>
                <a:ea typeface="나눔고딕" pitchFamily="50" charset="-127"/>
              </a:rPr>
              <a:t>  4. Conclusion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F18F3B-E8C2-43C3-BF28-7F176FFFC88F}"/>
              </a:ext>
            </a:extLst>
          </p:cNvPr>
          <p:cNvSpPr/>
          <p:nvPr/>
        </p:nvSpPr>
        <p:spPr>
          <a:xfrm>
            <a:off x="4164947" y="7836924"/>
            <a:ext cx="117108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본 연구에서는 세가지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NAS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알고리즘에서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DNN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과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SNN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의 각 조건 별 성능을 비교하였다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여러 구성의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SNN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실험 결과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LIF, Soft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사용한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Bayesian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알고리즘이 검증 정확도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91.73%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달성하며 제한된 시간 내에서 가장 좋은 성능을 보였으며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대체적으로 동일한 구성 내에서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스파이크 수가 많을수록 높은 검증 정확도를 나타내는 경향이 보였다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이를 통해 최적의 아키텍처 설계가 성능 및 효율에 미치는 영향이 클 수도 있다는 점을 알 수 있었다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  <a:endParaRPr lang="ko-KR" altLang="en-US" sz="2800" dirty="0">
              <a:latin typeface="Arial" pitchFamily="34" charset="0"/>
              <a:ea typeface="나눔바른고딕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7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A561D-996D-493B-81B2-4CEC09AD1E66}"/>
              </a:ext>
            </a:extLst>
          </p:cNvPr>
          <p:cNvSpPr txBox="1"/>
          <p:nvPr/>
        </p:nvSpPr>
        <p:spPr>
          <a:xfrm>
            <a:off x="2904331" y="1192523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SNN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표현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C607CD-D990-4A2C-973C-0FB4D7691395}"/>
              </a:ext>
            </a:extLst>
          </p:cNvPr>
          <p:cNvSpPr/>
          <p:nvPr/>
        </p:nvSpPr>
        <p:spPr>
          <a:xfrm>
            <a:off x="6838481" y="6786766"/>
            <a:ext cx="1260000" cy="12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Pre-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Neuron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D9B687F-7D09-4A32-A2EB-AE186F2C1482}"/>
              </a:ext>
            </a:extLst>
          </p:cNvPr>
          <p:cNvSpPr/>
          <p:nvPr/>
        </p:nvSpPr>
        <p:spPr>
          <a:xfrm>
            <a:off x="8973145" y="6786766"/>
            <a:ext cx="1260000" cy="12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Post-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Neuron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0FC5EAD-47AC-4646-A052-0894671EE12F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8098481" y="7416766"/>
            <a:ext cx="87466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368530-136B-4A85-8D58-52DD2DA6FA39}"/>
              </a:ext>
            </a:extLst>
          </p:cNvPr>
          <p:cNvSpPr txBox="1"/>
          <p:nvPr/>
        </p:nvSpPr>
        <p:spPr>
          <a:xfrm>
            <a:off x="7980052" y="675491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7A403C-03F1-4145-81A6-C7D0C330AF36}"/>
              </a:ext>
            </a:extLst>
          </p:cNvPr>
          <p:cNvSpPr txBox="1"/>
          <p:nvPr/>
        </p:nvSpPr>
        <p:spPr>
          <a:xfrm>
            <a:off x="8270567" y="67566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43DDC871-8ED1-47A5-B978-3CC0EE8D0A51}"/>
              </a:ext>
            </a:extLst>
          </p:cNvPr>
          <p:cNvCxnSpPr>
            <a:cxnSpLocks/>
          </p:cNvCxnSpPr>
          <p:nvPr/>
        </p:nvCxnSpPr>
        <p:spPr>
          <a:xfrm flipH="1">
            <a:off x="8172000" y="7056766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BE9BC9BB-37EE-4331-8A24-77E01754F27E}"/>
              </a:ext>
            </a:extLst>
          </p:cNvPr>
          <p:cNvCxnSpPr>
            <a:cxnSpLocks/>
          </p:cNvCxnSpPr>
          <p:nvPr/>
        </p:nvCxnSpPr>
        <p:spPr>
          <a:xfrm flipH="1">
            <a:off x="8458101" y="7055817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19A1C11-A127-4533-82D3-0B6B13CA0F67}"/>
              </a:ext>
            </a:extLst>
          </p:cNvPr>
          <p:cNvCxnSpPr>
            <a:cxnSpLocks/>
          </p:cNvCxnSpPr>
          <p:nvPr/>
        </p:nvCxnSpPr>
        <p:spPr>
          <a:xfrm flipH="1">
            <a:off x="8748000" y="7055817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2E9FE17-DAD9-49F9-A8C1-B841D2CCE5DB}"/>
              </a:ext>
            </a:extLst>
          </p:cNvPr>
          <p:cNvSpPr txBox="1"/>
          <p:nvPr/>
        </p:nvSpPr>
        <p:spPr>
          <a:xfrm>
            <a:off x="8555907" y="675491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6C8907E-22EF-CF16-E5D3-8F2E299DCE38}"/>
              </a:ext>
            </a:extLst>
          </p:cNvPr>
          <p:cNvCxnSpPr>
            <a:stCxn id="4" idx="6"/>
          </p:cNvCxnSpPr>
          <p:nvPr/>
        </p:nvCxnSpPr>
        <p:spPr>
          <a:xfrm>
            <a:off x="10233145" y="7415816"/>
            <a:ext cx="36000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3622472-F013-C319-7F67-E2085A2BC289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10233145" y="7048985"/>
            <a:ext cx="36000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0F7C534-9DBD-1141-EFF6-CE7BEA810BA1}"/>
              </a:ext>
            </a:extLst>
          </p:cNvPr>
          <p:cNvSpPr/>
          <p:nvPr/>
        </p:nvSpPr>
        <p:spPr>
          <a:xfrm>
            <a:off x="10505484" y="6328985"/>
            <a:ext cx="2160000" cy="21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AED3EFD-5BB0-4DAE-B5AA-2D3D4498F304}"/>
              </a:ext>
            </a:extLst>
          </p:cNvPr>
          <p:cNvCxnSpPr>
            <a:cxnSpLocks/>
          </p:cNvCxnSpPr>
          <p:nvPr/>
        </p:nvCxnSpPr>
        <p:spPr>
          <a:xfrm>
            <a:off x="10621109" y="7774044"/>
            <a:ext cx="18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D9962CA7-8556-4946-933B-BD3A264D4AD8}"/>
              </a:ext>
            </a:extLst>
          </p:cNvPr>
          <p:cNvCxnSpPr>
            <a:cxnSpLocks/>
          </p:cNvCxnSpPr>
          <p:nvPr/>
        </p:nvCxnSpPr>
        <p:spPr>
          <a:xfrm>
            <a:off x="10727467" y="7522779"/>
            <a:ext cx="0" cy="251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1B9EFC2A-51CF-4568-A895-4A8F840955E4}"/>
              </a:ext>
            </a:extLst>
          </p:cNvPr>
          <p:cNvCxnSpPr>
            <a:cxnSpLocks/>
          </p:cNvCxnSpPr>
          <p:nvPr/>
        </p:nvCxnSpPr>
        <p:spPr>
          <a:xfrm>
            <a:off x="11307292" y="7299259"/>
            <a:ext cx="0" cy="474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A96C69BD-1753-458B-B912-3AB6FE54EB4F}"/>
              </a:ext>
            </a:extLst>
          </p:cNvPr>
          <p:cNvCxnSpPr>
            <a:cxnSpLocks/>
          </p:cNvCxnSpPr>
          <p:nvPr/>
        </p:nvCxnSpPr>
        <p:spPr>
          <a:xfrm>
            <a:off x="11834133" y="6976849"/>
            <a:ext cx="0" cy="797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7B74843-918E-47EB-8C62-B87C7647C3C7}"/>
              </a:ext>
            </a:extLst>
          </p:cNvPr>
          <p:cNvSpPr txBox="1"/>
          <p:nvPr/>
        </p:nvSpPr>
        <p:spPr>
          <a:xfrm>
            <a:off x="11640774" y="665039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B384A78-232C-4E3D-A96F-1F4BF28844E2}"/>
              </a:ext>
            </a:extLst>
          </p:cNvPr>
          <p:cNvCxnSpPr>
            <a:cxnSpLocks/>
          </p:cNvCxnSpPr>
          <p:nvPr/>
        </p:nvCxnSpPr>
        <p:spPr>
          <a:xfrm flipV="1">
            <a:off x="10727467" y="7299258"/>
            <a:ext cx="579825" cy="22352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FA13769B-07C7-4F8C-8560-45F2976B0237}"/>
              </a:ext>
            </a:extLst>
          </p:cNvPr>
          <p:cNvCxnSpPr>
            <a:cxnSpLocks/>
          </p:cNvCxnSpPr>
          <p:nvPr/>
        </p:nvCxnSpPr>
        <p:spPr>
          <a:xfrm flipV="1">
            <a:off x="11300942" y="6960488"/>
            <a:ext cx="558291" cy="3348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ABD900F0-2C98-42A7-B589-B39A480D7909}"/>
              </a:ext>
            </a:extLst>
          </p:cNvPr>
          <p:cNvCxnSpPr>
            <a:cxnSpLocks/>
          </p:cNvCxnSpPr>
          <p:nvPr/>
        </p:nvCxnSpPr>
        <p:spPr>
          <a:xfrm>
            <a:off x="11852883" y="6950495"/>
            <a:ext cx="0" cy="82354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83B40B85-F449-482C-B9CF-064E0DC8C393}"/>
              </a:ext>
            </a:extLst>
          </p:cNvPr>
          <p:cNvCxnSpPr>
            <a:cxnSpLocks/>
          </p:cNvCxnSpPr>
          <p:nvPr/>
        </p:nvCxnSpPr>
        <p:spPr>
          <a:xfrm flipH="1">
            <a:off x="11852883" y="7757712"/>
            <a:ext cx="640226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4F0B8B18-1356-4164-872F-4A367E562DF9}"/>
              </a:ext>
            </a:extLst>
          </p:cNvPr>
          <p:cNvSpPr txBox="1"/>
          <p:nvPr/>
        </p:nvSpPr>
        <p:spPr>
          <a:xfrm>
            <a:off x="11367480" y="7873465"/>
            <a:ext cx="112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Hard reset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E0FDA32-3A7E-4990-9923-830AF9D2CD88}"/>
                  </a:ext>
                </a:extLst>
              </p:cNvPr>
              <p:cNvSpPr txBox="1"/>
              <p:nvPr/>
            </p:nvSpPr>
            <p:spPr>
              <a:xfrm>
                <a:off x="12126966" y="7106014"/>
                <a:ext cx="4492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E0FDA32-3A7E-4990-9923-830AF9D2C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6966" y="7106014"/>
                <a:ext cx="44929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D3B3C3A5-7296-4A67-B0D0-E4F86DD16815}"/>
              </a:ext>
            </a:extLst>
          </p:cNvPr>
          <p:cNvCxnSpPr>
            <a:cxnSpLocks/>
          </p:cNvCxnSpPr>
          <p:nvPr/>
        </p:nvCxnSpPr>
        <p:spPr>
          <a:xfrm>
            <a:off x="10621109" y="7096073"/>
            <a:ext cx="1872000" cy="11143"/>
          </a:xfrm>
          <a:prstGeom prst="line">
            <a:avLst/>
          </a:prstGeom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70192C4C-A4FB-8E57-102A-670094A94417}"/>
              </a:ext>
            </a:extLst>
          </p:cNvPr>
          <p:cNvSpPr/>
          <p:nvPr/>
        </p:nvSpPr>
        <p:spPr>
          <a:xfrm>
            <a:off x="6838481" y="9530287"/>
            <a:ext cx="1260000" cy="12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Pre-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Neuron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D31BF28-BF78-DF28-955B-7E2C677211A1}"/>
              </a:ext>
            </a:extLst>
          </p:cNvPr>
          <p:cNvSpPr/>
          <p:nvPr/>
        </p:nvSpPr>
        <p:spPr>
          <a:xfrm>
            <a:off x="8973145" y="9530287"/>
            <a:ext cx="1260000" cy="12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Post-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Neuron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B9CCAA4-4359-1683-D494-A2417ECD7A22}"/>
              </a:ext>
            </a:extLst>
          </p:cNvPr>
          <p:cNvCxnSpPr>
            <a:stCxn id="52" idx="6"/>
          </p:cNvCxnSpPr>
          <p:nvPr/>
        </p:nvCxnSpPr>
        <p:spPr>
          <a:xfrm>
            <a:off x="10233145" y="10159337"/>
            <a:ext cx="36000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683F25B1-5E2D-834C-2E55-B6DAB4F60321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10233145" y="9792506"/>
            <a:ext cx="36000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21D1EEC2-6CAD-A198-CA57-8F6FFD8FF433}"/>
              </a:ext>
            </a:extLst>
          </p:cNvPr>
          <p:cNvSpPr/>
          <p:nvPr/>
        </p:nvSpPr>
        <p:spPr>
          <a:xfrm>
            <a:off x="10505484" y="9086418"/>
            <a:ext cx="2160000" cy="21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C0263EDC-6436-4687-8C94-EFB8C328C445}"/>
              </a:ext>
            </a:extLst>
          </p:cNvPr>
          <p:cNvCxnSpPr>
            <a:cxnSpLocks/>
          </p:cNvCxnSpPr>
          <p:nvPr/>
        </p:nvCxnSpPr>
        <p:spPr>
          <a:xfrm>
            <a:off x="10698659" y="10273426"/>
            <a:ext cx="0" cy="2512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A268FCE-A756-4B4D-8B6B-56DF8D93AE2F}"/>
              </a:ext>
            </a:extLst>
          </p:cNvPr>
          <p:cNvCxnSpPr>
            <a:cxnSpLocks/>
          </p:cNvCxnSpPr>
          <p:nvPr/>
        </p:nvCxnSpPr>
        <p:spPr>
          <a:xfrm>
            <a:off x="11278484" y="10126093"/>
            <a:ext cx="0" cy="3985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D4E1113C-ABA6-4E64-9FD0-5A2A2161B24B}"/>
              </a:ext>
            </a:extLst>
          </p:cNvPr>
          <p:cNvCxnSpPr>
            <a:cxnSpLocks/>
          </p:cNvCxnSpPr>
          <p:nvPr/>
        </p:nvCxnSpPr>
        <p:spPr>
          <a:xfrm>
            <a:off x="11805325" y="9727496"/>
            <a:ext cx="0" cy="7971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E2BDCB6-380C-412A-8585-8223B07DEF08}"/>
              </a:ext>
            </a:extLst>
          </p:cNvPr>
          <p:cNvSpPr txBox="1"/>
          <p:nvPr/>
        </p:nvSpPr>
        <p:spPr>
          <a:xfrm>
            <a:off x="11611965" y="940335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10FB94F-C12C-44D3-8BED-C65091B23920}"/>
              </a:ext>
            </a:extLst>
          </p:cNvPr>
          <p:cNvCxnSpPr>
            <a:cxnSpLocks/>
          </p:cNvCxnSpPr>
          <p:nvPr/>
        </p:nvCxnSpPr>
        <p:spPr>
          <a:xfrm>
            <a:off x="10588155" y="10524689"/>
            <a:ext cx="18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A5C61535-8BC9-4BDB-BDFE-E6C47CAFD2C7}"/>
              </a:ext>
            </a:extLst>
          </p:cNvPr>
          <p:cNvCxnSpPr>
            <a:cxnSpLocks/>
          </p:cNvCxnSpPr>
          <p:nvPr/>
        </p:nvCxnSpPr>
        <p:spPr>
          <a:xfrm>
            <a:off x="10588155" y="9865723"/>
            <a:ext cx="1872000" cy="0"/>
          </a:xfrm>
          <a:prstGeom prst="line">
            <a:avLst/>
          </a:prstGeom>
          <a:ln w="19050" cmpd="sng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C0D93843-FBB7-4871-9C8C-2C47CDD7F49E}"/>
              </a:ext>
            </a:extLst>
          </p:cNvPr>
          <p:cNvCxnSpPr>
            <a:cxnSpLocks/>
          </p:cNvCxnSpPr>
          <p:nvPr/>
        </p:nvCxnSpPr>
        <p:spPr>
          <a:xfrm>
            <a:off x="11828844" y="9724325"/>
            <a:ext cx="0" cy="67473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원호 129">
            <a:extLst>
              <a:ext uri="{FF2B5EF4-FFF2-40B4-BE49-F238E27FC236}">
                <a16:creationId xmlns:a16="http://schemas.microsoft.com/office/drawing/2014/main" id="{A3BF847A-2529-4DEE-9442-F0E7DEEFBB77}"/>
              </a:ext>
            </a:extLst>
          </p:cNvPr>
          <p:cNvSpPr/>
          <p:nvPr/>
        </p:nvSpPr>
        <p:spPr>
          <a:xfrm>
            <a:off x="12345694" y="9869162"/>
            <a:ext cx="236918" cy="655527"/>
          </a:xfrm>
          <a:prstGeom prst="arc">
            <a:avLst>
              <a:gd name="adj1" fmla="val 16200000"/>
              <a:gd name="adj2" fmla="val 5417904"/>
            </a:avLst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4" name="원호 133">
            <a:extLst>
              <a:ext uri="{FF2B5EF4-FFF2-40B4-BE49-F238E27FC236}">
                <a16:creationId xmlns:a16="http://schemas.microsoft.com/office/drawing/2014/main" id="{F760A30A-D8C1-42C3-9CE7-C37370E9F155}"/>
              </a:ext>
            </a:extLst>
          </p:cNvPr>
          <p:cNvSpPr/>
          <p:nvPr/>
        </p:nvSpPr>
        <p:spPr>
          <a:xfrm>
            <a:off x="11739846" y="9736867"/>
            <a:ext cx="236918" cy="655527"/>
          </a:xfrm>
          <a:prstGeom prst="arc">
            <a:avLst>
              <a:gd name="adj1" fmla="val 16200000"/>
              <a:gd name="adj2" fmla="val 5417904"/>
            </a:avLst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1655322A-33D1-4415-9BAD-B430AADB67A9}"/>
              </a:ext>
            </a:extLst>
          </p:cNvPr>
          <p:cNvCxnSpPr>
            <a:cxnSpLocks/>
          </p:cNvCxnSpPr>
          <p:nvPr/>
        </p:nvCxnSpPr>
        <p:spPr>
          <a:xfrm flipH="1">
            <a:off x="11819291" y="10399058"/>
            <a:ext cx="647214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F6BA675-0F05-4837-A363-F885B3276B28}"/>
              </a:ext>
            </a:extLst>
          </p:cNvPr>
          <p:cNvSpPr txBox="1"/>
          <p:nvPr/>
        </p:nvSpPr>
        <p:spPr>
          <a:xfrm>
            <a:off x="11419831" y="1062170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Soft reset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35DB51E-E5D0-4CA1-B622-3D113E517D54}"/>
                  </a:ext>
                </a:extLst>
              </p:cNvPr>
              <p:cNvSpPr txBox="1"/>
              <p:nvPr/>
            </p:nvSpPr>
            <p:spPr>
              <a:xfrm>
                <a:off x="12100287" y="9865723"/>
                <a:ext cx="4492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</m:oMath>
                  </m:oMathPara>
                </a14:m>
                <a:endParaRPr lang="ko-KR" altLang="en-US" sz="14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35DB51E-E5D0-4CA1-B622-3D113E517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287" y="9865723"/>
                <a:ext cx="449296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C6CD1761-CBCA-46C2-8CED-5C3F3C1CC96F}"/>
              </a:ext>
            </a:extLst>
          </p:cNvPr>
          <p:cNvSpPr/>
          <p:nvPr/>
        </p:nvSpPr>
        <p:spPr>
          <a:xfrm>
            <a:off x="10697923" y="10272955"/>
            <a:ext cx="570926" cy="195276"/>
          </a:xfrm>
          <a:custGeom>
            <a:avLst/>
            <a:gdLst>
              <a:gd name="connsiteX0" fmla="*/ 0 w 579120"/>
              <a:gd name="connsiteY0" fmla="*/ 0 h 195276"/>
              <a:gd name="connsiteX1" fmla="*/ 579120 w 579120"/>
              <a:gd name="connsiteY1" fmla="*/ 190500 h 19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120" h="195276">
                <a:moveTo>
                  <a:pt x="0" y="0"/>
                </a:moveTo>
                <a:cubicBezTo>
                  <a:pt x="69215" y="109855"/>
                  <a:pt x="138430" y="219710"/>
                  <a:pt x="579120" y="19050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ECE20AB8-A6E4-4BE7-B7B9-5C1CA15A02E6}"/>
              </a:ext>
            </a:extLst>
          </p:cNvPr>
          <p:cNvSpPr/>
          <p:nvPr/>
        </p:nvSpPr>
        <p:spPr>
          <a:xfrm>
            <a:off x="11276467" y="10121090"/>
            <a:ext cx="519219" cy="195276"/>
          </a:xfrm>
          <a:custGeom>
            <a:avLst/>
            <a:gdLst>
              <a:gd name="connsiteX0" fmla="*/ 0 w 579120"/>
              <a:gd name="connsiteY0" fmla="*/ 0 h 195276"/>
              <a:gd name="connsiteX1" fmla="*/ 579120 w 579120"/>
              <a:gd name="connsiteY1" fmla="*/ 190500 h 19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120" h="195276">
                <a:moveTo>
                  <a:pt x="0" y="0"/>
                </a:moveTo>
                <a:cubicBezTo>
                  <a:pt x="69215" y="109855"/>
                  <a:pt x="138430" y="219710"/>
                  <a:pt x="579120" y="190500"/>
                </a:cubicBezTo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F6542E-6441-6FEE-C304-ECBE573A8C27}"/>
              </a:ext>
            </a:extLst>
          </p:cNvPr>
          <p:cNvSpPr txBox="1"/>
          <p:nvPr/>
        </p:nvSpPr>
        <p:spPr>
          <a:xfrm>
            <a:off x="2901010" y="894762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Integrate-and-Fire (IF)</a:t>
            </a:r>
            <a:endParaRPr lang="ko-KR" altLang="en-US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C8E8A3-0A36-037F-3E54-2D91F7BD6D38}"/>
              </a:ext>
            </a:extLst>
          </p:cNvPr>
          <p:cNvSpPr txBox="1"/>
          <p:nvPr/>
        </p:nvSpPr>
        <p:spPr>
          <a:xfrm>
            <a:off x="2901009" y="1155590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Leaky Integrate-and-Fire (LIF)</a:t>
            </a:r>
            <a:endParaRPr lang="ko-KR" altLang="en-US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2128AF95-240E-BBE1-9882-370E0CE7B4F6}"/>
              </a:ext>
            </a:extLst>
          </p:cNvPr>
          <p:cNvCxnSpPr>
            <a:cxnSpLocks/>
          </p:cNvCxnSpPr>
          <p:nvPr/>
        </p:nvCxnSpPr>
        <p:spPr>
          <a:xfrm>
            <a:off x="8098481" y="10188185"/>
            <a:ext cx="874664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261D7A-C783-9346-E856-6D01E27D9DD2}"/>
              </a:ext>
            </a:extLst>
          </p:cNvPr>
          <p:cNvSpPr txBox="1"/>
          <p:nvPr/>
        </p:nvSpPr>
        <p:spPr>
          <a:xfrm>
            <a:off x="7980052" y="95263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D084CE-4948-41B5-87D5-FAA96E05A871}"/>
              </a:ext>
            </a:extLst>
          </p:cNvPr>
          <p:cNvSpPr txBox="1"/>
          <p:nvPr/>
        </p:nvSpPr>
        <p:spPr>
          <a:xfrm>
            <a:off x="8270567" y="952806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6B98EEF1-A5D1-75E2-6D8D-53663907C40F}"/>
              </a:ext>
            </a:extLst>
          </p:cNvPr>
          <p:cNvCxnSpPr>
            <a:cxnSpLocks/>
          </p:cNvCxnSpPr>
          <p:nvPr/>
        </p:nvCxnSpPr>
        <p:spPr>
          <a:xfrm flipH="1">
            <a:off x="8172000" y="9828185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DA88C86-AE47-71D4-84B9-F99FEF2C570A}"/>
              </a:ext>
            </a:extLst>
          </p:cNvPr>
          <p:cNvCxnSpPr>
            <a:cxnSpLocks/>
          </p:cNvCxnSpPr>
          <p:nvPr/>
        </p:nvCxnSpPr>
        <p:spPr>
          <a:xfrm flipH="1">
            <a:off x="8458101" y="9827236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DA880CF-FEBF-6002-3C0D-75DA0CB1BC8D}"/>
              </a:ext>
            </a:extLst>
          </p:cNvPr>
          <p:cNvCxnSpPr>
            <a:cxnSpLocks/>
          </p:cNvCxnSpPr>
          <p:nvPr/>
        </p:nvCxnSpPr>
        <p:spPr>
          <a:xfrm flipH="1">
            <a:off x="8748000" y="9827236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A292D57B-3458-6892-9306-C859B9ED19BA}"/>
              </a:ext>
            </a:extLst>
          </p:cNvPr>
          <p:cNvSpPr txBox="1"/>
          <p:nvPr/>
        </p:nvSpPr>
        <p:spPr>
          <a:xfrm>
            <a:off x="8555907" y="952633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79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E67B11-E377-4D02-824E-4CDDD3A32820}"/>
                  </a:ext>
                </a:extLst>
              </p:cNvPr>
              <p:cNvSpPr txBox="1"/>
              <p:nvPr/>
            </p:nvSpPr>
            <p:spPr>
              <a:xfrm>
                <a:off x="7399583" y="4529840"/>
                <a:ext cx="578679" cy="2918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2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0BE67B11-E377-4D02-824E-4CDDD3A32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583" y="4529840"/>
                <a:ext cx="578679" cy="291875"/>
              </a:xfrm>
              <a:prstGeom prst="rect">
                <a:avLst/>
              </a:prstGeom>
              <a:blipFill>
                <a:blip r:embed="rId2"/>
                <a:stretch>
                  <a:fillRect l="-1053" t="-2083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97D4CDAC-E64B-4EB7-A856-78C895EB7027}"/>
                  </a:ext>
                </a:extLst>
              </p:cNvPr>
              <p:cNvSpPr/>
              <p:nvPr/>
            </p:nvSpPr>
            <p:spPr>
              <a:xfrm>
                <a:off x="8124479" y="4270794"/>
                <a:ext cx="1080000" cy="1080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Post-</a:t>
                </a:r>
              </a:p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Neuron</a:t>
                </a:r>
              </a:p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)</a:t>
                </a:r>
                <a:endParaRPr lang="ko-KR" altLang="en-US" sz="12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97D4CDAC-E64B-4EB7-A856-78C895EB70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479" y="4270794"/>
                <a:ext cx="1080000" cy="1080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타원 8">
            <a:extLst>
              <a:ext uri="{FF2B5EF4-FFF2-40B4-BE49-F238E27FC236}">
                <a16:creationId xmlns:a16="http://schemas.microsoft.com/office/drawing/2014/main" id="{CB634E38-762C-4D64-BE4D-340DA3A0DB4C}"/>
              </a:ext>
            </a:extLst>
          </p:cNvPr>
          <p:cNvSpPr/>
          <p:nvPr/>
        </p:nvSpPr>
        <p:spPr>
          <a:xfrm>
            <a:off x="5078807" y="4273452"/>
            <a:ext cx="1080000" cy="108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altLang="ko-KR" sz="12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Pre-</a:t>
            </a:r>
          </a:p>
          <a:p>
            <a:pPr algn="ctr"/>
            <a:r>
              <a:rPr lang="en-US" altLang="ko-KR" sz="12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Neuron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619736B-A0E9-4674-B415-745CDC72F41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204479" y="4810797"/>
            <a:ext cx="360000" cy="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313FCE4C-AF64-4EAF-ACA2-5B93A3D2C071}"/>
              </a:ext>
            </a:extLst>
          </p:cNvPr>
          <p:cNvCxnSpPr/>
          <p:nvPr/>
        </p:nvCxnSpPr>
        <p:spPr>
          <a:xfrm flipV="1">
            <a:off x="9368642" y="4585238"/>
            <a:ext cx="0" cy="211540"/>
          </a:xfrm>
          <a:prstGeom prst="line">
            <a:avLst/>
          </a:prstGeom>
          <a:ln w="158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6377E9-574D-492A-B80E-1A565D8742EA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 flipV="1">
            <a:off x="6158807" y="4810794"/>
            <a:ext cx="196567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E90FBBA-B901-4FAF-ADE7-647F551714D2}"/>
                  </a:ext>
                </a:extLst>
              </p:cNvPr>
              <p:cNvSpPr txBox="1"/>
              <p:nvPr/>
            </p:nvSpPr>
            <p:spPr>
              <a:xfrm>
                <a:off x="8791146" y="3717550"/>
                <a:ext cx="1388521" cy="476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Output spike train</a:t>
                </a:r>
              </a:p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)</a:t>
                </a:r>
                <a:endParaRPr lang="ko-KR" altLang="en-US" sz="12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E90FBBA-B901-4FAF-ADE7-647F55171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146" y="3717550"/>
                <a:ext cx="1388521" cy="476541"/>
              </a:xfrm>
              <a:prstGeom prst="rect">
                <a:avLst/>
              </a:prstGeom>
              <a:blipFill>
                <a:blip r:embed="rId4"/>
                <a:stretch>
                  <a:fillRect t="-2564" b="-51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22E6DBBC-2341-4723-992A-F983BF0F1004}"/>
              </a:ext>
            </a:extLst>
          </p:cNvPr>
          <p:cNvGrpSpPr/>
          <p:nvPr/>
        </p:nvGrpSpPr>
        <p:grpSpPr>
          <a:xfrm>
            <a:off x="6154181" y="4296601"/>
            <a:ext cx="1193457" cy="531469"/>
            <a:chOff x="4704563" y="3125651"/>
            <a:chExt cx="1193457" cy="531469"/>
          </a:xfrm>
        </p:grpSpPr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386DD098-AAF5-423C-9826-E1B101C06F49}"/>
                </a:ext>
              </a:extLst>
            </p:cNvPr>
            <p:cNvCxnSpPr>
              <a:cxnSpLocks/>
            </p:cNvCxnSpPr>
            <p:nvPr/>
          </p:nvCxnSpPr>
          <p:spPr>
            <a:xfrm rot="1865251" flipV="1">
              <a:off x="4967859" y="3125651"/>
              <a:ext cx="909563" cy="531469"/>
            </a:xfrm>
            <a:prstGeom prst="line">
              <a:avLst/>
            </a:prstGeom>
            <a:ln>
              <a:solidFill>
                <a:schemeClr val="dk1">
                  <a:alpha val="60000"/>
                </a:schemeClr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1F276526-5CD0-48A7-A050-9E6F792596BF}"/>
                </a:ext>
              </a:extLst>
            </p:cNvPr>
            <p:cNvSpPr/>
            <p:nvPr/>
          </p:nvSpPr>
          <p:spPr>
            <a:xfrm>
              <a:off x="5047935" y="3431285"/>
              <a:ext cx="225832" cy="134149"/>
            </a:xfrm>
            <a:custGeom>
              <a:avLst/>
              <a:gdLst>
                <a:gd name="connsiteX0" fmla="*/ 0 w 236220"/>
                <a:gd name="connsiteY0" fmla="*/ 0 h 133350"/>
                <a:gd name="connsiteX1" fmla="*/ 236220 w 236220"/>
                <a:gd name="connsiteY1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220" h="133350">
                  <a:moveTo>
                    <a:pt x="0" y="0"/>
                  </a:moveTo>
                  <a:cubicBezTo>
                    <a:pt x="34607" y="60642"/>
                    <a:pt x="69215" y="121285"/>
                    <a:pt x="236220" y="133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3150A2B8-C413-49AD-AD0D-8C9A409595FC}"/>
                </a:ext>
              </a:extLst>
            </p:cNvPr>
            <p:cNvSpPr/>
            <p:nvPr/>
          </p:nvSpPr>
          <p:spPr>
            <a:xfrm>
              <a:off x="5277577" y="3435440"/>
              <a:ext cx="361950" cy="99060"/>
            </a:xfrm>
            <a:custGeom>
              <a:avLst/>
              <a:gdLst>
                <a:gd name="connsiteX0" fmla="*/ 0 w 361950"/>
                <a:gd name="connsiteY0" fmla="*/ 0 h 99060"/>
                <a:gd name="connsiteX1" fmla="*/ 361950 w 36195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99060">
                  <a:moveTo>
                    <a:pt x="0" y="0"/>
                  </a:moveTo>
                  <a:cubicBezTo>
                    <a:pt x="53657" y="44132"/>
                    <a:pt x="107315" y="88265"/>
                    <a:pt x="361950" y="990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F0FE47E-3ECA-47A7-A9C0-6A295CD12DC9}"/>
                </a:ext>
              </a:extLst>
            </p:cNvPr>
            <p:cNvCxnSpPr/>
            <p:nvPr/>
          </p:nvCxnSpPr>
          <p:spPr>
            <a:xfrm flipV="1">
              <a:off x="5043291" y="3430180"/>
              <a:ext cx="0" cy="2115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019EE85-4773-4DCD-9AE2-49592F67598F}"/>
                </a:ext>
              </a:extLst>
            </p:cNvPr>
            <p:cNvCxnSpPr/>
            <p:nvPr/>
          </p:nvCxnSpPr>
          <p:spPr>
            <a:xfrm flipV="1">
              <a:off x="5277577" y="3430180"/>
              <a:ext cx="0" cy="2115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5C385617-FF39-4A70-B63B-051993B4C6D2}"/>
                </a:ext>
              </a:extLst>
            </p:cNvPr>
            <p:cNvCxnSpPr/>
            <p:nvPr/>
          </p:nvCxnSpPr>
          <p:spPr>
            <a:xfrm flipV="1">
              <a:off x="5632420" y="3428275"/>
              <a:ext cx="0" cy="2115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8208F1B3-42FB-436A-B93D-0E9DFA2B1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6778" y="3298785"/>
              <a:ext cx="0" cy="33102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B16E5A3-36AC-463E-A6AB-0505801BA38D}"/>
                    </a:ext>
                  </a:extLst>
                </p:cNvPr>
                <p:cNvSpPr txBox="1"/>
                <p:nvPr/>
              </p:nvSpPr>
              <p:spPr>
                <a:xfrm>
                  <a:off x="4704563" y="3146972"/>
                  <a:ext cx="25648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oMath>
                    </m:oMathPara>
                  </a14:m>
                  <a:endParaRPr lang="ko-KR" altLang="en-US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B16E5A3-36AC-463E-A6AB-0505801BA3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563" y="3146972"/>
                  <a:ext cx="256480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11905" b="-161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FCF477BB-8164-4567-A327-6FA13E75DA45}"/>
                </a:ext>
              </a:extLst>
            </p:cNvPr>
            <p:cNvCxnSpPr>
              <a:cxnSpLocks/>
            </p:cNvCxnSpPr>
            <p:nvPr/>
          </p:nvCxnSpPr>
          <p:spPr>
            <a:xfrm>
              <a:off x="5649687" y="3618000"/>
              <a:ext cx="24833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AD42857-8F87-408F-BC1C-B1B52E2CF75E}"/>
              </a:ext>
            </a:extLst>
          </p:cNvPr>
          <p:cNvSpPr txBox="1"/>
          <p:nvPr/>
        </p:nvSpPr>
        <p:spPr>
          <a:xfrm>
            <a:off x="6319186" y="4187871"/>
            <a:ext cx="31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2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A7B636D-EB70-4850-83ED-05DF8E6B21A7}"/>
                  </a:ext>
                </a:extLst>
              </p:cNvPr>
              <p:cNvSpPr txBox="1"/>
              <p:nvPr/>
            </p:nvSpPr>
            <p:spPr>
              <a:xfrm>
                <a:off x="6001909" y="3725707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Input spike train</a:t>
                </a:r>
              </a:p>
              <a:p>
                <a:pPr algn="ctr"/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)</a:t>
                </a:r>
                <a:endParaRPr lang="ko-KR" altLang="en-US" sz="12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A7B636D-EB70-4850-83ED-05DF8E6B2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909" y="3725707"/>
                <a:ext cx="1268296" cy="461665"/>
              </a:xfrm>
              <a:prstGeom prst="rect">
                <a:avLst/>
              </a:prstGeom>
              <a:blipFill>
                <a:blip r:embed="rId6"/>
                <a:stretch>
                  <a:fillRect l="-481" t="-1316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그룹 98">
            <a:extLst>
              <a:ext uri="{FF2B5EF4-FFF2-40B4-BE49-F238E27FC236}">
                <a16:creationId xmlns:a16="http://schemas.microsoft.com/office/drawing/2014/main" id="{2461540C-82E9-4B2E-B5BC-CB2C783CA0CB}"/>
              </a:ext>
            </a:extLst>
          </p:cNvPr>
          <p:cNvGrpSpPr/>
          <p:nvPr/>
        </p:nvGrpSpPr>
        <p:grpSpPr>
          <a:xfrm>
            <a:off x="7085501" y="4827184"/>
            <a:ext cx="2266950" cy="915066"/>
            <a:chOff x="5029200" y="3486150"/>
            <a:chExt cx="2266950" cy="915066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C3A7EFCC-2223-4A83-ACE6-614F8FB80B1E}"/>
                </a:ext>
              </a:extLst>
            </p:cNvPr>
            <p:cNvSpPr txBox="1"/>
            <p:nvPr/>
          </p:nvSpPr>
          <p:spPr>
            <a:xfrm>
              <a:off x="5633212" y="4044772"/>
              <a:ext cx="974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Fire Spike</a:t>
              </a:r>
              <a:endParaRPr lang="ko-KR" altLang="en-US" sz="12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0D760BE4-0516-4BEC-B01D-465A8FBB4FC0}"/>
                </a:ext>
              </a:extLst>
            </p:cNvPr>
            <p:cNvSpPr/>
            <p:nvPr/>
          </p:nvSpPr>
          <p:spPr>
            <a:xfrm>
              <a:off x="5029200" y="3486150"/>
              <a:ext cx="2266950" cy="915066"/>
            </a:xfrm>
            <a:custGeom>
              <a:avLst/>
              <a:gdLst>
                <a:gd name="connsiteX0" fmla="*/ 0 w 2266950"/>
                <a:gd name="connsiteY0" fmla="*/ 0 h 915066"/>
                <a:gd name="connsiteX1" fmla="*/ 552450 w 2266950"/>
                <a:gd name="connsiteY1" fmla="*/ 809625 h 915066"/>
                <a:gd name="connsiteX2" fmla="*/ 1638300 w 2266950"/>
                <a:gd name="connsiteY2" fmla="*/ 819150 h 915066"/>
                <a:gd name="connsiteX3" fmla="*/ 2266950 w 2266950"/>
                <a:gd name="connsiteY3" fmla="*/ 19050 h 915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950" h="915066">
                  <a:moveTo>
                    <a:pt x="0" y="0"/>
                  </a:moveTo>
                  <a:cubicBezTo>
                    <a:pt x="139700" y="336550"/>
                    <a:pt x="279400" y="673100"/>
                    <a:pt x="552450" y="809625"/>
                  </a:cubicBezTo>
                  <a:cubicBezTo>
                    <a:pt x="825500" y="946150"/>
                    <a:pt x="1352550" y="950912"/>
                    <a:pt x="1638300" y="819150"/>
                  </a:cubicBezTo>
                  <a:cubicBezTo>
                    <a:pt x="1924050" y="687388"/>
                    <a:pt x="2095500" y="353219"/>
                    <a:pt x="2266950" y="19050"/>
                  </a:cubicBezTo>
                </a:path>
              </a:pathLst>
            </a:custGeom>
            <a:noFill/>
            <a:ln>
              <a:solidFill>
                <a:srgbClr val="00B0F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A0B6A429-FA38-5A5D-8AB0-73ED01F9588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8636268" y="8649195"/>
            <a:ext cx="18000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E738E9A5-0569-230C-8DE6-8D0A8BA5FDC4}"/>
              </a:ext>
            </a:extLst>
          </p:cNvPr>
          <p:cNvCxnSpPr>
            <a:cxnSpLocks/>
            <a:stCxn id="54" idx="6"/>
          </p:cNvCxnSpPr>
          <p:nvPr/>
        </p:nvCxnSpPr>
        <p:spPr>
          <a:xfrm flipV="1">
            <a:off x="8636268" y="8469195"/>
            <a:ext cx="18000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타원 134">
            <a:extLst>
              <a:ext uri="{FF2B5EF4-FFF2-40B4-BE49-F238E27FC236}">
                <a16:creationId xmlns:a16="http://schemas.microsoft.com/office/drawing/2014/main" id="{60A9573B-8EEB-9D84-AF3C-47C8771086A0}"/>
              </a:ext>
            </a:extLst>
          </p:cNvPr>
          <p:cNvSpPr/>
          <p:nvPr/>
        </p:nvSpPr>
        <p:spPr>
          <a:xfrm>
            <a:off x="8749253" y="7939492"/>
            <a:ext cx="1404000" cy="1404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0F569C-03E1-065C-BA2A-0AB71C580EDE}"/>
                  </a:ext>
                </a:extLst>
              </p:cNvPr>
              <p:cNvSpPr txBox="1"/>
              <p:nvPr/>
            </p:nvSpPr>
            <p:spPr>
              <a:xfrm>
                <a:off x="6776835" y="8340298"/>
                <a:ext cx="641607" cy="32508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ko-KR" altLang="en-US" sz="14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20F569C-03E1-065C-BA2A-0AB71C580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35" y="8340298"/>
                <a:ext cx="641607" cy="325089"/>
              </a:xfrm>
              <a:prstGeom prst="rect">
                <a:avLst/>
              </a:prstGeom>
              <a:blipFill>
                <a:blip r:embed="rId7"/>
                <a:stretch>
                  <a:fillRect l="-2857" t="-5660" b="-132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603D27-AF9F-E19C-3B81-57DED1142DD5}"/>
                  </a:ext>
                </a:extLst>
              </p:cNvPr>
              <p:cNvSpPr txBox="1"/>
              <p:nvPr/>
            </p:nvSpPr>
            <p:spPr>
              <a:xfrm>
                <a:off x="9542113" y="7468382"/>
                <a:ext cx="1587294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Output spike train</a:t>
                </a:r>
              </a:p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)</a:t>
                </a:r>
                <a:endParaRPr lang="ko-KR" altLang="en-US" sz="14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603D27-AF9F-E19C-3B81-57DED1142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2113" y="7468382"/>
                <a:ext cx="1587294" cy="540533"/>
              </a:xfrm>
              <a:prstGeom prst="rect">
                <a:avLst/>
              </a:prstGeom>
              <a:blipFill>
                <a:blip r:embed="rId8"/>
                <a:stretch>
                  <a:fillRect l="-766" t="-2247" r="-383" b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1617B7-6D08-3ECB-FC1D-88F922C695EB}"/>
                  </a:ext>
                </a:extLst>
              </p:cNvPr>
              <p:cNvSpPr txBox="1"/>
              <p:nvPr/>
            </p:nvSpPr>
            <p:spPr>
              <a:xfrm>
                <a:off x="6008904" y="7463666"/>
                <a:ext cx="1656000" cy="54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Input spike train</a:t>
                </a:r>
              </a:p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)</a:t>
                </a:r>
                <a:endParaRPr lang="ko-KR" altLang="en-US" sz="14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1617B7-6D08-3ECB-FC1D-88F922C69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904" y="7463666"/>
                <a:ext cx="1656000" cy="540000"/>
              </a:xfrm>
              <a:prstGeom prst="rect">
                <a:avLst/>
              </a:prstGeom>
              <a:blipFill>
                <a:blip r:embed="rId9"/>
                <a:stretch>
                  <a:fillRect t="-1124" b="-7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207B336-F118-CD62-02C3-CD6103C75F15}"/>
              </a:ext>
            </a:extLst>
          </p:cNvPr>
          <p:cNvSpPr txBox="1"/>
          <p:nvPr/>
        </p:nvSpPr>
        <p:spPr>
          <a:xfrm>
            <a:off x="9823647" y="9101229"/>
            <a:ext cx="990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Fire Spike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673CAED7-E86D-A541-A8D0-84AC3E0F58C7}"/>
              </a:ext>
            </a:extLst>
          </p:cNvPr>
          <p:cNvSpPr/>
          <p:nvPr/>
        </p:nvSpPr>
        <p:spPr>
          <a:xfrm>
            <a:off x="4923236" y="8003789"/>
            <a:ext cx="1260000" cy="12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Pre-</a:t>
            </a:r>
          </a:p>
          <a:p>
            <a:pPr algn="ctr"/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Neuron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CD67DD80-4F8E-09B4-6FBF-CEBEE190ECB2}"/>
                  </a:ext>
                </a:extLst>
              </p:cNvPr>
              <p:cNvSpPr/>
              <p:nvPr/>
            </p:nvSpPr>
            <p:spPr>
              <a:xfrm>
                <a:off x="7376268" y="8019195"/>
                <a:ext cx="1260000" cy="1260000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Post-</a:t>
                </a:r>
              </a:p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Neuron</a:t>
                </a:r>
              </a:p>
              <a:p>
                <a:pPr algn="ctr"/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rPr>
                  <a:t>)</a:t>
                </a:r>
                <a:endParaRPr lang="ko-KR" altLang="en-US" sz="14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CD67DD80-4F8E-09B4-6FBF-CEBEE190E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268" y="8019195"/>
                <a:ext cx="1260000" cy="1260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E3DC5D8-FBC3-EC8F-83E2-4A4310AB0FA0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6183236" y="8633789"/>
            <a:ext cx="1193032" cy="15406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1937F20-A47E-EE6A-F9A6-D2B7C2CEAC1C}"/>
              </a:ext>
            </a:extLst>
          </p:cNvPr>
          <p:cNvSpPr txBox="1"/>
          <p:nvPr/>
        </p:nvSpPr>
        <p:spPr>
          <a:xfrm>
            <a:off x="6074967" y="79719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98B559-97D7-68BA-6E08-CC8F260A69ED}"/>
              </a:ext>
            </a:extLst>
          </p:cNvPr>
          <p:cNvSpPr txBox="1"/>
          <p:nvPr/>
        </p:nvSpPr>
        <p:spPr>
          <a:xfrm>
            <a:off x="6355322" y="797367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375E6D5-AF19-9D9F-E14B-FF4C2FBAC44B}"/>
              </a:ext>
            </a:extLst>
          </p:cNvPr>
          <p:cNvCxnSpPr>
            <a:cxnSpLocks/>
          </p:cNvCxnSpPr>
          <p:nvPr/>
        </p:nvCxnSpPr>
        <p:spPr>
          <a:xfrm flipH="1">
            <a:off x="6256755" y="8273789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CC26EF6-38A2-50EE-9299-A747F24065BF}"/>
              </a:ext>
            </a:extLst>
          </p:cNvPr>
          <p:cNvCxnSpPr>
            <a:cxnSpLocks/>
          </p:cNvCxnSpPr>
          <p:nvPr/>
        </p:nvCxnSpPr>
        <p:spPr>
          <a:xfrm flipH="1">
            <a:off x="6542856" y="8272840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EC11049A-F463-EE5B-87D3-B8B5C85D6887}"/>
              </a:ext>
            </a:extLst>
          </p:cNvPr>
          <p:cNvCxnSpPr>
            <a:cxnSpLocks/>
          </p:cNvCxnSpPr>
          <p:nvPr/>
        </p:nvCxnSpPr>
        <p:spPr>
          <a:xfrm flipH="1">
            <a:off x="6832755" y="8272840"/>
            <a:ext cx="0" cy="360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D35B4D1-0264-2361-67FD-1EA036823B55}"/>
              </a:ext>
            </a:extLst>
          </p:cNvPr>
          <p:cNvSpPr txBox="1"/>
          <p:nvPr/>
        </p:nvSpPr>
        <p:spPr>
          <a:xfrm>
            <a:off x="6650822" y="79719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8C191D41-F9E7-7D31-012E-00647BB04E17}"/>
              </a:ext>
            </a:extLst>
          </p:cNvPr>
          <p:cNvGrpSpPr/>
          <p:nvPr/>
        </p:nvGrpSpPr>
        <p:grpSpPr>
          <a:xfrm>
            <a:off x="8849861" y="8222666"/>
            <a:ext cx="1173979" cy="669883"/>
            <a:chOff x="8834973" y="8274919"/>
            <a:chExt cx="1173979" cy="669883"/>
          </a:xfrm>
        </p:grpSpPr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9008BC1-B4B1-92DE-4830-A44D51249093}"/>
                </a:ext>
              </a:extLst>
            </p:cNvPr>
            <p:cNvSpPr/>
            <p:nvPr/>
          </p:nvSpPr>
          <p:spPr>
            <a:xfrm>
              <a:off x="9069259" y="8736743"/>
              <a:ext cx="225832" cy="134149"/>
            </a:xfrm>
            <a:custGeom>
              <a:avLst/>
              <a:gdLst>
                <a:gd name="connsiteX0" fmla="*/ 0 w 236220"/>
                <a:gd name="connsiteY0" fmla="*/ 0 h 133350"/>
                <a:gd name="connsiteX1" fmla="*/ 236220 w 236220"/>
                <a:gd name="connsiteY1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220" h="133350">
                  <a:moveTo>
                    <a:pt x="0" y="0"/>
                  </a:moveTo>
                  <a:cubicBezTo>
                    <a:pt x="34607" y="60642"/>
                    <a:pt x="69215" y="121285"/>
                    <a:pt x="236220" y="13335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F0A915B4-8FF7-76C9-AD9C-CAC978BF4062}"/>
                </a:ext>
              </a:extLst>
            </p:cNvPr>
            <p:cNvSpPr/>
            <p:nvPr/>
          </p:nvSpPr>
          <p:spPr>
            <a:xfrm>
              <a:off x="9285790" y="8677180"/>
              <a:ext cx="361950" cy="99060"/>
            </a:xfrm>
            <a:custGeom>
              <a:avLst/>
              <a:gdLst>
                <a:gd name="connsiteX0" fmla="*/ 0 w 361950"/>
                <a:gd name="connsiteY0" fmla="*/ 0 h 99060"/>
                <a:gd name="connsiteX1" fmla="*/ 361950 w 361950"/>
                <a:gd name="connsiteY1" fmla="*/ 99060 h 9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1950" h="99060">
                  <a:moveTo>
                    <a:pt x="0" y="0"/>
                  </a:moveTo>
                  <a:cubicBezTo>
                    <a:pt x="53657" y="44132"/>
                    <a:pt x="107315" y="88265"/>
                    <a:pt x="361950" y="9906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9F2D69B1-0069-BC9E-7E45-1096C51EEC8D}"/>
                </a:ext>
              </a:extLst>
            </p:cNvPr>
            <p:cNvCxnSpPr>
              <a:cxnSpLocks/>
            </p:cNvCxnSpPr>
            <p:nvPr/>
          </p:nvCxnSpPr>
          <p:spPr>
            <a:xfrm>
              <a:off x="9659271" y="8929516"/>
              <a:ext cx="248333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7239E3F6-B2FF-65F6-FFF6-1280DA553475}"/>
                </a:ext>
              </a:extLst>
            </p:cNvPr>
            <p:cNvCxnSpPr>
              <a:cxnSpLocks/>
            </p:cNvCxnSpPr>
            <p:nvPr/>
          </p:nvCxnSpPr>
          <p:spPr>
            <a:xfrm>
              <a:off x="8900646" y="8944802"/>
              <a:ext cx="1108306" cy="0"/>
            </a:xfrm>
            <a:prstGeom prst="line">
              <a:avLst/>
            </a:prstGeom>
            <a:ln w="63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77F6F76D-F38F-DD73-EFC6-F267384A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93187" y="8670440"/>
              <a:ext cx="0" cy="2116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5F4EA8ED-26AB-3FE1-E7BB-4A2FA4593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70" y="8725326"/>
              <a:ext cx="0" cy="2131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44436D09-DB67-4C60-193D-5CB63FF47A4C}"/>
                </a:ext>
              </a:extLst>
            </p:cNvPr>
            <p:cNvCxnSpPr>
              <a:cxnSpLocks/>
            </p:cNvCxnSpPr>
            <p:nvPr/>
          </p:nvCxnSpPr>
          <p:spPr>
            <a:xfrm>
              <a:off x="8834973" y="8628487"/>
              <a:ext cx="1173979" cy="0"/>
            </a:xfrm>
            <a:prstGeom prst="line">
              <a:avLst/>
            </a:prstGeom>
            <a:ln w="12700" cmpd="sng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9188195-C4FE-D259-8B29-CC3A9FB45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6504" y="8580614"/>
              <a:ext cx="0" cy="36101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4279E95-D4D4-5322-CED4-7BDBA82CE116}"/>
                    </a:ext>
                  </a:extLst>
                </p:cNvPr>
                <p:cNvSpPr txBox="1"/>
                <p:nvPr/>
              </p:nvSpPr>
              <p:spPr>
                <a:xfrm>
                  <a:off x="8850823" y="8346410"/>
                  <a:ext cx="29790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ko-KR" altLang="en-US" sz="14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>
                    <a:latin typeface="Arial" panose="020B0604020202020204" pitchFamily="34" charset="0"/>
                    <a:ea typeface="HY신명조" panose="02030600000101010101" pitchFamily="18" charset="-127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4279E95-D4D4-5322-CED4-7BDBA82CE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0823" y="8346410"/>
                  <a:ext cx="297902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204" b="-1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5BB4FBB-1C77-9515-28D9-B7BB27EAB507}"/>
                </a:ext>
              </a:extLst>
            </p:cNvPr>
            <p:cNvSpPr txBox="1"/>
            <p:nvPr/>
          </p:nvSpPr>
          <p:spPr>
            <a:xfrm>
              <a:off x="9333609" y="827491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‘1’</a:t>
              </a:r>
              <a:endParaRPr lang="ko-KR" altLang="en-US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endParaRPr>
            </a:p>
          </p:txBody>
        </p:sp>
      </p:grp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F64D20F3-8E16-9491-1C43-EE6F45C90E46}"/>
              </a:ext>
            </a:extLst>
          </p:cNvPr>
          <p:cNvCxnSpPr>
            <a:cxnSpLocks/>
            <a:stCxn id="135" idx="6"/>
          </p:cNvCxnSpPr>
          <p:nvPr/>
        </p:nvCxnSpPr>
        <p:spPr>
          <a:xfrm flipV="1">
            <a:off x="10153253" y="8638647"/>
            <a:ext cx="432000" cy="0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6B88A5B0-45F1-73AD-C052-C46795030294}"/>
              </a:ext>
            </a:extLst>
          </p:cNvPr>
          <p:cNvCxnSpPr>
            <a:cxnSpLocks/>
          </p:cNvCxnSpPr>
          <p:nvPr/>
        </p:nvCxnSpPr>
        <p:spPr>
          <a:xfrm flipV="1">
            <a:off x="10327640" y="8260171"/>
            <a:ext cx="0" cy="36101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7D7FB50-E7F8-AC0B-33ED-8A8C4FA39435}"/>
              </a:ext>
            </a:extLst>
          </p:cNvPr>
          <p:cNvSpPr txBox="1"/>
          <p:nvPr/>
        </p:nvSpPr>
        <p:spPr>
          <a:xfrm>
            <a:off x="10136825" y="796668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4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E646746-C80E-B456-E517-AE960E2D1D25}"/>
              </a:ext>
            </a:extLst>
          </p:cNvPr>
          <p:cNvSpPr txBox="1"/>
          <p:nvPr/>
        </p:nvSpPr>
        <p:spPr>
          <a:xfrm>
            <a:off x="3021701" y="3158298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예전 거</a:t>
            </a:r>
            <a:endParaRPr lang="en-US" altLang="ko-KR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SNN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D46EFB3-83F8-491B-B3DC-9D55D13C3A07}"/>
              </a:ext>
            </a:extLst>
          </p:cNvPr>
          <p:cNvSpPr txBox="1"/>
          <p:nvPr/>
        </p:nvSpPr>
        <p:spPr>
          <a:xfrm>
            <a:off x="6558289" y="4183460"/>
            <a:ext cx="31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2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60C096-65F2-484F-8AD0-87768661DCD4}"/>
              </a:ext>
            </a:extLst>
          </p:cNvPr>
          <p:cNvSpPr txBox="1"/>
          <p:nvPr/>
        </p:nvSpPr>
        <p:spPr>
          <a:xfrm>
            <a:off x="6908170" y="4188914"/>
            <a:ext cx="31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2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B88D491-1416-4202-8FF4-BDD7DD06AB70}"/>
              </a:ext>
            </a:extLst>
          </p:cNvPr>
          <p:cNvSpPr txBox="1"/>
          <p:nvPr/>
        </p:nvSpPr>
        <p:spPr>
          <a:xfrm>
            <a:off x="9195517" y="4193782"/>
            <a:ext cx="31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‘1’</a:t>
            </a:r>
            <a:endParaRPr lang="ko-KR" altLang="en-US" sz="12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1D96B7E-9A5C-4076-B34C-182C9B8BC0F5}"/>
              </a:ext>
            </a:extLst>
          </p:cNvPr>
          <p:cNvSpPr/>
          <p:nvPr/>
        </p:nvSpPr>
        <p:spPr>
          <a:xfrm>
            <a:off x="9662628" y="8649195"/>
            <a:ext cx="660400" cy="417313"/>
          </a:xfrm>
          <a:custGeom>
            <a:avLst/>
            <a:gdLst>
              <a:gd name="connsiteX0" fmla="*/ 0 w 660400"/>
              <a:gd name="connsiteY0" fmla="*/ 247650 h 417313"/>
              <a:gd name="connsiteX1" fmla="*/ 660400 w 660400"/>
              <a:gd name="connsiteY1" fmla="*/ 0 h 417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0400" h="417313">
                <a:moveTo>
                  <a:pt x="0" y="247650"/>
                </a:moveTo>
                <a:cubicBezTo>
                  <a:pt x="305858" y="425450"/>
                  <a:pt x="611717" y="603250"/>
                  <a:pt x="660400" y="0"/>
                </a:cubicBezTo>
              </a:path>
            </a:pathLst>
          </a:custGeom>
          <a:ln w="127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0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58D3C9-67FF-49D3-21EB-404060029E38}"/>
              </a:ext>
            </a:extLst>
          </p:cNvPr>
          <p:cNvSpPr/>
          <p:nvPr/>
        </p:nvSpPr>
        <p:spPr>
          <a:xfrm>
            <a:off x="4126094" y="6127378"/>
            <a:ext cx="1880801" cy="141800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Define</a:t>
            </a:r>
          </a:p>
          <a:p>
            <a:pPr algn="ctr"/>
            <a:r>
              <a:rPr lang="en-US" altLang="ko-KR" sz="20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Search Space</a:t>
            </a:r>
            <a:endParaRPr lang="ko-KR" altLang="en-US" sz="20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74BDF0-EC70-A563-F8BF-0CC8CA860B54}"/>
              </a:ext>
            </a:extLst>
          </p:cNvPr>
          <p:cNvSpPr/>
          <p:nvPr/>
        </p:nvSpPr>
        <p:spPr>
          <a:xfrm>
            <a:off x="9033173" y="6122758"/>
            <a:ext cx="1786976" cy="141800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Evaluate</a:t>
            </a:r>
          </a:p>
          <a:p>
            <a:pPr algn="ctr"/>
            <a:r>
              <a:rPr lang="en-US" altLang="ko-KR" sz="20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Performance</a:t>
            </a:r>
            <a:endParaRPr lang="ko-KR" altLang="en-US" sz="20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8052107-8A64-97CA-DF00-2768D4EE29C2}"/>
              </a:ext>
            </a:extLst>
          </p:cNvPr>
          <p:cNvSpPr/>
          <p:nvPr/>
        </p:nvSpPr>
        <p:spPr>
          <a:xfrm>
            <a:off x="6659430" y="6127377"/>
            <a:ext cx="1786976" cy="141800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Search</a:t>
            </a:r>
          </a:p>
          <a:p>
            <a:pPr algn="ctr"/>
            <a:r>
              <a:rPr lang="en-US" altLang="ko-KR" sz="20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Architecture</a:t>
            </a:r>
            <a:endParaRPr lang="ko-KR" altLang="en-US" sz="2000" dirty="0">
              <a:latin typeface="Arial" panose="020B0604020202020204" pitchFamily="34" charset="0"/>
              <a:ea typeface="HY신명조" panose="02030600000101010101" pitchFamily="18" charset="-127"/>
              <a:cs typeface="Arial" panose="020B060402020202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E68E246-88F5-443A-9A29-D9C0CF4FE7DB}"/>
              </a:ext>
            </a:extLst>
          </p:cNvPr>
          <p:cNvGrpSpPr/>
          <p:nvPr/>
        </p:nvGrpSpPr>
        <p:grpSpPr>
          <a:xfrm>
            <a:off x="7503907" y="7540758"/>
            <a:ext cx="2471764" cy="1199858"/>
            <a:chOff x="4653364" y="1969427"/>
            <a:chExt cx="2471764" cy="1199858"/>
          </a:xfrm>
        </p:grpSpPr>
        <p:sp>
          <p:nvSpPr>
            <p:cNvPr id="12" name="화살표: 위로 구부러짐 11">
              <a:extLst>
                <a:ext uri="{FF2B5EF4-FFF2-40B4-BE49-F238E27FC236}">
                  <a16:creationId xmlns:a16="http://schemas.microsoft.com/office/drawing/2014/main" id="{102394B4-41EE-91C0-9E20-B5A4B8053D43}"/>
                </a:ext>
              </a:extLst>
            </p:cNvPr>
            <p:cNvSpPr>
              <a:spLocks/>
            </p:cNvSpPr>
            <p:nvPr/>
          </p:nvSpPr>
          <p:spPr>
            <a:xfrm>
              <a:off x="5223651" y="2018203"/>
              <a:ext cx="1331191" cy="303361"/>
            </a:xfrm>
            <a:prstGeom prst="curvedUpArrow">
              <a:avLst/>
            </a:prstGeom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6DF959B-7BB5-4A53-E1EB-E23B33D273A8}"/>
                </a:ext>
              </a:extLst>
            </p:cNvPr>
            <p:cNvSpPr/>
            <p:nvPr/>
          </p:nvSpPr>
          <p:spPr>
            <a:xfrm>
              <a:off x="4653364" y="2365721"/>
              <a:ext cx="2471764" cy="80356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Performance of The Candidates</a:t>
              </a:r>
              <a:endParaRPr lang="ko-KR" altLang="en-US" sz="16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AF1B98-3003-BF7D-296B-699C4039D934}"/>
                </a:ext>
              </a:extLst>
            </p:cNvPr>
            <p:cNvSpPr txBox="1"/>
            <p:nvPr/>
          </p:nvSpPr>
          <p:spPr>
            <a:xfrm>
              <a:off x="5479133" y="1969427"/>
              <a:ext cx="8678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x Trials</a:t>
              </a:r>
              <a:endParaRPr lang="ko-KR" altLang="en-US" sz="1400" b="1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36C461-5959-6500-CA3E-FF41DD6B7FA9}"/>
              </a:ext>
            </a:extLst>
          </p:cNvPr>
          <p:cNvSpPr txBox="1"/>
          <p:nvPr/>
        </p:nvSpPr>
        <p:spPr>
          <a:xfrm>
            <a:off x="3209132" y="11787403"/>
            <a:ext cx="1042273" cy="61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NAS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A531C53-00F1-4248-867B-1ADB0FA4A6F5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6006894" y="6836378"/>
            <a:ext cx="65253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8F8AEC3-EA4A-4474-83DB-31E29FAD0947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8446407" y="6831759"/>
            <a:ext cx="586767" cy="46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48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D94C5747-793A-4539-A0D6-5DEB0FF5A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143721"/>
              </p:ext>
            </p:extLst>
          </p:nvPr>
        </p:nvGraphicFramePr>
        <p:xfrm>
          <a:off x="2904332" y="3423714"/>
          <a:ext cx="13384481" cy="1302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2021">
                  <a:extLst>
                    <a:ext uri="{9D8B030D-6E8A-4147-A177-3AD203B41FA5}">
                      <a16:colId xmlns:a16="http://schemas.microsoft.com/office/drawing/2014/main" val="2532869978"/>
                    </a:ext>
                  </a:extLst>
                </a:gridCol>
                <a:gridCol w="1099974">
                  <a:extLst>
                    <a:ext uri="{9D8B030D-6E8A-4147-A177-3AD203B41FA5}">
                      <a16:colId xmlns:a16="http://schemas.microsoft.com/office/drawing/2014/main" val="1885946326"/>
                    </a:ext>
                  </a:extLst>
                </a:gridCol>
                <a:gridCol w="1281090">
                  <a:extLst>
                    <a:ext uri="{9D8B030D-6E8A-4147-A177-3AD203B41FA5}">
                      <a16:colId xmlns:a16="http://schemas.microsoft.com/office/drawing/2014/main" val="2219115992"/>
                    </a:ext>
                  </a:extLst>
                </a:gridCol>
                <a:gridCol w="3743002">
                  <a:extLst>
                    <a:ext uri="{9D8B030D-6E8A-4147-A177-3AD203B41FA5}">
                      <a16:colId xmlns:a16="http://schemas.microsoft.com/office/drawing/2014/main" val="2914354964"/>
                    </a:ext>
                  </a:extLst>
                </a:gridCol>
                <a:gridCol w="3788664">
                  <a:extLst>
                    <a:ext uri="{9D8B030D-6E8A-4147-A177-3AD203B41FA5}">
                      <a16:colId xmlns:a16="http://schemas.microsoft.com/office/drawing/2014/main" val="3206807078"/>
                    </a:ext>
                  </a:extLst>
                </a:gridCol>
                <a:gridCol w="1289730">
                  <a:extLst>
                    <a:ext uri="{9D8B030D-6E8A-4147-A177-3AD203B41FA5}">
                      <a16:colId xmlns:a16="http://schemas.microsoft.com/office/drawing/2014/main" val="3806855243"/>
                    </a:ext>
                  </a:extLst>
                </a:gridCol>
              </a:tblGrid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989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57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6997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71647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06126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368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4720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2573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31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1843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893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10166"/>
                  </a:ext>
                </a:extLst>
              </a:tr>
            </a:tbl>
          </a:graphicData>
        </a:graphic>
      </p:graphicFrame>
      <p:grpSp>
        <p:nvGrpSpPr>
          <p:cNvPr id="60" name="그룹 59">
            <a:extLst>
              <a:ext uri="{FF2B5EF4-FFF2-40B4-BE49-F238E27FC236}">
                <a16:creationId xmlns:a16="http://schemas.microsoft.com/office/drawing/2014/main" id="{011A25DB-2B26-488D-95C8-DCC5CBBF4BD8}"/>
              </a:ext>
            </a:extLst>
          </p:cNvPr>
          <p:cNvGrpSpPr/>
          <p:nvPr/>
        </p:nvGrpSpPr>
        <p:grpSpPr>
          <a:xfrm>
            <a:off x="5107969" y="3549354"/>
            <a:ext cx="10980000" cy="12780000"/>
            <a:chOff x="18000000" y="21888000"/>
            <a:chExt cx="10980000" cy="127800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E738BF8-7F17-4742-A029-DFD072A46D0D}"/>
                </a:ext>
              </a:extLst>
            </p:cNvPr>
            <p:cNvSpPr/>
            <p:nvPr/>
          </p:nvSpPr>
          <p:spPr>
            <a:xfrm>
              <a:off x="19260000" y="28368000"/>
              <a:ext cx="900000" cy="900000"/>
            </a:xfrm>
            <a:prstGeom prst="rect">
              <a:avLst/>
            </a:prstGeom>
            <a:solidFill>
              <a:srgbClr val="0070C0">
                <a:alpha val="6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512</a:t>
              </a:r>
              <a:endParaRPr lang="ko-KR" altLang="en-US" sz="2400" b="1" dirty="0"/>
            </a:p>
          </p:txBody>
        </p: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94838B88-5219-4CB1-8FF4-A943F22E7759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12780000"/>
              <a:chOff x="17615167" y="22030142"/>
              <a:chExt cx="9720000" cy="12780000"/>
            </a:xfrm>
          </p:grpSpPr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C8DF82E8-B195-4976-9613-B0E54A239E75}"/>
                  </a:ext>
                </a:extLst>
              </p:cNvPr>
              <p:cNvSpPr/>
              <p:nvPr/>
            </p:nvSpPr>
            <p:spPr>
              <a:xfrm>
                <a:off x="176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BA2289B0-583B-46A7-BDA6-C7F5B08FD1A2}"/>
                  </a:ext>
                </a:extLst>
              </p:cNvPr>
              <p:cNvSpPr/>
              <p:nvPr/>
            </p:nvSpPr>
            <p:spPr>
              <a:xfrm>
                <a:off x="251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AA6E41CD-9E01-44A9-B401-DAD3EC395B88}"/>
                  </a:ext>
                </a:extLst>
              </p:cNvPr>
              <p:cNvSpPr/>
              <p:nvPr/>
            </p:nvSpPr>
            <p:spPr>
              <a:xfrm>
                <a:off x="2265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DCB895FB-4B82-4C50-9668-0DDE0EE4DBF8}"/>
                  </a:ext>
                </a:extLst>
              </p:cNvPr>
              <p:cNvSpPr/>
              <p:nvPr/>
            </p:nvSpPr>
            <p:spPr>
              <a:xfrm>
                <a:off x="2391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FAF1F094-7644-461F-9E50-A68ADEB8B1CA}"/>
                  </a:ext>
                </a:extLst>
              </p:cNvPr>
              <p:cNvSpPr/>
              <p:nvPr/>
            </p:nvSpPr>
            <p:spPr>
              <a:xfrm>
                <a:off x="251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97D0452B-0D6D-4A75-90AC-AA94C668C4A1}"/>
                  </a:ext>
                </a:extLst>
              </p:cNvPr>
              <p:cNvSpPr/>
              <p:nvPr/>
            </p:nvSpPr>
            <p:spPr>
              <a:xfrm>
                <a:off x="201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F8DEE7F2-F0E9-421E-ADBD-1B3BCD74CA40}"/>
                  </a:ext>
                </a:extLst>
              </p:cNvPr>
              <p:cNvSpPr/>
              <p:nvPr/>
            </p:nvSpPr>
            <p:spPr>
              <a:xfrm>
                <a:off x="2517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67A929D4-CA5E-4304-A977-3A3F8326916B}"/>
                  </a:ext>
                </a:extLst>
              </p:cNvPr>
              <p:cNvSpPr/>
              <p:nvPr/>
            </p:nvSpPr>
            <p:spPr>
              <a:xfrm>
                <a:off x="213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965D74A9-E71F-43F6-AA53-3B97D9CB982F}"/>
                  </a:ext>
                </a:extLst>
              </p:cNvPr>
              <p:cNvSpPr/>
              <p:nvPr/>
            </p:nvSpPr>
            <p:spPr>
              <a:xfrm>
                <a:off x="2265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393DD73E-5767-4B54-96EE-C456A5F524E0}"/>
                  </a:ext>
                </a:extLst>
              </p:cNvPr>
              <p:cNvSpPr/>
              <p:nvPr/>
            </p:nvSpPr>
            <p:spPr>
              <a:xfrm>
                <a:off x="1887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D0D73574-92BC-4E30-98E3-5A83B43436D2}"/>
                  </a:ext>
                </a:extLst>
              </p:cNvPr>
              <p:cNvSpPr/>
              <p:nvPr/>
            </p:nvSpPr>
            <p:spPr>
              <a:xfrm>
                <a:off x="201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BC64AC0E-D1DE-4CF6-B871-AB16854E9DFA}"/>
                  </a:ext>
                </a:extLst>
              </p:cNvPr>
              <p:cNvSpPr/>
              <p:nvPr/>
            </p:nvSpPr>
            <p:spPr>
              <a:xfrm>
                <a:off x="188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4C5E3E38-09D1-40D5-A644-872224961566}"/>
                  </a:ext>
                </a:extLst>
              </p:cNvPr>
              <p:cNvSpPr/>
              <p:nvPr/>
            </p:nvSpPr>
            <p:spPr>
              <a:xfrm>
                <a:off x="1761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6C90312C-D4E7-4025-84E2-000DBE937CFB}"/>
                  </a:ext>
                </a:extLst>
              </p:cNvPr>
              <p:cNvSpPr/>
              <p:nvPr/>
            </p:nvSpPr>
            <p:spPr>
              <a:xfrm>
                <a:off x="264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</p:grp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DD6136D-8F2D-4885-9B6A-FE4F0453CD78}"/>
                </a:ext>
              </a:extLst>
            </p:cNvPr>
            <p:cNvSpPr/>
            <p:nvPr/>
          </p:nvSpPr>
          <p:spPr>
            <a:xfrm>
              <a:off x="28080000" y="25128000"/>
              <a:ext cx="900000" cy="900000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16</a:t>
              </a:r>
              <a:endParaRPr lang="ko-KR" altLang="en-US" sz="2400" b="1" dirty="0"/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C107374-21C7-47D4-A132-0E561370FC9C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47E937E6-6A84-4DC1-AF05-4C893C859DB4}"/>
                  </a:ext>
                </a:extLst>
              </p:cNvPr>
              <p:cNvSpPr/>
              <p:nvPr/>
            </p:nvSpPr>
            <p:spPr>
              <a:xfrm>
                <a:off x="188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395D51B7-C749-4D93-8AF0-E0CA5DDB4F4B}"/>
                  </a:ext>
                </a:extLst>
              </p:cNvPr>
              <p:cNvSpPr/>
              <p:nvPr/>
            </p:nvSpPr>
            <p:spPr>
              <a:xfrm>
                <a:off x="1761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53D4C84F-4A64-45B3-A012-CAB559DD3C18}"/>
                  </a:ext>
                </a:extLst>
              </p:cNvPr>
              <p:cNvSpPr/>
              <p:nvPr/>
            </p:nvSpPr>
            <p:spPr>
              <a:xfrm>
                <a:off x="251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5D6F9E34-DCA5-4F83-8F93-D83F49885068}"/>
                  </a:ext>
                </a:extLst>
              </p:cNvPr>
              <p:cNvSpPr/>
              <p:nvPr/>
            </p:nvSpPr>
            <p:spPr>
              <a:xfrm>
                <a:off x="2265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0EC4D885-8147-4742-8AC4-C592E3AD6743}"/>
                  </a:ext>
                </a:extLst>
              </p:cNvPr>
              <p:cNvSpPr/>
              <p:nvPr/>
            </p:nvSpPr>
            <p:spPr>
              <a:xfrm>
                <a:off x="2013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2E1F0E27-78B4-419C-872B-2CEAE76C4583}"/>
                  </a:ext>
                </a:extLst>
              </p:cNvPr>
              <p:cNvSpPr/>
              <p:nvPr/>
            </p:nvSpPr>
            <p:spPr>
              <a:xfrm>
                <a:off x="1761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BCB5600B-BE31-4CBB-970C-45DF69C2509D}"/>
                  </a:ext>
                </a:extLst>
              </p:cNvPr>
              <p:cNvSpPr/>
              <p:nvPr/>
            </p:nvSpPr>
            <p:spPr>
              <a:xfrm>
                <a:off x="2139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AA89A146-A01B-4311-9FE3-A4D95C05C3F1}"/>
                  </a:ext>
                </a:extLst>
              </p:cNvPr>
              <p:cNvSpPr/>
              <p:nvPr/>
            </p:nvSpPr>
            <p:spPr>
              <a:xfrm>
                <a:off x="2517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4B990190-4402-4DE2-9F2C-70E0E49CA650}"/>
                  </a:ext>
                </a:extLst>
              </p:cNvPr>
              <p:cNvSpPr/>
              <p:nvPr/>
            </p:nvSpPr>
            <p:spPr>
              <a:xfrm>
                <a:off x="2013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0005A0A4-2558-4E19-894D-D30A30E034DB}"/>
                  </a:ext>
                </a:extLst>
              </p:cNvPr>
              <p:cNvSpPr/>
              <p:nvPr/>
            </p:nvSpPr>
            <p:spPr>
              <a:xfrm>
                <a:off x="176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0CAAC121-4A23-465E-B58E-9C30AD6A1CE5}"/>
                  </a:ext>
                </a:extLst>
              </p:cNvPr>
              <p:cNvSpPr/>
              <p:nvPr/>
            </p:nvSpPr>
            <p:spPr>
              <a:xfrm>
                <a:off x="239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330DCC1A-4827-4054-ADD3-42A9BD7AE247}"/>
                  </a:ext>
                </a:extLst>
              </p:cNvPr>
              <p:cNvSpPr/>
              <p:nvPr/>
            </p:nvSpPr>
            <p:spPr>
              <a:xfrm>
                <a:off x="2769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7D36CF70-D1F0-466F-ABA7-793BB4641174}"/>
                  </a:ext>
                </a:extLst>
              </p:cNvPr>
              <p:cNvSpPr/>
              <p:nvPr/>
            </p:nvSpPr>
            <p:spPr>
              <a:xfrm>
                <a:off x="2265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7B7F3934-0734-482F-AB5E-5F3AE6F6314D}"/>
                  </a:ext>
                </a:extLst>
              </p:cNvPr>
              <p:cNvSpPr/>
              <p:nvPr/>
            </p:nvSpPr>
            <p:spPr>
              <a:xfrm>
                <a:off x="188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1D1B6B4B-A0BB-458E-AECE-7B4770DC809F}"/>
                  </a:ext>
                </a:extLst>
              </p:cNvPr>
              <p:cNvSpPr/>
              <p:nvPr/>
            </p:nvSpPr>
            <p:spPr>
              <a:xfrm>
                <a:off x="176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BD9988D3-A53A-4600-817C-2E6150E490A8}"/>
                  </a:ext>
                </a:extLst>
              </p:cNvPr>
              <p:cNvSpPr/>
              <p:nvPr/>
            </p:nvSpPr>
            <p:spPr>
              <a:xfrm>
                <a:off x="2139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AEC5B26B-2B3B-4197-9AFA-F407B7019376}"/>
                  </a:ext>
                </a:extLst>
              </p:cNvPr>
              <p:cNvSpPr/>
              <p:nvPr/>
            </p:nvSpPr>
            <p:spPr>
              <a:xfrm>
                <a:off x="239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4F403979-E9E0-4E3B-AE36-8B6F995850CC}"/>
                  </a:ext>
                </a:extLst>
              </p:cNvPr>
              <p:cNvSpPr/>
              <p:nvPr/>
            </p:nvSpPr>
            <p:spPr>
              <a:xfrm>
                <a:off x="251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F0534193-35B6-4E6A-946B-DF9F05213C4B}"/>
                  </a:ext>
                </a:extLst>
              </p:cNvPr>
              <p:cNvSpPr/>
              <p:nvPr/>
            </p:nvSpPr>
            <p:spPr>
              <a:xfrm>
                <a:off x="1887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7F6A2158-A549-495B-940A-0F156FEDE95F}"/>
                  </a:ext>
                </a:extLst>
              </p:cNvPr>
              <p:cNvSpPr/>
              <p:nvPr/>
            </p:nvSpPr>
            <p:spPr>
              <a:xfrm>
                <a:off x="1761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5F57B680-DE09-421A-9D7B-29FF7E9F5E9A}"/>
                  </a:ext>
                </a:extLst>
              </p:cNvPr>
              <p:cNvSpPr/>
              <p:nvPr/>
            </p:nvSpPr>
            <p:spPr>
              <a:xfrm>
                <a:off x="2139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457A44B-3967-44DC-B7C9-380B12ABE461}"/>
                  </a:ext>
                </a:extLst>
              </p:cNvPr>
              <p:cNvSpPr/>
              <p:nvPr/>
            </p:nvSpPr>
            <p:spPr>
              <a:xfrm>
                <a:off x="2265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7E919222-5D6C-4FEC-9779-BCFDE2C1AAD8}"/>
                  </a:ext>
                </a:extLst>
              </p:cNvPr>
              <p:cNvSpPr/>
              <p:nvPr/>
            </p:nvSpPr>
            <p:spPr>
              <a:xfrm>
                <a:off x="2517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35B9A755-0CD7-48C9-A686-2ECB3D29E566}"/>
                  </a:ext>
                </a:extLst>
              </p:cNvPr>
              <p:cNvSpPr/>
              <p:nvPr/>
            </p:nvSpPr>
            <p:spPr>
              <a:xfrm>
                <a:off x="2391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DF790F7C-5D9A-48C2-8BB6-7A17AD2F9BD7}"/>
                  </a:ext>
                </a:extLst>
              </p:cNvPr>
              <p:cNvSpPr/>
              <p:nvPr/>
            </p:nvSpPr>
            <p:spPr>
              <a:xfrm>
                <a:off x="2517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00322C2A-4120-466F-8592-AC58BA82A82A}"/>
                  </a:ext>
                </a:extLst>
              </p:cNvPr>
              <p:cNvSpPr/>
              <p:nvPr/>
            </p:nvSpPr>
            <p:spPr>
              <a:xfrm>
                <a:off x="2769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46280834-E96E-4B11-BC38-3EAD3D483FF2}"/>
                  </a:ext>
                </a:extLst>
              </p:cNvPr>
              <p:cNvSpPr/>
              <p:nvPr/>
            </p:nvSpPr>
            <p:spPr>
              <a:xfrm>
                <a:off x="2139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9FDF29DC-C19E-452A-BEE0-312F29B94FBB}"/>
                  </a:ext>
                </a:extLst>
              </p:cNvPr>
              <p:cNvSpPr/>
              <p:nvPr/>
            </p:nvSpPr>
            <p:spPr>
              <a:xfrm>
                <a:off x="2391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35E84C2-D7A0-4652-9CE2-5FEDC0D79056}"/>
                  </a:ext>
                </a:extLst>
              </p:cNvPr>
              <p:cNvSpPr/>
              <p:nvPr/>
            </p:nvSpPr>
            <p:spPr>
              <a:xfrm>
                <a:off x="20135167" y="263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F7350B99-A293-4366-A943-437B8E510A5D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9540000"/>
              <a:chOff x="17615167" y="22030142"/>
              <a:chExt cx="9720000" cy="9540000"/>
            </a:xfrm>
          </p:grpSpPr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8AA69458-7CE8-49B0-BA4F-1E186B053D73}"/>
                  </a:ext>
                </a:extLst>
              </p:cNvPr>
              <p:cNvSpPr/>
              <p:nvPr/>
            </p:nvSpPr>
            <p:spPr>
              <a:xfrm>
                <a:off x="2265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6D97D7BB-CDE5-414E-B442-14D880CEE077}"/>
                  </a:ext>
                </a:extLst>
              </p:cNvPr>
              <p:cNvSpPr/>
              <p:nvPr/>
            </p:nvSpPr>
            <p:spPr>
              <a:xfrm>
                <a:off x="188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028FD0E8-4A7E-4D4C-A96A-49268F2E87E6}"/>
                  </a:ext>
                </a:extLst>
              </p:cNvPr>
              <p:cNvSpPr/>
              <p:nvPr/>
            </p:nvSpPr>
            <p:spPr>
              <a:xfrm>
                <a:off x="213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7CC94636-01EF-40A9-8500-81B172F73CE4}"/>
                  </a:ext>
                </a:extLst>
              </p:cNvPr>
              <p:cNvSpPr/>
              <p:nvPr/>
            </p:nvSpPr>
            <p:spPr>
              <a:xfrm>
                <a:off x="213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A1C2B0AA-BBC8-4DA7-AEE8-1631511BBD41}"/>
                  </a:ext>
                </a:extLst>
              </p:cNvPr>
              <p:cNvSpPr/>
              <p:nvPr/>
            </p:nvSpPr>
            <p:spPr>
              <a:xfrm>
                <a:off x="264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421A0D2B-CE15-43D4-A536-2218D02D6AB1}"/>
                  </a:ext>
                </a:extLst>
              </p:cNvPr>
              <p:cNvSpPr/>
              <p:nvPr/>
            </p:nvSpPr>
            <p:spPr>
              <a:xfrm>
                <a:off x="201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FE1BA0DF-F604-4A99-8522-151D0FA34630}"/>
                  </a:ext>
                </a:extLst>
              </p:cNvPr>
              <p:cNvSpPr/>
              <p:nvPr/>
            </p:nvSpPr>
            <p:spPr>
              <a:xfrm>
                <a:off x="176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D1E57C55-C805-4124-9233-6A6A9CD637A2}"/>
                  </a:ext>
                </a:extLst>
              </p:cNvPr>
              <p:cNvSpPr/>
              <p:nvPr/>
            </p:nvSpPr>
            <p:spPr>
              <a:xfrm>
                <a:off x="2139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0940E2A8-A840-4E58-8012-FD622B829A5F}"/>
                  </a:ext>
                </a:extLst>
              </p:cNvPr>
              <p:cNvSpPr/>
              <p:nvPr/>
            </p:nvSpPr>
            <p:spPr>
              <a:xfrm>
                <a:off x="201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718A77C3-C0D0-48C0-ACE6-4C5A34D8D21F}"/>
                  </a:ext>
                </a:extLst>
              </p:cNvPr>
              <p:cNvSpPr/>
              <p:nvPr/>
            </p:nvSpPr>
            <p:spPr>
              <a:xfrm>
                <a:off x="251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9C98675-D9F6-46CC-BB26-1F5962B8762A}"/>
                  </a:ext>
                </a:extLst>
              </p:cNvPr>
              <p:cNvSpPr/>
              <p:nvPr/>
            </p:nvSpPr>
            <p:spPr>
              <a:xfrm>
                <a:off x="213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CAEDE121-7E33-4993-B7D7-8069CF6BD2F8}"/>
                  </a:ext>
                </a:extLst>
              </p:cNvPr>
              <p:cNvSpPr/>
              <p:nvPr/>
            </p:nvSpPr>
            <p:spPr>
              <a:xfrm>
                <a:off x="2265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872ADCE1-DE74-43D6-ABD4-CC6CEB79E212}"/>
                  </a:ext>
                </a:extLst>
              </p:cNvPr>
              <p:cNvSpPr/>
              <p:nvPr/>
            </p:nvSpPr>
            <p:spPr>
              <a:xfrm>
                <a:off x="188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B2A67DC-3424-488C-A9A0-9B88C77EB795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1700000"/>
              <a:chOff x="17615167" y="22030142"/>
              <a:chExt cx="10980000" cy="11700000"/>
            </a:xfrm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1F8B6443-14CA-4119-977C-932FE798791A}"/>
                  </a:ext>
                </a:extLst>
              </p:cNvPr>
              <p:cNvSpPr/>
              <p:nvPr/>
            </p:nvSpPr>
            <p:spPr>
              <a:xfrm>
                <a:off x="201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4C64D8EF-5F94-4374-91BF-6DB6DF635F19}"/>
                  </a:ext>
                </a:extLst>
              </p:cNvPr>
              <p:cNvSpPr/>
              <p:nvPr/>
            </p:nvSpPr>
            <p:spPr>
              <a:xfrm>
                <a:off x="176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82DBD077-9B9C-43AB-BEAD-4E25D37EE0E6}"/>
                  </a:ext>
                </a:extLst>
              </p:cNvPr>
              <p:cNvSpPr/>
              <p:nvPr/>
            </p:nvSpPr>
            <p:spPr>
              <a:xfrm>
                <a:off x="213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37B45C87-F0C8-48D9-A014-B65D3015492C}"/>
                  </a:ext>
                </a:extLst>
              </p:cNvPr>
              <p:cNvSpPr/>
              <p:nvPr/>
            </p:nvSpPr>
            <p:spPr>
              <a:xfrm>
                <a:off x="239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A420B3A8-15DF-43B3-B2B8-2920F2E3051E}"/>
                  </a:ext>
                </a:extLst>
              </p:cNvPr>
              <p:cNvSpPr/>
              <p:nvPr/>
            </p:nvSpPr>
            <p:spPr>
              <a:xfrm>
                <a:off x="2517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FBFB7E6C-7EC9-48F7-B270-018741C0BF99}"/>
                  </a:ext>
                </a:extLst>
              </p:cNvPr>
              <p:cNvSpPr/>
              <p:nvPr/>
            </p:nvSpPr>
            <p:spPr>
              <a:xfrm>
                <a:off x="264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48900462-105B-44F3-A056-66377C592B70}"/>
                  </a:ext>
                </a:extLst>
              </p:cNvPr>
              <p:cNvSpPr/>
              <p:nvPr/>
            </p:nvSpPr>
            <p:spPr>
              <a:xfrm>
                <a:off x="276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8332A7A7-8CC9-432E-B311-7AF0A8DEA0F1}"/>
                  </a:ext>
                </a:extLst>
              </p:cNvPr>
              <p:cNvSpPr/>
              <p:nvPr/>
            </p:nvSpPr>
            <p:spPr>
              <a:xfrm>
                <a:off x="2265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17C56747-A547-47ED-AE68-2F48D8CB1364}"/>
                  </a:ext>
                </a:extLst>
              </p:cNvPr>
              <p:cNvSpPr/>
              <p:nvPr/>
            </p:nvSpPr>
            <p:spPr>
              <a:xfrm>
                <a:off x="201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3CA1D5B5-C33E-4891-B173-8495927BBA65}"/>
                  </a:ext>
                </a:extLst>
              </p:cNvPr>
              <p:cNvSpPr/>
              <p:nvPr/>
            </p:nvSpPr>
            <p:spPr>
              <a:xfrm>
                <a:off x="239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0F323142-49BB-49BD-B6D7-A6335841D588}"/>
                  </a:ext>
                </a:extLst>
              </p:cNvPr>
              <p:cNvSpPr/>
              <p:nvPr/>
            </p:nvSpPr>
            <p:spPr>
              <a:xfrm>
                <a:off x="264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1E274631-3FAE-45FC-88A3-D0CBFDB7DAB9}"/>
                  </a:ext>
                </a:extLst>
              </p:cNvPr>
              <p:cNvSpPr/>
              <p:nvPr/>
            </p:nvSpPr>
            <p:spPr>
              <a:xfrm>
                <a:off x="276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243F6018-84C8-4A2B-9050-DEE06651F669}"/>
                  </a:ext>
                </a:extLst>
              </p:cNvPr>
              <p:cNvSpPr/>
              <p:nvPr/>
            </p:nvSpPr>
            <p:spPr>
              <a:xfrm>
                <a:off x="2643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DF92500D-3259-4D9D-8443-854E49A65E66}"/>
                  </a:ext>
                </a:extLst>
              </p:cNvPr>
              <p:cNvSpPr/>
              <p:nvPr/>
            </p:nvSpPr>
            <p:spPr>
              <a:xfrm>
                <a:off x="188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C91D48DB-E466-48F5-801E-86E67EDF2F76}"/>
                  </a:ext>
                </a:extLst>
              </p:cNvPr>
              <p:cNvSpPr/>
              <p:nvPr/>
            </p:nvSpPr>
            <p:spPr>
              <a:xfrm>
                <a:off x="2769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C8D91961-B939-4A55-9F55-35837D7C3E2E}"/>
                  </a:ext>
                </a:extLst>
              </p:cNvPr>
              <p:cNvSpPr/>
              <p:nvPr/>
            </p:nvSpPr>
            <p:spPr>
              <a:xfrm>
                <a:off x="1887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9F89B8B6-EB2B-42EE-B355-17B43FB17B27}"/>
                  </a:ext>
                </a:extLst>
              </p:cNvPr>
              <p:cNvSpPr/>
              <p:nvPr/>
            </p:nvSpPr>
            <p:spPr>
              <a:xfrm>
                <a:off x="264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1D3BC287-BD64-4E1E-BB05-80C0EE5A77CE}"/>
                  </a:ext>
                </a:extLst>
              </p:cNvPr>
              <p:cNvSpPr/>
              <p:nvPr/>
            </p:nvSpPr>
            <p:spPr>
              <a:xfrm>
                <a:off x="188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BBED9B6C-EEF5-46E7-8D78-CCC1C57B8D38}"/>
                  </a:ext>
                </a:extLst>
              </p:cNvPr>
              <p:cNvSpPr/>
              <p:nvPr/>
            </p:nvSpPr>
            <p:spPr>
              <a:xfrm>
                <a:off x="176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018209B9-0BFA-46C6-A85C-C071610B2A70}"/>
                  </a:ext>
                </a:extLst>
              </p:cNvPr>
              <p:cNvSpPr/>
              <p:nvPr/>
            </p:nvSpPr>
            <p:spPr>
              <a:xfrm>
                <a:off x="239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9D57588-D449-402F-BF0C-8BAF1BFC95D5}"/>
                  </a:ext>
                </a:extLst>
              </p:cNvPr>
              <p:cNvSpPr/>
              <p:nvPr/>
            </p:nvSpPr>
            <p:spPr>
              <a:xfrm>
                <a:off x="251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052BEC7A-3E9A-45D2-95E1-C53CFD7C82E4}"/>
                  </a:ext>
                </a:extLst>
              </p:cNvPr>
              <p:cNvSpPr/>
              <p:nvPr/>
            </p:nvSpPr>
            <p:spPr>
              <a:xfrm>
                <a:off x="2643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CB2282C6-6EB3-4538-A5D5-DCA665D25C03}"/>
                  </a:ext>
                </a:extLst>
              </p:cNvPr>
              <p:cNvSpPr/>
              <p:nvPr/>
            </p:nvSpPr>
            <p:spPr>
              <a:xfrm>
                <a:off x="276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CDE0E16C-85BA-4B86-91D5-348A7D44292F}"/>
                  </a:ext>
                </a:extLst>
              </p:cNvPr>
              <p:cNvSpPr/>
              <p:nvPr/>
            </p:nvSpPr>
            <p:spPr>
              <a:xfrm>
                <a:off x="201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ED38EC7C-E30A-4FA0-960A-60CC66A12B68}"/>
                  </a:ext>
                </a:extLst>
              </p:cNvPr>
              <p:cNvSpPr/>
              <p:nvPr/>
            </p:nvSpPr>
            <p:spPr>
              <a:xfrm>
                <a:off x="176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BD3EC258-B56D-4061-9D87-A0599D33C38F}"/>
                  </a:ext>
                </a:extLst>
              </p:cNvPr>
              <p:cNvSpPr/>
              <p:nvPr/>
            </p:nvSpPr>
            <p:spPr>
              <a:xfrm>
                <a:off x="213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4159442F-1177-4010-B5EC-BE7A10385974}"/>
                  </a:ext>
                </a:extLst>
              </p:cNvPr>
              <p:cNvSpPr/>
              <p:nvPr/>
            </p:nvSpPr>
            <p:spPr>
              <a:xfrm>
                <a:off x="239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21A318B4-CB28-4C3E-84E9-E59A0C003D82}"/>
                  </a:ext>
                </a:extLst>
              </p:cNvPr>
              <p:cNvSpPr/>
              <p:nvPr/>
            </p:nvSpPr>
            <p:spPr>
              <a:xfrm>
                <a:off x="251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71AA253D-5998-4C9C-8484-968DDDEB8883}"/>
                  </a:ext>
                </a:extLst>
              </p:cNvPr>
              <p:cNvSpPr/>
              <p:nvPr/>
            </p:nvSpPr>
            <p:spPr>
              <a:xfrm>
                <a:off x="264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3A48620A-4ED8-426E-B4D3-958839C0071C}"/>
                  </a:ext>
                </a:extLst>
              </p:cNvPr>
              <p:cNvSpPr/>
              <p:nvPr/>
            </p:nvSpPr>
            <p:spPr>
              <a:xfrm>
                <a:off x="276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BA2CD10F-5F79-4559-ACAC-E5B7498E24E6}"/>
                </a:ext>
              </a:extLst>
            </p:cNvPr>
            <p:cNvGrpSpPr/>
            <p:nvPr/>
          </p:nvGrpSpPr>
          <p:grpSpPr>
            <a:xfrm>
              <a:off x="20520000" y="21888000"/>
              <a:ext cx="8460000" cy="11700000"/>
              <a:chOff x="20135167" y="22030142"/>
              <a:chExt cx="8460000" cy="11700000"/>
            </a:xfrm>
          </p:grpSpPr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EE5F72A6-17F5-4B90-8CED-ADDB8E5FB38A}"/>
                  </a:ext>
                </a:extLst>
              </p:cNvPr>
              <p:cNvSpPr/>
              <p:nvPr/>
            </p:nvSpPr>
            <p:spPr>
              <a:xfrm>
                <a:off x="2265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9566683E-3FAD-4A66-9FB0-CC48D30FA69E}"/>
                  </a:ext>
                </a:extLst>
              </p:cNvPr>
              <p:cNvSpPr/>
              <p:nvPr/>
            </p:nvSpPr>
            <p:spPr>
              <a:xfrm>
                <a:off x="2139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D0F47B9D-CE5B-4BDE-A537-5D1D2FD900F1}"/>
                  </a:ext>
                </a:extLst>
              </p:cNvPr>
              <p:cNvSpPr/>
              <p:nvPr/>
            </p:nvSpPr>
            <p:spPr>
              <a:xfrm>
                <a:off x="2265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885EB2C4-671A-4371-9F1B-5730F904E964}"/>
                  </a:ext>
                </a:extLst>
              </p:cNvPr>
              <p:cNvSpPr/>
              <p:nvPr/>
            </p:nvSpPr>
            <p:spPr>
              <a:xfrm>
                <a:off x="201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F9B2A744-697B-4C17-82A6-DE6ECF80D13F}"/>
                  </a:ext>
                </a:extLst>
              </p:cNvPr>
              <p:cNvSpPr/>
              <p:nvPr/>
            </p:nvSpPr>
            <p:spPr>
              <a:xfrm>
                <a:off x="239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F5580AE3-09FA-4549-ADB5-BCE9585B03E6}"/>
                  </a:ext>
                </a:extLst>
              </p:cNvPr>
              <p:cNvSpPr/>
              <p:nvPr/>
            </p:nvSpPr>
            <p:spPr>
              <a:xfrm>
                <a:off x="276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DFB582DC-DED7-4AE5-BA51-A33085AF5CB4}"/>
                  </a:ext>
                </a:extLst>
              </p:cNvPr>
              <p:cNvSpPr/>
              <p:nvPr/>
            </p:nvSpPr>
            <p:spPr>
              <a:xfrm>
                <a:off x="2265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CCA6771-254F-486C-A867-4351467E9C32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B74B26AC-B13D-4DE8-ADF5-93E3A89AEA3C}"/>
                  </a:ext>
                </a:extLst>
              </p:cNvPr>
              <p:cNvSpPr/>
              <p:nvPr/>
            </p:nvSpPr>
            <p:spPr>
              <a:xfrm>
                <a:off x="201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339F5A04-5A62-4671-8734-522B6FB66881}"/>
                  </a:ext>
                </a:extLst>
              </p:cNvPr>
              <p:cNvSpPr/>
              <p:nvPr/>
            </p:nvSpPr>
            <p:spPr>
              <a:xfrm>
                <a:off x="276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2CAE3DEF-A359-46A7-BDC5-128E60A2BFD2}"/>
                  </a:ext>
                </a:extLst>
              </p:cNvPr>
              <p:cNvSpPr/>
              <p:nvPr/>
            </p:nvSpPr>
            <p:spPr>
              <a:xfrm>
                <a:off x="1887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5E34AD9D-B3C4-4CF6-AF8B-110FB620A92D}"/>
                  </a:ext>
                </a:extLst>
              </p:cNvPr>
              <p:cNvSpPr/>
              <p:nvPr/>
            </p:nvSpPr>
            <p:spPr>
              <a:xfrm>
                <a:off x="2391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1D722336-E443-4D69-BB75-FEEA78BEBB84}"/>
                  </a:ext>
                </a:extLst>
              </p:cNvPr>
              <p:cNvSpPr/>
              <p:nvPr/>
            </p:nvSpPr>
            <p:spPr>
              <a:xfrm>
                <a:off x="2769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FA57114F-141B-4650-A43E-D1E3C834BFB8}"/>
                  </a:ext>
                </a:extLst>
              </p:cNvPr>
              <p:cNvSpPr/>
              <p:nvPr/>
            </p:nvSpPr>
            <p:spPr>
              <a:xfrm>
                <a:off x="2643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44036F78-1164-45F0-BF43-201EDCF6B70E}"/>
                  </a:ext>
                </a:extLst>
              </p:cNvPr>
              <p:cNvSpPr/>
              <p:nvPr/>
            </p:nvSpPr>
            <p:spPr>
              <a:xfrm>
                <a:off x="264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B53B3079-6D91-4751-88BF-FD0D0279E065}"/>
                  </a:ext>
                </a:extLst>
              </p:cNvPr>
              <p:cNvSpPr/>
              <p:nvPr/>
            </p:nvSpPr>
            <p:spPr>
              <a:xfrm>
                <a:off x="2769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689239A-A94D-4956-B950-7C01EB5665A8}"/>
                  </a:ext>
                </a:extLst>
              </p:cNvPr>
              <p:cNvSpPr/>
              <p:nvPr/>
            </p:nvSpPr>
            <p:spPr>
              <a:xfrm>
                <a:off x="2391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B43F3E43-734E-4A23-B9F1-BD9708FECD2E}"/>
                  </a:ext>
                </a:extLst>
              </p:cNvPr>
              <p:cNvSpPr/>
              <p:nvPr/>
            </p:nvSpPr>
            <p:spPr>
              <a:xfrm>
                <a:off x="264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2E2E93F7-CAD3-492F-A76C-A806D68A53CE}"/>
                  </a:ext>
                </a:extLst>
              </p:cNvPr>
              <p:cNvSpPr/>
              <p:nvPr/>
            </p:nvSpPr>
            <p:spPr>
              <a:xfrm>
                <a:off x="1761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BE6DD621-2D92-49B9-B4C0-394AAC4865B6}"/>
                  </a:ext>
                </a:extLst>
              </p:cNvPr>
              <p:cNvSpPr/>
              <p:nvPr/>
            </p:nvSpPr>
            <p:spPr>
              <a:xfrm>
                <a:off x="2265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70154BA4-905A-436B-BCE6-3F227982220A}"/>
                  </a:ext>
                </a:extLst>
              </p:cNvPr>
              <p:cNvSpPr/>
              <p:nvPr/>
            </p:nvSpPr>
            <p:spPr>
              <a:xfrm>
                <a:off x="264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6AF57ACF-9EC7-4F04-912E-70D3EB97F455}"/>
                </a:ext>
              </a:extLst>
            </p:cNvPr>
            <p:cNvGrpSpPr/>
            <p:nvPr/>
          </p:nvGrpSpPr>
          <p:grpSpPr>
            <a:xfrm>
              <a:off x="19832400" y="23540400"/>
              <a:ext cx="9144000" cy="6804000"/>
              <a:chOff x="19447567" y="23682542"/>
              <a:chExt cx="9144000" cy="6804000"/>
            </a:xfrm>
          </p:grpSpPr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0FE7BC32-99EA-4BEF-A413-8047B7F1BB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8FB4BD1D-C18C-47CC-8FBE-30239E7DFD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B1707721-986A-4B94-AC2C-D29C9DD93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:a16="http://schemas.microsoft.com/office/drawing/2014/main" id="{4379F08C-EE33-4935-BFFF-D756D1E9DF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7D7AEF0F-4800-4A7F-921B-0BD20E409C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FFA9CF23-84AC-43DC-9B58-5B5ACA54F6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9C6107E-6C14-406C-A6A9-B7FC0F6A4E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:a16="http://schemas.microsoft.com/office/drawing/2014/main" id="{CEF1178A-294B-4E16-9BC5-43C348563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:a16="http://schemas.microsoft.com/office/drawing/2014/main" id="{BDDF70AF-8561-4550-967C-F21CF5444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B1360821-18AB-4B6A-A6BF-BEFBBD46B3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6E755D2C-1C6A-4111-8838-9A494C224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CA349AA5-14DC-412B-8799-727FAA705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17210799-E0FC-4A21-83C0-6A81E6205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C0B9B9AD-E528-4B04-B671-43DBC821F2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E5DF047F-AE30-44F6-A221-9594E8E5D6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C425CCDB-7ED8-4EC3-90A9-3C412B94E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136D8EEC-A273-4A7F-8ADF-8DC403765A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CE400C10-9816-4C50-95B9-F419F2B4B2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6481AD3A-A5CB-4F0F-8EEF-3D415B3EB7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C6F9070D-6644-4B80-B8C4-8F920AD50C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B8297C50-F701-4A2D-B5AA-0B816BB290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26D63E12-7CFE-4267-8B87-D31BAE0A00D3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B5A64EF6-97B2-408A-AD75-8BE3C702A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01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F915EDAD-5684-4FF0-82FC-2C2D332F1D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73A085D-D0D6-46FD-955F-8FAE622125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7B9CBF34-DA90-4792-9BC0-77B1366CEB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48DA3CF-9EF3-4750-B91B-53EC3F05FB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D2F01DC4-281E-4099-9864-AD173B4ACD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4AA46844-D0C5-465C-BF05-5B23B4E907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:a16="http://schemas.microsoft.com/office/drawing/2014/main" id="{601D46B2-5E59-4E88-A225-4C07C23127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AB661B2B-03EC-4318-B184-F61B5EC7E3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34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:a16="http://schemas.microsoft.com/office/drawing/2014/main" id="{DA1ED158-6064-4F8E-BA9A-8552C35A78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669E0F69-3E2C-422A-9FA9-139F580E38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CAD5A295-10FD-45DE-8E62-C479CE8DD9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8" name="직사각형 177">
                <a:extLst>
                  <a:ext uri="{FF2B5EF4-FFF2-40B4-BE49-F238E27FC236}">
                    <a16:creationId xmlns:a16="http://schemas.microsoft.com/office/drawing/2014/main" id="{7F167873-3D05-4D7C-A55D-76336F220A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ED76AC8C-FF3F-496C-B045-49112711D1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EDCD8C6-BDAE-4EA1-9D5E-2EF698C045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EA7D14FC-BD88-449A-9340-46E76CE3FF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A4B4C839-8E60-4992-9F63-FC73BB2DED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288D45CA-80E3-462A-8D16-188B03415E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11583B4C-C329-4D2D-A64F-54B6B5480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EC055E1-3405-47EB-A5C4-FE81D86CB3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506DE20C-EE81-44EA-81FA-A828C6EC41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:a16="http://schemas.microsoft.com/office/drawing/2014/main" id="{AFAA2825-90A2-4B29-88BD-7765FE9ED5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:a16="http://schemas.microsoft.com/office/drawing/2014/main" id="{77B7DD78-6327-4DA4-A47B-96E29B6D41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394C58C5-8B38-4634-844E-F72324EC8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F990D9FB-587C-47A7-A8B5-5F81073EB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43720923-66F2-449C-A401-119780D125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3C0B97E6-451E-4610-8E0F-47DB666027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CDB0EC3F-E5AC-4AA7-A864-D1563581BB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4A220D8D-C167-408A-87A8-C18E5DC94D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A741373A-280A-439A-B3D7-56877F1D37FC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95EC9C5E-EE15-4572-A197-00066F733A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D5D2BED4-554A-4175-9167-033599C13E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B9966A55-3771-4408-8F9D-CF84C647CE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B3C83C9D-3279-4614-9BE2-1D46BD3A5B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08BFA47D-E228-4D4F-9439-69B5C4A6C8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EDAF30B3-F39F-4438-9A8B-67897C6920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1825D1C6-DB18-49E3-A9FD-F51CB5DC99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1F0FA2AD-E10C-4529-B641-178FF0E5AA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51E2361D-4152-4AF7-B074-CCABDF63C0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1EC84436-6B5A-4D5F-B47D-39792C2E5E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D0DE2194-AB91-4577-A774-66CC20143E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1830B21-6B18-49E9-B474-208DB301FF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55C545DD-9C92-4029-BFF6-B4E7DE721B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5A64518E-388E-4CB2-AF9B-414BFAAE01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F4816D0C-B377-4195-9003-F632A8A698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25B80392-88F4-4EE2-80BD-2ABF0D0DE2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510EDD1E-DE24-4A4E-B9C5-FA271E8D77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0DE50783-6180-4A9E-94A8-99119459F1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AF362741-5FD4-44B7-B867-0C0440825C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BE771395-BB49-4064-8E17-B754A63AF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820BB940-8B8F-4023-8423-E982343CFD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26423949-5060-4492-BC4C-776472E570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20C615D4-F5DF-4107-87F9-1E4479FEB1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43E0AECE-62E0-41B6-AC2F-BC5DE190B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8027641E-64D8-4582-9901-EE1D1B4EA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5670E57B-EE85-4977-87E0-9FA4472DD1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4883AA51-51FC-4CD9-95A3-A2F2D2A2BF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4160B1F0-99BC-47A6-B65A-7B1FC75E5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95AEB1A1-8666-41D0-BCBA-086ADEC836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09462E5A-0C84-4A90-98E9-3F2427B0648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66F46538-9DE1-4A2D-BF90-C70F27B876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1F01837E-A860-4508-AEB3-7F0F348EA1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965D4301-3B59-40CD-AEAF-DB11BE1B3E7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2A4C13F0-5974-47F0-AAA3-6E064C583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0E13590A-F9D5-4C78-87A8-DCF137194E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9A07368-DF5A-40CA-B175-BD64079FF6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80C3218E-508F-4C68-B512-11DBD28512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E9F10BE0-119A-47AE-B0D7-46CF492516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16FC5AF-A9E8-47E5-A3B6-DEDAAF886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E8943260-C143-42E1-8F95-E594062BF1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7A4B51B-2D08-46E3-888F-920B751517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0F63DED-683A-45B1-9B88-1F26306A4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7FCF8F05-51EF-4464-9FE1-5CE3691FAB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BE0B0F68-E5E4-4C31-A46D-7F695A8C5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4F54B681-5605-4429-B240-EBB5CAA060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8B90C89F-B1D9-4C74-8DB2-45E6E286EF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8240314A-7D99-430D-A176-67B157CC0D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AC12CD48-3B16-43CA-A722-F56DE20090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97201C4A-FA6C-4AC9-8F25-F7CA8267B7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8F7910B6-B56E-4874-9AD4-69A3D315C5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DEBEC3BB-68E2-4770-B89A-F954E7743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57E3A45B-6D0F-4EE4-AA6B-FB6A685D82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EDC47B59-B578-48BA-A56A-FF0BEA581E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7F55B0F8-E900-4EBF-8DA1-C0A6FBC75D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8D997362-B15D-43D7-9B86-A1EAFC461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A6EDC766-5B71-4110-8045-4494FE881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375694D0-7916-445F-9C42-C3C6A58598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40B42D03-374F-4C71-A251-D6F1FFDA8A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6417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119EE0-10FF-E1BA-8308-D8F7A37F1952}"/>
              </a:ext>
            </a:extLst>
          </p:cNvPr>
          <p:cNvSpPr txBox="1"/>
          <p:nvPr/>
        </p:nvSpPr>
        <p:spPr>
          <a:xfrm>
            <a:off x="3209132" y="11787403"/>
            <a:ext cx="5311069" cy="615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Automodel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 Architecture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81300A-940F-00A9-85AE-CBC6327C67DB}"/>
              </a:ext>
            </a:extLst>
          </p:cNvPr>
          <p:cNvSpPr/>
          <p:nvPr/>
        </p:nvSpPr>
        <p:spPr>
          <a:xfrm>
            <a:off x="9258030" y="7515488"/>
            <a:ext cx="1519767" cy="550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Classification Head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8109482-8DA4-8564-7446-616ACCD89A15}"/>
              </a:ext>
            </a:extLst>
          </p:cNvPr>
          <p:cNvSpPr/>
          <p:nvPr/>
        </p:nvSpPr>
        <p:spPr>
          <a:xfrm>
            <a:off x="9258032" y="10489406"/>
            <a:ext cx="1519767" cy="550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DenseBlock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95E5E5-01E7-C824-0FB6-5E0A33356DA6}"/>
              </a:ext>
            </a:extLst>
          </p:cNvPr>
          <p:cNvSpPr/>
          <p:nvPr/>
        </p:nvSpPr>
        <p:spPr>
          <a:xfrm>
            <a:off x="9258031" y="9000331"/>
            <a:ext cx="1519767" cy="550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DenseBlock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16A296-0A0B-7541-B913-DE767F2CAB26}"/>
              </a:ext>
            </a:extLst>
          </p:cNvPr>
          <p:cNvSpPr/>
          <p:nvPr/>
        </p:nvSpPr>
        <p:spPr>
          <a:xfrm>
            <a:off x="9258031" y="9749630"/>
            <a:ext cx="1519767" cy="5503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DenseBlock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AE2750-DCBF-1DC7-B9FE-4C00E4730D53}"/>
              </a:ext>
            </a:extLst>
          </p:cNvPr>
          <p:cNvSpPr/>
          <p:nvPr/>
        </p:nvSpPr>
        <p:spPr>
          <a:xfrm>
            <a:off x="9258030" y="8245739"/>
            <a:ext cx="1519767" cy="5503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Flatten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698DD2-F72B-6A55-FB80-0934D8BD855E}"/>
              </a:ext>
            </a:extLst>
          </p:cNvPr>
          <p:cNvSpPr/>
          <p:nvPr/>
        </p:nvSpPr>
        <p:spPr>
          <a:xfrm>
            <a:off x="7393778" y="6781005"/>
            <a:ext cx="1519767" cy="5503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</a:p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Input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492B90-5D79-FE72-F9EA-DF1A84E3D175}"/>
              </a:ext>
            </a:extLst>
          </p:cNvPr>
          <p:cNvSpPr/>
          <p:nvPr/>
        </p:nvSpPr>
        <p:spPr>
          <a:xfrm>
            <a:off x="7393778" y="7515488"/>
            <a:ext cx="1519767" cy="5503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ConvBlock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F60FD7-E485-38DC-EF45-8DBD854547BC}"/>
              </a:ext>
            </a:extLst>
          </p:cNvPr>
          <p:cNvSpPr/>
          <p:nvPr/>
        </p:nvSpPr>
        <p:spPr>
          <a:xfrm>
            <a:off x="7393777" y="8271138"/>
            <a:ext cx="1519767" cy="5503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ConvBlock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DC8AFF-A065-A311-0408-B6328303C24E}"/>
              </a:ext>
            </a:extLst>
          </p:cNvPr>
          <p:cNvSpPr/>
          <p:nvPr/>
        </p:nvSpPr>
        <p:spPr>
          <a:xfrm>
            <a:off x="7393775" y="9759155"/>
            <a:ext cx="1519767" cy="5503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ConvBlock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81401BD-E82C-EF4C-17B4-A7D519AFCFA6}"/>
              </a:ext>
            </a:extLst>
          </p:cNvPr>
          <p:cNvSpPr/>
          <p:nvPr/>
        </p:nvSpPr>
        <p:spPr>
          <a:xfrm>
            <a:off x="7393776" y="9003505"/>
            <a:ext cx="1519767" cy="5503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ConvBlock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C4BB57-45E7-3E8C-E9A1-45D5DA740AA7}"/>
              </a:ext>
            </a:extLst>
          </p:cNvPr>
          <p:cNvSpPr/>
          <p:nvPr/>
        </p:nvSpPr>
        <p:spPr>
          <a:xfrm>
            <a:off x="7393775" y="10489406"/>
            <a:ext cx="1519767" cy="55033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ConvBlock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265A1B-8F3F-B4E9-FFA9-460A718AEE3B}"/>
              </a:ext>
            </a:extLst>
          </p:cNvPr>
          <p:cNvSpPr/>
          <p:nvPr/>
        </p:nvSpPr>
        <p:spPr>
          <a:xfrm>
            <a:off x="9258029" y="6785237"/>
            <a:ext cx="1519767" cy="55033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Make</a:t>
            </a:r>
          </a:p>
          <a:p>
            <a:pPr algn="ctr"/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Model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A0E3600-14F3-46AB-5773-2513E5035C9C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153661" y="7331340"/>
            <a:ext cx="0" cy="18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37E634D-3A23-E3C9-41A1-957FA44533F5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8153661" y="8065822"/>
            <a:ext cx="1" cy="20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288AF65-9CCD-65FE-2A9D-B863CE803722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8153660" y="8821473"/>
            <a:ext cx="1" cy="18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FA560DF-B48A-B8D2-7DF9-C089CF66D0F9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8153658" y="10309490"/>
            <a:ext cx="0" cy="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46E17-C591-347C-26E5-15918343DE06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flipH="1">
            <a:off x="8153659" y="9553839"/>
            <a:ext cx="1" cy="20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4DF38097-18F1-C5CF-B664-17DB4E8465CA}"/>
              </a:ext>
            </a:extLst>
          </p:cNvPr>
          <p:cNvCxnSpPr>
            <a:cxnSpLocks/>
            <a:stCxn id="31" idx="2"/>
            <a:endCxn id="22" idx="2"/>
          </p:cNvCxnSpPr>
          <p:nvPr/>
        </p:nvCxnSpPr>
        <p:spPr>
          <a:xfrm rot="16200000" flipH="1">
            <a:off x="9085786" y="10107612"/>
            <a:ext cx="12700" cy="18642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DC3223D-31E3-C09F-7A17-0EAEA93FD30B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H="1" flipV="1">
            <a:off x="10017915" y="10299964"/>
            <a:ext cx="1" cy="1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A2A27E5-9D39-D226-09A3-05EAE917E970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10017914" y="9550666"/>
            <a:ext cx="0" cy="19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54CDD3E-8F68-FC16-E59E-B5C1CA20F06B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H="1" flipV="1">
            <a:off x="10017914" y="8796073"/>
            <a:ext cx="1" cy="204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2BBB00-7D68-1AF2-B69D-A49CE750FC75}"/>
              </a:ext>
            </a:extLst>
          </p:cNvPr>
          <p:cNvCxnSpPr>
            <a:cxnSpLocks/>
            <a:stCxn id="25" idx="0"/>
            <a:endCxn id="9" idx="2"/>
          </p:cNvCxnSpPr>
          <p:nvPr/>
        </p:nvCxnSpPr>
        <p:spPr>
          <a:xfrm flipV="1">
            <a:off x="10017913" y="8065823"/>
            <a:ext cx="0" cy="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52CEE11-124C-22D8-EB47-81698733095D}"/>
              </a:ext>
            </a:extLst>
          </p:cNvPr>
          <p:cNvCxnSpPr>
            <a:cxnSpLocks/>
            <a:stCxn id="9" idx="0"/>
            <a:endCxn id="32" idx="2"/>
          </p:cNvCxnSpPr>
          <p:nvPr/>
        </p:nvCxnSpPr>
        <p:spPr>
          <a:xfrm flipH="1" flipV="1">
            <a:off x="10017913" y="7335572"/>
            <a:ext cx="1" cy="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18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21F0C58F-353A-4086-8EB9-0E7E37253119}"/>
              </a:ext>
            </a:extLst>
          </p:cNvPr>
          <p:cNvSpPr>
            <a:spLocks noChangeAspect="1"/>
          </p:cNvSpPr>
          <p:nvPr/>
        </p:nvSpPr>
        <p:spPr>
          <a:xfrm>
            <a:off x="5108033" y="6201240"/>
            <a:ext cx="1548000" cy="1548000"/>
          </a:xfrm>
          <a:prstGeom prst="rect">
            <a:avLst/>
          </a:prstGeom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Convolution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7E6DDD-369A-4C5B-A316-2C292485380C}"/>
              </a:ext>
            </a:extLst>
          </p:cNvPr>
          <p:cNvSpPr>
            <a:spLocks noChangeAspect="1"/>
          </p:cNvSpPr>
          <p:nvPr/>
        </p:nvSpPr>
        <p:spPr>
          <a:xfrm>
            <a:off x="9939991" y="6201237"/>
            <a:ext cx="1548000" cy="1548000"/>
          </a:xfrm>
          <a:prstGeom prst="rect">
            <a:avLst/>
          </a:prstGeom>
          <a:solidFill>
            <a:srgbClr val="0070C0"/>
          </a:solidFill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462C7-74EE-48D4-858C-34B5FDC054C0}"/>
              </a:ext>
            </a:extLst>
          </p:cNvPr>
          <p:cNvSpPr>
            <a:spLocks noChangeAspect="1"/>
          </p:cNvSpPr>
          <p:nvPr/>
        </p:nvSpPr>
        <p:spPr>
          <a:xfrm>
            <a:off x="8141489" y="6201240"/>
            <a:ext cx="1548000" cy="1548000"/>
          </a:xfrm>
          <a:prstGeom prst="rect">
            <a:avLst/>
          </a:prstGeom>
          <a:solidFill>
            <a:srgbClr val="00B0F0"/>
          </a:solidFill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625C48C-D5E9-48CD-A278-A9318B9ED54B}"/>
              </a:ext>
            </a:extLst>
          </p:cNvPr>
          <p:cNvSpPr>
            <a:spLocks noChangeAspect="1"/>
          </p:cNvSpPr>
          <p:nvPr/>
        </p:nvSpPr>
        <p:spPr>
          <a:xfrm>
            <a:off x="6912761" y="6489239"/>
            <a:ext cx="972000" cy="972000"/>
          </a:xfrm>
          <a:prstGeom prst="rect">
            <a:avLst/>
          </a:prstGeom>
          <a:solidFill>
            <a:srgbClr val="00B050"/>
          </a:solidFill>
          <a:ln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Flatten</a:t>
            </a: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44E74812-4F75-45D9-AD35-9E16A17E2CA2}"/>
              </a:ext>
            </a:extLst>
          </p:cNvPr>
          <p:cNvSpPr/>
          <p:nvPr/>
        </p:nvSpPr>
        <p:spPr>
          <a:xfrm>
            <a:off x="4875824" y="6890867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5E03BFF1-85E5-4F6B-81F1-29BB70B6FE82}"/>
              </a:ext>
            </a:extLst>
          </p:cNvPr>
          <p:cNvSpPr/>
          <p:nvPr/>
        </p:nvSpPr>
        <p:spPr>
          <a:xfrm>
            <a:off x="6681961" y="6890867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6701AA3F-2A14-4E36-81EF-D2CFAD377B73}"/>
              </a:ext>
            </a:extLst>
          </p:cNvPr>
          <p:cNvSpPr/>
          <p:nvPr/>
        </p:nvSpPr>
        <p:spPr>
          <a:xfrm>
            <a:off x="9711812" y="6890865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02B75C62-47FF-4E8D-BD63-68FE18CA6C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15013" r="40945"/>
          <a:stretch/>
        </p:blipFill>
        <p:spPr>
          <a:xfrm>
            <a:off x="3318129" y="6201240"/>
            <a:ext cx="1533176" cy="1548000"/>
          </a:xfrm>
          <a:prstGeom prst="rect">
            <a:avLst/>
          </a:prstGeom>
          <a:ln w="19050">
            <a:solidFill>
              <a:srgbClr val="E84C22"/>
            </a:solidFill>
          </a:ln>
        </p:spPr>
      </p:pic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AE9ED4CE-034D-4FE2-B7E8-38687171A8E6}"/>
              </a:ext>
            </a:extLst>
          </p:cNvPr>
          <p:cNvSpPr/>
          <p:nvPr/>
        </p:nvSpPr>
        <p:spPr>
          <a:xfrm>
            <a:off x="7912416" y="6890866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742A8D3-E34E-4804-A800-1E77A5242F32}"/>
              </a:ext>
            </a:extLst>
          </p:cNvPr>
          <p:cNvCxnSpPr>
            <a:cxnSpLocks/>
            <a:stCxn id="74" idx="2"/>
            <a:endCxn id="91" idx="1"/>
          </p:cNvCxnSpPr>
          <p:nvPr/>
        </p:nvCxnSpPr>
        <p:spPr>
          <a:xfrm flipH="1">
            <a:off x="3305435" y="7749241"/>
            <a:ext cx="2576598" cy="125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C0799E9-94BC-4023-974F-6E21595A80C2}"/>
              </a:ext>
            </a:extLst>
          </p:cNvPr>
          <p:cNvCxnSpPr>
            <a:cxnSpLocks/>
            <a:stCxn id="74" idx="2"/>
            <a:endCxn id="95" idx="3"/>
          </p:cNvCxnSpPr>
          <p:nvPr/>
        </p:nvCxnSpPr>
        <p:spPr>
          <a:xfrm>
            <a:off x="5882034" y="7749240"/>
            <a:ext cx="2369663" cy="124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F640B222-E148-4DAF-856B-BAB0F76A6D5C}"/>
              </a:ext>
            </a:extLst>
          </p:cNvPr>
          <p:cNvCxnSpPr>
            <a:cxnSpLocks/>
            <a:stCxn id="96" idx="1"/>
            <a:endCxn id="76" idx="2"/>
          </p:cNvCxnSpPr>
          <p:nvPr/>
        </p:nvCxnSpPr>
        <p:spPr>
          <a:xfrm flipV="1">
            <a:off x="8486835" y="7749241"/>
            <a:ext cx="428654" cy="125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9D406899-A636-4BE9-805F-7CAD1B450896}"/>
              </a:ext>
            </a:extLst>
          </p:cNvPr>
          <p:cNvCxnSpPr>
            <a:cxnSpLocks/>
            <a:stCxn id="97" idx="3"/>
            <a:endCxn id="76" idx="2"/>
          </p:cNvCxnSpPr>
          <p:nvPr/>
        </p:nvCxnSpPr>
        <p:spPr>
          <a:xfrm flipH="1" flipV="1">
            <a:off x="8915489" y="7749240"/>
            <a:ext cx="2474434" cy="124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B57E579-3836-47FB-AC3C-94C00541BDB8}"/>
              </a:ext>
            </a:extLst>
          </p:cNvPr>
          <p:cNvSpPr>
            <a:spLocks noChangeAspect="1"/>
          </p:cNvSpPr>
          <p:nvPr/>
        </p:nvSpPr>
        <p:spPr>
          <a:xfrm>
            <a:off x="3305435" y="8574205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5957453-2744-4F2E-9B61-A6AD6D56892C}"/>
              </a:ext>
            </a:extLst>
          </p:cNvPr>
          <p:cNvSpPr>
            <a:spLocks noChangeAspect="1"/>
          </p:cNvSpPr>
          <p:nvPr/>
        </p:nvSpPr>
        <p:spPr>
          <a:xfrm>
            <a:off x="4324520" y="8561686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5D4EF58-5EFA-40B9-A0EC-791485BE5BA0}"/>
              </a:ext>
            </a:extLst>
          </p:cNvPr>
          <p:cNvSpPr>
            <a:spLocks noChangeAspect="1"/>
          </p:cNvSpPr>
          <p:nvPr/>
        </p:nvSpPr>
        <p:spPr>
          <a:xfrm>
            <a:off x="5346649" y="8561686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B59C2E7-2E64-4855-819B-C0ED8B3C5CD2}"/>
              </a:ext>
            </a:extLst>
          </p:cNvPr>
          <p:cNvSpPr>
            <a:spLocks noChangeAspect="1"/>
          </p:cNvSpPr>
          <p:nvPr/>
        </p:nvSpPr>
        <p:spPr>
          <a:xfrm>
            <a:off x="6365567" y="8555459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B5660F3-B0EE-46FC-9465-C9E6605D2C7D}"/>
              </a:ext>
            </a:extLst>
          </p:cNvPr>
          <p:cNvSpPr>
            <a:spLocks noChangeAspect="1"/>
          </p:cNvSpPr>
          <p:nvPr/>
        </p:nvSpPr>
        <p:spPr>
          <a:xfrm>
            <a:off x="7387696" y="8562832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E36EB9E-C2A1-48A7-AA06-CDB1AA7FB898}"/>
              </a:ext>
            </a:extLst>
          </p:cNvPr>
          <p:cNvSpPr>
            <a:spLocks noChangeAspect="1"/>
          </p:cNvSpPr>
          <p:nvPr/>
        </p:nvSpPr>
        <p:spPr>
          <a:xfrm>
            <a:off x="8486835" y="8574205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BE18E4E-B554-427A-B5A4-283005295D6A}"/>
              </a:ext>
            </a:extLst>
          </p:cNvPr>
          <p:cNvSpPr>
            <a:spLocks noChangeAspect="1"/>
          </p:cNvSpPr>
          <p:nvPr/>
        </p:nvSpPr>
        <p:spPr>
          <a:xfrm>
            <a:off x="10525923" y="8562832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AD6E69A-3972-4EF0-9433-5FBF7086FA5F}"/>
              </a:ext>
            </a:extLst>
          </p:cNvPr>
          <p:cNvSpPr>
            <a:spLocks noChangeAspect="1"/>
          </p:cNvSpPr>
          <p:nvPr/>
        </p:nvSpPr>
        <p:spPr>
          <a:xfrm>
            <a:off x="9506379" y="8568331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F1FEB0A-F53A-47B5-8816-7729F6990520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5778649" y="9425686"/>
            <a:ext cx="0" cy="12248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3D9D9EAC-585D-4629-8AC2-368DC348ADF6}"/>
              </a:ext>
            </a:extLst>
          </p:cNvPr>
          <p:cNvCxnSpPr>
            <a:cxnSpLocks/>
            <a:stCxn id="94" idx="2"/>
            <a:endCxn id="104" idx="0"/>
          </p:cNvCxnSpPr>
          <p:nvPr/>
        </p:nvCxnSpPr>
        <p:spPr>
          <a:xfrm>
            <a:off x="6797567" y="9419460"/>
            <a:ext cx="3044" cy="12131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16602C8-809F-47C3-954A-E57A49CF3100}"/>
              </a:ext>
            </a:extLst>
          </p:cNvPr>
          <p:cNvSpPr>
            <a:spLocks noChangeAspect="1"/>
          </p:cNvSpPr>
          <p:nvPr/>
        </p:nvSpPr>
        <p:spPr>
          <a:xfrm>
            <a:off x="5346649" y="9604570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9F45EBE-0531-4811-BC0C-FC53ED617E61}"/>
              </a:ext>
            </a:extLst>
          </p:cNvPr>
          <p:cNvSpPr>
            <a:spLocks noChangeAspect="1"/>
          </p:cNvSpPr>
          <p:nvPr/>
        </p:nvSpPr>
        <p:spPr>
          <a:xfrm>
            <a:off x="5346649" y="10650584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210293B-2E23-4374-B1E0-AD1BA6BD7D69}"/>
              </a:ext>
            </a:extLst>
          </p:cNvPr>
          <p:cNvSpPr>
            <a:spLocks noChangeAspect="1"/>
          </p:cNvSpPr>
          <p:nvPr/>
        </p:nvSpPr>
        <p:spPr>
          <a:xfrm>
            <a:off x="6368611" y="9586548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14B03E7-6B37-4F8E-9EB7-0F98E486EA30}"/>
              </a:ext>
            </a:extLst>
          </p:cNvPr>
          <p:cNvSpPr>
            <a:spLocks noChangeAspect="1"/>
          </p:cNvSpPr>
          <p:nvPr/>
        </p:nvSpPr>
        <p:spPr>
          <a:xfrm>
            <a:off x="6368611" y="10632562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</p:spTree>
    <p:extLst>
      <p:ext uri="{BB962C8B-B14F-4D97-AF65-F5344CB8AC3E}">
        <p14:creationId xmlns:p14="http://schemas.microsoft.com/office/powerpoint/2010/main" val="298439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9F20182-0FA9-492D-AC15-E3C1E2445EF1}"/>
              </a:ext>
            </a:extLst>
          </p:cNvPr>
          <p:cNvGrpSpPr/>
          <p:nvPr/>
        </p:nvGrpSpPr>
        <p:grpSpPr>
          <a:xfrm>
            <a:off x="1379229" y="5571331"/>
            <a:ext cx="13717103" cy="9107530"/>
            <a:chOff x="15705202" y="26462106"/>
            <a:chExt cx="13717103" cy="91075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BA1135E-3527-477D-B17D-96797DA64375}"/>
                </a:ext>
              </a:extLst>
            </p:cNvPr>
            <p:cNvSpPr txBox="1"/>
            <p:nvPr/>
          </p:nvSpPr>
          <p:spPr>
            <a:xfrm>
              <a:off x="15705202" y="26462956"/>
              <a:ext cx="11337294" cy="55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90" b="1" dirty="0">
                  <a:latin typeface="Arial" pitchFamily="34" charset="0"/>
                  <a:ea typeface="나눔고딕" pitchFamily="50" charset="-127"/>
                  <a:cs typeface="Arial" pitchFamily="34" charset="0"/>
                </a:rPr>
                <a:t>2. NAS Results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A1B1A7A-726F-4236-8F48-19C9886404B9}"/>
                </a:ext>
              </a:extLst>
            </p:cNvPr>
            <p:cNvGrpSpPr/>
            <p:nvPr/>
          </p:nvGrpSpPr>
          <p:grpSpPr>
            <a:xfrm>
              <a:off x="15758789" y="27029427"/>
              <a:ext cx="13663516" cy="8540209"/>
              <a:chOff x="15758789" y="27029427"/>
              <a:chExt cx="13663516" cy="8540209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FA2C904-9789-49B1-BA13-A99F8D788866}"/>
                  </a:ext>
                </a:extLst>
              </p:cNvPr>
              <p:cNvGrpSpPr/>
              <p:nvPr/>
            </p:nvGrpSpPr>
            <p:grpSpPr>
              <a:xfrm>
                <a:off x="15758789" y="27037578"/>
                <a:ext cx="4561202" cy="8532058"/>
                <a:chOff x="15758789" y="27037578"/>
                <a:chExt cx="4561202" cy="8532058"/>
              </a:xfrm>
            </p:grpSpPr>
            <p:graphicFrame>
              <p:nvGraphicFramePr>
                <p:cNvPr id="28" name="차트 27">
                  <a:extLst>
                    <a:ext uri="{FF2B5EF4-FFF2-40B4-BE49-F238E27FC236}">
                      <a16:creationId xmlns:a16="http://schemas.microsoft.com/office/drawing/2014/main" id="{4026BD9C-9FC5-41F7-95A8-C2F437A6021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23027169"/>
                    </p:ext>
                  </p:extLst>
                </p:nvPr>
              </p:nvGraphicFramePr>
              <p:xfrm>
                <a:off x="15758789" y="27037578"/>
                <a:ext cx="4556462" cy="85320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31779CE-2709-4968-BE03-E173232DFD25}"/>
                    </a:ext>
                  </a:extLst>
                </p:cNvPr>
                <p:cNvSpPr txBox="1"/>
                <p:nvPr/>
              </p:nvSpPr>
              <p:spPr>
                <a:xfrm>
                  <a:off x="15763529" y="27040940"/>
                  <a:ext cx="45564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</a:t>
                  </a:r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F4FEB20-F927-4744-BCFB-C28936B83CC9}"/>
                  </a:ext>
                </a:extLst>
              </p:cNvPr>
              <p:cNvGrpSpPr/>
              <p:nvPr/>
            </p:nvGrpSpPr>
            <p:grpSpPr>
              <a:xfrm>
                <a:off x="20315251" y="27029428"/>
                <a:ext cx="4561202" cy="8540208"/>
                <a:chOff x="20315251" y="27029428"/>
                <a:chExt cx="4561202" cy="8540208"/>
              </a:xfrm>
            </p:grpSpPr>
            <p:graphicFrame>
              <p:nvGraphicFramePr>
                <p:cNvPr id="26" name="차트 25">
                  <a:extLst>
                    <a:ext uri="{FF2B5EF4-FFF2-40B4-BE49-F238E27FC236}">
                      <a16:creationId xmlns:a16="http://schemas.microsoft.com/office/drawing/2014/main" id="{1F93F341-36A9-4E47-ACDC-6AB2D2315A6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851348030"/>
                    </p:ext>
                  </p:extLst>
                </p:nvPr>
              </p:nvGraphicFramePr>
              <p:xfrm>
                <a:off x="20315251" y="27037578"/>
                <a:ext cx="4556462" cy="85320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42B7566-135D-494D-9233-0C8322B9BF13}"/>
                    </a:ext>
                  </a:extLst>
                </p:cNvPr>
                <p:cNvSpPr txBox="1"/>
                <p:nvPr/>
              </p:nvSpPr>
              <p:spPr>
                <a:xfrm>
                  <a:off x="20319991" y="27029428"/>
                  <a:ext cx="45564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Greedy</a:t>
                  </a:r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C87320FA-2EA1-4770-88AB-6600B0D54FC2}"/>
                  </a:ext>
                </a:extLst>
              </p:cNvPr>
              <p:cNvGrpSpPr/>
              <p:nvPr/>
            </p:nvGrpSpPr>
            <p:grpSpPr>
              <a:xfrm>
                <a:off x="24861103" y="27029427"/>
                <a:ext cx="4561202" cy="8540209"/>
                <a:chOff x="24861103" y="27029427"/>
                <a:chExt cx="4561202" cy="8540209"/>
              </a:xfrm>
            </p:grpSpPr>
            <p:graphicFrame>
              <p:nvGraphicFramePr>
                <p:cNvPr id="24" name="차트 23">
                  <a:extLst>
                    <a:ext uri="{FF2B5EF4-FFF2-40B4-BE49-F238E27FC236}">
                      <a16:creationId xmlns:a16="http://schemas.microsoft.com/office/drawing/2014/main" id="{A58A378C-B697-4C5A-8E05-3D2A93C63DD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794687137"/>
                    </p:ext>
                  </p:extLst>
                </p:nvPr>
              </p:nvGraphicFramePr>
              <p:xfrm>
                <a:off x="24865843" y="27037578"/>
                <a:ext cx="4556462" cy="85320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4"/>
                </a:graphicData>
              </a:graphic>
            </p:graphicFrame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0A458B6-39C9-4316-9CCE-13BF489591BB}"/>
                    </a:ext>
                  </a:extLst>
                </p:cNvPr>
                <p:cNvSpPr txBox="1"/>
                <p:nvPr/>
              </p:nvSpPr>
              <p:spPr>
                <a:xfrm>
                  <a:off x="24861103" y="27029427"/>
                  <a:ext cx="45564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Bayesian</a:t>
                  </a:r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A6E8D97-20C0-46A3-9243-49224EDA4E99}"/>
                </a:ext>
              </a:extLst>
            </p:cNvPr>
            <p:cNvGrpSpPr/>
            <p:nvPr/>
          </p:nvGrpSpPr>
          <p:grpSpPr>
            <a:xfrm>
              <a:off x="18564895" y="26462106"/>
              <a:ext cx="8056045" cy="578370"/>
              <a:chOff x="18997184" y="26481056"/>
              <a:chExt cx="8056045" cy="57837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6E8BFB74-B797-417A-A93A-B8349727246F}"/>
                  </a:ext>
                </a:extLst>
              </p:cNvPr>
              <p:cNvGrpSpPr/>
              <p:nvPr/>
            </p:nvGrpSpPr>
            <p:grpSpPr>
              <a:xfrm>
                <a:off x="18997184" y="26489501"/>
                <a:ext cx="2641900" cy="542288"/>
                <a:chOff x="18997184" y="26489501"/>
                <a:chExt cx="2641900" cy="542288"/>
              </a:xfrm>
            </p:grpSpPr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F725859B-A3CF-42EC-AD90-1D100546A3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4160" b="1628"/>
                <a:stretch/>
              </p:blipFill>
              <p:spPr>
                <a:xfrm>
                  <a:off x="18997184" y="26489501"/>
                  <a:ext cx="360000" cy="542288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D42E142-444D-468C-AD06-EFEC2BF20876}"/>
                    </a:ext>
                  </a:extLst>
                </p:cNvPr>
                <p:cNvSpPr txBox="1"/>
                <p:nvPr/>
              </p:nvSpPr>
              <p:spPr>
                <a:xfrm>
                  <a:off x="19357184" y="26506207"/>
                  <a:ext cx="2281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Train_acc (%)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A71854E2-C3D4-4E23-9996-6E57D909E03D}"/>
                  </a:ext>
                </a:extLst>
              </p:cNvPr>
              <p:cNvGrpSpPr/>
              <p:nvPr/>
            </p:nvGrpSpPr>
            <p:grpSpPr>
              <a:xfrm>
                <a:off x="21890709" y="26481056"/>
                <a:ext cx="2281900" cy="578370"/>
                <a:chOff x="21856190" y="26493248"/>
                <a:chExt cx="2618262" cy="578370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0CB0C6E-C2D2-47A8-899F-4AE55F80AF0D}"/>
                    </a:ext>
                  </a:extLst>
                </p:cNvPr>
                <p:cNvSpPr txBox="1"/>
                <p:nvPr/>
              </p:nvSpPr>
              <p:spPr>
                <a:xfrm>
                  <a:off x="22192552" y="26526340"/>
                  <a:ext cx="2281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Val_acc (%)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B25670ED-48DC-4EAA-AE44-E4367DC1FC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270" t="-1" r="54274" b="-4917"/>
                <a:stretch/>
              </p:blipFill>
              <p:spPr>
                <a:xfrm>
                  <a:off x="21856190" y="26493248"/>
                  <a:ext cx="336362" cy="578370"/>
                </a:xfrm>
                <a:prstGeom prst="rect">
                  <a:avLst/>
                </a:prstGeom>
              </p:spPr>
            </p:pic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5C982FA-12FD-4B74-B7EF-CEC1898A2DE2}"/>
                  </a:ext>
                </a:extLst>
              </p:cNvPr>
              <p:cNvGrpSpPr/>
              <p:nvPr/>
            </p:nvGrpSpPr>
            <p:grpSpPr>
              <a:xfrm>
                <a:off x="24420118" y="26495662"/>
                <a:ext cx="2633111" cy="545278"/>
                <a:chOff x="24307635" y="26503229"/>
                <a:chExt cx="2633111" cy="545278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FE5E648-0463-4487-A7EC-D104BF831E26}"/>
                    </a:ext>
                  </a:extLst>
                </p:cNvPr>
                <p:cNvSpPr txBox="1"/>
                <p:nvPr/>
              </p:nvSpPr>
              <p:spPr>
                <a:xfrm>
                  <a:off x="24658846" y="26514258"/>
                  <a:ext cx="2281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Spikes (10K)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C0343C6B-58D4-4542-8F55-A5DFC2C18B8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4567" t="2521" r="19977" b="-1437"/>
                <a:stretch/>
              </p:blipFill>
              <p:spPr>
                <a:xfrm>
                  <a:off x="24307635" y="26503229"/>
                  <a:ext cx="336363" cy="54527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847392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C1BFF47-B55D-4C44-A022-FBF4C5F58373}"/>
              </a:ext>
            </a:extLst>
          </p:cNvPr>
          <p:cNvGrpSpPr/>
          <p:nvPr/>
        </p:nvGrpSpPr>
        <p:grpSpPr>
          <a:xfrm>
            <a:off x="2904332" y="6088572"/>
            <a:ext cx="12144607" cy="5823519"/>
            <a:chOff x="2153985" y="27672216"/>
            <a:chExt cx="12144607" cy="582351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377E021-763C-4FDA-927F-E6B8697CD5ED}"/>
                </a:ext>
              </a:extLst>
            </p:cNvPr>
            <p:cNvSpPr txBox="1"/>
            <p:nvPr/>
          </p:nvSpPr>
          <p:spPr>
            <a:xfrm>
              <a:off x="2153985" y="27672216"/>
              <a:ext cx="11337294" cy="55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90" b="1" dirty="0">
                  <a:latin typeface="Arial" pitchFamily="34" charset="0"/>
                  <a:ea typeface="나눔고딕" pitchFamily="50" charset="-127"/>
                  <a:cs typeface="Arial" pitchFamily="34" charset="0"/>
                </a:rPr>
                <a:t>1. Average Accuracy by Algorithm</a:t>
              </a: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4225DC8-94ED-41D5-B756-1B295AAAA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16" y="28273679"/>
              <a:ext cx="8669389" cy="517907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B60D849-A112-42A1-A3CF-F7F16CE1449B}"/>
                </a:ext>
              </a:extLst>
            </p:cNvPr>
            <p:cNvSpPr/>
            <p:nvPr/>
          </p:nvSpPr>
          <p:spPr>
            <a:xfrm>
              <a:off x="11479805" y="28232756"/>
              <a:ext cx="2818787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400" b="1" dirty="0">
                  <a:solidFill>
                    <a:srgbClr val="00B04F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Greedy</a:t>
              </a:r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400" dirty="0">
                  <a:solidFill>
                    <a:srgbClr val="A9D18E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Train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83.78% </a:t>
              </a:r>
            </a:p>
            <a:p>
              <a:pPr algn="ctr"/>
              <a:r>
                <a:rPr lang="en-US" altLang="ko-KR" sz="2400" dirty="0">
                  <a:solidFill>
                    <a:srgbClr val="00B05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82.87% </a:t>
              </a:r>
            </a:p>
            <a:p>
              <a:pPr algn="ctr"/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Spikes: 364K</a:t>
              </a:r>
            </a:p>
            <a:p>
              <a:pPr algn="ctr"/>
              <a:endParaRPr lang="en-US" altLang="ko-KR" sz="2400" dirty="0">
                <a:latin typeface="Arial" pitchFamily="34" charset="0"/>
                <a:ea typeface="나눔바른고딕"/>
                <a:cs typeface="Arial" pitchFamily="34" charset="0"/>
              </a:endParaRPr>
            </a:p>
            <a:p>
              <a:pPr algn="ctr"/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400" b="1" dirty="0">
                  <a:solidFill>
                    <a:srgbClr val="0070C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Random</a:t>
              </a:r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400" dirty="0">
                  <a:solidFill>
                    <a:srgbClr val="8FAADC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Train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91.46%</a:t>
              </a:r>
            </a:p>
            <a:p>
              <a:pPr algn="ctr"/>
              <a:r>
                <a:rPr lang="en-US" altLang="ko-KR" sz="2400" dirty="0">
                  <a:solidFill>
                    <a:srgbClr val="0070C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84.38%</a:t>
              </a:r>
            </a:p>
            <a:p>
              <a:pPr algn="ctr"/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Spikes: 453K</a:t>
              </a:r>
            </a:p>
            <a:p>
              <a:pPr algn="ctr"/>
              <a:endParaRPr lang="en-US" altLang="ko-KR" sz="2400" dirty="0">
                <a:latin typeface="Arial" pitchFamily="34" charset="0"/>
                <a:ea typeface="나눔바른고딕"/>
                <a:cs typeface="Arial" pitchFamily="34" charset="0"/>
              </a:endParaRPr>
            </a:p>
            <a:p>
              <a:pPr algn="ctr"/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400" b="1" dirty="0">
                  <a:solidFill>
                    <a:srgbClr val="FF000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Bayesian</a:t>
              </a:r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400" dirty="0">
                  <a:solidFill>
                    <a:srgbClr val="F4B183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Train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82.63%</a:t>
              </a:r>
            </a:p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86.55%</a:t>
              </a:r>
            </a:p>
            <a:p>
              <a:pPr algn="ctr"/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Spikes: 942K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72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2624</TotalTime>
  <Words>1013</Words>
  <Application>Microsoft Office PowerPoint</Application>
  <PresentationFormat>사용자 지정</PresentationFormat>
  <Paragraphs>420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3" baseType="lpstr">
      <vt:lpstr>HY신명조</vt:lpstr>
      <vt:lpstr>나눔고딕</vt:lpstr>
      <vt:lpstr>나눔바른고딕</vt:lpstr>
      <vt:lpstr>맑은 고딕</vt:lpstr>
      <vt:lpstr>Arial</vt:lpstr>
      <vt:lpstr>Arial Black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RyuJunGyu</dc:creator>
  <cp:lastModifiedBy>RyuJunGyu</cp:lastModifiedBy>
  <cp:revision>90</cp:revision>
  <dcterms:created xsi:type="dcterms:W3CDTF">2023-06-14T08:29:04Z</dcterms:created>
  <dcterms:modified xsi:type="dcterms:W3CDTF">2023-06-26T01:01:09Z</dcterms:modified>
</cp:coreProperties>
</file>