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 id="2147483849" r:id="rId2"/>
  </p:sldMasterIdLst>
  <p:notesMasterIdLst>
    <p:notesMasterId r:id="rId4"/>
  </p:notesMasterIdLst>
  <p:sldIdLst>
    <p:sldId id="256" r:id="rId3"/>
  </p:sldIdLst>
  <p:sldSz cx="30279975" cy="42806938"/>
  <p:notesSz cx="6858000" cy="9144000"/>
  <p:defaultTextStyle>
    <a:defPPr>
      <a:defRPr lang="en-US"/>
    </a:defPPr>
    <a:lvl1pPr marL="0" algn="l" defTabSz="883947" rtl="0" eaLnBrk="1" latinLnBrk="0" hangingPunct="1">
      <a:defRPr sz="1740" kern="1200">
        <a:solidFill>
          <a:schemeClr val="tx1"/>
        </a:solidFill>
        <a:latin typeface="+mn-lt"/>
        <a:ea typeface="+mn-ea"/>
        <a:cs typeface="+mn-cs"/>
      </a:defRPr>
    </a:lvl1pPr>
    <a:lvl2pPr marL="441974" algn="l" defTabSz="883947" rtl="0" eaLnBrk="1" latinLnBrk="0" hangingPunct="1">
      <a:defRPr sz="1740" kern="1200">
        <a:solidFill>
          <a:schemeClr val="tx1"/>
        </a:solidFill>
        <a:latin typeface="+mn-lt"/>
        <a:ea typeface="+mn-ea"/>
        <a:cs typeface="+mn-cs"/>
      </a:defRPr>
    </a:lvl2pPr>
    <a:lvl3pPr marL="883947" algn="l" defTabSz="883947" rtl="0" eaLnBrk="1" latinLnBrk="0" hangingPunct="1">
      <a:defRPr sz="1740" kern="1200">
        <a:solidFill>
          <a:schemeClr val="tx1"/>
        </a:solidFill>
        <a:latin typeface="+mn-lt"/>
        <a:ea typeface="+mn-ea"/>
        <a:cs typeface="+mn-cs"/>
      </a:defRPr>
    </a:lvl3pPr>
    <a:lvl4pPr marL="1325922" algn="l" defTabSz="883947" rtl="0" eaLnBrk="1" latinLnBrk="0" hangingPunct="1">
      <a:defRPr sz="1740" kern="1200">
        <a:solidFill>
          <a:schemeClr val="tx1"/>
        </a:solidFill>
        <a:latin typeface="+mn-lt"/>
        <a:ea typeface="+mn-ea"/>
        <a:cs typeface="+mn-cs"/>
      </a:defRPr>
    </a:lvl4pPr>
    <a:lvl5pPr marL="1767895" algn="l" defTabSz="883947" rtl="0" eaLnBrk="1" latinLnBrk="0" hangingPunct="1">
      <a:defRPr sz="1740" kern="1200">
        <a:solidFill>
          <a:schemeClr val="tx1"/>
        </a:solidFill>
        <a:latin typeface="+mn-lt"/>
        <a:ea typeface="+mn-ea"/>
        <a:cs typeface="+mn-cs"/>
      </a:defRPr>
    </a:lvl5pPr>
    <a:lvl6pPr marL="2209869" algn="l" defTabSz="883947" rtl="0" eaLnBrk="1" latinLnBrk="0" hangingPunct="1">
      <a:defRPr sz="1740" kern="1200">
        <a:solidFill>
          <a:schemeClr val="tx1"/>
        </a:solidFill>
        <a:latin typeface="+mn-lt"/>
        <a:ea typeface="+mn-ea"/>
        <a:cs typeface="+mn-cs"/>
      </a:defRPr>
    </a:lvl6pPr>
    <a:lvl7pPr marL="2651842" algn="l" defTabSz="883947" rtl="0" eaLnBrk="1" latinLnBrk="0" hangingPunct="1">
      <a:defRPr sz="1740" kern="1200">
        <a:solidFill>
          <a:schemeClr val="tx1"/>
        </a:solidFill>
        <a:latin typeface="+mn-lt"/>
        <a:ea typeface="+mn-ea"/>
        <a:cs typeface="+mn-cs"/>
      </a:defRPr>
    </a:lvl7pPr>
    <a:lvl8pPr marL="3093816" algn="l" defTabSz="883947" rtl="0" eaLnBrk="1" latinLnBrk="0" hangingPunct="1">
      <a:defRPr sz="1740" kern="1200">
        <a:solidFill>
          <a:schemeClr val="tx1"/>
        </a:solidFill>
        <a:latin typeface="+mn-lt"/>
        <a:ea typeface="+mn-ea"/>
        <a:cs typeface="+mn-cs"/>
      </a:defRPr>
    </a:lvl8pPr>
    <a:lvl9pPr marL="3535790" algn="l" defTabSz="883947" rtl="0" eaLnBrk="1" latinLnBrk="0" hangingPunct="1">
      <a:defRPr sz="17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3" userDrawn="1">
          <p15:clr>
            <a:srgbClr val="A4A3A4"/>
          </p15:clr>
        </p15:guide>
        <p15:guide id="2" pos="95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9E8"/>
    <a:srgbClr val="F6D0CC"/>
    <a:srgbClr val="E84C22"/>
    <a:srgbClr val="E44126"/>
    <a:srgbClr val="6D6E67"/>
    <a:srgbClr val="E7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08" autoAdjust="0"/>
    <p:restoredTop sz="89061" autoAdjust="0"/>
  </p:normalViewPr>
  <p:slideViewPr>
    <p:cSldViewPr>
      <p:cViewPr>
        <p:scale>
          <a:sx n="25" d="100"/>
          <a:sy n="25" d="100"/>
        </p:scale>
        <p:origin x="1578" y="-414"/>
      </p:cViewPr>
      <p:guideLst>
        <p:guide orient="horz" pos="13483"/>
        <p:guide pos="95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2" y="1"/>
            <a:ext cx="2971800" cy="458788"/>
          </a:xfrm>
          <a:prstGeom prst="rect">
            <a:avLst/>
          </a:prstGeom>
        </p:spPr>
        <p:txBody>
          <a:bodyPr vert="horz" lIns="91420" tIns="45710" rIns="91420" bIns="45710" rtlCol="0"/>
          <a:lstStyle>
            <a:lvl1pPr algn="l">
              <a:defRPr sz="1100"/>
            </a:lvl1pPr>
          </a:lstStyle>
          <a:p>
            <a:endParaRPr lang="ko-KR" altLang="en-US"/>
          </a:p>
        </p:txBody>
      </p:sp>
      <p:sp>
        <p:nvSpPr>
          <p:cNvPr id="3" name="날짜 개체 틀 2"/>
          <p:cNvSpPr>
            <a:spLocks noGrp="1"/>
          </p:cNvSpPr>
          <p:nvPr>
            <p:ph type="dt" idx="1"/>
          </p:nvPr>
        </p:nvSpPr>
        <p:spPr>
          <a:xfrm>
            <a:off x="3884615" y="1"/>
            <a:ext cx="2971800" cy="458788"/>
          </a:xfrm>
          <a:prstGeom prst="rect">
            <a:avLst/>
          </a:prstGeom>
        </p:spPr>
        <p:txBody>
          <a:bodyPr vert="horz" lIns="91420" tIns="45710" rIns="91420" bIns="45710" rtlCol="0"/>
          <a:lstStyle>
            <a:lvl1pPr algn="r">
              <a:defRPr sz="1100"/>
            </a:lvl1pPr>
          </a:lstStyle>
          <a:p>
            <a:fld id="{1812DB03-D5B8-4BF4-BE41-4E7196AA630A}" type="datetimeFigureOut">
              <a:rPr lang="ko-KR" altLang="en-US" smtClean="0"/>
              <a:t>2023-06-14</a:t>
            </a:fld>
            <a:endParaRPr lang="ko-KR" altLang="en-US"/>
          </a:p>
        </p:txBody>
      </p:sp>
      <p:sp>
        <p:nvSpPr>
          <p:cNvPr id="4" name="슬라이드 이미지 개체 틀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20" tIns="45710" rIns="91420" bIns="4571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20" tIns="45710" rIns="91420" bIns="4571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2" y="8685214"/>
            <a:ext cx="2971800" cy="458787"/>
          </a:xfrm>
          <a:prstGeom prst="rect">
            <a:avLst/>
          </a:prstGeom>
        </p:spPr>
        <p:txBody>
          <a:bodyPr vert="horz" lIns="91420" tIns="45710" rIns="91420" bIns="45710" rtlCol="0" anchor="b"/>
          <a:lstStyle>
            <a:lvl1pPr algn="l">
              <a:defRPr sz="1100"/>
            </a:lvl1pPr>
          </a:lstStyle>
          <a:p>
            <a:endParaRPr lang="ko-KR" altLang="en-US"/>
          </a:p>
        </p:txBody>
      </p:sp>
      <p:sp>
        <p:nvSpPr>
          <p:cNvPr id="7" name="슬라이드 번호 개체 틀 6"/>
          <p:cNvSpPr>
            <a:spLocks noGrp="1"/>
          </p:cNvSpPr>
          <p:nvPr>
            <p:ph type="sldNum" sz="quarter" idx="5"/>
          </p:nvPr>
        </p:nvSpPr>
        <p:spPr>
          <a:xfrm>
            <a:off x="3884615" y="8685214"/>
            <a:ext cx="2971800" cy="458787"/>
          </a:xfrm>
          <a:prstGeom prst="rect">
            <a:avLst/>
          </a:prstGeom>
        </p:spPr>
        <p:txBody>
          <a:bodyPr vert="horz" lIns="91420" tIns="45710" rIns="91420" bIns="45710" rtlCol="0" anchor="b"/>
          <a:lstStyle>
            <a:lvl1pPr algn="r">
              <a:defRPr sz="1100"/>
            </a:lvl1pPr>
          </a:lstStyle>
          <a:p>
            <a:fld id="{BB44953B-692D-4172-85D2-1A0648F8964C}" type="slidenum">
              <a:rPr lang="ko-KR" altLang="en-US" smtClean="0"/>
              <a:t>‹#›</a:t>
            </a:fld>
            <a:endParaRPr lang="ko-KR" altLang="en-US"/>
          </a:p>
        </p:txBody>
      </p:sp>
    </p:spTree>
    <p:extLst>
      <p:ext uri="{BB962C8B-B14F-4D97-AF65-F5344CB8AC3E}">
        <p14:creationId xmlns:p14="http://schemas.microsoft.com/office/powerpoint/2010/main" val="591928617"/>
      </p:ext>
    </p:extLst>
  </p:cSld>
  <p:clrMap bg1="lt1" tx1="dk1" bg2="lt2" tx2="dk2" accent1="accent1" accent2="accent2" accent3="accent3" accent4="accent4" accent5="accent5" accent6="accent6" hlink="hlink" folHlink="folHlink"/>
  <p:notesStyle>
    <a:lvl1pPr marL="0" algn="l" defTabSz="883947" rtl="0" eaLnBrk="1" latinLnBrk="1" hangingPunct="1">
      <a:defRPr sz="1160" kern="1200">
        <a:solidFill>
          <a:schemeClr val="tx1"/>
        </a:solidFill>
        <a:latin typeface="+mn-lt"/>
        <a:ea typeface="+mn-ea"/>
        <a:cs typeface="+mn-cs"/>
      </a:defRPr>
    </a:lvl1pPr>
    <a:lvl2pPr marL="441974" algn="l" defTabSz="883947" rtl="0" eaLnBrk="1" latinLnBrk="1" hangingPunct="1">
      <a:defRPr sz="1160" kern="1200">
        <a:solidFill>
          <a:schemeClr val="tx1"/>
        </a:solidFill>
        <a:latin typeface="+mn-lt"/>
        <a:ea typeface="+mn-ea"/>
        <a:cs typeface="+mn-cs"/>
      </a:defRPr>
    </a:lvl2pPr>
    <a:lvl3pPr marL="883947" algn="l" defTabSz="883947" rtl="0" eaLnBrk="1" latinLnBrk="1" hangingPunct="1">
      <a:defRPr sz="1160" kern="1200">
        <a:solidFill>
          <a:schemeClr val="tx1"/>
        </a:solidFill>
        <a:latin typeface="+mn-lt"/>
        <a:ea typeface="+mn-ea"/>
        <a:cs typeface="+mn-cs"/>
      </a:defRPr>
    </a:lvl3pPr>
    <a:lvl4pPr marL="1325922" algn="l" defTabSz="883947" rtl="0" eaLnBrk="1" latinLnBrk="1" hangingPunct="1">
      <a:defRPr sz="1160" kern="1200">
        <a:solidFill>
          <a:schemeClr val="tx1"/>
        </a:solidFill>
        <a:latin typeface="+mn-lt"/>
        <a:ea typeface="+mn-ea"/>
        <a:cs typeface="+mn-cs"/>
      </a:defRPr>
    </a:lvl4pPr>
    <a:lvl5pPr marL="1767895" algn="l" defTabSz="883947" rtl="0" eaLnBrk="1" latinLnBrk="1" hangingPunct="1">
      <a:defRPr sz="1160" kern="1200">
        <a:solidFill>
          <a:schemeClr val="tx1"/>
        </a:solidFill>
        <a:latin typeface="+mn-lt"/>
        <a:ea typeface="+mn-ea"/>
        <a:cs typeface="+mn-cs"/>
      </a:defRPr>
    </a:lvl5pPr>
    <a:lvl6pPr marL="2209869" algn="l" defTabSz="883947" rtl="0" eaLnBrk="1" latinLnBrk="1" hangingPunct="1">
      <a:defRPr sz="1160" kern="1200">
        <a:solidFill>
          <a:schemeClr val="tx1"/>
        </a:solidFill>
        <a:latin typeface="+mn-lt"/>
        <a:ea typeface="+mn-ea"/>
        <a:cs typeface="+mn-cs"/>
      </a:defRPr>
    </a:lvl6pPr>
    <a:lvl7pPr marL="2651842" algn="l" defTabSz="883947" rtl="0" eaLnBrk="1" latinLnBrk="1" hangingPunct="1">
      <a:defRPr sz="1160" kern="1200">
        <a:solidFill>
          <a:schemeClr val="tx1"/>
        </a:solidFill>
        <a:latin typeface="+mn-lt"/>
        <a:ea typeface="+mn-ea"/>
        <a:cs typeface="+mn-cs"/>
      </a:defRPr>
    </a:lvl7pPr>
    <a:lvl8pPr marL="3093816" algn="l" defTabSz="883947" rtl="0" eaLnBrk="1" latinLnBrk="1" hangingPunct="1">
      <a:defRPr sz="1160" kern="1200">
        <a:solidFill>
          <a:schemeClr val="tx1"/>
        </a:solidFill>
        <a:latin typeface="+mn-lt"/>
        <a:ea typeface="+mn-ea"/>
        <a:cs typeface="+mn-cs"/>
      </a:defRPr>
    </a:lvl8pPr>
    <a:lvl9pPr marL="3535790" algn="l" defTabSz="883947" rtl="0" eaLnBrk="1" latinLnBrk="1" hangingPunct="1">
      <a:defRPr sz="11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2338388" y="1143000"/>
            <a:ext cx="2181225"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BB44953B-692D-4172-85D2-1A0648F8964C}" type="slidenum">
              <a:rPr lang="ko-KR" altLang="en-US" smtClean="0"/>
              <a:t>1</a:t>
            </a:fld>
            <a:endParaRPr lang="ko-KR" altLang="en-US"/>
          </a:p>
        </p:txBody>
      </p:sp>
    </p:spTree>
    <p:extLst>
      <p:ext uri="{BB962C8B-B14F-4D97-AF65-F5344CB8AC3E}">
        <p14:creationId xmlns:p14="http://schemas.microsoft.com/office/powerpoint/2010/main" val="3763050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3784997" y="7019202"/>
            <a:ext cx="22709982" cy="14903156"/>
          </a:xfrm>
        </p:spPr>
        <p:txBody>
          <a:bodyPr anchor="b">
            <a:normAutofit/>
          </a:bodyPr>
          <a:lstStyle>
            <a:lvl1pPr algn="ctr">
              <a:defRPr sz="14898"/>
            </a:lvl1pPr>
          </a:lstStyle>
          <a:p>
            <a:r>
              <a:rPr lang="ko-KR" altLang="en-US"/>
              <a:t>마스터 제목 스타일 편집</a:t>
            </a:r>
            <a:endParaRPr lang="en-US" dirty="0"/>
          </a:p>
        </p:txBody>
      </p:sp>
      <p:sp>
        <p:nvSpPr>
          <p:cNvPr id="3" name="Subtitle 2"/>
          <p:cNvSpPr>
            <a:spLocks noGrp="1"/>
          </p:cNvSpPr>
          <p:nvPr>
            <p:ph type="subTitle" idx="1"/>
          </p:nvPr>
        </p:nvSpPr>
        <p:spPr>
          <a:xfrm>
            <a:off x="3784997" y="22483555"/>
            <a:ext cx="22709982" cy="10335098"/>
          </a:xfrm>
        </p:spPr>
        <p:txBody>
          <a:bodyPr>
            <a:normAutofit/>
          </a:bodyPr>
          <a:lstStyle>
            <a:lvl1pPr marL="0" indent="0" algn="ctr">
              <a:buNone/>
              <a:defRPr sz="5960">
                <a:solidFill>
                  <a:schemeClr val="tx1">
                    <a:lumMod val="75000"/>
                    <a:lumOff val="25000"/>
                  </a:schemeClr>
                </a:solidFill>
              </a:defRPr>
            </a:lvl1pPr>
            <a:lvl2pPr marL="1135261" indent="0" algn="ctr">
              <a:buNone/>
              <a:defRPr sz="6953"/>
            </a:lvl2pPr>
            <a:lvl3pPr marL="2270524" indent="0" algn="ctr">
              <a:buNone/>
              <a:defRPr sz="5960"/>
            </a:lvl3pPr>
            <a:lvl4pPr marL="3405785" indent="0" algn="ctr">
              <a:buNone/>
              <a:defRPr sz="4966"/>
            </a:lvl4pPr>
            <a:lvl5pPr marL="4541047" indent="0" algn="ctr">
              <a:buNone/>
              <a:defRPr sz="4966"/>
            </a:lvl5pPr>
            <a:lvl6pPr marL="5676308" indent="0" algn="ctr">
              <a:buNone/>
              <a:defRPr sz="4966"/>
            </a:lvl6pPr>
            <a:lvl7pPr marL="6811570" indent="0" algn="ctr">
              <a:buNone/>
              <a:defRPr sz="4966"/>
            </a:lvl7pPr>
            <a:lvl8pPr marL="7946832" indent="0" algn="ctr">
              <a:buNone/>
              <a:defRPr sz="4966"/>
            </a:lvl8pPr>
            <a:lvl9pPr marL="9082093" indent="0" algn="ctr">
              <a:buNone/>
              <a:defRPr sz="4966"/>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2806294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304453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8" y="2249343"/>
            <a:ext cx="6529119" cy="36276902"/>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2081748" y="2249346"/>
            <a:ext cx="19208859" cy="36276896"/>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1123955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6831919" y="3938248"/>
            <a:ext cx="17320146" cy="32640290"/>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2678612" y="6856026"/>
            <a:ext cx="25626760" cy="27433068"/>
          </a:xfrm>
        </p:spPr>
        <p:txBody>
          <a:bodyPr anchor="ctr">
            <a:noAutofit/>
          </a:bodyPr>
          <a:lstStyle>
            <a:lvl1pPr algn="ctr">
              <a:defRPr sz="24836" spc="1987" baseline="0"/>
            </a:lvl1pPr>
          </a:lstStyle>
          <a:p>
            <a:r>
              <a:rPr lang="ko-KR" altLang="en-US"/>
              <a:t>마스터 제목 스타일 편집</a:t>
            </a:r>
            <a:endParaRPr lang="en-US" dirty="0"/>
          </a:p>
        </p:txBody>
      </p:sp>
      <p:sp>
        <p:nvSpPr>
          <p:cNvPr id="3" name="Subtitle 2"/>
          <p:cNvSpPr>
            <a:spLocks noGrp="1"/>
          </p:cNvSpPr>
          <p:nvPr>
            <p:ph type="subTitle" idx="1"/>
          </p:nvPr>
        </p:nvSpPr>
        <p:spPr>
          <a:xfrm>
            <a:off x="5501273" y="37321542"/>
            <a:ext cx="19981439" cy="4633230"/>
          </a:xfrm>
        </p:spPr>
        <p:txBody>
          <a:bodyPr anchor="t">
            <a:normAutofit/>
          </a:bodyPr>
          <a:lstStyle>
            <a:lvl1pPr marL="0" indent="0" algn="ctr">
              <a:lnSpc>
                <a:spcPct val="100000"/>
              </a:lnSpc>
              <a:buNone/>
              <a:defRPr sz="4967" b="1" i="0" cap="all" spc="993" baseline="0">
                <a:solidFill>
                  <a:schemeClr val="tx1">
                    <a:lumMod val="85000"/>
                    <a:lumOff val="15000"/>
                  </a:schemeClr>
                </a:solidFill>
              </a:defRPr>
            </a:lvl1pPr>
            <a:lvl2pPr marL="1135513" indent="0" algn="ctr">
              <a:buNone/>
              <a:defRPr sz="4967"/>
            </a:lvl2pPr>
            <a:lvl3pPr marL="2271027" indent="0" algn="ctr">
              <a:buNone/>
              <a:defRPr sz="4471"/>
            </a:lvl3pPr>
            <a:lvl4pPr marL="3406540" indent="0" algn="ctr">
              <a:buNone/>
              <a:defRPr sz="3974"/>
            </a:lvl4pPr>
            <a:lvl5pPr marL="4542053" indent="0" algn="ctr">
              <a:buNone/>
              <a:defRPr sz="3974"/>
            </a:lvl5pPr>
            <a:lvl6pPr marL="5677567" indent="0" algn="ctr">
              <a:buNone/>
              <a:defRPr sz="3974"/>
            </a:lvl6pPr>
            <a:lvl7pPr marL="6813080" indent="0" algn="ctr">
              <a:buNone/>
              <a:defRPr sz="3974"/>
            </a:lvl7pPr>
            <a:lvl8pPr marL="7948593" indent="0" algn="ctr">
              <a:buNone/>
              <a:defRPr sz="3974"/>
            </a:lvl8pPr>
            <a:lvl9pPr marL="9084107" indent="0" algn="ctr">
              <a:buNone/>
              <a:defRPr sz="3974"/>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a:xfrm>
            <a:off x="2678612" y="39796340"/>
            <a:ext cx="5786085" cy="2175064"/>
          </a:xfrm>
        </p:spPr>
        <p:txBody>
          <a:bodyPr/>
          <a:lstStyle>
            <a:lvl1pPr>
              <a:defRPr baseline="0">
                <a:solidFill>
                  <a:schemeClr val="tx1">
                    <a:lumMod val="65000"/>
                    <a:lumOff val="35000"/>
                  </a:schemeClr>
                </a:solidFill>
              </a:defRPr>
            </a:lvl1pPr>
          </a:lstStyle>
          <a:p>
            <a:fld id="{63A0084C-01C9-4B5D-8EA6-7EB6A8975F0C}" type="datetimeFigureOut">
              <a:rPr lang="ko-KR" altLang="en-US" smtClean="0"/>
              <a:t>2023-06-14</a:t>
            </a:fld>
            <a:endParaRPr lang="ko-KR" altLang="en-US"/>
          </a:p>
        </p:txBody>
      </p:sp>
      <p:sp>
        <p:nvSpPr>
          <p:cNvPr id="5" name="Footer Placeholder 4"/>
          <p:cNvSpPr>
            <a:spLocks noGrp="1"/>
          </p:cNvSpPr>
          <p:nvPr>
            <p:ph type="ftr" sz="quarter" idx="11"/>
          </p:nvPr>
        </p:nvSpPr>
        <p:spPr>
          <a:xfrm>
            <a:off x="10382246" y="39796340"/>
            <a:ext cx="10219492" cy="2158423"/>
          </a:xfrm>
        </p:spPr>
        <p:txBody>
          <a:bodyPr/>
          <a:lstStyle>
            <a:lvl1pPr>
              <a:defRPr baseline="0">
                <a:solidFill>
                  <a:schemeClr val="tx1">
                    <a:lumMod val="65000"/>
                    <a:lumOff val="35000"/>
                  </a:schemeClr>
                </a:solidFill>
              </a:defRPr>
            </a:lvl1pPr>
          </a:lstStyle>
          <a:p>
            <a:endParaRPr lang="ko-KR" altLang="en-US"/>
          </a:p>
        </p:txBody>
      </p:sp>
      <p:sp>
        <p:nvSpPr>
          <p:cNvPr id="6" name="Slide Number Placeholder 5"/>
          <p:cNvSpPr>
            <a:spLocks noGrp="1"/>
          </p:cNvSpPr>
          <p:nvPr>
            <p:ph type="sldNum" sz="quarter" idx="12"/>
          </p:nvPr>
        </p:nvSpPr>
        <p:spPr>
          <a:xfrm>
            <a:off x="22519287" y="39796340"/>
            <a:ext cx="5786085" cy="2158423"/>
          </a:xfrm>
        </p:spPr>
        <p:txBody>
          <a:bodyPr/>
          <a:lstStyle>
            <a:lvl1pPr>
              <a:defRPr baseline="0">
                <a:solidFill>
                  <a:schemeClr val="tx1">
                    <a:lumMod val="65000"/>
                    <a:lumOff val="35000"/>
                  </a:schemeClr>
                </a:solidFill>
              </a:defRPr>
            </a:lvl1pPr>
          </a:lstStyle>
          <a:p>
            <a:fld id="{4761AB9B-206D-440F-AD5A-FFCBF697F550}" type="slidenum">
              <a:rPr lang="ko-KR" altLang="en-US" smtClean="0"/>
              <a:t>‹#›</a:t>
            </a:fld>
            <a:endParaRPr lang="ko-KR" altLang="en-US"/>
          </a:p>
        </p:txBody>
      </p:sp>
      <p:sp>
        <p:nvSpPr>
          <p:cNvPr id="13" name="Rectangle 12"/>
          <p:cNvSpPr/>
          <p:nvPr/>
        </p:nvSpPr>
        <p:spPr>
          <a:xfrm>
            <a:off x="0" y="0"/>
            <a:ext cx="704009" cy="428069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704009" cy="428069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5399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1544914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구역 머리글">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11" name="Freeform 6"/>
          <p:cNvSpPr/>
          <p:nvPr/>
        </p:nvSpPr>
        <p:spPr bwMode="auto">
          <a:xfrm>
            <a:off x="2" y="0"/>
            <a:ext cx="6990419" cy="42806938"/>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8054120" y="6703109"/>
            <a:ext cx="20333358" cy="25370988"/>
          </a:xfrm>
        </p:spPr>
        <p:txBody>
          <a:bodyPr anchor="b">
            <a:normAutofit/>
          </a:bodyPr>
          <a:lstStyle>
            <a:lvl1pPr>
              <a:defRPr sz="20862" spc="1987" baseline="0">
                <a:solidFill>
                  <a:schemeClr val="tx2"/>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8054123" y="32206837"/>
            <a:ext cx="17428589" cy="5936888"/>
          </a:xfrm>
        </p:spPr>
        <p:txBody>
          <a:bodyPr>
            <a:normAutofit/>
          </a:bodyPr>
          <a:lstStyle>
            <a:lvl1pPr marL="0" indent="0">
              <a:lnSpc>
                <a:spcPct val="100000"/>
              </a:lnSpc>
              <a:buNone/>
              <a:defRPr sz="4967" b="1" i="0" cap="all" spc="993" baseline="0">
                <a:solidFill>
                  <a:schemeClr val="accent1"/>
                </a:solidFill>
              </a:defRPr>
            </a:lvl1pPr>
            <a:lvl2pPr marL="1135513" indent="0">
              <a:buNone/>
              <a:defRPr sz="4967">
                <a:solidFill>
                  <a:schemeClr val="tx1">
                    <a:tint val="75000"/>
                  </a:schemeClr>
                </a:solidFill>
              </a:defRPr>
            </a:lvl2pPr>
            <a:lvl3pPr marL="2271027" indent="0">
              <a:buNone/>
              <a:defRPr sz="4471">
                <a:solidFill>
                  <a:schemeClr val="tx1">
                    <a:tint val="75000"/>
                  </a:schemeClr>
                </a:solidFill>
              </a:defRPr>
            </a:lvl3pPr>
            <a:lvl4pPr marL="3406540" indent="0">
              <a:buNone/>
              <a:defRPr sz="3974">
                <a:solidFill>
                  <a:schemeClr val="tx1">
                    <a:tint val="75000"/>
                  </a:schemeClr>
                </a:solidFill>
              </a:defRPr>
            </a:lvl4pPr>
            <a:lvl5pPr marL="4542053" indent="0">
              <a:buNone/>
              <a:defRPr sz="3974">
                <a:solidFill>
                  <a:schemeClr val="tx1">
                    <a:tint val="75000"/>
                  </a:schemeClr>
                </a:solidFill>
              </a:defRPr>
            </a:lvl5pPr>
            <a:lvl6pPr marL="5677567" indent="0">
              <a:buNone/>
              <a:defRPr sz="3974">
                <a:solidFill>
                  <a:schemeClr val="tx1">
                    <a:tint val="75000"/>
                  </a:schemeClr>
                </a:solidFill>
              </a:defRPr>
            </a:lvl6pPr>
            <a:lvl7pPr marL="6813080" indent="0">
              <a:buNone/>
              <a:defRPr sz="3974">
                <a:solidFill>
                  <a:schemeClr val="tx1">
                    <a:tint val="75000"/>
                  </a:schemeClr>
                </a:solidFill>
              </a:defRPr>
            </a:lvl7pPr>
            <a:lvl8pPr marL="7948593" indent="0">
              <a:buNone/>
              <a:defRPr sz="3974">
                <a:solidFill>
                  <a:schemeClr val="tx1">
                    <a:tint val="75000"/>
                  </a:schemeClr>
                </a:solidFill>
              </a:defRPr>
            </a:lvl8pPr>
            <a:lvl9pPr marL="9084107" indent="0">
              <a:buNone/>
              <a:defRPr sz="3974">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a:xfrm>
            <a:off x="8038267" y="39796340"/>
            <a:ext cx="3710357" cy="2175064"/>
          </a:xfrm>
        </p:spPr>
        <p:txBody>
          <a:bodyPr/>
          <a:lstStyle>
            <a:lvl1pPr>
              <a:defRPr baseline="0">
                <a:solidFill>
                  <a:schemeClr val="tx2"/>
                </a:solidFill>
              </a:defRPr>
            </a:lvl1pPr>
          </a:lstStyle>
          <a:p>
            <a:fld id="{63A0084C-01C9-4B5D-8EA6-7EB6A8975F0C}" type="datetimeFigureOut">
              <a:rPr lang="ko-KR" altLang="en-US" smtClean="0"/>
              <a:t>2023-06-14</a:t>
            </a:fld>
            <a:endParaRPr lang="ko-KR" altLang="en-US"/>
          </a:p>
        </p:txBody>
      </p:sp>
      <p:sp>
        <p:nvSpPr>
          <p:cNvPr id="5" name="Footer Placeholder 4"/>
          <p:cNvSpPr>
            <a:spLocks noGrp="1"/>
          </p:cNvSpPr>
          <p:nvPr>
            <p:ph type="ftr" sz="quarter" idx="11"/>
          </p:nvPr>
        </p:nvSpPr>
        <p:spPr>
          <a:xfrm>
            <a:off x="13111050" y="39796340"/>
            <a:ext cx="10219492" cy="2158423"/>
          </a:xfrm>
        </p:spPr>
        <p:txBody>
          <a:bodyPr/>
          <a:lstStyle>
            <a:lvl1pPr>
              <a:defRPr baseline="0">
                <a:solidFill>
                  <a:schemeClr val="tx2"/>
                </a:solidFill>
              </a:defRPr>
            </a:lvl1pPr>
          </a:lstStyle>
          <a:p>
            <a:endParaRPr lang="ko-KR" altLang="en-US"/>
          </a:p>
        </p:txBody>
      </p:sp>
      <p:sp>
        <p:nvSpPr>
          <p:cNvPr id="6" name="Slide Number Placeholder 5"/>
          <p:cNvSpPr>
            <a:spLocks noGrp="1"/>
          </p:cNvSpPr>
          <p:nvPr>
            <p:ph type="sldNum" sz="quarter" idx="12"/>
          </p:nvPr>
        </p:nvSpPr>
        <p:spPr>
          <a:xfrm>
            <a:off x="24692967" y="39796340"/>
            <a:ext cx="3694511" cy="2158423"/>
          </a:xfrm>
        </p:spPr>
        <p:txBody>
          <a:bodyPr/>
          <a:lstStyle>
            <a:lvl1pPr>
              <a:defRPr baseline="0">
                <a:solidFill>
                  <a:schemeClr val="tx2"/>
                </a:solidFill>
              </a:defRPr>
            </a:lvl1pPr>
          </a:lstStyle>
          <a:p>
            <a:fld id="{4761AB9B-206D-440F-AD5A-FFCBF697F550}" type="slidenum">
              <a:rPr lang="ko-KR" altLang="en-US" smtClean="0"/>
              <a:t>‹#›</a:t>
            </a:fld>
            <a:endParaRPr lang="ko-KR" altLang="en-US"/>
          </a:p>
        </p:txBody>
      </p:sp>
      <p:sp>
        <p:nvSpPr>
          <p:cNvPr id="16" name="Freeform 11"/>
          <p:cNvSpPr/>
          <p:nvPr/>
        </p:nvSpPr>
        <p:spPr bwMode="auto">
          <a:xfrm>
            <a:off x="2171610" y="0"/>
            <a:ext cx="4088588" cy="42806938"/>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2" y="0"/>
            <a:ext cx="6990419" cy="42806938"/>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36560417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3122623" y="14268979"/>
            <a:ext cx="11900030" cy="22592551"/>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16510421" y="14268979"/>
            <a:ext cx="11900030" cy="22592551"/>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2720754410"/>
      </p:ext>
    </p:extLst>
  </p:cSld>
  <p:clrMapOvr>
    <a:masterClrMapping/>
  </p:clrMapOvr>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3122624" y="2378173"/>
            <a:ext cx="25264854" cy="9322381"/>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3118837" y="13729894"/>
            <a:ext cx="11960590" cy="3948182"/>
          </a:xfrm>
        </p:spPr>
        <p:txBody>
          <a:bodyPr anchor="b">
            <a:noAutofit/>
          </a:bodyPr>
          <a:lstStyle>
            <a:lvl1pPr marL="0" indent="0">
              <a:lnSpc>
                <a:spcPct val="100000"/>
              </a:lnSpc>
              <a:buNone/>
              <a:defRPr sz="5961" b="1" cap="all" spc="497" baseline="0">
                <a:solidFill>
                  <a:schemeClr val="tx1">
                    <a:lumMod val="85000"/>
                    <a:lumOff val="15000"/>
                  </a:schemeClr>
                </a:solidFill>
              </a:defRPr>
            </a:lvl1pPr>
            <a:lvl2pPr marL="1135513" indent="0">
              <a:buNone/>
              <a:defRPr sz="4967" b="1"/>
            </a:lvl2pPr>
            <a:lvl3pPr marL="2271027" indent="0">
              <a:buNone/>
              <a:defRPr sz="4471" b="1"/>
            </a:lvl3pPr>
            <a:lvl4pPr marL="3406540" indent="0">
              <a:buNone/>
              <a:defRPr sz="3974" b="1"/>
            </a:lvl4pPr>
            <a:lvl5pPr marL="4542053" indent="0">
              <a:buNone/>
              <a:defRPr sz="3974" b="1"/>
            </a:lvl5pPr>
            <a:lvl6pPr marL="5677567" indent="0">
              <a:buNone/>
              <a:defRPr sz="3974" b="1"/>
            </a:lvl6pPr>
            <a:lvl7pPr marL="6813080" indent="0">
              <a:buNone/>
              <a:defRPr sz="3974" b="1"/>
            </a:lvl7pPr>
            <a:lvl8pPr marL="7948593" indent="0">
              <a:buNone/>
              <a:defRPr sz="3974" b="1"/>
            </a:lvl8pPr>
            <a:lvl9pPr marL="9084107" indent="0">
              <a:buNone/>
              <a:defRPr sz="3974" b="1"/>
            </a:lvl9pPr>
          </a:lstStyle>
          <a:p>
            <a:pPr lvl="0"/>
            <a:r>
              <a:rPr lang="ko-KR" altLang="en-US"/>
              <a:t>마스터 텍스트 스타일 편집</a:t>
            </a:r>
          </a:p>
        </p:txBody>
      </p:sp>
      <p:sp>
        <p:nvSpPr>
          <p:cNvPr id="4" name="Content Placeholder 3"/>
          <p:cNvSpPr>
            <a:spLocks noGrp="1"/>
          </p:cNvSpPr>
          <p:nvPr>
            <p:ph sz="half" idx="2"/>
          </p:nvPr>
        </p:nvSpPr>
        <p:spPr>
          <a:xfrm>
            <a:off x="3118837" y="18158319"/>
            <a:ext cx="11960590" cy="18703211"/>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16475823" y="13729894"/>
            <a:ext cx="11960590" cy="3948182"/>
          </a:xfrm>
        </p:spPr>
        <p:txBody>
          <a:bodyPr anchor="b">
            <a:noAutofit/>
          </a:bodyPr>
          <a:lstStyle>
            <a:lvl1pPr marL="0" indent="0">
              <a:lnSpc>
                <a:spcPct val="100000"/>
              </a:lnSpc>
              <a:buNone/>
              <a:defRPr sz="5961" b="1" cap="all" spc="497" baseline="0">
                <a:solidFill>
                  <a:schemeClr val="tx1">
                    <a:lumMod val="85000"/>
                    <a:lumOff val="15000"/>
                  </a:schemeClr>
                </a:solidFill>
              </a:defRPr>
            </a:lvl1pPr>
            <a:lvl2pPr marL="1135513" indent="0">
              <a:buNone/>
              <a:defRPr sz="4967" b="1"/>
            </a:lvl2pPr>
            <a:lvl3pPr marL="2271027" indent="0">
              <a:buNone/>
              <a:defRPr sz="4471" b="1"/>
            </a:lvl3pPr>
            <a:lvl4pPr marL="3406540" indent="0">
              <a:buNone/>
              <a:defRPr sz="3974" b="1"/>
            </a:lvl4pPr>
            <a:lvl5pPr marL="4542053" indent="0">
              <a:buNone/>
              <a:defRPr sz="3974" b="1"/>
            </a:lvl5pPr>
            <a:lvl6pPr marL="5677567" indent="0">
              <a:buNone/>
              <a:defRPr sz="3974" b="1"/>
            </a:lvl6pPr>
            <a:lvl7pPr marL="6813080" indent="0">
              <a:buNone/>
              <a:defRPr sz="3974" b="1"/>
            </a:lvl7pPr>
            <a:lvl8pPr marL="7948593" indent="0">
              <a:buNone/>
              <a:defRPr sz="3974" b="1"/>
            </a:lvl8pPr>
            <a:lvl9pPr marL="9084107" indent="0">
              <a:buNone/>
              <a:defRPr sz="3974" b="1"/>
            </a:lvl9pPr>
          </a:lstStyle>
          <a:p>
            <a:pPr lvl="0"/>
            <a:r>
              <a:rPr lang="ko-KR" altLang="en-US"/>
              <a:t>마스터 텍스트 스타일 편집</a:t>
            </a:r>
          </a:p>
        </p:txBody>
      </p:sp>
      <p:sp>
        <p:nvSpPr>
          <p:cNvPr id="6" name="Content Placeholder 5"/>
          <p:cNvSpPr>
            <a:spLocks noGrp="1"/>
          </p:cNvSpPr>
          <p:nvPr>
            <p:ph sz="quarter" idx="4"/>
          </p:nvPr>
        </p:nvSpPr>
        <p:spPr>
          <a:xfrm>
            <a:off x="16475823" y="18158319"/>
            <a:ext cx="11960590" cy="18703211"/>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3570962992"/>
      </p:ext>
    </p:extLst>
  </p:cSld>
  <p:clrMapOvr>
    <a:masterClrMapping/>
  </p:clrMapOvr>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2217015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2706706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캡션 있는 콘텐츠">
    <p:spTree>
      <p:nvGrpSpPr>
        <p:cNvPr id="1" name=""/>
        <p:cNvGrpSpPr/>
        <p:nvPr/>
      </p:nvGrpSpPr>
      <p:grpSpPr>
        <a:xfrm>
          <a:off x="0" y="0"/>
          <a:ext cx="0" cy="0"/>
          <a:chOff x="0" y="0"/>
          <a:chExt cx="0" cy="0"/>
        </a:xfrm>
      </p:grpSpPr>
      <p:sp>
        <p:nvSpPr>
          <p:cNvPr id="17" name="Freeform 11" title="right scallop background shape"/>
          <p:cNvSpPr/>
          <p:nvPr/>
        </p:nvSpPr>
        <p:spPr bwMode="auto">
          <a:xfrm>
            <a:off x="18353293" y="0"/>
            <a:ext cx="11926684" cy="42806938"/>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20707920" y="2853799"/>
            <a:ext cx="7679557" cy="7469499"/>
          </a:xfrm>
        </p:spPr>
        <p:txBody>
          <a:bodyPr anchor="b">
            <a:normAutofit/>
          </a:bodyPr>
          <a:lstStyle>
            <a:lvl1pPr>
              <a:lnSpc>
                <a:spcPct val="100000"/>
              </a:lnSpc>
              <a:defRPr sz="5961" b="1" i="0" cap="all" spc="745" baseline="0">
                <a:solidFill>
                  <a:schemeClr val="accent1"/>
                </a:solidFill>
                <a:latin typeface="+mn-lt"/>
              </a:defRPr>
            </a:lvl1pPr>
          </a:lstStyle>
          <a:p>
            <a:r>
              <a:rPr lang="ko-KR" altLang="en-US"/>
              <a:t>마스터 제목 스타일 편집</a:t>
            </a:r>
            <a:endParaRPr lang="en-US" dirty="0"/>
          </a:p>
        </p:txBody>
      </p:sp>
      <p:sp>
        <p:nvSpPr>
          <p:cNvPr id="3" name="Content Placeholder 2"/>
          <p:cNvSpPr>
            <a:spLocks noGrp="1"/>
          </p:cNvSpPr>
          <p:nvPr>
            <p:ph idx="1"/>
          </p:nvPr>
        </p:nvSpPr>
        <p:spPr>
          <a:xfrm>
            <a:off x="1900075" y="5744899"/>
            <a:ext cx="15295010" cy="31116637"/>
          </a:xfrm>
        </p:spPr>
        <p:txBody>
          <a:bodyPr/>
          <a:lstStyle>
            <a:lvl1pPr>
              <a:defRPr sz="7948"/>
            </a:lvl1pPr>
            <a:lvl2pPr>
              <a:defRPr sz="6954"/>
            </a:lvl2pPr>
            <a:lvl3pPr>
              <a:defRPr sz="5961"/>
            </a:lvl3pPr>
            <a:lvl4pPr>
              <a:defRPr sz="4967"/>
            </a:lvl4pPr>
            <a:lvl5pPr>
              <a:defRPr sz="4967"/>
            </a:lvl5pPr>
            <a:lvl6pPr>
              <a:defRPr sz="4967"/>
            </a:lvl6pPr>
            <a:lvl7pPr>
              <a:defRPr sz="4967"/>
            </a:lvl7pPr>
            <a:lvl8pPr>
              <a:defRPr sz="4967"/>
            </a:lvl8pPr>
            <a:lvl9pPr>
              <a:defRPr sz="4967"/>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20707920" y="10869242"/>
            <a:ext cx="7679557" cy="25992288"/>
          </a:xfrm>
        </p:spPr>
        <p:txBody>
          <a:bodyPr>
            <a:normAutofit/>
          </a:bodyPr>
          <a:lstStyle>
            <a:lvl1pPr marL="0" indent="0">
              <a:lnSpc>
                <a:spcPct val="110000"/>
              </a:lnSpc>
              <a:spcBef>
                <a:spcPts val="3974"/>
              </a:spcBef>
              <a:buNone/>
              <a:defRPr sz="4636" baseline="0">
                <a:solidFill>
                  <a:schemeClr val="bg2"/>
                </a:solidFill>
              </a:defRPr>
            </a:lvl1pPr>
            <a:lvl2pPr marL="1135513" indent="0">
              <a:buNone/>
              <a:defRPr sz="3477"/>
            </a:lvl2pPr>
            <a:lvl3pPr marL="2271027" indent="0">
              <a:buNone/>
              <a:defRPr sz="2980"/>
            </a:lvl3pPr>
            <a:lvl4pPr marL="3406540" indent="0">
              <a:buNone/>
              <a:defRPr sz="2484"/>
            </a:lvl4pPr>
            <a:lvl5pPr marL="4542053" indent="0">
              <a:buNone/>
              <a:defRPr sz="2484"/>
            </a:lvl5pPr>
            <a:lvl6pPr marL="5677567" indent="0">
              <a:buNone/>
              <a:defRPr sz="2484"/>
            </a:lvl6pPr>
            <a:lvl7pPr marL="6813080" indent="0">
              <a:buNone/>
              <a:defRPr sz="2484"/>
            </a:lvl7pPr>
            <a:lvl8pPr marL="7948593" indent="0">
              <a:buNone/>
              <a:defRPr sz="2484"/>
            </a:lvl8pPr>
            <a:lvl9pPr marL="9084107" indent="0">
              <a:buNone/>
              <a:defRPr sz="2484"/>
            </a:lvl9pPr>
          </a:lstStyle>
          <a:p>
            <a:pPr lvl="0"/>
            <a:r>
              <a:rPr lang="ko-KR" altLang="en-US"/>
              <a:t>마스터 텍스트 스타일 편집</a:t>
            </a:r>
          </a:p>
        </p:txBody>
      </p:sp>
      <p:sp>
        <p:nvSpPr>
          <p:cNvPr id="5" name="Date Placeholder 4"/>
          <p:cNvSpPr>
            <a:spLocks noGrp="1"/>
          </p:cNvSpPr>
          <p:nvPr>
            <p:ph type="dt" sz="half" idx="10"/>
          </p:nvPr>
        </p:nvSpPr>
        <p:spPr>
          <a:xfrm>
            <a:off x="1900078" y="39796340"/>
            <a:ext cx="3063152" cy="2175064"/>
          </a:xfrm>
        </p:spPr>
        <p:txBody>
          <a:bodyPr/>
          <a:lstStyle/>
          <a:p>
            <a:fld id="{63A0084C-01C9-4B5D-8EA6-7EB6A8975F0C}" type="datetimeFigureOut">
              <a:rPr lang="ko-KR" altLang="en-US" smtClean="0"/>
              <a:t>2023-06-14</a:t>
            </a:fld>
            <a:endParaRPr lang="ko-KR" altLang="en-US"/>
          </a:p>
        </p:txBody>
      </p:sp>
      <p:sp>
        <p:nvSpPr>
          <p:cNvPr id="6" name="Footer Placeholder 5"/>
          <p:cNvSpPr>
            <a:spLocks noGrp="1"/>
          </p:cNvSpPr>
          <p:nvPr>
            <p:ph type="ftr" sz="quarter" idx="11"/>
          </p:nvPr>
        </p:nvSpPr>
        <p:spPr>
          <a:xfrm>
            <a:off x="5224541" y="39796340"/>
            <a:ext cx="8648317" cy="2158423"/>
          </a:xfrm>
        </p:spPr>
        <p:txBody>
          <a:bodyPr/>
          <a:lstStyle/>
          <a:p>
            <a:endParaRPr lang="ko-KR" altLang="en-US"/>
          </a:p>
        </p:txBody>
      </p:sp>
      <p:sp>
        <p:nvSpPr>
          <p:cNvPr id="7" name="Slide Number Placeholder 6"/>
          <p:cNvSpPr>
            <a:spLocks noGrp="1"/>
          </p:cNvSpPr>
          <p:nvPr>
            <p:ph type="sldNum" sz="quarter" idx="12"/>
          </p:nvPr>
        </p:nvSpPr>
        <p:spPr>
          <a:xfrm>
            <a:off x="14134168" y="39796340"/>
            <a:ext cx="3060920" cy="2158423"/>
          </a:xfrm>
        </p:spPr>
        <p:txBody>
          <a:bodyPr/>
          <a:lstStyle/>
          <a:p>
            <a:fld id="{4761AB9B-206D-440F-AD5A-FFCBF697F550}" type="slidenum">
              <a:rPr lang="ko-KR" altLang="en-US" smtClean="0"/>
              <a:t>‹#›</a:t>
            </a:fld>
            <a:endParaRPr lang="ko-KR" altLang="en-US"/>
          </a:p>
        </p:txBody>
      </p:sp>
      <p:sp>
        <p:nvSpPr>
          <p:cNvPr id="8" name="Rectangle 7"/>
          <p:cNvSpPr/>
          <p:nvPr/>
        </p:nvSpPr>
        <p:spPr>
          <a:xfrm>
            <a:off x="0" y="0"/>
            <a:ext cx="704009" cy="42806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704009" cy="42806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9002557"/>
      </p:ext>
    </p:extLst>
  </p:cSld>
  <p:clrMapOvr>
    <a:masterClrMapping/>
  </p:clrMapOvr>
  <p:extLst mod="1">
    <p:ext uri="{DCECCB84-F9BA-43D5-87BE-67443E8EF086}">
      <p15:sldGuideLst xmlns:p15="http://schemas.microsoft.com/office/powerpoint/2012/main">
        <p15:guide id="1" orient="horz" pos="696" userDrawn="1">
          <p15:clr>
            <a:srgbClr val="FBAE40"/>
          </p15:clr>
        </p15:guide>
        <p15:guide id="2" orient="horz" pos="69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1477783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704011" y="9"/>
            <a:ext cx="18268286" cy="42806932"/>
          </a:xfrm>
        </p:spPr>
        <p:txBody>
          <a:bodyPr anchor="t"/>
          <a:lstStyle>
            <a:lvl1pPr marL="0" indent="0">
              <a:buNone/>
              <a:defRPr sz="7948"/>
            </a:lvl1pPr>
            <a:lvl2pPr marL="1135513" indent="0">
              <a:buNone/>
              <a:defRPr sz="6954"/>
            </a:lvl2pPr>
            <a:lvl3pPr marL="2271027" indent="0">
              <a:buNone/>
              <a:defRPr sz="5961"/>
            </a:lvl3pPr>
            <a:lvl4pPr marL="3406540" indent="0">
              <a:buNone/>
              <a:defRPr sz="4967"/>
            </a:lvl4pPr>
            <a:lvl5pPr marL="4542053" indent="0">
              <a:buNone/>
              <a:defRPr sz="4967"/>
            </a:lvl5pPr>
            <a:lvl6pPr marL="5677567" indent="0">
              <a:buNone/>
              <a:defRPr sz="4967"/>
            </a:lvl6pPr>
            <a:lvl7pPr marL="6813080" indent="0">
              <a:buNone/>
              <a:defRPr sz="4967"/>
            </a:lvl7pPr>
            <a:lvl8pPr marL="7948593" indent="0">
              <a:buNone/>
              <a:defRPr sz="4967"/>
            </a:lvl8pPr>
            <a:lvl9pPr marL="9084107" indent="0">
              <a:buNone/>
              <a:defRPr sz="4967"/>
            </a:lvl9pPr>
          </a:lstStyle>
          <a:p>
            <a:r>
              <a:rPr lang="ko-KR" altLang="en-US"/>
              <a:t>그림을 추가하려면 아이콘을 클릭하십시오</a:t>
            </a:r>
            <a:endParaRPr lang="en-US" dirty="0"/>
          </a:p>
        </p:txBody>
      </p:sp>
      <p:sp>
        <p:nvSpPr>
          <p:cNvPr id="11" name="Freeform 11" title="right scallop background shape"/>
          <p:cNvSpPr/>
          <p:nvPr/>
        </p:nvSpPr>
        <p:spPr bwMode="auto">
          <a:xfrm>
            <a:off x="18353293" y="0"/>
            <a:ext cx="11926684" cy="42806938"/>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1">
              <a:lumMod val="85000"/>
              <a:lumOff val="15000"/>
            </a:schemeClr>
          </a:solidFill>
          <a:ln w="0">
            <a:noFill/>
            <a:prstDash val="solid"/>
            <a:round/>
            <a:headEnd/>
            <a:tailEnd/>
          </a:ln>
        </p:spPr>
      </p:sp>
      <p:sp>
        <p:nvSpPr>
          <p:cNvPr id="12" name="Rectangle 11"/>
          <p:cNvSpPr/>
          <p:nvPr/>
        </p:nvSpPr>
        <p:spPr>
          <a:xfrm>
            <a:off x="0" y="0"/>
            <a:ext cx="704009" cy="42806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0707917" y="2853796"/>
            <a:ext cx="7679563" cy="7469492"/>
          </a:xfrm>
        </p:spPr>
        <p:txBody>
          <a:bodyPr anchor="b">
            <a:normAutofit/>
          </a:bodyPr>
          <a:lstStyle>
            <a:lvl1pPr>
              <a:lnSpc>
                <a:spcPct val="100000"/>
              </a:lnSpc>
              <a:defRPr sz="5961" b="1" i="0" spc="745" baseline="0">
                <a:solidFill>
                  <a:schemeClr val="accent1"/>
                </a:solidFill>
                <a:latin typeface="+mn-lt"/>
              </a:defRPr>
            </a:lvl1pPr>
          </a:lstStyle>
          <a:p>
            <a:r>
              <a:rPr lang="ko-KR" altLang="en-US"/>
              <a:t>마스터 제목 스타일 편집</a:t>
            </a:r>
            <a:endParaRPr lang="en-US" dirty="0"/>
          </a:p>
        </p:txBody>
      </p:sp>
      <p:sp>
        <p:nvSpPr>
          <p:cNvPr id="4" name="Text Placeholder 3"/>
          <p:cNvSpPr>
            <a:spLocks noGrp="1"/>
          </p:cNvSpPr>
          <p:nvPr>
            <p:ph type="body" sz="half" idx="2"/>
          </p:nvPr>
        </p:nvSpPr>
        <p:spPr>
          <a:xfrm>
            <a:off x="20707917" y="10869242"/>
            <a:ext cx="7679563" cy="25992288"/>
          </a:xfrm>
        </p:spPr>
        <p:txBody>
          <a:bodyPr>
            <a:normAutofit/>
          </a:bodyPr>
          <a:lstStyle>
            <a:lvl1pPr marL="0" indent="0">
              <a:lnSpc>
                <a:spcPct val="110000"/>
              </a:lnSpc>
              <a:spcBef>
                <a:spcPts val="3974"/>
              </a:spcBef>
              <a:buNone/>
              <a:defRPr sz="4636" baseline="0">
                <a:solidFill>
                  <a:schemeClr val="bg2"/>
                </a:solidFill>
              </a:defRPr>
            </a:lvl1pPr>
            <a:lvl2pPr marL="1135513" indent="0">
              <a:buNone/>
              <a:defRPr sz="3477"/>
            </a:lvl2pPr>
            <a:lvl3pPr marL="2271027" indent="0">
              <a:buNone/>
              <a:defRPr sz="2980"/>
            </a:lvl3pPr>
            <a:lvl4pPr marL="3406540" indent="0">
              <a:buNone/>
              <a:defRPr sz="2484"/>
            </a:lvl4pPr>
            <a:lvl5pPr marL="4542053" indent="0">
              <a:buNone/>
              <a:defRPr sz="2484"/>
            </a:lvl5pPr>
            <a:lvl6pPr marL="5677567" indent="0">
              <a:buNone/>
              <a:defRPr sz="2484"/>
            </a:lvl6pPr>
            <a:lvl7pPr marL="6813080" indent="0">
              <a:buNone/>
              <a:defRPr sz="2484"/>
            </a:lvl7pPr>
            <a:lvl8pPr marL="7948593" indent="0">
              <a:buNone/>
              <a:defRPr sz="2484"/>
            </a:lvl8pPr>
            <a:lvl9pPr marL="9084107" indent="0">
              <a:buNone/>
              <a:defRPr sz="2484"/>
            </a:lvl9pPr>
          </a:lstStyle>
          <a:p>
            <a:pPr lvl="0"/>
            <a:r>
              <a:rPr lang="ko-KR" altLang="en-US"/>
              <a:t>마스터 텍스트 스타일 편집</a:t>
            </a:r>
          </a:p>
        </p:txBody>
      </p:sp>
      <p:sp>
        <p:nvSpPr>
          <p:cNvPr id="5" name="Date Placeholder 4"/>
          <p:cNvSpPr>
            <a:spLocks noGrp="1"/>
          </p:cNvSpPr>
          <p:nvPr>
            <p:ph type="dt" sz="half" idx="10"/>
          </p:nvPr>
        </p:nvSpPr>
        <p:spPr>
          <a:xfrm>
            <a:off x="1902310" y="39796340"/>
            <a:ext cx="3060920" cy="2175064"/>
          </a:xfrm>
        </p:spPr>
        <p:txBody>
          <a:bodyPr/>
          <a:lstStyle/>
          <a:p>
            <a:fld id="{63A0084C-01C9-4B5D-8EA6-7EB6A8975F0C}" type="datetimeFigureOut">
              <a:rPr lang="ko-KR" altLang="en-US" smtClean="0"/>
              <a:t>2023-06-14</a:t>
            </a:fld>
            <a:endParaRPr lang="ko-KR" altLang="en-US"/>
          </a:p>
        </p:txBody>
      </p:sp>
      <p:sp>
        <p:nvSpPr>
          <p:cNvPr id="6" name="Footer Placeholder 5"/>
          <p:cNvSpPr>
            <a:spLocks noGrp="1"/>
          </p:cNvSpPr>
          <p:nvPr>
            <p:ph type="ftr" sz="quarter" idx="11"/>
          </p:nvPr>
        </p:nvSpPr>
        <p:spPr>
          <a:xfrm>
            <a:off x="5224541" y="39796340"/>
            <a:ext cx="8648317" cy="2158423"/>
          </a:xfrm>
        </p:spPr>
        <p:txBody>
          <a:bodyPr/>
          <a:lstStyle/>
          <a:p>
            <a:endParaRPr lang="ko-KR" altLang="en-US"/>
          </a:p>
        </p:txBody>
      </p:sp>
      <p:sp>
        <p:nvSpPr>
          <p:cNvPr id="7" name="Slide Number Placeholder 6"/>
          <p:cNvSpPr>
            <a:spLocks noGrp="1"/>
          </p:cNvSpPr>
          <p:nvPr>
            <p:ph type="sldNum" sz="quarter" idx="12"/>
          </p:nvPr>
        </p:nvSpPr>
        <p:spPr>
          <a:xfrm>
            <a:off x="14094073" y="39796340"/>
            <a:ext cx="3137474" cy="2158423"/>
          </a:xfrm>
        </p:spPr>
        <p:txBody>
          <a:bodyPr/>
          <a:lstStyle/>
          <a:p>
            <a:fld id="{4761AB9B-206D-440F-AD5A-FFCBF697F550}" type="slidenum">
              <a:rPr lang="ko-KR" altLang="en-US" smtClean="0"/>
              <a:t>‹#›</a:t>
            </a:fld>
            <a:endParaRPr lang="ko-KR" altLang="en-US"/>
          </a:p>
        </p:txBody>
      </p:sp>
      <p:sp>
        <p:nvSpPr>
          <p:cNvPr id="13" name="Rectangle 12" title="left edge border"/>
          <p:cNvSpPr/>
          <p:nvPr/>
        </p:nvSpPr>
        <p:spPr>
          <a:xfrm>
            <a:off x="0" y="0"/>
            <a:ext cx="704009" cy="42806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17898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17311937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838834" y="2386814"/>
            <a:ext cx="5867672" cy="34957152"/>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3122621" y="2386814"/>
            <a:ext cx="19237973" cy="34957152"/>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3989583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065978" y="10688771"/>
            <a:ext cx="26116478" cy="17796951"/>
          </a:xfrm>
        </p:spPr>
        <p:txBody>
          <a:bodyPr anchor="b">
            <a:normAutofit/>
          </a:bodyPr>
          <a:lstStyle>
            <a:lvl1pPr>
              <a:defRPr sz="14898" b="0"/>
            </a:lvl1pPr>
          </a:lstStyle>
          <a:p>
            <a:r>
              <a:rPr lang="ko-KR" altLang="en-US"/>
              <a:t>마스터 제목 스타일 편집</a:t>
            </a:r>
            <a:endParaRPr lang="en-US" dirty="0"/>
          </a:p>
        </p:txBody>
      </p:sp>
      <p:sp>
        <p:nvSpPr>
          <p:cNvPr id="3" name="Text Placeholder 2"/>
          <p:cNvSpPr>
            <a:spLocks noGrp="1"/>
          </p:cNvSpPr>
          <p:nvPr>
            <p:ph type="body" idx="1"/>
          </p:nvPr>
        </p:nvSpPr>
        <p:spPr>
          <a:xfrm>
            <a:off x="2065978" y="28417074"/>
            <a:ext cx="26116478" cy="9364015"/>
          </a:xfrm>
        </p:spPr>
        <p:txBody>
          <a:bodyPr anchor="t">
            <a:normAutofit/>
          </a:bodyPr>
          <a:lstStyle>
            <a:lvl1pPr marL="0" indent="0">
              <a:buNone/>
              <a:defRPr sz="5960">
                <a:solidFill>
                  <a:schemeClr val="tx1">
                    <a:lumMod val="75000"/>
                    <a:lumOff val="25000"/>
                  </a:schemeClr>
                </a:solidFill>
              </a:defRPr>
            </a:lvl1pPr>
            <a:lvl2pPr marL="1135261" indent="0">
              <a:buNone/>
              <a:defRPr sz="4469">
                <a:solidFill>
                  <a:schemeClr val="tx1">
                    <a:tint val="75000"/>
                  </a:schemeClr>
                </a:solidFill>
              </a:defRPr>
            </a:lvl2pPr>
            <a:lvl3pPr marL="2270524" indent="0">
              <a:buNone/>
              <a:defRPr sz="3973">
                <a:solidFill>
                  <a:schemeClr val="tx1">
                    <a:tint val="75000"/>
                  </a:schemeClr>
                </a:solidFill>
              </a:defRPr>
            </a:lvl3pPr>
            <a:lvl4pPr marL="3405785" indent="0">
              <a:buNone/>
              <a:defRPr sz="3476">
                <a:solidFill>
                  <a:schemeClr val="tx1">
                    <a:tint val="75000"/>
                  </a:schemeClr>
                </a:solidFill>
              </a:defRPr>
            </a:lvl4pPr>
            <a:lvl5pPr marL="4541047" indent="0">
              <a:buNone/>
              <a:defRPr sz="3476">
                <a:solidFill>
                  <a:schemeClr val="tx1">
                    <a:tint val="75000"/>
                  </a:schemeClr>
                </a:solidFill>
              </a:defRPr>
            </a:lvl5pPr>
            <a:lvl6pPr marL="5676308" indent="0">
              <a:buNone/>
              <a:defRPr sz="3476">
                <a:solidFill>
                  <a:schemeClr val="tx1">
                    <a:tint val="75000"/>
                  </a:schemeClr>
                </a:solidFill>
              </a:defRPr>
            </a:lvl6pPr>
            <a:lvl7pPr marL="6811570" indent="0">
              <a:buNone/>
              <a:defRPr sz="3476">
                <a:solidFill>
                  <a:schemeClr val="tx1">
                    <a:tint val="75000"/>
                  </a:schemeClr>
                </a:solidFill>
              </a:defRPr>
            </a:lvl7pPr>
            <a:lvl8pPr marL="7946832" indent="0">
              <a:buNone/>
              <a:defRPr sz="3476">
                <a:solidFill>
                  <a:schemeClr val="tx1">
                    <a:tint val="75000"/>
                  </a:schemeClr>
                </a:solidFill>
              </a:defRPr>
            </a:lvl8pPr>
            <a:lvl9pPr marL="9082093" indent="0">
              <a:buNone/>
              <a:defRPr sz="3476">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13161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2098954" y="11415186"/>
            <a:ext cx="12868989" cy="27160604"/>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15329239" y="11415186"/>
            <a:ext cx="12868989" cy="27160604"/>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148537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098953" y="10497940"/>
            <a:ext cx="12805906" cy="5153928"/>
          </a:xfrm>
        </p:spPr>
        <p:txBody>
          <a:bodyPr anchor="b">
            <a:normAutofit/>
          </a:bodyPr>
          <a:lstStyle>
            <a:lvl1pPr marL="0" indent="0">
              <a:spcBef>
                <a:spcPts val="0"/>
              </a:spcBef>
              <a:buNone/>
              <a:defRPr sz="5960" b="1"/>
            </a:lvl1pPr>
            <a:lvl2pPr marL="1135261" indent="0">
              <a:buNone/>
              <a:defRPr sz="4966" b="1"/>
            </a:lvl2pPr>
            <a:lvl3pPr marL="2270524" indent="0">
              <a:buNone/>
              <a:defRPr sz="4469" b="1"/>
            </a:lvl3pPr>
            <a:lvl4pPr marL="3405785" indent="0">
              <a:buNone/>
              <a:defRPr sz="3973" b="1"/>
            </a:lvl4pPr>
            <a:lvl5pPr marL="4541047" indent="0">
              <a:buNone/>
              <a:defRPr sz="3973" b="1"/>
            </a:lvl5pPr>
            <a:lvl6pPr marL="5676308" indent="0">
              <a:buNone/>
              <a:defRPr sz="3973" b="1"/>
            </a:lvl6pPr>
            <a:lvl7pPr marL="6811570" indent="0">
              <a:buNone/>
              <a:defRPr sz="3973" b="1"/>
            </a:lvl7pPr>
            <a:lvl8pPr marL="7946832" indent="0">
              <a:buNone/>
              <a:defRPr sz="3973" b="1"/>
            </a:lvl8pPr>
            <a:lvl9pPr marL="9082093" indent="0">
              <a:buNone/>
              <a:defRPr sz="3973" b="1"/>
            </a:lvl9pPr>
          </a:lstStyle>
          <a:p>
            <a:pPr lvl="0"/>
            <a:r>
              <a:rPr lang="ko-KR" altLang="en-US"/>
              <a:t>마스터 텍스트 스타일 편집</a:t>
            </a:r>
          </a:p>
        </p:txBody>
      </p:sp>
      <p:sp>
        <p:nvSpPr>
          <p:cNvPr id="4" name="Content Placeholder 3"/>
          <p:cNvSpPr>
            <a:spLocks noGrp="1"/>
          </p:cNvSpPr>
          <p:nvPr>
            <p:ph sz="half" idx="2"/>
          </p:nvPr>
        </p:nvSpPr>
        <p:spPr>
          <a:xfrm>
            <a:off x="2098953" y="15651875"/>
            <a:ext cx="12805906" cy="22973463"/>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15329239" y="10497942"/>
            <a:ext cx="12868992" cy="5153923"/>
          </a:xfrm>
        </p:spPr>
        <p:txBody>
          <a:bodyPr anchor="b"/>
          <a:lstStyle>
            <a:lvl1pPr marL="0" indent="0">
              <a:spcBef>
                <a:spcPts val="0"/>
              </a:spcBef>
              <a:buNone/>
              <a:defRPr sz="5960" b="1"/>
            </a:lvl1pPr>
            <a:lvl2pPr marL="1135261" indent="0">
              <a:buNone/>
              <a:defRPr sz="4966" b="1"/>
            </a:lvl2pPr>
            <a:lvl3pPr marL="2270524" indent="0">
              <a:buNone/>
              <a:defRPr sz="4469" b="1"/>
            </a:lvl3pPr>
            <a:lvl4pPr marL="3405785" indent="0">
              <a:buNone/>
              <a:defRPr sz="3973" b="1"/>
            </a:lvl4pPr>
            <a:lvl5pPr marL="4541047" indent="0">
              <a:buNone/>
              <a:defRPr sz="3973" b="1"/>
            </a:lvl5pPr>
            <a:lvl6pPr marL="5676308" indent="0">
              <a:buNone/>
              <a:defRPr sz="3973" b="1"/>
            </a:lvl6pPr>
            <a:lvl7pPr marL="6811570" indent="0">
              <a:buNone/>
              <a:defRPr sz="3973" b="1"/>
            </a:lvl7pPr>
            <a:lvl8pPr marL="7946832" indent="0">
              <a:buNone/>
              <a:defRPr sz="3973" b="1"/>
            </a:lvl8pPr>
            <a:lvl9pPr marL="9082093" indent="0">
              <a:buNone/>
              <a:defRPr sz="3973" b="1"/>
            </a:lvl9pPr>
          </a:lstStyle>
          <a:p>
            <a:pPr lvl="0"/>
            <a:r>
              <a:rPr lang="ko-KR" altLang="en-US"/>
              <a:t>마스터 텍스트 스타일 편집</a:t>
            </a:r>
          </a:p>
        </p:txBody>
      </p:sp>
      <p:sp>
        <p:nvSpPr>
          <p:cNvPr id="6" name="Content Placeholder 5"/>
          <p:cNvSpPr>
            <a:spLocks noGrp="1"/>
          </p:cNvSpPr>
          <p:nvPr>
            <p:ph sz="quarter" idx="4"/>
          </p:nvPr>
        </p:nvSpPr>
        <p:spPr>
          <a:xfrm>
            <a:off x="15329239" y="15651875"/>
            <a:ext cx="12868992" cy="22973463"/>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7" name="Date Placeholder 6"/>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4761AB9B-206D-440F-AD5A-FFCBF697F550}" type="slidenum">
              <a:rPr lang="ko-KR" altLang="en-US" smtClean="0"/>
              <a:t>‹#›</a:t>
            </a:fld>
            <a:endParaRPr lang="ko-KR" altLang="en-US"/>
          </a:p>
        </p:txBody>
      </p:sp>
      <p:sp>
        <p:nvSpPr>
          <p:cNvPr id="10" name="Title 9"/>
          <p:cNvSpPr>
            <a:spLocks noGrp="1"/>
          </p:cNvSpPr>
          <p:nvPr>
            <p:ph type="title"/>
          </p:nvPr>
        </p:nvSpPr>
        <p:spPr/>
        <p:txBody>
          <a:bodyPr/>
          <a:lstStyle/>
          <a:p>
            <a:r>
              <a:rPr lang="ko-KR" altLang="en-US"/>
              <a:t>마스터 제목 스타일 편집</a:t>
            </a:r>
            <a:endParaRPr lang="en-US" dirty="0"/>
          </a:p>
        </p:txBody>
      </p:sp>
    </p:spTree>
    <p:extLst>
      <p:ext uri="{BB962C8B-B14F-4D97-AF65-F5344CB8AC3E}">
        <p14:creationId xmlns:p14="http://schemas.microsoft.com/office/powerpoint/2010/main" val="283663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제목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4761AB9B-206D-440F-AD5A-FFCBF697F550}" type="slidenum">
              <a:rPr lang="ko-KR" altLang="en-US" smtClean="0"/>
              <a:t>‹#›</a:t>
            </a:fld>
            <a:endParaRPr lang="ko-KR" altLang="en-US"/>
          </a:p>
        </p:txBody>
      </p:sp>
      <p:sp>
        <p:nvSpPr>
          <p:cNvPr id="6" name="Title 5"/>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748257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304277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089318" y="2853800"/>
            <a:ext cx="9765292" cy="9988267"/>
          </a:xfrm>
        </p:spPr>
        <p:txBody>
          <a:bodyPr anchor="b">
            <a:normAutofit/>
          </a:bodyPr>
          <a:lstStyle>
            <a:lvl1pPr>
              <a:defRPr sz="7946" b="0"/>
            </a:lvl1pPr>
          </a:lstStyle>
          <a:p>
            <a:r>
              <a:rPr lang="ko-KR" altLang="en-US"/>
              <a:t>마스터 제목 스타일 편집</a:t>
            </a:r>
            <a:endParaRPr lang="en-US" dirty="0"/>
          </a:p>
        </p:txBody>
      </p:sp>
      <p:sp>
        <p:nvSpPr>
          <p:cNvPr id="3" name="Content Placeholder 2"/>
          <p:cNvSpPr>
            <a:spLocks noGrp="1"/>
          </p:cNvSpPr>
          <p:nvPr>
            <p:ph idx="1"/>
          </p:nvPr>
        </p:nvSpPr>
        <p:spPr>
          <a:xfrm>
            <a:off x="12868989" y="6183225"/>
            <a:ext cx="15329238" cy="30440490"/>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2089318" y="12842079"/>
            <a:ext cx="9765292" cy="23781639"/>
          </a:xfrm>
        </p:spPr>
        <p:txBody>
          <a:bodyPr>
            <a:normAutofit/>
          </a:bodyPr>
          <a:lstStyle>
            <a:lvl1pPr marL="0" indent="0">
              <a:lnSpc>
                <a:spcPct val="90000"/>
              </a:lnSpc>
              <a:buNone/>
              <a:defRPr sz="3973"/>
            </a:lvl1pPr>
            <a:lvl2pPr marL="1135261" indent="0">
              <a:buNone/>
              <a:defRPr sz="2980"/>
            </a:lvl2pPr>
            <a:lvl3pPr marL="2270524" indent="0">
              <a:buNone/>
              <a:defRPr sz="2483"/>
            </a:lvl3pPr>
            <a:lvl4pPr marL="3405785" indent="0">
              <a:buNone/>
              <a:defRPr sz="2235"/>
            </a:lvl4pPr>
            <a:lvl5pPr marL="4541047" indent="0">
              <a:buNone/>
              <a:defRPr sz="2235"/>
            </a:lvl5pPr>
            <a:lvl6pPr marL="5676308" indent="0">
              <a:buNone/>
              <a:defRPr sz="2235"/>
            </a:lvl6pPr>
            <a:lvl7pPr marL="6811570" indent="0">
              <a:buNone/>
              <a:defRPr sz="2235"/>
            </a:lvl7pPr>
            <a:lvl8pPr marL="7946832" indent="0">
              <a:buNone/>
              <a:defRPr sz="2235"/>
            </a:lvl8pPr>
            <a:lvl9pPr marL="9082093" indent="0">
              <a:buNone/>
              <a:defRPr sz="2235"/>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1953332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089318" y="2853796"/>
            <a:ext cx="9765292" cy="9988286"/>
          </a:xfrm>
        </p:spPr>
        <p:txBody>
          <a:bodyPr anchor="b">
            <a:normAutofit/>
          </a:bodyPr>
          <a:lstStyle>
            <a:lvl1pPr>
              <a:defRPr sz="7946" b="0"/>
            </a:lvl1pPr>
          </a:lstStyle>
          <a:p>
            <a:r>
              <a:rPr lang="ko-KR" altLang="en-US"/>
              <a:t>마스터 제목 스타일 편집</a:t>
            </a:r>
            <a:endParaRPr lang="en-US" dirty="0"/>
          </a:p>
        </p:txBody>
      </p:sp>
      <p:sp>
        <p:nvSpPr>
          <p:cNvPr id="3" name="Picture Placeholder 2"/>
          <p:cNvSpPr>
            <a:spLocks noGrp="1"/>
          </p:cNvSpPr>
          <p:nvPr>
            <p:ph type="pic" idx="1"/>
          </p:nvPr>
        </p:nvSpPr>
        <p:spPr>
          <a:xfrm>
            <a:off x="12868989" y="6183225"/>
            <a:ext cx="15329238" cy="30440490"/>
          </a:xfrm>
        </p:spPr>
        <p:txBody>
          <a:bodyPr/>
          <a:lstStyle>
            <a:lvl1pPr marL="0" indent="0">
              <a:buNone/>
              <a:defRPr sz="7946"/>
            </a:lvl1pPr>
            <a:lvl2pPr marL="1135261" indent="0">
              <a:buNone/>
              <a:defRPr sz="6953"/>
            </a:lvl2pPr>
            <a:lvl3pPr marL="2270524" indent="0">
              <a:buNone/>
              <a:defRPr sz="5960"/>
            </a:lvl3pPr>
            <a:lvl4pPr marL="3405785" indent="0">
              <a:buNone/>
              <a:defRPr sz="4966"/>
            </a:lvl4pPr>
            <a:lvl5pPr marL="4541047" indent="0">
              <a:buNone/>
              <a:defRPr sz="4966"/>
            </a:lvl5pPr>
            <a:lvl6pPr marL="5676308" indent="0">
              <a:buNone/>
              <a:defRPr sz="4966"/>
            </a:lvl6pPr>
            <a:lvl7pPr marL="6811570" indent="0">
              <a:buNone/>
              <a:defRPr sz="4966"/>
            </a:lvl7pPr>
            <a:lvl8pPr marL="7946832" indent="0">
              <a:buNone/>
              <a:defRPr sz="4966"/>
            </a:lvl8pPr>
            <a:lvl9pPr marL="9082093" indent="0">
              <a:buNone/>
              <a:defRPr sz="4966"/>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089318" y="12842081"/>
            <a:ext cx="9765292" cy="23781632"/>
          </a:xfrm>
        </p:spPr>
        <p:txBody>
          <a:bodyPr>
            <a:normAutofit/>
          </a:bodyPr>
          <a:lstStyle>
            <a:lvl1pPr marL="0" indent="0">
              <a:lnSpc>
                <a:spcPct val="90000"/>
              </a:lnSpc>
              <a:buNone/>
              <a:defRPr sz="3973"/>
            </a:lvl1pPr>
            <a:lvl2pPr marL="1135261" indent="0">
              <a:buNone/>
              <a:defRPr sz="2980"/>
            </a:lvl2pPr>
            <a:lvl3pPr marL="2270524" indent="0">
              <a:buNone/>
              <a:defRPr sz="2483"/>
            </a:lvl3pPr>
            <a:lvl4pPr marL="3405785" indent="0">
              <a:buNone/>
              <a:defRPr sz="2235"/>
            </a:lvl4pPr>
            <a:lvl5pPr marL="4541047" indent="0">
              <a:buNone/>
              <a:defRPr sz="2235"/>
            </a:lvl5pPr>
            <a:lvl6pPr marL="5676308" indent="0">
              <a:buNone/>
              <a:defRPr sz="2235"/>
            </a:lvl6pPr>
            <a:lvl7pPr marL="6811570" indent="0">
              <a:buNone/>
              <a:defRPr sz="2235"/>
            </a:lvl7pPr>
            <a:lvl8pPr marL="7946832" indent="0">
              <a:buNone/>
              <a:defRPr sz="2235"/>
            </a:lvl8pPr>
            <a:lvl9pPr marL="9082093" indent="0">
              <a:buNone/>
              <a:defRPr sz="2235"/>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63A0084C-01C9-4B5D-8EA6-7EB6A8975F0C}" type="datetimeFigureOut">
              <a:rPr lang="ko-KR" altLang="en-US" smtClean="0"/>
              <a:t>2023-06-14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79093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98953" y="2283037"/>
            <a:ext cx="26116478" cy="827402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098953" y="11415186"/>
            <a:ext cx="26116478" cy="27160604"/>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2081749" y="39675693"/>
            <a:ext cx="6812994" cy="2279073"/>
          </a:xfrm>
          <a:prstGeom prst="rect">
            <a:avLst/>
          </a:prstGeom>
        </p:spPr>
        <p:txBody>
          <a:bodyPr vert="horz" lIns="91440" tIns="45720" rIns="91440" bIns="45720" rtlCol="0" anchor="ctr"/>
          <a:lstStyle>
            <a:lvl1pPr algn="l">
              <a:defRPr sz="2731">
                <a:solidFill>
                  <a:schemeClr val="tx1">
                    <a:lumMod val="65000"/>
                    <a:lumOff val="35000"/>
                  </a:schemeClr>
                </a:solidFill>
              </a:defRPr>
            </a:lvl1pPr>
          </a:lstStyle>
          <a:p>
            <a:fld id="{63A0084C-01C9-4B5D-8EA6-7EB6A8975F0C}" type="datetimeFigureOut">
              <a:rPr lang="ko-KR" altLang="en-US" smtClean="0"/>
              <a:t>2023-06-14</a:t>
            </a:fld>
            <a:endParaRPr lang="ko-KR" altLang="en-US"/>
          </a:p>
        </p:txBody>
      </p:sp>
      <p:sp>
        <p:nvSpPr>
          <p:cNvPr id="5" name="Footer Placeholder 4"/>
          <p:cNvSpPr>
            <a:spLocks noGrp="1"/>
          </p:cNvSpPr>
          <p:nvPr>
            <p:ph type="ftr" sz="quarter" idx="3"/>
          </p:nvPr>
        </p:nvSpPr>
        <p:spPr>
          <a:xfrm>
            <a:off x="10030242" y="39675693"/>
            <a:ext cx="10219492" cy="2279073"/>
          </a:xfrm>
          <a:prstGeom prst="rect">
            <a:avLst/>
          </a:prstGeom>
        </p:spPr>
        <p:txBody>
          <a:bodyPr vert="horz" lIns="91440" tIns="45720" rIns="91440" bIns="45720" rtlCol="0" anchor="ctr"/>
          <a:lstStyle>
            <a:lvl1pPr algn="ctr">
              <a:defRPr sz="2731">
                <a:solidFill>
                  <a:schemeClr val="tx1">
                    <a:lumMod val="65000"/>
                    <a:lumOff val="35000"/>
                  </a:schemeClr>
                </a:solidFill>
              </a:defRPr>
            </a:lvl1pPr>
          </a:lstStyle>
          <a:p>
            <a:endParaRPr lang="ko-KR" altLang="en-US"/>
          </a:p>
        </p:txBody>
      </p:sp>
      <p:sp>
        <p:nvSpPr>
          <p:cNvPr id="6" name="Slide Number Placeholder 5"/>
          <p:cNvSpPr>
            <a:spLocks noGrp="1"/>
          </p:cNvSpPr>
          <p:nvPr>
            <p:ph type="sldNum" sz="quarter" idx="4"/>
          </p:nvPr>
        </p:nvSpPr>
        <p:spPr>
          <a:xfrm>
            <a:off x="21402437" y="39675693"/>
            <a:ext cx="6812994" cy="2279073"/>
          </a:xfrm>
          <a:prstGeom prst="rect">
            <a:avLst/>
          </a:prstGeom>
        </p:spPr>
        <p:txBody>
          <a:bodyPr vert="horz" lIns="91440" tIns="45720" rIns="91440" bIns="45720" rtlCol="0" anchor="ctr"/>
          <a:lstStyle>
            <a:lvl1pPr algn="r">
              <a:defRPr sz="2731">
                <a:solidFill>
                  <a:schemeClr val="tx1">
                    <a:tint val="75000"/>
                  </a:schemeClr>
                </a:solidFill>
              </a:defRPr>
            </a:lvl1pPr>
          </a:lstStyle>
          <a:p>
            <a:fld id="{4761AB9B-206D-440F-AD5A-FFCBF697F550}" type="slidenum">
              <a:rPr lang="ko-KR" altLang="en-US" smtClean="0"/>
              <a:t>‹#›</a:t>
            </a:fld>
            <a:endParaRPr lang="ko-KR" altLang="en-US"/>
          </a:p>
        </p:txBody>
      </p:sp>
    </p:spTree>
    <p:extLst>
      <p:ext uri="{BB962C8B-B14F-4D97-AF65-F5344CB8AC3E}">
        <p14:creationId xmlns:p14="http://schemas.microsoft.com/office/powerpoint/2010/main" val="143364602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2270524" rtl="0" eaLnBrk="1" latinLnBrk="1" hangingPunct="1">
        <a:lnSpc>
          <a:spcPct val="90000"/>
        </a:lnSpc>
        <a:spcBef>
          <a:spcPct val="0"/>
        </a:spcBef>
        <a:buNone/>
        <a:defRPr sz="10926" kern="1200">
          <a:solidFill>
            <a:schemeClr val="tx1"/>
          </a:solidFill>
          <a:latin typeface="+mj-lt"/>
          <a:ea typeface="+mj-ea"/>
          <a:cs typeface="+mj-cs"/>
        </a:defRPr>
      </a:lvl1pPr>
    </p:titleStyle>
    <p:bodyStyle>
      <a:lvl1pPr marL="567631" indent="-567631" algn="l" defTabSz="2270524" rtl="0" eaLnBrk="1" latinLnBrk="1" hangingPunct="1">
        <a:lnSpc>
          <a:spcPct val="90000"/>
        </a:lnSpc>
        <a:spcBef>
          <a:spcPts val="2483"/>
        </a:spcBef>
        <a:buFont typeface="Wingdings 2" pitchFamily="18" charset="2"/>
        <a:buChar char=""/>
        <a:defRPr sz="6953" kern="1200">
          <a:solidFill>
            <a:schemeClr val="tx1"/>
          </a:solidFill>
          <a:latin typeface="+mn-lt"/>
          <a:ea typeface="+mn-ea"/>
          <a:cs typeface="+mn-cs"/>
        </a:defRPr>
      </a:lvl1pPr>
      <a:lvl2pPr marL="1702893" indent="-567631" algn="l" defTabSz="2270524" rtl="0" eaLnBrk="1" latinLnBrk="1" hangingPunct="1">
        <a:lnSpc>
          <a:spcPct val="90000"/>
        </a:lnSpc>
        <a:spcBef>
          <a:spcPts val="1242"/>
        </a:spcBef>
        <a:buFont typeface="Wingdings 2" pitchFamily="18" charset="2"/>
        <a:buChar char=""/>
        <a:defRPr sz="5960" kern="1200">
          <a:solidFill>
            <a:schemeClr val="tx1"/>
          </a:solidFill>
          <a:latin typeface="+mn-lt"/>
          <a:ea typeface="+mn-ea"/>
          <a:cs typeface="+mn-cs"/>
        </a:defRPr>
      </a:lvl2pPr>
      <a:lvl3pPr marL="2838154" indent="-567631" algn="l" defTabSz="2270524" rtl="0" eaLnBrk="1" latinLnBrk="1" hangingPunct="1">
        <a:lnSpc>
          <a:spcPct val="90000"/>
        </a:lnSpc>
        <a:spcBef>
          <a:spcPts val="1242"/>
        </a:spcBef>
        <a:buFont typeface="Wingdings 2" pitchFamily="18" charset="2"/>
        <a:buChar char=""/>
        <a:defRPr sz="4966" kern="1200">
          <a:solidFill>
            <a:schemeClr val="tx1"/>
          </a:solidFill>
          <a:latin typeface="+mn-lt"/>
          <a:ea typeface="+mn-ea"/>
          <a:cs typeface="+mn-cs"/>
        </a:defRPr>
      </a:lvl3pPr>
      <a:lvl4pPr marL="3973415" indent="-567631" algn="l" defTabSz="2270524" rtl="0" eaLnBrk="1" latinLnBrk="1" hangingPunct="1">
        <a:lnSpc>
          <a:spcPct val="90000"/>
        </a:lnSpc>
        <a:spcBef>
          <a:spcPts val="1242"/>
        </a:spcBef>
        <a:buFont typeface="Wingdings 2" pitchFamily="18" charset="2"/>
        <a:buChar char=""/>
        <a:defRPr sz="4469" kern="1200">
          <a:solidFill>
            <a:schemeClr val="tx1"/>
          </a:solidFill>
          <a:latin typeface="+mn-lt"/>
          <a:ea typeface="+mn-ea"/>
          <a:cs typeface="+mn-cs"/>
        </a:defRPr>
      </a:lvl4pPr>
      <a:lvl5pPr marL="5108678" indent="-567631" algn="l" defTabSz="2270524" rtl="0" eaLnBrk="1" latinLnBrk="1" hangingPunct="1">
        <a:lnSpc>
          <a:spcPct val="90000"/>
        </a:lnSpc>
        <a:spcBef>
          <a:spcPts val="1242"/>
        </a:spcBef>
        <a:buFont typeface="Wingdings 2" pitchFamily="18" charset="2"/>
        <a:buChar char=""/>
        <a:defRPr sz="4469" kern="1200">
          <a:solidFill>
            <a:schemeClr val="tx1"/>
          </a:solidFill>
          <a:latin typeface="+mn-lt"/>
          <a:ea typeface="+mn-ea"/>
          <a:cs typeface="+mn-cs"/>
        </a:defRPr>
      </a:lvl5pPr>
      <a:lvl6pPr marL="6243939" indent="-567631" algn="l" defTabSz="2270524" rtl="0" eaLnBrk="1" latinLnBrk="1" hangingPunct="1">
        <a:spcBef>
          <a:spcPct val="20000"/>
        </a:spcBef>
        <a:buFont typeface="Wingdings 2" pitchFamily="18" charset="2"/>
        <a:buChar char=""/>
        <a:defRPr sz="4469" kern="1200">
          <a:solidFill>
            <a:schemeClr val="tx1"/>
          </a:solidFill>
          <a:latin typeface="+mn-lt"/>
          <a:ea typeface="+mn-ea"/>
          <a:cs typeface="+mn-cs"/>
        </a:defRPr>
      </a:lvl6pPr>
      <a:lvl7pPr marL="7379201" indent="-567631" algn="l" defTabSz="2270524" rtl="0" eaLnBrk="1" latinLnBrk="1" hangingPunct="1">
        <a:spcBef>
          <a:spcPct val="20000"/>
        </a:spcBef>
        <a:buFont typeface="Wingdings 2" pitchFamily="18" charset="2"/>
        <a:buChar char=""/>
        <a:defRPr sz="4469" kern="1200">
          <a:solidFill>
            <a:schemeClr val="tx1"/>
          </a:solidFill>
          <a:latin typeface="+mn-lt"/>
          <a:ea typeface="+mn-ea"/>
          <a:cs typeface="+mn-cs"/>
        </a:defRPr>
      </a:lvl7pPr>
      <a:lvl8pPr marL="8514463" indent="-567631" algn="l" defTabSz="2270524" rtl="0" eaLnBrk="1" latinLnBrk="1" hangingPunct="1">
        <a:spcBef>
          <a:spcPct val="20000"/>
        </a:spcBef>
        <a:buFont typeface="Wingdings 2" pitchFamily="18" charset="2"/>
        <a:buChar char=""/>
        <a:defRPr sz="4469" kern="1200">
          <a:solidFill>
            <a:schemeClr val="tx1"/>
          </a:solidFill>
          <a:latin typeface="+mn-lt"/>
          <a:ea typeface="+mn-ea"/>
          <a:cs typeface="+mn-cs"/>
        </a:defRPr>
      </a:lvl8pPr>
      <a:lvl9pPr marL="9649724" indent="-567631" algn="l" defTabSz="2270524" rtl="0" eaLnBrk="1" latinLnBrk="1" hangingPunct="1">
        <a:spcBef>
          <a:spcPct val="20000"/>
        </a:spcBef>
        <a:buFont typeface="Wingdings 2" pitchFamily="18" charset="2"/>
        <a:buChar char=""/>
        <a:defRPr sz="4469" kern="1200">
          <a:solidFill>
            <a:schemeClr val="tx1"/>
          </a:solidFill>
          <a:latin typeface="+mn-lt"/>
          <a:ea typeface="+mn-ea"/>
          <a:cs typeface="+mn-cs"/>
        </a:defRPr>
      </a:lvl9pPr>
    </p:bodyStyle>
    <p:otherStyle>
      <a:defPPr>
        <a:defRPr lang="en-US"/>
      </a:defPPr>
      <a:lvl1pPr marL="0" algn="l" defTabSz="2270524" rtl="0" eaLnBrk="1" latinLnBrk="1" hangingPunct="1">
        <a:defRPr sz="4469" kern="1200">
          <a:solidFill>
            <a:schemeClr val="tx1"/>
          </a:solidFill>
          <a:latin typeface="+mn-lt"/>
          <a:ea typeface="+mn-ea"/>
          <a:cs typeface="+mn-cs"/>
        </a:defRPr>
      </a:lvl1pPr>
      <a:lvl2pPr marL="1135261" algn="l" defTabSz="2270524" rtl="0" eaLnBrk="1" latinLnBrk="1" hangingPunct="1">
        <a:defRPr sz="4469" kern="1200">
          <a:solidFill>
            <a:schemeClr val="tx1"/>
          </a:solidFill>
          <a:latin typeface="+mn-lt"/>
          <a:ea typeface="+mn-ea"/>
          <a:cs typeface="+mn-cs"/>
        </a:defRPr>
      </a:lvl2pPr>
      <a:lvl3pPr marL="2270524" algn="l" defTabSz="2270524" rtl="0" eaLnBrk="1" latinLnBrk="1" hangingPunct="1">
        <a:defRPr sz="4469" kern="1200">
          <a:solidFill>
            <a:schemeClr val="tx1"/>
          </a:solidFill>
          <a:latin typeface="+mn-lt"/>
          <a:ea typeface="+mn-ea"/>
          <a:cs typeface="+mn-cs"/>
        </a:defRPr>
      </a:lvl3pPr>
      <a:lvl4pPr marL="3405785" algn="l" defTabSz="2270524" rtl="0" eaLnBrk="1" latinLnBrk="1" hangingPunct="1">
        <a:defRPr sz="4469" kern="1200">
          <a:solidFill>
            <a:schemeClr val="tx1"/>
          </a:solidFill>
          <a:latin typeface="+mn-lt"/>
          <a:ea typeface="+mn-ea"/>
          <a:cs typeface="+mn-cs"/>
        </a:defRPr>
      </a:lvl4pPr>
      <a:lvl5pPr marL="4541047" algn="l" defTabSz="2270524" rtl="0" eaLnBrk="1" latinLnBrk="1" hangingPunct="1">
        <a:defRPr sz="4469" kern="1200">
          <a:solidFill>
            <a:schemeClr val="tx1"/>
          </a:solidFill>
          <a:latin typeface="+mn-lt"/>
          <a:ea typeface="+mn-ea"/>
          <a:cs typeface="+mn-cs"/>
        </a:defRPr>
      </a:lvl5pPr>
      <a:lvl6pPr marL="5676308" algn="l" defTabSz="2270524" rtl="0" eaLnBrk="1" latinLnBrk="1" hangingPunct="1">
        <a:defRPr sz="4469" kern="1200">
          <a:solidFill>
            <a:schemeClr val="tx1"/>
          </a:solidFill>
          <a:latin typeface="+mn-lt"/>
          <a:ea typeface="+mn-ea"/>
          <a:cs typeface="+mn-cs"/>
        </a:defRPr>
      </a:lvl6pPr>
      <a:lvl7pPr marL="6811570" algn="l" defTabSz="2270524" rtl="0" eaLnBrk="1" latinLnBrk="1" hangingPunct="1">
        <a:defRPr sz="4469" kern="1200">
          <a:solidFill>
            <a:schemeClr val="tx1"/>
          </a:solidFill>
          <a:latin typeface="+mn-lt"/>
          <a:ea typeface="+mn-ea"/>
          <a:cs typeface="+mn-cs"/>
        </a:defRPr>
      </a:lvl7pPr>
      <a:lvl8pPr marL="7946832" algn="l" defTabSz="2270524" rtl="0" eaLnBrk="1" latinLnBrk="1" hangingPunct="1">
        <a:defRPr sz="4469" kern="1200">
          <a:solidFill>
            <a:schemeClr val="tx1"/>
          </a:solidFill>
          <a:latin typeface="+mn-lt"/>
          <a:ea typeface="+mn-ea"/>
          <a:cs typeface="+mn-cs"/>
        </a:defRPr>
      </a:lvl8pPr>
      <a:lvl9pPr marL="9082093" algn="l" defTabSz="2270524" rtl="0" eaLnBrk="1" latinLnBrk="1" hangingPunct="1">
        <a:defRPr sz="446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08658" y="2386808"/>
            <a:ext cx="25278819" cy="9313736"/>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3108658" y="14268995"/>
            <a:ext cx="25278819" cy="22430829"/>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3108658" y="39796340"/>
            <a:ext cx="5786085" cy="2175064"/>
          </a:xfrm>
          <a:prstGeom prst="rect">
            <a:avLst/>
          </a:prstGeom>
        </p:spPr>
        <p:txBody>
          <a:bodyPr vert="horz" lIns="91440" tIns="45720" rIns="91440" bIns="45720" rtlCol="0" anchor="ctr"/>
          <a:lstStyle>
            <a:lvl1pPr algn="l">
              <a:defRPr sz="3312">
                <a:solidFill>
                  <a:schemeClr val="tx1">
                    <a:lumMod val="65000"/>
                    <a:lumOff val="35000"/>
                  </a:schemeClr>
                </a:solidFill>
              </a:defRPr>
            </a:lvl1pPr>
          </a:lstStyle>
          <a:p>
            <a:fld id="{63A0084C-01C9-4B5D-8EA6-7EB6A8975F0C}" type="datetimeFigureOut">
              <a:rPr lang="ko-KR" altLang="en-US" smtClean="0"/>
              <a:t>2023-06-14</a:t>
            </a:fld>
            <a:endParaRPr lang="ko-KR" altLang="en-US"/>
          </a:p>
        </p:txBody>
      </p:sp>
      <p:sp>
        <p:nvSpPr>
          <p:cNvPr id="5" name="Footer Placeholder 4"/>
          <p:cNvSpPr>
            <a:spLocks noGrp="1"/>
          </p:cNvSpPr>
          <p:nvPr>
            <p:ph type="ftr" sz="quarter" idx="3"/>
          </p:nvPr>
        </p:nvSpPr>
        <p:spPr>
          <a:xfrm>
            <a:off x="10030242" y="39796340"/>
            <a:ext cx="10219492" cy="2158423"/>
          </a:xfrm>
          <a:prstGeom prst="rect">
            <a:avLst/>
          </a:prstGeom>
        </p:spPr>
        <p:txBody>
          <a:bodyPr vert="horz" lIns="91440" tIns="45720" rIns="91440" bIns="45720" rtlCol="0" anchor="ctr"/>
          <a:lstStyle>
            <a:lvl1pPr algn="ctr">
              <a:defRPr sz="3312">
                <a:solidFill>
                  <a:schemeClr val="tx1">
                    <a:lumMod val="65000"/>
                    <a:lumOff val="35000"/>
                  </a:schemeClr>
                </a:solidFill>
              </a:defRPr>
            </a:lvl1pPr>
          </a:lstStyle>
          <a:p>
            <a:endParaRPr lang="ko-KR" altLang="en-US"/>
          </a:p>
        </p:txBody>
      </p:sp>
      <p:sp>
        <p:nvSpPr>
          <p:cNvPr id="6" name="Slide Number Placeholder 5"/>
          <p:cNvSpPr>
            <a:spLocks noGrp="1"/>
          </p:cNvSpPr>
          <p:nvPr>
            <p:ph type="sldNum" sz="quarter" idx="4"/>
          </p:nvPr>
        </p:nvSpPr>
        <p:spPr>
          <a:xfrm>
            <a:off x="21385237" y="39796340"/>
            <a:ext cx="7002241" cy="2158423"/>
          </a:xfrm>
          <a:prstGeom prst="rect">
            <a:avLst/>
          </a:prstGeom>
        </p:spPr>
        <p:txBody>
          <a:bodyPr vert="horz" lIns="91440" tIns="45720" rIns="91440" bIns="45720" rtlCol="0" anchor="ctr"/>
          <a:lstStyle>
            <a:lvl1pPr algn="r">
              <a:defRPr sz="3312">
                <a:solidFill>
                  <a:schemeClr val="tx1">
                    <a:lumMod val="65000"/>
                    <a:lumOff val="35000"/>
                  </a:schemeClr>
                </a:solidFill>
              </a:defRPr>
            </a:lvl1pPr>
          </a:lstStyle>
          <a:p>
            <a:fld id="{4761AB9B-206D-440F-AD5A-FFCBF697F550}" type="slidenum">
              <a:rPr lang="ko-KR" altLang="en-US" smtClean="0"/>
              <a:t>‹#›</a:t>
            </a:fld>
            <a:endParaRPr lang="ko-KR" altLang="en-US"/>
          </a:p>
        </p:txBody>
      </p:sp>
      <p:sp>
        <p:nvSpPr>
          <p:cNvPr id="12" name="Rectangle 11"/>
          <p:cNvSpPr/>
          <p:nvPr/>
        </p:nvSpPr>
        <p:spPr>
          <a:xfrm>
            <a:off x="29575966" y="0"/>
            <a:ext cx="704009" cy="42806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29575966" y="0"/>
            <a:ext cx="704009" cy="42806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3" y="0"/>
            <a:ext cx="2248778" cy="42806938"/>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1">
              <a:lumMod val="85000"/>
              <a:lumOff val="15000"/>
            </a:schemeClr>
          </a:solidFill>
          <a:ln>
            <a:noFill/>
          </a:ln>
        </p:spPr>
      </p:sp>
    </p:spTree>
    <p:extLst>
      <p:ext uri="{BB962C8B-B14F-4D97-AF65-F5344CB8AC3E}">
        <p14:creationId xmlns:p14="http://schemas.microsoft.com/office/powerpoint/2010/main" val="2087975016"/>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defTabSz="2271027" rtl="0" eaLnBrk="1" latinLnBrk="1" hangingPunct="1">
        <a:lnSpc>
          <a:spcPct val="90000"/>
        </a:lnSpc>
        <a:spcBef>
          <a:spcPct val="0"/>
        </a:spcBef>
        <a:buNone/>
        <a:defRPr sz="16889" kern="1200" cap="all" spc="497" baseline="0">
          <a:solidFill>
            <a:schemeClr val="tx1">
              <a:lumMod val="85000"/>
              <a:lumOff val="15000"/>
            </a:schemeClr>
          </a:solidFill>
          <a:latin typeface="+mj-lt"/>
          <a:ea typeface="+mj-ea"/>
          <a:cs typeface="+mj-cs"/>
        </a:defRPr>
      </a:lvl1pPr>
    </p:titleStyle>
    <p:bodyStyle>
      <a:lvl1pPr marL="757009" indent="-757009" algn="l" defTabSz="2271027" rtl="0" eaLnBrk="1" latinLnBrk="1" hangingPunct="1">
        <a:lnSpc>
          <a:spcPct val="110000"/>
        </a:lnSpc>
        <a:spcBef>
          <a:spcPts val="2318"/>
        </a:spcBef>
        <a:buClr>
          <a:schemeClr val="tx2"/>
        </a:buClr>
        <a:buFont typeface="Arial" panose="020B0604020202020204" pitchFamily="34" charset="0"/>
        <a:buChar char="•"/>
        <a:defRPr sz="6623" kern="1200">
          <a:solidFill>
            <a:schemeClr val="tx1">
              <a:lumMod val="65000"/>
              <a:lumOff val="35000"/>
            </a:schemeClr>
          </a:solidFill>
          <a:latin typeface="+mn-lt"/>
          <a:ea typeface="+mn-ea"/>
          <a:cs typeface="+mn-cs"/>
        </a:defRPr>
      </a:lvl1pPr>
      <a:lvl2pPr marL="2271027" indent="-757009" algn="l" defTabSz="2271027" rtl="0" eaLnBrk="1" latinLnBrk="1" hangingPunct="1">
        <a:lnSpc>
          <a:spcPct val="110000"/>
        </a:lnSpc>
        <a:spcBef>
          <a:spcPts val="2318"/>
        </a:spcBef>
        <a:buClr>
          <a:schemeClr val="tx2"/>
        </a:buClr>
        <a:buFont typeface="Gill Sans MT" panose="020B0502020104020203" pitchFamily="34" charset="0"/>
        <a:buChar char="–"/>
        <a:defRPr sz="5961" kern="1200">
          <a:solidFill>
            <a:schemeClr val="tx1">
              <a:lumMod val="65000"/>
              <a:lumOff val="35000"/>
            </a:schemeClr>
          </a:solidFill>
          <a:latin typeface="+mn-lt"/>
          <a:ea typeface="+mn-ea"/>
          <a:cs typeface="+mn-cs"/>
        </a:defRPr>
      </a:lvl2pPr>
      <a:lvl3pPr marL="3785045" indent="-757009" algn="l" defTabSz="2271027" rtl="0" eaLnBrk="1" latinLnBrk="1" hangingPunct="1">
        <a:lnSpc>
          <a:spcPct val="110000"/>
        </a:lnSpc>
        <a:spcBef>
          <a:spcPts val="2318"/>
        </a:spcBef>
        <a:buClr>
          <a:schemeClr val="tx2"/>
        </a:buClr>
        <a:buFont typeface="Arial" panose="020B0604020202020204" pitchFamily="34" charset="0"/>
        <a:buChar char="•"/>
        <a:defRPr sz="5298" kern="1200">
          <a:solidFill>
            <a:schemeClr val="tx1">
              <a:lumMod val="65000"/>
              <a:lumOff val="35000"/>
            </a:schemeClr>
          </a:solidFill>
          <a:latin typeface="+mn-lt"/>
          <a:ea typeface="+mn-ea"/>
          <a:cs typeface="+mn-cs"/>
        </a:defRPr>
      </a:lvl3pPr>
      <a:lvl4pPr marL="5299062" indent="-757009" algn="l" defTabSz="2271027" rtl="0" eaLnBrk="1" latinLnBrk="1" hangingPunct="1">
        <a:lnSpc>
          <a:spcPct val="110000"/>
        </a:lnSpc>
        <a:spcBef>
          <a:spcPts val="2318"/>
        </a:spcBef>
        <a:buClr>
          <a:schemeClr val="tx2"/>
        </a:buClr>
        <a:buFont typeface="Gill Sans MT" panose="020B0502020104020203" pitchFamily="34" charset="0"/>
        <a:buChar char="–"/>
        <a:defRPr sz="4636" kern="1200">
          <a:solidFill>
            <a:schemeClr val="tx1">
              <a:lumMod val="65000"/>
              <a:lumOff val="35000"/>
            </a:schemeClr>
          </a:solidFill>
          <a:latin typeface="+mn-lt"/>
          <a:ea typeface="+mn-ea"/>
          <a:cs typeface="+mn-cs"/>
        </a:defRPr>
      </a:lvl4pPr>
      <a:lvl5pPr marL="6813080" indent="-757009" algn="l" defTabSz="2271027" rtl="0" eaLnBrk="1" latinLnBrk="1" hangingPunct="1">
        <a:lnSpc>
          <a:spcPct val="110000"/>
        </a:lnSpc>
        <a:spcBef>
          <a:spcPts val="2318"/>
        </a:spcBef>
        <a:buClr>
          <a:schemeClr val="tx2"/>
        </a:buClr>
        <a:buFont typeface="Arial" panose="020B0604020202020204" pitchFamily="34" charset="0"/>
        <a:buChar char="•"/>
        <a:defRPr sz="4636" kern="1200">
          <a:solidFill>
            <a:schemeClr val="tx1">
              <a:lumMod val="65000"/>
              <a:lumOff val="35000"/>
            </a:schemeClr>
          </a:solidFill>
          <a:latin typeface="+mn-lt"/>
          <a:ea typeface="+mn-ea"/>
          <a:cs typeface="+mn-cs"/>
        </a:defRPr>
      </a:lvl5pPr>
      <a:lvl6pPr marL="8327098" indent="-757009" algn="l" defTabSz="2271027" rtl="0" eaLnBrk="1" latinLnBrk="1" hangingPunct="1">
        <a:lnSpc>
          <a:spcPct val="110000"/>
        </a:lnSpc>
        <a:spcBef>
          <a:spcPts val="2318"/>
        </a:spcBef>
        <a:buClr>
          <a:schemeClr val="tx2"/>
        </a:buClr>
        <a:buFont typeface="Gill Sans MT" panose="020B0502020104020203" pitchFamily="34" charset="0"/>
        <a:buChar char="–"/>
        <a:defRPr sz="4636" kern="1200">
          <a:solidFill>
            <a:schemeClr val="tx1">
              <a:lumMod val="65000"/>
              <a:lumOff val="35000"/>
            </a:schemeClr>
          </a:solidFill>
          <a:latin typeface="+mn-lt"/>
          <a:ea typeface="+mn-ea"/>
          <a:cs typeface="+mn-cs"/>
        </a:defRPr>
      </a:lvl6pPr>
      <a:lvl7pPr marL="9841116" indent="-757009" algn="l" defTabSz="2271027" rtl="0" eaLnBrk="1" latinLnBrk="1" hangingPunct="1">
        <a:lnSpc>
          <a:spcPct val="110000"/>
        </a:lnSpc>
        <a:spcBef>
          <a:spcPts val="2318"/>
        </a:spcBef>
        <a:buClr>
          <a:schemeClr val="tx2"/>
        </a:buClr>
        <a:buFont typeface="Arial" panose="020B0604020202020204" pitchFamily="34" charset="0"/>
        <a:buChar char="•"/>
        <a:defRPr sz="4636" kern="1200">
          <a:solidFill>
            <a:schemeClr val="tx1">
              <a:lumMod val="65000"/>
              <a:lumOff val="35000"/>
            </a:schemeClr>
          </a:solidFill>
          <a:latin typeface="+mn-lt"/>
          <a:ea typeface="+mn-ea"/>
          <a:cs typeface="+mn-cs"/>
        </a:defRPr>
      </a:lvl7pPr>
      <a:lvl8pPr marL="11355134" indent="-757009" algn="l" defTabSz="2271027" rtl="0" eaLnBrk="1" latinLnBrk="1" hangingPunct="1">
        <a:lnSpc>
          <a:spcPct val="110000"/>
        </a:lnSpc>
        <a:spcBef>
          <a:spcPts val="2318"/>
        </a:spcBef>
        <a:buClr>
          <a:schemeClr val="tx2"/>
        </a:buClr>
        <a:buFont typeface="Gill Sans MT" panose="020B0502020104020203" pitchFamily="34" charset="0"/>
        <a:buChar char="–"/>
        <a:defRPr sz="4636" kern="1200" baseline="0">
          <a:solidFill>
            <a:schemeClr val="tx1">
              <a:lumMod val="65000"/>
              <a:lumOff val="35000"/>
            </a:schemeClr>
          </a:solidFill>
          <a:latin typeface="+mn-lt"/>
          <a:ea typeface="+mn-ea"/>
          <a:cs typeface="+mn-cs"/>
        </a:defRPr>
      </a:lvl8pPr>
      <a:lvl9pPr marL="12869151" indent="-757009" algn="l" defTabSz="2271027" rtl="0" eaLnBrk="1" latinLnBrk="1" hangingPunct="1">
        <a:lnSpc>
          <a:spcPct val="110000"/>
        </a:lnSpc>
        <a:spcBef>
          <a:spcPts val="2318"/>
        </a:spcBef>
        <a:buClr>
          <a:schemeClr val="tx2"/>
        </a:buClr>
        <a:buFont typeface="Arial" panose="020B0604020202020204" pitchFamily="34" charset="0"/>
        <a:buChar char="•"/>
        <a:defRPr sz="4636" kern="1200" baseline="0">
          <a:solidFill>
            <a:schemeClr val="tx1">
              <a:lumMod val="65000"/>
              <a:lumOff val="35000"/>
            </a:schemeClr>
          </a:solidFill>
          <a:latin typeface="+mn-lt"/>
          <a:ea typeface="+mn-ea"/>
          <a:cs typeface="+mn-cs"/>
        </a:defRPr>
      </a:lvl9pPr>
    </p:bodyStyle>
    <p:otherStyle>
      <a:defPPr>
        <a:defRPr lang="en-US"/>
      </a:defPPr>
      <a:lvl1pPr marL="0" algn="l" defTabSz="2271027" rtl="0" eaLnBrk="1" latinLnBrk="1" hangingPunct="1">
        <a:defRPr sz="4471" kern="1200">
          <a:solidFill>
            <a:schemeClr val="tx1"/>
          </a:solidFill>
          <a:latin typeface="+mn-lt"/>
          <a:ea typeface="+mn-ea"/>
          <a:cs typeface="+mn-cs"/>
        </a:defRPr>
      </a:lvl1pPr>
      <a:lvl2pPr marL="1135513" algn="l" defTabSz="2271027" rtl="0" eaLnBrk="1" latinLnBrk="1" hangingPunct="1">
        <a:defRPr sz="4471" kern="1200">
          <a:solidFill>
            <a:schemeClr val="tx1"/>
          </a:solidFill>
          <a:latin typeface="+mn-lt"/>
          <a:ea typeface="+mn-ea"/>
          <a:cs typeface="+mn-cs"/>
        </a:defRPr>
      </a:lvl2pPr>
      <a:lvl3pPr marL="2271027" algn="l" defTabSz="2271027" rtl="0" eaLnBrk="1" latinLnBrk="1" hangingPunct="1">
        <a:defRPr sz="4471" kern="1200">
          <a:solidFill>
            <a:schemeClr val="tx1"/>
          </a:solidFill>
          <a:latin typeface="+mn-lt"/>
          <a:ea typeface="+mn-ea"/>
          <a:cs typeface="+mn-cs"/>
        </a:defRPr>
      </a:lvl3pPr>
      <a:lvl4pPr marL="3406540" algn="l" defTabSz="2271027" rtl="0" eaLnBrk="1" latinLnBrk="1" hangingPunct="1">
        <a:defRPr sz="4471" kern="1200">
          <a:solidFill>
            <a:schemeClr val="tx1"/>
          </a:solidFill>
          <a:latin typeface="+mn-lt"/>
          <a:ea typeface="+mn-ea"/>
          <a:cs typeface="+mn-cs"/>
        </a:defRPr>
      </a:lvl4pPr>
      <a:lvl5pPr marL="4542053" algn="l" defTabSz="2271027" rtl="0" eaLnBrk="1" latinLnBrk="1" hangingPunct="1">
        <a:defRPr sz="4471" kern="1200">
          <a:solidFill>
            <a:schemeClr val="tx1"/>
          </a:solidFill>
          <a:latin typeface="+mn-lt"/>
          <a:ea typeface="+mn-ea"/>
          <a:cs typeface="+mn-cs"/>
        </a:defRPr>
      </a:lvl5pPr>
      <a:lvl6pPr marL="5677567" algn="l" defTabSz="2271027" rtl="0" eaLnBrk="1" latinLnBrk="1" hangingPunct="1">
        <a:defRPr sz="4471" kern="1200">
          <a:solidFill>
            <a:schemeClr val="tx1"/>
          </a:solidFill>
          <a:latin typeface="+mn-lt"/>
          <a:ea typeface="+mn-ea"/>
          <a:cs typeface="+mn-cs"/>
        </a:defRPr>
      </a:lvl6pPr>
      <a:lvl7pPr marL="6813080" algn="l" defTabSz="2271027" rtl="0" eaLnBrk="1" latinLnBrk="1" hangingPunct="1">
        <a:defRPr sz="4471" kern="1200">
          <a:solidFill>
            <a:schemeClr val="tx1"/>
          </a:solidFill>
          <a:latin typeface="+mn-lt"/>
          <a:ea typeface="+mn-ea"/>
          <a:cs typeface="+mn-cs"/>
        </a:defRPr>
      </a:lvl7pPr>
      <a:lvl8pPr marL="7948593" algn="l" defTabSz="2271027" rtl="0" eaLnBrk="1" latinLnBrk="1" hangingPunct="1">
        <a:defRPr sz="4471" kern="1200">
          <a:solidFill>
            <a:schemeClr val="tx1"/>
          </a:solidFill>
          <a:latin typeface="+mn-lt"/>
          <a:ea typeface="+mn-ea"/>
          <a:cs typeface="+mn-cs"/>
        </a:defRPr>
      </a:lvl8pPr>
      <a:lvl9pPr marL="9084107" algn="l" defTabSz="2271027" rtl="0" eaLnBrk="1" latinLnBrk="1" hangingPunct="1">
        <a:defRPr sz="4471"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00">
          <p15:clr>
            <a:srgbClr val="F26B43"/>
          </p15:clr>
        </p15:guide>
        <p15:guide id="3" pos="5400">
          <p15:clr>
            <a:srgbClr val="F26B43"/>
          </p15:clr>
        </p15:guide>
        <p15:guide id="8" pos="792" userDrawn="1">
          <p15:clr>
            <a:srgbClr val="F26B43"/>
          </p15:clr>
        </p15:guide>
        <p15:guide id="9" pos="7201" userDrawn="1">
          <p15:clr>
            <a:srgbClr val="F26B43"/>
          </p15:clr>
        </p15:guide>
        <p15:guide id="10" pos="594" userDrawn="1">
          <p15:clr>
            <a:srgbClr val="F26B43"/>
          </p15:clr>
        </p15:guide>
        <p15:guide id="11" pos="5401" userDrawn="1">
          <p15:clr>
            <a:srgbClr val="F26B43"/>
          </p15:clr>
        </p15:guide>
        <p15:guide id="12" orient="horz" pos="4008" userDrawn="1">
          <p15:clr>
            <a:srgbClr val="F26B43"/>
          </p15:clr>
        </p15:guide>
        <p15:guide id="13" orient="horz" pos="1440" userDrawn="1">
          <p15:clr>
            <a:srgbClr val="F26B43"/>
          </p15:clr>
        </p15:guide>
        <p15:guide id="14" orient="horz" pos="3720" userDrawn="1">
          <p15:clr>
            <a:srgbClr val="F26B43"/>
          </p15:clr>
        </p15:guide>
        <p15:guide id="15" orient="horz" pos="240" userDrawn="1">
          <p15:clr>
            <a:srgbClr val="F26B43"/>
          </p15:clr>
        </p15:guide>
        <p15:guide id="16" pos="740" userDrawn="1">
          <p15:clr>
            <a:srgbClr val="F26B43"/>
          </p15:clr>
        </p15:guide>
        <p15:guide id="17" pos="6729" userDrawn="1">
          <p15:clr>
            <a:srgbClr val="F26B43"/>
          </p15:clr>
        </p15:guide>
        <p15:guide id="18" pos="555" userDrawn="1">
          <p15:clr>
            <a:srgbClr val="F26B43"/>
          </p15:clr>
        </p15:guide>
        <p15:guide id="19" pos="5047" userDrawn="1">
          <p15:clr>
            <a:srgbClr val="F26B43"/>
          </p15:clr>
        </p15:guide>
        <p15:guide id="20" orient="horz" pos="3971" userDrawn="1">
          <p15:clr>
            <a:srgbClr val="F26B43"/>
          </p15:clr>
        </p15:guide>
        <p15:guide id="21" orient="horz" pos="1427" userDrawn="1">
          <p15:clr>
            <a:srgbClr val="F26B43"/>
          </p15:clr>
        </p15:guide>
        <p15:guide id="22" orient="horz" pos="3686" userDrawn="1">
          <p15:clr>
            <a:srgbClr val="F26B43"/>
          </p15:clr>
        </p15:guide>
        <p15:guide id="23" orient="horz" pos="23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gi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직사각형 30">
            <a:extLst>
              <a:ext uri="{FF2B5EF4-FFF2-40B4-BE49-F238E27FC236}">
                <a16:creationId xmlns:a16="http://schemas.microsoft.com/office/drawing/2014/main" id="{A6BE3E5A-443B-4C10-8D5C-9438082D975D}"/>
              </a:ext>
            </a:extLst>
          </p:cNvPr>
          <p:cNvSpPr/>
          <p:nvPr/>
        </p:nvSpPr>
        <p:spPr>
          <a:xfrm>
            <a:off x="-4740" y="1240885"/>
            <a:ext cx="30301696" cy="6727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5445" tIns="42723" rIns="85445" bIns="42723" numCol="1" spcCol="0" rtlCol="0" fromWordArt="0" anchor="ctr" anchorCtr="0" forceAA="0" compatLnSpc="1">
            <a:prstTxWarp prst="textNoShape">
              <a:avLst/>
            </a:prstTxWarp>
            <a:noAutofit/>
          </a:bodyPr>
          <a:lstStyle/>
          <a:p>
            <a:pPr algn="ctr"/>
            <a:endParaRPr lang="ko-KR" altLang="en-US" sz="1626" dirty="0"/>
          </a:p>
        </p:txBody>
      </p:sp>
      <p:pic>
        <p:nvPicPr>
          <p:cNvPr id="16" name="Picture 2" descr="C:\Users\jang\Desktop\그림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 y="7975268"/>
            <a:ext cx="30275878" cy="576712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그룹 26">
            <a:extLst>
              <a:ext uri="{FF2B5EF4-FFF2-40B4-BE49-F238E27FC236}">
                <a16:creationId xmlns:a16="http://schemas.microsoft.com/office/drawing/2014/main" id="{423A89C1-D040-453F-9964-C1FB78C58246}"/>
              </a:ext>
            </a:extLst>
          </p:cNvPr>
          <p:cNvGrpSpPr/>
          <p:nvPr/>
        </p:nvGrpSpPr>
        <p:grpSpPr>
          <a:xfrm>
            <a:off x="2152068" y="8532976"/>
            <a:ext cx="12266331" cy="4950151"/>
            <a:chOff x="2152068" y="8532976"/>
            <a:chExt cx="12266331" cy="4950151"/>
          </a:xfrm>
        </p:grpSpPr>
        <p:sp>
          <p:nvSpPr>
            <p:cNvPr id="10" name="TextBox 9"/>
            <p:cNvSpPr txBox="1"/>
            <p:nvPr/>
          </p:nvSpPr>
          <p:spPr>
            <a:xfrm>
              <a:off x="2263005" y="9594049"/>
              <a:ext cx="12155394" cy="3889078"/>
            </a:xfrm>
            <a:prstGeom prst="rect">
              <a:avLst/>
            </a:prstGeom>
            <a:noFill/>
          </p:spPr>
          <p:txBody>
            <a:bodyPr wrap="square" rtlCol="0">
              <a:spAutoFit/>
            </a:bodyPr>
            <a:lstStyle/>
            <a:p>
              <a:r>
                <a:rPr lang="en-US" altLang="ko-KR" sz="2243" dirty="0">
                  <a:solidFill>
                    <a:schemeClr val="bg1"/>
                  </a:solidFill>
                  <a:latin typeface="나눔바른고딕" pitchFamily="50" charset="-127"/>
                  <a:ea typeface="나눔바른고딕" pitchFamily="50" charset="-127"/>
                </a:rPr>
                <a:t>Spiking neural networks (SNNs)</a:t>
              </a:r>
              <a:r>
                <a:rPr lang="ko-KR" altLang="en-US" sz="2243" dirty="0">
                  <a:solidFill>
                    <a:schemeClr val="bg1"/>
                  </a:solidFill>
                  <a:latin typeface="나눔바른고딕" pitchFamily="50" charset="-127"/>
                  <a:ea typeface="나눔바른고딕" pitchFamily="50" charset="-127"/>
                </a:rPr>
                <a:t>는 생물학적 신경망에서 영감을 받은 인공 신경망의 한 종류이고</a:t>
              </a:r>
              <a:r>
                <a:rPr lang="en-US" altLang="ko-KR" sz="2243" dirty="0">
                  <a:solidFill>
                    <a:schemeClr val="bg1"/>
                  </a:solidFill>
                  <a:latin typeface="나눔바른고딕" pitchFamily="50" charset="-127"/>
                  <a:ea typeface="나눔바른고딕" pitchFamily="50" charset="-127"/>
                </a:rPr>
                <a:t>, </a:t>
              </a:r>
              <a:r>
                <a:rPr lang="ko-KR" altLang="en-US" sz="2243" dirty="0">
                  <a:solidFill>
                    <a:schemeClr val="bg1"/>
                  </a:solidFill>
                  <a:latin typeface="나눔바른고딕" pitchFamily="50" charset="-127"/>
                  <a:ea typeface="나눔바른고딕" pitchFamily="50" charset="-127"/>
                </a:rPr>
                <a:t>생물학적 신경망의 작동 방식을 모방하여 시간에 따른 활성화 패턴을 사용하여 정보를 처리한다</a:t>
              </a:r>
              <a:r>
                <a:rPr lang="en-US" altLang="ko-KR" sz="2243" dirty="0">
                  <a:solidFill>
                    <a:schemeClr val="bg1"/>
                  </a:solidFill>
                  <a:latin typeface="나눔바른고딕" pitchFamily="50" charset="-127"/>
                  <a:ea typeface="나눔바른고딕" pitchFamily="50" charset="-127"/>
                </a:rPr>
                <a:t>. </a:t>
              </a:r>
              <a:r>
                <a:rPr lang="ko-KR" altLang="en-US" sz="2243" dirty="0">
                  <a:solidFill>
                    <a:schemeClr val="bg1"/>
                  </a:solidFill>
                  <a:latin typeface="나눔바른고딕" pitchFamily="50" charset="-127"/>
                  <a:ea typeface="나눔바른고딕" pitchFamily="50" charset="-127"/>
                </a:rPr>
                <a:t>이러한 특성으로 인해 </a:t>
              </a:r>
              <a:r>
                <a:rPr lang="en-US" altLang="ko-KR" sz="2243" dirty="0">
                  <a:solidFill>
                    <a:schemeClr val="bg1"/>
                  </a:solidFill>
                  <a:latin typeface="나눔바른고딕" pitchFamily="50" charset="-127"/>
                  <a:ea typeface="나눔바른고딕" pitchFamily="50" charset="-127"/>
                </a:rPr>
                <a:t>SNN</a:t>
              </a:r>
              <a:r>
                <a:rPr lang="ko-KR" altLang="en-US" sz="2243" dirty="0">
                  <a:solidFill>
                    <a:schemeClr val="bg1"/>
                  </a:solidFill>
                  <a:latin typeface="나눔바른고딕" pitchFamily="50" charset="-127"/>
                  <a:ea typeface="나눔바른고딕" pitchFamily="50" charset="-127"/>
                </a:rPr>
                <a:t>은 이벤트 기반 처리가 가능하여 저전력 동작이 가능하다는 장점이 있다</a:t>
              </a:r>
              <a:r>
                <a:rPr lang="en-US" altLang="ko-KR" sz="2243" dirty="0">
                  <a:solidFill>
                    <a:schemeClr val="bg1"/>
                  </a:solidFill>
                  <a:latin typeface="나눔바른고딕" pitchFamily="50" charset="-127"/>
                  <a:ea typeface="나눔바른고딕" pitchFamily="50" charset="-127"/>
                </a:rPr>
                <a:t>. </a:t>
              </a:r>
              <a:r>
                <a:rPr lang="ko-KR" altLang="en-US" sz="2243" dirty="0">
                  <a:solidFill>
                    <a:schemeClr val="bg1"/>
                  </a:solidFill>
                  <a:latin typeface="나눔바른고딕" pitchFamily="50" charset="-127"/>
                  <a:ea typeface="나눔바른고딕" pitchFamily="50" charset="-127"/>
                </a:rPr>
                <a:t>기존 </a:t>
              </a:r>
              <a:r>
                <a:rPr lang="en-US" altLang="ko-KR" sz="2243" dirty="0">
                  <a:solidFill>
                    <a:schemeClr val="bg1"/>
                  </a:solidFill>
                  <a:latin typeface="나눔바른고딕" pitchFamily="50" charset="-127"/>
                  <a:ea typeface="나눔바른고딕" pitchFamily="50" charset="-127"/>
                </a:rPr>
                <a:t>deep neural networks (DNNs) </a:t>
              </a:r>
              <a:r>
                <a:rPr lang="ko-KR" altLang="en-US" sz="2243" dirty="0">
                  <a:solidFill>
                    <a:schemeClr val="bg1"/>
                  </a:solidFill>
                  <a:latin typeface="나눔바른고딕" pitchFamily="50" charset="-127"/>
                  <a:ea typeface="나눔바른고딕" pitchFamily="50" charset="-127"/>
                </a:rPr>
                <a:t>아키텍처의 설계는 인간의 지식과 경험에 의해 설계되었다</a:t>
              </a:r>
              <a:r>
                <a:rPr lang="en-US" altLang="ko-KR" sz="2243" dirty="0">
                  <a:solidFill>
                    <a:schemeClr val="bg1"/>
                  </a:solidFill>
                  <a:latin typeface="나눔바른고딕" pitchFamily="50" charset="-127"/>
                  <a:ea typeface="나눔바른고딕" pitchFamily="50" charset="-127"/>
                </a:rPr>
                <a:t>. </a:t>
              </a:r>
              <a:r>
                <a:rPr lang="ko-KR" altLang="en-US" sz="2243" dirty="0">
                  <a:solidFill>
                    <a:schemeClr val="bg1"/>
                  </a:solidFill>
                  <a:latin typeface="나눔바른고딕" pitchFamily="50" charset="-127"/>
                  <a:ea typeface="나눔바른고딕" pitchFamily="50" charset="-127"/>
                </a:rPr>
                <a:t>보다 높은 성능의 </a:t>
              </a:r>
              <a:r>
                <a:rPr lang="en-US" altLang="ko-KR" sz="2243" dirty="0">
                  <a:solidFill>
                    <a:schemeClr val="bg1"/>
                  </a:solidFill>
                  <a:latin typeface="나눔바른고딕" pitchFamily="50" charset="-127"/>
                  <a:ea typeface="나눔바른고딕" pitchFamily="50" charset="-127"/>
                </a:rPr>
                <a:t>DNN </a:t>
              </a:r>
              <a:r>
                <a:rPr lang="ko-KR" altLang="en-US" sz="2243" dirty="0">
                  <a:solidFill>
                    <a:schemeClr val="bg1"/>
                  </a:solidFill>
                  <a:latin typeface="나눔바른고딕" pitchFamily="50" charset="-127"/>
                  <a:ea typeface="나눔바른고딕" pitchFamily="50" charset="-127"/>
                </a:rPr>
                <a:t>구조를 위해 </a:t>
              </a:r>
              <a:r>
                <a:rPr lang="en-US" altLang="ko-KR" sz="2243" dirty="0">
                  <a:solidFill>
                    <a:schemeClr val="bg1"/>
                  </a:solidFill>
                  <a:latin typeface="나눔바른고딕" pitchFamily="50" charset="-127"/>
                  <a:ea typeface="나눔바른고딕" pitchFamily="50" charset="-127"/>
                </a:rPr>
                <a:t>neural architecture search (NAS)</a:t>
              </a:r>
              <a:r>
                <a:rPr lang="ko-KR" altLang="en-US" sz="2243" dirty="0">
                  <a:solidFill>
                    <a:schemeClr val="bg1"/>
                  </a:solidFill>
                  <a:latin typeface="나눔바른고딕" pitchFamily="50" charset="-127"/>
                  <a:ea typeface="나눔바른고딕" pitchFamily="50" charset="-127"/>
                </a:rPr>
                <a:t>와 같은 구조 탐색 기술이 제안되었고</a:t>
              </a:r>
              <a:r>
                <a:rPr lang="en-US" altLang="ko-KR" sz="2243" dirty="0">
                  <a:solidFill>
                    <a:schemeClr val="bg1"/>
                  </a:solidFill>
                  <a:latin typeface="나눔바른고딕" pitchFamily="50" charset="-127"/>
                  <a:ea typeface="나눔바른고딕" pitchFamily="50" charset="-127"/>
                </a:rPr>
                <a:t>, </a:t>
              </a:r>
              <a:r>
                <a:rPr lang="ko-KR" altLang="en-US" sz="2243" dirty="0">
                  <a:solidFill>
                    <a:schemeClr val="bg1"/>
                  </a:solidFill>
                  <a:latin typeface="나눔바른고딕" pitchFamily="50" charset="-127"/>
                  <a:ea typeface="나눔바른고딕" pitchFamily="50" charset="-127"/>
                </a:rPr>
                <a:t>높은 성능의 </a:t>
              </a:r>
              <a:r>
                <a:rPr lang="en-US" altLang="ko-KR" sz="2243" dirty="0">
                  <a:solidFill>
                    <a:schemeClr val="bg1"/>
                  </a:solidFill>
                  <a:latin typeface="나눔바른고딕" pitchFamily="50" charset="-127"/>
                  <a:ea typeface="나눔바른고딕" pitchFamily="50" charset="-127"/>
                </a:rPr>
                <a:t>deep SNN </a:t>
              </a:r>
              <a:r>
                <a:rPr lang="ko-KR" altLang="en-US" sz="2243" dirty="0">
                  <a:solidFill>
                    <a:schemeClr val="bg1"/>
                  </a:solidFill>
                  <a:latin typeface="나눔바른고딕" pitchFamily="50" charset="-127"/>
                  <a:ea typeface="나눔바른고딕" pitchFamily="50" charset="-127"/>
                </a:rPr>
                <a:t>구조를 탐색하기 위해 </a:t>
              </a:r>
              <a:r>
                <a:rPr lang="en-US" altLang="ko-KR" sz="2243" dirty="0">
                  <a:solidFill>
                    <a:schemeClr val="bg1"/>
                  </a:solidFill>
                  <a:latin typeface="나눔바른고딕" pitchFamily="50" charset="-127"/>
                  <a:ea typeface="나눔바른고딕" pitchFamily="50" charset="-127"/>
                </a:rPr>
                <a:t>NAS </a:t>
              </a:r>
              <a:r>
                <a:rPr lang="ko-KR" altLang="en-US" sz="2243" dirty="0">
                  <a:solidFill>
                    <a:schemeClr val="bg1"/>
                  </a:solidFill>
                  <a:latin typeface="나눔바른고딕" pitchFamily="50" charset="-127"/>
                  <a:ea typeface="나눔바른고딕" pitchFamily="50" charset="-127"/>
                </a:rPr>
                <a:t>기술을 활용하는 연구들이 발표되고 있다</a:t>
              </a:r>
              <a:r>
                <a:rPr lang="en-US" altLang="ko-KR" sz="2243" dirty="0">
                  <a:solidFill>
                    <a:schemeClr val="bg1"/>
                  </a:solidFill>
                  <a:latin typeface="나눔바른고딕" pitchFamily="50" charset="-127"/>
                  <a:ea typeface="나눔바른고딕" pitchFamily="50" charset="-127"/>
                </a:rPr>
                <a:t>. </a:t>
              </a:r>
              <a:r>
                <a:rPr lang="ko-KR" altLang="en-US" sz="2243" dirty="0">
                  <a:solidFill>
                    <a:schemeClr val="bg1"/>
                  </a:solidFill>
                  <a:latin typeface="나눔바른고딕" pitchFamily="50" charset="-127"/>
                  <a:ea typeface="나눔바른고딕" pitchFamily="50" charset="-127"/>
                </a:rPr>
                <a:t>그러나 기존의 연구들은 여러 탐색 알고리즘에 따른 </a:t>
              </a:r>
              <a:r>
                <a:rPr lang="en-US" altLang="ko-KR" sz="2243" dirty="0">
                  <a:solidFill>
                    <a:schemeClr val="bg1"/>
                  </a:solidFill>
                  <a:latin typeface="나눔바른고딕" pitchFamily="50" charset="-127"/>
                  <a:ea typeface="나눔바른고딕" pitchFamily="50" charset="-127"/>
                </a:rPr>
                <a:t>NAS </a:t>
              </a:r>
              <a:r>
                <a:rPr lang="ko-KR" altLang="en-US" sz="2243" dirty="0">
                  <a:solidFill>
                    <a:schemeClr val="bg1"/>
                  </a:solidFill>
                  <a:latin typeface="나눔바른고딕" pitchFamily="50" charset="-127"/>
                  <a:ea typeface="나눔바른고딕" pitchFamily="50" charset="-127"/>
                </a:rPr>
                <a:t>성능에 대한 분석을 제시하고 있지 않다</a:t>
              </a:r>
              <a:r>
                <a:rPr lang="en-US" altLang="ko-KR" sz="2243" dirty="0">
                  <a:solidFill>
                    <a:schemeClr val="bg1"/>
                  </a:solidFill>
                  <a:latin typeface="나눔바른고딕" pitchFamily="50" charset="-127"/>
                  <a:ea typeface="나눔바른고딕" pitchFamily="50" charset="-127"/>
                </a:rPr>
                <a:t>. </a:t>
              </a:r>
              <a:r>
                <a:rPr lang="ko-KR" altLang="en-US" sz="2243" dirty="0">
                  <a:solidFill>
                    <a:schemeClr val="bg1"/>
                  </a:solidFill>
                  <a:latin typeface="나눔바른고딕" pitchFamily="50" charset="-127"/>
                  <a:ea typeface="나눔바른고딕" pitchFamily="50" charset="-127"/>
                </a:rPr>
                <a:t>따라서 본 논문에서는 </a:t>
              </a:r>
              <a:r>
                <a:rPr lang="en-US" altLang="ko-KR" sz="2243" dirty="0">
                  <a:solidFill>
                    <a:schemeClr val="bg1"/>
                  </a:solidFill>
                  <a:latin typeface="나눔바른고딕" pitchFamily="50" charset="-127"/>
                  <a:ea typeface="나눔바른고딕" pitchFamily="50" charset="-127"/>
                </a:rPr>
                <a:t>3</a:t>
              </a:r>
              <a:r>
                <a:rPr lang="ko-KR" altLang="en-US" sz="2243" dirty="0">
                  <a:solidFill>
                    <a:schemeClr val="bg1"/>
                  </a:solidFill>
                  <a:latin typeface="나눔바른고딕" pitchFamily="50" charset="-127"/>
                  <a:ea typeface="나눔바른고딕" pitchFamily="50" charset="-127"/>
                </a:rPr>
                <a:t>가지 탐색 알고리즘 </a:t>
              </a:r>
              <a:r>
                <a:rPr lang="en-US" altLang="ko-KR" sz="2243" dirty="0">
                  <a:solidFill>
                    <a:schemeClr val="bg1"/>
                  </a:solidFill>
                  <a:latin typeface="나눔바른고딕" pitchFamily="50" charset="-127"/>
                  <a:ea typeface="나눔바른고딕" pitchFamily="50" charset="-127"/>
                </a:rPr>
                <a:t>(Random, Greedy, Bayesian)</a:t>
              </a:r>
              <a:r>
                <a:rPr lang="ko-KR" altLang="en-US" sz="2243" dirty="0">
                  <a:solidFill>
                    <a:schemeClr val="bg1"/>
                  </a:solidFill>
                  <a:latin typeface="나눔바른고딕" pitchFamily="50" charset="-127"/>
                  <a:ea typeface="나눔바른고딕" pitchFamily="50" charset="-127"/>
                </a:rPr>
                <a:t>에 대해 </a:t>
              </a:r>
              <a:r>
                <a:rPr lang="en-US" altLang="ko-KR" sz="2243" dirty="0">
                  <a:solidFill>
                    <a:schemeClr val="bg1"/>
                  </a:solidFill>
                  <a:latin typeface="나눔바른고딕" pitchFamily="50" charset="-127"/>
                  <a:ea typeface="나눔바른고딕" pitchFamily="50" charset="-127"/>
                </a:rPr>
                <a:t>DNN </a:t>
              </a:r>
              <a:r>
                <a:rPr lang="ko-KR" altLang="en-US" sz="2243" dirty="0">
                  <a:solidFill>
                    <a:schemeClr val="bg1"/>
                  </a:solidFill>
                  <a:latin typeface="나눔바른고딕" pitchFamily="50" charset="-127"/>
                  <a:ea typeface="나눔바른고딕" pitchFamily="50" charset="-127"/>
                </a:rPr>
                <a:t>및 </a:t>
              </a:r>
              <a:r>
                <a:rPr lang="en-US" altLang="ko-KR" sz="2243" dirty="0">
                  <a:solidFill>
                    <a:schemeClr val="bg1"/>
                  </a:solidFill>
                  <a:latin typeface="나눔바른고딕" pitchFamily="50" charset="-127"/>
                  <a:ea typeface="나눔바른고딕" pitchFamily="50" charset="-127"/>
                </a:rPr>
                <a:t>deep SNN</a:t>
              </a:r>
              <a:r>
                <a:rPr lang="ko-KR" altLang="en-US" sz="2243" dirty="0">
                  <a:solidFill>
                    <a:schemeClr val="bg1"/>
                  </a:solidFill>
                  <a:latin typeface="나눔바른고딕" pitchFamily="50" charset="-127"/>
                  <a:ea typeface="나눔바른고딕" pitchFamily="50" charset="-127"/>
                </a:rPr>
                <a:t>의 구조 탐색 성능을 분석해 보았다</a:t>
              </a:r>
              <a:r>
                <a:rPr lang="en-US" altLang="ko-KR" sz="2243" dirty="0">
                  <a:solidFill>
                    <a:schemeClr val="bg1"/>
                  </a:solidFill>
                  <a:latin typeface="나눔바른고딕" pitchFamily="50" charset="-127"/>
                  <a:ea typeface="나눔바른고딕" pitchFamily="50" charset="-127"/>
                </a:rPr>
                <a:t>. CIFAR-10 </a:t>
              </a:r>
              <a:r>
                <a:rPr lang="ko-KR" altLang="en-US" sz="2243" dirty="0">
                  <a:solidFill>
                    <a:schemeClr val="bg1"/>
                  </a:solidFill>
                  <a:latin typeface="나눔바른고딕" pitchFamily="50" charset="-127"/>
                  <a:ea typeface="나눔바른고딕" pitchFamily="50" charset="-127"/>
                </a:rPr>
                <a:t>데이터셋에서 검증 정확도를 측정하고</a:t>
              </a:r>
              <a:r>
                <a:rPr lang="en-US" altLang="ko-KR" sz="2243" dirty="0">
                  <a:solidFill>
                    <a:schemeClr val="bg1"/>
                  </a:solidFill>
                  <a:latin typeface="나눔바른고딕" pitchFamily="50" charset="-127"/>
                  <a:ea typeface="나눔바른고딕" pitchFamily="50" charset="-127"/>
                </a:rPr>
                <a:t>,  </a:t>
              </a:r>
              <a:r>
                <a:rPr lang="ko-KR" altLang="en-US" sz="2243" dirty="0">
                  <a:solidFill>
                    <a:schemeClr val="bg1"/>
                  </a:solidFill>
                  <a:latin typeface="나눔바른고딕" pitchFamily="50" charset="-127"/>
                  <a:ea typeface="나눔바른고딕" pitchFamily="50" charset="-127"/>
                </a:rPr>
                <a:t>이를 통해 각 알고리즘의 성능 차이를 비교 분석하여</a:t>
              </a:r>
              <a:r>
                <a:rPr lang="en-US" altLang="ko-KR" sz="2243" dirty="0">
                  <a:solidFill>
                    <a:schemeClr val="bg1"/>
                  </a:solidFill>
                  <a:latin typeface="나눔바른고딕" pitchFamily="50" charset="-127"/>
                  <a:ea typeface="나눔바른고딕" pitchFamily="50" charset="-127"/>
                </a:rPr>
                <a:t>, SNN </a:t>
              </a:r>
              <a:r>
                <a:rPr lang="ko-KR" altLang="en-US" sz="2243" dirty="0">
                  <a:solidFill>
                    <a:schemeClr val="bg1"/>
                  </a:solidFill>
                  <a:latin typeface="나눔바른고딕" pitchFamily="50" charset="-127"/>
                  <a:ea typeface="나눔바른고딕" pitchFamily="50" charset="-127"/>
                </a:rPr>
                <a:t>모델의 자동 최적화에 대한 이해를 높이고자 한다</a:t>
              </a:r>
              <a:r>
                <a:rPr lang="en-US" altLang="ko-KR" sz="2243" dirty="0">
                  <a:solidFill>
                    <a:schemeClr val="bg1"/>
                  </a:solidFill>
                  <a:latin typeface="나눔바른고딕" pitchFamily="50" charset="-127"/>
                  <a:ea typeface="나눔바른고딕" pitchFamily="50" charset="-127"/>
                </a:rPr>
                <a:t>.</a:t>
              </a:r>
            </a:p>
          </p:txBody>
        </p:sp>
        <p:sp>
          <p:nvSpPr>
            <p:cNvPr id="15" name="직사각형 14"/>
            <p:cNvSpPr/>
            <p:nvPr/>
          </p:nvSpPr>
          <p:spPr>
            <a:xfrm>
              <a:off x="2152068" y="8532976"/>
              <a:ext cx="5452577" cy="897618"/>
            </a:xfrm>
            <a:prstGeom prst="rect">
              <a:avLst/>
            </a:prstGeom>
          </p:spPr>
          <p:txBody>
            <a:bodyPr wrap="square">
              <a:spAutoFit/>
            </a:bodyPr>
            <a:lstStyle/>
            <a:p>
              <a:r>
                <a:rPr lang="en-US" altLang="ko-KR" sz="5233" b="1" dirty="0">
                  <a:solidFill>
                    <a:schemeClr val="bg1"/>
                  </a:solidFill>
                  <a:latin typeface="Arial Black" pitchFamily="34" charset="0"/>
                  <a:ea typeface="나눔고딕" pitchFamily="50" charset="-127"/>
                </a:rPr>
                <a:t>1. Background</a:t>
              </a:r>
              <a:endParaRPr lang="ko-KR" altLang="en-US" sz="5233" b="1" dirty="0">
                <a:solidFill>
                  <a:schemeClr val="bg1"/>
                </a:solidFill>
                <a:latin typeface="Arial Black" pitchFamily="34" charset="0"/>
                <a:ea typeface="나눔고딕" pitchFamily="50" charset="-127"/>
              </a:endParaRPr>
            </a:p>
          </p:txBody>
        </p:sp>
      </p:grpSp>
      <p:sp>
        <p:nvSpPr>
          <p:cNvPr id="5" name="직사각형 4"/>
          <p:cNvSpPr/>
          <p:nvPr/>
        </p:nvSpPr>
        <p:spPr>
          <a:xfrm>
            <a:off x="16072633" y="9840547"/>
            <a:ext cx="12010089" cy="897425"/>
          </a:xfrm>
          <a:prstGeom prst="rect">
            <a:avLst/>
          </a:prstGeom>
        </p:spPr>
        <p:txBody>
          <a:bodyPr wrap="square">
            <a:spAutoFit/>
          </a:bodyPr>
          <a:lstStyle/>
          <a:p>
            <a:r>
              <a:rPr lang="en-US" altLang="ko-KR" sz="2616" dirty="0">
                <a:solidFill>
                  <a:srgbClr val="FFC000"/>
                </a:solidFill>
                <a:latin typeface="Arial" pitchFamily="34" charset="0"/>
                <a:cs typeface="Arial" pitchFamily="34" charset="0"/>
              </a:rPr>
              <a:t>I thought. 'If someone could help me with this simple mechanical task, I would be able to devote my time to much more important things....'</a:t>
            </a:r>
            <a:endParaRPr lang="ko-KR" altLang="en-US" sz="2616" dirty="0">
              <a:solidFill>
                <a:srgbClr val="FFC000"/>
              </a:solidFill>
              <a:latin typeface="Arial" pitchFamily="34" charset="0"/>
              <a:cs typeface="Arial" pitchFamily="34" charset="0"/>
            </a:endParaRPr>
          </a:p>
        </p:txBody>
      </p:sp>
      <p:grpSp>
        <p:nvGrpSpPr>
          <p:cNvPr id="3" name="그룹 2">
            <a:extLst>
              <a:ext uri="{FF2B5EF4-FFF2-40B4-BE49-F238E27FC236}">
                <a16:creationId xmlns:a16="http://schemas.microsoft.com/office/drawing/2014/main" id="{F67A14CF-8F74-484D-954C-165DE7C92922}"/>
              </a:ext>
            </a:extLst>
          </p:cNvPr>
          <p:cNvGrpSpPr/>
          <p:nvPr/>
        </p:nvGrpSpPr>
        <p:grpSpPr>
          <a:xfrm>
            <a:off x="3229679" y="36562647"/>
            <a:ext cx="25685908" cy="4368692"/>
            <a:chOff x="3222535" y="35710724"/>
            <a:chExt cx="25685908" cy="4368692"/>
          </a:xfrm>
        </p:grpSpPr>
        <p:sp>
          <p:nvSpPr>
            <p:cNvPr id="2" name="직사각형 1"/>
            <p:cNvSpPr/>
            <p:nvPr/>
          </p:nvSpPr>
          <p:spPr>
            <a:xfrm>
              <a:off x="16424214" y="36140498"/>
              <a:ext cx="12484229" cy="3283089"/>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26"/>
            </a:p>
          </p:txBody>
        </p:sp>
        <p:sp>
          <p:nvSpPr>
            <p:cNvPr id="20" name="직사각형 19"/>
            <p:cNvSpPr/>
            <p:nvPr/>
          </p:nvSpPr>
          <p:spPr>
            <a:xfrm>
              <a:off x="3226541" y="35710724"/>
              <a:ext cx="7368018" cy="1041375"/>
            </a:xfrm>
            <a:prstGeom prst="rect">
              <a:avLst/>
            </a:prstGeom>
          </p:spPr>
          <p:txBody>
            <a:bodyPr wrap="square">
              <a:spAutoFit/>
            </a:bodyPr>
            <a:lstStyle/>
            <a:p>
              <a:r>
                <a:rPr lang="en-US" altLang="ko-KR" sz="6167" b="1" dirty="0">
                  <a:latin typeface="Arial Black" pitchFamily="34" charset="0"/>
                  <a:ea typeface="나눔고딕" pitchFamily="50" charset="-127"/>
                </a:rPr>
                <a:t>4. Summary</a:t>
              </a:r>
              <a:endParaRPr lang="ko-KR" altLang="en-US" sz="6167" b="1" dirty="0">
                <a:latin typeface="Arial Black" pitchFamily="34" charset="0"/>
                <a:ea typeface="나눔고딕" pitchFamily="50" charset="-127"/>
              </a:endParaRPr>
            </a:p>
          </p:txBody>
        </p:sp>
        <p:sp>
          <p:nvSpPr>
            <p:cNvPr id="21" name="직사각형 20"/>
            <p:cNvSpPr/>
            <p:nvPr/>
          </p:nvSpPr>
          <p:spPr>
            <a:xfrm>
              <a:off x="15727961" y="35871346"/>
              <a:ext cx="7150054" cy="1443921"/>
            </a:xfrm>
            <a:prstGeom prst="rect">
              <a:avLst/>
            </a:prstGeom>
            <a:solidFill>
              <a:srgbClr val="E84C22"/>
            </a:solidFill>
          </p:spPr>
          <p:txBody>
            <a:bodyPr wrap="square">
              <a:spAutoFit/>
            </a:bodyPr>
            <a:lstStyle/>
            <a:p>
              <a:r>
                <a:rPr lang="en-US" altLang="ko-KR" sz="6167" b="1" dirty="0">
                  <a:latin typeface="Arial Black" pitchFamily="34" charset="0"/>
                  <a:ea typeface="나눔고딕" pitchFamily="50" charset="-127"/>
                </a:rPr>
                <a:t>  5. Conclusion</a:t>
              </a:r>
            </a:p>
            <a:p>
              <a:endParaRPr lang="en-US" altLang="ko-KR" sz="2616" b="1" dirty="0">
                <a:latin typeface="Arial Black" pitchFamily="34" charset="0"/>
                <a:ea typeface="나눔고딕" pitchFamily="50" charset="-127"/>
              </a:endParaRPr>
            </a:p>
          </p:txBody>
        </p:sp>
        <p:sp>
          <p:nvSpPr>
            <p:cNvPr id="30" name="직사각형 29"/>
            <p:cNvSpPr/>
            <p:nvPr/>
          </p:nvSpPr>
          <p:spPr>
            <a:xfrm>
              <a:off x="3222535" y="36880655"/>
              <a:ext cx="11062902" cy="3198761"/>
            </a:xfrm>
            <a:prstGeom prst="rect">
              <a:avLst/>
            </a:prstGeom>
          </p:spPr>
          <p:txBody>
            <a:bodyPr wrap="square">
              <a:spAutoFit/>
            </a:bodyPr>
            <a:lstStyle/>
            <a:p>
              <a:r>
                <a:rPr lang="en-US" altLang="ko-KR" sz="2243" dirty="0">
                  <a:latin typeface="Arial" pitchFamily="34" charset="0"/>
                  <a:cs typeface="Arial" pitchFamily="34" charset="0"/>
                </a:rPr>
                <a:t>This paper presents analyses of the performance of three different search algorithms, including random, greedy, and Bayesian, in the neural architecture search (NAS). To conduct this study, we used Autokeras, a keras-based AutoML framework, to search architectures of deep neural networks (DNNs) and deep spiking neural networks (SNNs). We evaluated the performance of NAS algorithms on searching deep SNNs and DNNs on CIFAR-10 datasets. Our experimental results showed that the Bayesian algorithm outperformed the other two in terms of accuracy, while the greedy algorithm achieved the best accuracy on DNNs. Our findings suggest that the Bayesian algorithm is promising in NAS for both DNNs and SNNs.</a:t>
              </a:r>
              <a:endParaRPr lang="ko-KR" altLang="en-US" sz="2243" dirty="0">
                <a:latin typeface="Arial" pitchFamily="34" charset="0"/>
                <a:cs typeface="Arial" pitchFamily="34" charset="0"/>
              </a:endParaRPr>
            </a:p>
          </p:txBody>
        </p:sp>
        <p:sp>
          <p:nvSpPr>
            <p:cNvPr id="11" name="직사각형 10"/>
            <p:cNvSpPr/>
            <p:nvPr/>
          </p:nvSpPr>
          <p:spPr>
            <a:xfrm>
              <a:off x="16830443" y="37140027"/>
              <a:ext cx="11710846" cy="1818126"/>
            </a:xfrm>
            <a:prstGeom prst="rect">
              <a:avLst/>
            </a:prstGeom>
          </p:spPr>
          <p:txBody>
            <a:bodyPr wrap="square">
              <a:spAutoFit/>
            </a:bodyPr>
            <a:lstStyle/>
            <a:p>
              <a:r>
                <a:rPr lang="ko-KR" altLang="en-US" sz="2243" dirty="0">
                  <a:latin typeface="Arial" pitchFamily="34" charset="0"/>
                  <a:ea typeface="나눔바른고딕"/>
                  <a:cs typeface="Arial" pitchFamily="34" charset="0"/>
                </a:rPr>
                <a:t>본 연구에서는 세가지 </a:t>
              </a:r>
              <a:r>
                <a:rPr lang="en-US" altLang="ko-KR" sz="2243" dirty="0">
                  <a:latin typeface="Arial" pitchFamily="34" charset="0"/>
                  <a:ea typeface="나눔바른고딕"/>
                  <a:cs typeface="Arial" pitchFamily="34" charset="0"/>
                </a:rPr>
                <a:t>NAS </a:t>
              </a:r>
              <a:r>
                <a:rPr lang="ko-KR" altLang="en-US" sz="2243" dirty="0">
                  <a:latin typeface="Arial" pitchFamily="34" charset="0"/>
                  <a:ea typeface="나눔바른고딕"/>
                  <a:cs typeface="Arial" pitchFamily="34" charset="0"/>
                </a:rPr>
                <a:t>알고리즘에서 </a:t>
              </a:r>
              <a:r>
                <a:rPr lang="en-US" altLang="ko-KR" sz="2243" dirty="0">
                  <a:latin typeface="Arial" pitchFamily="34" charset="0"/>
                  <a:ea typeface="나눔바른고딕"/>
                  <a:cs typeface="Arial" pitchFamily="34" charset="0"/>
                </a:rPr>
                <a:t>DNN</a:t>
              </a:r>
              <a:r>
                <a:rPr lang="ko-KR" altLang="en-US" sz="2243" dirty="0">
                  <a:latin typeface="Arial" pitchFamily="34" charset="0"/>
                  <a:ea typeface="나눔바른고딕"/>
                  <a:cs typeface="Arial" pitchFamily="34" charset="0"/>
                </a:rPr>
                <a:t>과 </a:t>
              </a:r>
              <a:r>
                <a:rPr lang="en-US" altLang="ko-KR" sz="2243" dirty="0">
                  <a:latin typeface="Arial" pitchFamily="34" charset="0"/>
                  <a:ea typeface="나눔바른고딕"/>
                  <a:cs typeface="Arial" pitchFamily="34" charset="0"/>
                </a:rPr>
                <a:t>SNN</a:t>
              </a:r>
              <a:r>
                <a:rPr lang="ko-KR" altLang="en-US" sz="2243" dirty="0">
                  <a:latin typeface="Arial" pitchFamily="34" charset="0"/>
                  <a:ea typeface="나눔바른고딕"/>
                  <a:cs typeface="Arial" pitchFamily="34" charset="0"/>
                </a:rPr>
                <a:t>의 성능을 비교하였다</a:t>
              </a:r>
              <a:r>
                <a:rPr lang="en-US" altLang="ko-KR" sz="2243" dirty="0">
                  <a:latin typeface="Arial" pitchFamily="34" charset="0"/>
                  <a:ea typeface="나눔바른고딕"/>
                  <a:cs typeface="Arial" pitchFamily="34" charset="0"/>
                </a:rPr>
                <a:t>. </a:t>
              </a:r>
              <a:r>
                <a:rPr lang="ko-KR" altLang="en-US" sz="2243" dirty="0">
                  <a:latin typeface="Arial" pitchFamily="34" charset="0"/>
                  <a:ea typeface="나눔바른고딕"/>
                  <a:cs typeface="Arial" pitchFamily="34" charset="0"/>
                </a:rPr>
                <a:t>여러 구성의 </a:t>
              </a:r>
              <a:r>
                <a:rPr lang="en-US" altLang="ko-KR" sz="2243" dirty="0">
                  <a:latin typeface="Arial" pitchFamily="34" charset="0"/>
                  <a:ea typeface="나눔바른고딕"/>
                  <a:cs typeface="Arial" pitchFamily="34" charset="0"/>
                </a:rPr>
                <a:t>SNN </a:t>
              </a:r>
              <a:r>
                <a:rPr lang="ko-KR" altLang="en-US" sz="2243" dirty="0">
                  <a:latin typeface="Arial" pitchFamily="34" charset="0"/>
                  <a:ea typeface="나눔바른고딕"/>
                  <a:cs typeface="Arial" pitchFamily="34" charset="0"/>
                </a:rPr>
                <a:t>실험 결과</a:t>
              </a:r>
              <a:r>
                <a:rPr lang="en-US" altLang="ko-KR" sz="2243" dirty="0">
                  <a:latin typeface="Arial" pitchFamily="34" charset="0"/>
                  <a:ea typeface="나눔바른고딕"/>
                  <a:cs typeface="Arial" pitchFamily="34" charset="0"/>
                </a:rPr>
                <a:t>, LIF, Soft</a:t>
              </a:r>
              <a:r>
                <a:rPr lang="ko-KR" altLang="en-US" sz="2243" dirty="0">
                  <a:latin typeface="Arial" pitchFamily="34" charset="0"/>
                  <a:ea typeface="나눔바른고딕"/>
                  <a:cs typeface="Arial" pitchFamily="34" charset="0"/>
                </a:rPr>
                <a:t>를 사용한 </a:t>
              </a:r>
              <a:r>
                <a:rPr lang="en-US" altLang="ko-KR" sz="2243" dirty="0">
                  <a:latin typeface="Arial" pitchFamily="34" charset="0"/>
                  <a:ea typeface="나눔바른고딕"/>
                  <a:cs typeface="Arial" pitchFamily="34" charset="0"/>
                </a:rPr>
                <a:t>Bayesian </a:t>
              </a:r>
              <a:r>
                <a:rPr lang="ko-KR" altLang="en-US" sz="2243" dirty="0">
                  <a:latin typeface="Arial" pitchFamily="34" charset="0"/>
                  <a:ea typeface="나눔바른고딕"/>
                  <a:cs typeface="Arial" pitchFamily="34" charset="0"/>
                </a:rPr>
                <a:t>알고리즘이 검증 정확도 </a:t>
              </a:r>
              <a:r>
                <a:rPr lang="en-US" altLang="ko-KR" sz="2243" dirty="0">
                  <a:latin typeface="Arial" pitchFamily="34" charset="0"/>
                  <a:ea typeface="나눔바른고딕"/>
                  <a:cs typeface="Arial" pitchFamily="34" charset="0"/>
                </a:rPr>
                <a:t>91.73%</a:t>
              </a:r>
              <a:r>
                <a:rPr lang="ko-KR" altLang="en-US" sz="2243" dirty="0">
                  <a:latin typeface="Arial" pitchFamily="34" charset="0"/>
                  <a:ea typeface="나눔바른고딕"/>
                  <a:cs typeface="Arial" pitchFamily="34" charset="0"/>
                </a:rPr>
                <a:t>를 달성하며 제한된 시간 내에서 가장 좋은 성능을 보였다</a:t>
              </a:r>
              <a:r>
                <a:rPr lang="en-US" altLang="ko-KR" sz="2243" dirty="0">
                  <a:latin typeface="Arial" pitchFamily="34" charset="0"/>
                  <a:ea typeface="나눔바른고딕"/>
                  <a:cs typeface="Arial" pitchFamily="34" charset="0"/>
                </a:rPr>
                <a:t>. </a:t>
              </a:r>
              <a:r>
                <a:rPr lang="ko-KR" altLang="en-US" sz="2243" dirty="0">
                  <a:latin typeface="Arial" pitchFamily="34" charset="0"/>
                  <a:ea typeface="나눔바른고딕"/>
                  <a:cs typeface="Arial" pitchFamily="34" charset="0"/>
                </a:rPr>
                <a:t>대체적으로 동일한 구성 내에서</a:t>
              </a:r>
              <a:r>
                <a:rPr lang="en-US" altLang="ko-KR" sz="2243" dirty="0">
                  <a:latin typeface="Arial" pitchFamily="34" charset="0"/>
                  <a:ea typeface="나눔바른고딕"/>
                  <a:cs typeface="Arial" pitchFamily="34" charset="0"/>
                </a:rPr>
                <a:t>, </a:t>
              </a:r>
              <a:r>
                <a:rPr lang="ko-KR" altLang="en-US" sz="2243" dirty="0">
                  <a:latin typeface="Arial" pitchFamily="34" charset="0"/>
                  <a:ea typeface="나눔바른고딕"/>
                  <a:cs typeface="Arial" pitchFamily="34" charset="0"/>
                </a:rPr>
                <a:t>스파이크 수가 많을수록 높은 검증 정확도를 나타내는 경향이 보였다</a:t>
              </a:r>
              <a:r>
                <a:rPr lang="en-US" altLang="ko-KR" sz="2243" dirty="0">
                  <a:latin typeface="Arial" pitchFamily="34" charset="0"/>
                  <a:ea typeface="나눔바른고딕"/>
                  <a:cs typeface="Arial" pitchFamily="34" charset="0"/>
                </a:rPr>
                <a:t>. </a:t>
              </a:r>
              <a:r>
                <a:rPr lang="ko-KR" altLang="en-US" sz="2243" dirty="0">
                  <a:latin typeface="Arial" pitchFamily="34" charset="0"/>
                  <a:ea typeface="나눔바른고딕"/>
                  <a:cs typeface="Arial" pitchFamily="34" charset="0"/>
                </a:rPr>
                <a:t>이를 통해 최적의 아키텍처 설계가 성능 및 효율에 미치는 영향이 클 수도 있다는 점을 알 수 있었다</a:t>
              </a:r>
              <a:r>
                <a:rPr lang="en-US" altLang="ko-KR" sz="2243" dirty="0">
                  <a:latin typeface="Arial" pitchFamily="34" charset="0"/>
                  <a:ea typeface="나눔바른고딕"/>
                  <a:cs typeface="Arial" pitchFamily="34" charset="0"/>
                </a:rPr>
                <a:t>.</a:t>
              </a:r>
              <a:endParaRPr lang="ko-KR" altLang="en-US" sz="2243" dirty="0">
                <a:latin typeface="Arial" pitchFamily="34" charset="0"/>
                <a:ea typeface="나눔바른고딕"/>
                <a:cs typeface="Arial" pitchFamily="34" charset="0"/>
              </a:endParaRPr>
            </a:p>
          </p:txBody>
        </p:sp>
      </p:grpSp>
      <p:grpSp>
        <p:nvGrpSpPr>
          <p:cNvPr id="32" name="그룹 31">
            <a:extLst>
              <a:ext uri="{FF2B5EF4-FFF2-40B4-BE49-F238E27FC236}">
                <a16:creationId xmlns:a16="http://schemas.microsoft.com/office/drawing/2014/main" id="{6C01FBBD-4398-4C12-8A42-71FC8376F93D}"/>
              </a:ext>
            </a:extLst>
          </p:cNvPr>
          <p:cNvGrpSpPr/>
          <p:nvPr/>
        </p:nvGrpSpPr>
        <p:grpSpPr>
          <a:xfrm>
            <a:off x="1884408" y="2428477"/>
            <a:ext cx="26518813" cy="4798630"/>
            <a:chOff x="1884408" y="2428477"/>
            <a:chExt cx="26518813" cy="4798630"/>
          </a:xfrm>
        </p:grpSpPr>
        <p:pic>
          <p:nvPicPr>
            <p:cNvPr id="1026" name="Picture 2" descr="D:\2020_리서치팩토리\2020\회사_리서치팩토리\학회포스터\이미지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408" y="2428477"/>
              <a:ext cx="2893350" cy="2893350"/>
            </a:xfrm>
            <a:prstGeom prst="rect">
              <a:avLst/>
            </a:prstGeom>
            <a:noFill/>
            <a:extLst>
              <a:ext uri="{909E8E84-426E-40DD-AFC4-6F175D3DCCD1}">
                <a14:hiddenFill xmlns:a14="http://schemas.microsoft.com/office/drawing/2010/main">
                  <a:solidFill>
                    <a:srgbClr val="FFFFFF"/>
                  </a:solidFill>
                </a14:hiddenFill>
              </a:ext>
            </a:extLst>
          </p:spPr>
        </p:pic>
        <p:sp>
          <p:nvSpPr>
            <p:cNvPr id="7" name="직사각형 6"/>
            <p:cNvSpPr/>
            <p:nvPr/>
          </p:nvSpPr>
          <p:spPr>
            <a:xfrm>
              <a:off x="2510158" y="2680321"/>
              <a:ext cx="18483816" cy="2392963"/>
            </a:xfrm>
            <a:prstGeom prst="rect">
              <a:avLst/>
            </a:prstGeom>
          </p:spPr>
          <p:txBody>
            <a:bodyPr wrap="square">
              <a:spAutoFit/>
            </a:bodyPr>
            <a:lstStyle/>
            <a:p>
              <a:r>
                <a:rPr lang="ko-KR" altLang="en-US" sz="7475" b="1" dirty="0">
                  <a:latin typeface="Arial Black" pitchFamily="34" charset="0"/>
                  <a:ea typeface="나눔바른고딕"/>
                </a:rPr>
                <a:t>깊은 </a:t>
              </a:r>
              <a:r>
                <a:rPr lang="ko-KR" altLang="en-US" sz="7475" b="1" dirty="0" err="1">
                  <a:latin typeface="Arial Black" pitchFamily="34" charset="0"/>
                  <a:ea typeface="나눔바른고딕"/>
                </a:rPr>
                <a:t>스파이킹</a:t>
              </a:r>
              <a:r>
                <a:rPr lang="ko-KR" altLang="en-US" sz="7475" b="1" dirty="0">
                  <a:latin typeface="Arial Black" pitchFamily="34" charset="0"/>
                  <a:ea typeface="나눔바른고딕"/>
                </a:rPr>
                <a:t> 신경망을 위한</a:t>
              </a:r>
              <a:endParaRPr lang="en-US" altLang="ko-KR" sz="7475" b="1" dirty="0">
                <a:latin typeface="Arial Black" pitchFamily="34" charset="0"/>
                <a:ea typeface="나눔바른고딕"/>
              </a:endParaRPr>
            </a:p>
            <a:p>
              <a:r>
                <a:rPr lang="ko-KR" altLang="en-US" sz="7475" b="1" dirty="0" err="1">
                  <a:latin typeface="Arial Black" pitchFamily="34" charset="0"/>
                  <a:ea typeface="나눔바른고딕"/>
                </a:rPr>
                <a:t>뉴럴</a:t>
              </a:r>
              <a:r>
                <a:rPr lang="ko-KR" altLang="en-US" sz="7475" b="1" dirty="0">
                  <a:latin typeface="Arial Black" pitchFamily="34" charset="0"/>
                  <a:ea typeface="나눔바른고딕"/>
                </a:rPr>
                <a:t> 아키텍처 탐색 알고리즘 성능 분석</a:t>
              </a:r>
            </a:p>
          </p:txBody>
        </p:sp>
        <p:pic>
          <p:nvPicPr>
            <p:cNvPr id="22" name="그림 21">
              <a:extLst>
                <a:ext uri="{FF2B5EF4-FFF2-40B4-BE49-F238E27FC236}">
                  <a16:creationId xmlns:a16="http://schemas.microsoft.com/office/drawing/2014/main" id="{FBE8D76C-A7C0-42FB-85C4-C0F30AD1EA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03237" y="2672432"/>
              <a:ext cx="2699984" cy="2691189"/>
            </a:xfrm>
            <a:prstGeom prst="rect">
              <a:avLst/>
            </a:prstGeom>
          </p:spPr>
        </p:pic>
        <p:pic>
          <p:nvPicPr>
            <p:cNvPr id="29" name="그림 28">
              <a:extLst>
                <a:ext uri="{FF2B5EF4-FFF2-40B4-BE49-F238E27FC236}">
                  <a16:creationId xmlns:a16="http://schemas.microsoft.com/office/drawing/2014/main" id="{3C8DDB25-D3C3-4AF6-8BF1-440046C3B1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42243" y="2672432"/>
              <a:ext cx="2812727" cy="2691189"/>
            </a:xfrm>
            <a:prstGeom prst="rect">
              <a:avLst/>
            </a:prstGeom>
          </p:spPr>
        </p:pic>
        <p:grpSp>
          <p:nvGrpSpPr>
            <p:cNvPr id="1060" name="그룹 1059">
              <a:extLst>
                <a:ext uri="{FF2B5EF4-FFF2-40B4-BE49-F238E27FC236}">
                  <a16:creationId xmlns:a16="http://schemas.microsoft.com/office/drawing/2014/main" id="{676B91ED-800B-4D89-8901-BE8769E0FA75}"/>
                </a:ext>
              </a:extLst>
            </p:cNvPr>
            <p:cNvGrpSpPr/>
            <p:nvPr/>
          </p:nvGrpSpPr>
          <p:grpSpPr>
            <a:xfrm>
              <a:off x="1884409" y="5927136"/>
              <a:ext cx="26518307" cy="1299971"/>
              <a:chOff x="2014068" y="5038183"/>
              <a:chExt cx="28378802" cy="1391176"/>
            </a:xfrm>
          </p:grpSpPr>
          <p:sp>
            <p:nvSpPr>
              <p:cNvPr id="14" name="직사각형 13"/>
              <p:cNvSpPr/>
              <p:nvPr/>
            </p:nvSpPr>
            <p:spPr>
              <a:xfrm>
                <a:off x="2014068" y="5038183"/>
                <a:ext cx="28378802" cy="1391176"/>
              </a:xfrm>
              <a:prstGeom prst="rect">
                <a:avLst/>
              </a:prstGeom>
              <a:solidFill>
                <a:srgbClr val="E84C22"/>
              </a:solidFill>
            </p:spPr>
            <p:txBody>
              <a:bodyPr wrap="square">
                <a:spAutoFit/>
              </a:bodyPr>
              <a:lstStyle/>
              <a:p>
                <a:pPr latinLnBrk="0"/>
                <a:r>
                  <a:rPr lang="en-US" altLang="ko-KR" sz="2616" b="1" dirty="0">
                    <a:solidFill>
                      <a:schemeClr val="bg1">
                        <a:lumMod val="95000"/>
                      </a:schemeClr>
                    </a:solidFill>
                    <a:ea typeface="나눔스퀘어 Bold"/>
                  </a:rPr>
                  <a:t>*</a:t>
                </a:r>
                <a:r>
                  <a:rPr lang="ko-KR" altLang="ko-KR" sz="2616" b="1" dirty="0" err="1">
                    <a:solidFill>
                      <a:schemeClr val="bg1">
                        <a:lumMod val="95000"/>
                      </a:schemeClr>
                    </a:solidFill>
                    <a:ea typeface="나눔스퀘어 Bold"/>
                  </a:rPr>
                  <a:t>류준규</a:t>
                </a:r>
                <a:r>
                  <a:rPr lang="en-US" altLang="ko-KR" sz="2616" b="1" baseline="30000" dirty="0">
                    <a:solidFill>
                      <a:schemeClr val="bg1">
                        <a:lumMod val="95000"/>
                      </a:schemeClr>
                    </a:solidFill>
                    <a:ea typeface="나눔스퀘어 Bold"/>
                  </a:rPr>
                  <a:t>1,2</a:t>
                </a:r>
                <a:r>
                  <a:rPr lang="en-US" altLang="ko-KR" sz="2616" b="1" dirty="0">
                    <a:solidFill>
                      <a:schemeClr val="bg1">
                        <a:lumMod val="95000"/>
                      </a:schemeClr>
                    </a:solidFill>
                    <a:ea typeface="나눔스퀘어 Bold"/>
                  </a:rPr>
                  <a:t>, </a:t>
                </a:r>
                <a:r>
                  <a:rPr lang="ko-KR" altLang="ko-KR" sz="2616" b="1" dirty="0">
                    <a:solidFill>
                      <a:schemeClr val="bg1">
                        <a:lumMod val="95000"/>
                      </a:schemeClr>
                    </a:solidFill>
                    <a:ea typeface="나눔스퀘어 Bold"/>
                  </a:rPr>
                  <a:t>조정희</a:t>
                </a:r>
                <a:r>
                  <a:rPr lang="en-US" altLang="ko-KR" sz="2616" b="1" baseline="30000" dirty="0">
                    <a:solidFill>
                      <a:schemeClr val="bg1">
                        <a:lumMod val="95000"/>
                      </a:schemeClr>
                    </a:solidFill>
                    <a:ea typeface="나눔스퀘어 Bold"/>
                  </a:rPr>
                  <a:t>2</a:t>
                </a:r>
                <a:r>
                  <a:rPr lang="en-US" altLang="ko-KR" sz="2616" b="1" dirty="0">
                    <a:solidFill>
                      <a:schemeClr val="bg1">
                        <a:lumMod val="95000"/>
                      </a:schemeClr>
                    </a:solidFill>
                    <a:ea typeface="나눔스퀘어 Bold"/>
                  </a:rPr>
                  <a:t>, </a:t>
                </a:r>
                <a:r>
                  <a:rPr lang="ko-KR" altLang="ko-KR" sz="2616" b="1" dirty="0">
                    <a:solidFill>
                      <a:schemeClr val="bg1">
                        <a:lumMod val="95000"/>
                      </a:schemeClr>
                    </a:solidFill>
                    <a:ea typeface="나눔스퀘어 Bold"/>
                  </a:rPr>
                  <a:t>김재욱</a:t>
                </a:r>
                <a:r>
                  <a:rPr lang="en-US" altLang="ko-KR" sz="2616" b="1" baseline="30000" dirty="0">
                    <a:solidFill>
                      <a:schemeClr val="bg1">
                        <a:lumMod val="95000"/>
                      </a:schemeClr>
                    </a:solidFill>
                    <a:ea typeface="나눔스퀘어 Bold"/>
                  </a:rPr>
                  <a:t>2</a:t>
                </a:r>
                <a:r>
                  <a:rPr lang="en-US" altLang="ko-KR" sz="2616" b="1" dirty="0">
                    <a:solidFill>
                      <a:schemeClr val="bg1">
                        <a:lumMod val="95000"/>
                      </a:schemeClr>
                    </a:solidFill>
                    <a:ea typeface="나눔스퀘어 Bold"/>
                  </a:rPr>
                  <a:t>, </a:t>
                </a:r>
                <a:r>
                  <a:rPr lang="ko-KR" altLang="ko-KR" sz="2616" b="1" dirty="0">
                    <a:solidFill>
                      <a:schemeClr val="bg1">
                        <a:lumMod val="95000"/>
                      </a:schemeClr>
                    </a:solidFill>
                    <a:ea typeface="나눔스퀘어 Bold"/>
                  </a:rPr>
                  <a:t>정연주</a:t>
                </a:r>
                <a:r>
                  <a:rPr lang="en-US" altLang="ko-KR" sz="2616" b="1" baseline="30000" dirty="0">
                    <a:solidFill>
                      <a:schemeClr val="bg1">
                        <a:lumMod val="95000"/>
                      </a:schemeClr>
                    </a:solidFill>
                    <a:ea typeface="나눔스퀘어 Bold"/>
                  </a:rPr>
                  <a:t>2</a:t>
                </a:r>
                <a:r>
                  <a:rPr lang="en-US" altLang="ko-KR" sz="2616" b="1" dirty="0">
                    <a:solidFill>
                      <a:schemeClr val="bg1">
                        <a:lumMod val="95000"/>
                      </a:schemeClr>
                    </a:solidFill>
                    <a:ea typeface="나눔스퀘어 Bold"/>
                  </a:rPr>
                  <a:t>, </a:t>
                </a:r>
                <a:r>
                  <a:rPr lang="ko-KR" altLang="ko-KR" sz="2616" b="1" dirty="0">
                    <a:solidFill>
                      <a:schemeClr val="bg1">
                        <a:lumMod val="95000"/>
                      </a:schemeClr>
                    </a:solidFill>
                    <a:ea typeface="나눔스퀘어 Bold"/>
                  </a:rPr>
                  <a:t>박성식</a:t>
                </a:r>
                <a:r>
                  <a:rPr lang="en-US" altLang="ko-KR" sz="2616" b="1" baseline="30000" dirty="0">
                    <a:solidFill>
                      <a:schemeClr val="bg1">
                        <a:lumMod val="95000"/>
                      </a:schemeClr>
                    </a:solidFill>
                    <a:ea typeface="나눔스퀘어 Bold"/>
                  </a:rPr>
                  <a:t>2</a:t>
                </a:r>
                <a:endParaRPr lang="ko-KR" altLang="ko-KR" sz="2616" dirty="0">
                  <a:solidFill>
                    <a:schemeClr val="bg1">
                      <a:lumMod val="95000"/>
                    </a:schemeClr>
                  </a:solidFill>
                  <a:ea typeface="나눔스퀘어 Bold"/>
                </a:endParaRPr>
              </a:p>
              <a:p>
                <a:pPr latinLnBrk="0"/>
                <a:r>
                  <a:rPr lang="ko-KR" altLang="ko-KR" sz="2616" b="1" dirty="0">
                    <a:solidFill>
                      <a:schemeClr val="bg1">
                        <a:lumMod val="95000"/>
                      </a:schemeClr>
                    </a:solidFill>
                    <a:ea typeface="나눔스퀘어 Bold"/>
                  </a:rPr>
                  <a:t>서울과학기술대학교 컴퓨터공학과</a:t>
                </a:r>
                <a:r>
                  <a:rPr lang="en-US" altLang="ko-KR" sz="2616" b="1" baseline="30000" dirty="0">
                    <a:solidFill>
                      <a:schemeClr val="bg1">
                        <a:lumMod val="95000"/>
                      </a:schemeClr>
                    </a:solidFill>
                    <a:ea typeface="나눔스퀘어 Bold"/>
                  </a:rPr>
                  <a:t>1</a:t>
                </a:r>
                <a:endParaRPr lang="ko-KR" altLang="ko-KR" sz="2616" dirty="0">
                  <a:solidFill>
                    <a:schemeClr val="bg1">
                      <a:lumMod val="95000"/>
                    </a:schemeClr>
                  </a:solidFill>
                  <a:ea typeface="나눔스퀘어 Bold"/>
                </a:endParaRPr>
              </a:p>
              <a:p>
                <a:pPr latinLnBrk="0"/>
                <a:r>
                  <a:rPr lang="ko-KR" altLang="ko-KR" sz="2616" b="1" dirty="0">
                    <a:solidFill>
                      <a:schemeClr val="bg1">
                        <a:lumMod val="95000"/>
                      </a:schemeClr>
                    </a:solidFill>
                    <a:ea typeface="나눔스퀘어 Bold"/>
                  </a:rPr>
                  <a:t>한국과학기술연구원 </a:t>
                </a:r>
                <a:r>
                  <a:rPr lang="ko-KR" altLang="ko-KR" sz="2616" b="1" dirty="0" err="1">
                    <a:solidFill>
                      <a:schemeClr val="bg1">
                        <a:lumMod val="95000"/>
                      </a:schemeClr>
                    </a:solidFill>
                    <a:ea typeface="나눔스퀘어 Bold"/>
                  </a:rPr>
                  <a:t>인공뇌융합연구단</a:t>
                </a:r>
                <a:r>
                  <a:rPr lang="en-US" altLang="ko-KR" sz="2616" b="1" baseline="30000" dirty="0">
                    <a:solidFill>
                      <a:schemeClr val="bg1">
                        <a:lumMod val="95000"/>
                      </a:schemeClr>
                    </a:solidFill>
                    <a:ea typeface="나눔스퀘어 Bold"/>
                  </a:rPr>
                  <a:t>2</a:t>
                </a:r>
                <a:endParaRPr lang="ko-KR" altLang="ko-KR" sz="2616" dirty="0">
                  <a:solidFill>
                    <a:schemeClr val="bg1">
                      <a:lumMod val="95000"/>
                    </a:schemeClr>
                  </a:solidFill>
                  <a:ea typeface="나눔스퀘어 Bold"/>
                </a:endParaRPr>
              </a:p>
            </p:txBody>
          </p:sp>
          <p:sp>
            <p:nvSpPr>
              <p:cNvPr id="36" name="직사각형 35">
                <a:extLst>
                  <a:ext uri="{FF2B5EF4-FFF2-40B4-BE49-F238E27FC236}">
                    <a16:creationId xmlns:a16="http://schemas.microsoft.com/office/drawing/2014/main" id="{0314A908-D5D5-4785-A6F4-2C1D40A08D35}"/>
                  </a:ext>
                </a:extLst>
              </p:cNvPr>
              <p:cNvSpPr/>
              <p:nvPr/>
            </p:nvSpPr>
            <p:spPr>
              <a:xfrm>
                <a:off x="25208294" y="5865495"/>
                <a:ext cx="5184576" cy="529599"/>
              </a:xfrm>
              <a:prstGeom prst="rect">
                <a:avLst/>
              </a:prstGeom>
            </p:spPr>
            <p:txBody>
              <a:bodyPr wrap="square">
                <a:spAutoFit/>
              </a:bodyPr>
              <a:lstStyle/>
              <a:p>
                <a:pPr latinLnBrk="0"/>
                <a:r>
                  <a:rPr lang="en-US" altLang="ko-KR" sz="2616" b="1" i="1" dirty="0">
                    <a:solidFill>
                      <a:schemeClr val="bg1">
                        <a:lumMod val="95000"/>
                      </a:schemeClr>
                    </a:solidFill>
                  </a:rPr>
                  <a:t>fbwnsrb120@seoultech.ac.kr</a:t>
                </a:r>
                <a:endParaRPr lang="ko-KR" altLang="ko-KR" sz="2616" dirty="0">
                  <a:solidFill>
                    <a:schemeClr val="bg1">
                      <a:lumMod val="95000"/>
                    </a:schemeClr>
                  </a:solidFill>
                </a:endParaRPr>
              </a:p>
            </p:txBody>
          </p:sp>
        </p:grpSp>
      </p:grpSp>
      <p:grpSp>
        <p:nvGrpSpPr>
          <p:cNvPr id="23" name="그룹 22">
            <a:extLst>
              <a:ext uri="{FF2B5EF4-FFF2-40B4-BE49-F238E27FC236}">
                <a16:creationId xmlns:a16="http://schemas.microsoft.com/office/drawing/2014/main" id="{1EE6D621-AE2D-4DB6-867F-56F7FA52FE27}"/>
              </a:ext>
            </a:extLst>
          </p:cNvPr>
          <p:cNvGrpSpPr/>
          <p:nvPr/>
        </p:nvGrpSpPr>
        <p:grpSpPr>
          <a:xfrm>
            <a:off x="15155285" y="7937859"/>
            <a:ext cx="15141669" cy="5821551"/>
            <a:chOff x="15155285" y="7937859"/>
            <a:chExt cx="15141669" cy="5821551"/>
          </a:xfrm>
        </p:grpSpPr>
        <p:sp>
          <p:nvSpPr>
            <p:cNvPr id="70" name="직사각형 69">
              <a:extLst>
                <a:ext uri="{FF2B5EF4-FFF2-40B4-BE49-F238E27FC236}">
                  <a16:creationId xmlns:a16="http://schemas.microsoft.com/office/drawing/2014/main" id="{51072C6B-10DC-4E98-901E-D009CD2AB088}"/>
                </a:ext>
              </a:extLst>
            </p:cNvPr>
            <p:cNvSpPr/>
            <p:nvPr/>
          </p:nvSpPr>
          <p:spPr>
            <a:xfrm>
              <a:off x="22705923" y="7939713"/>
              <a:ext cx="7591031" cy="5819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26"/>
            </a:p>
          </p:txBody>
        </p:sp>
        <p:sp>
          <p:nvSpPr>
            <p:cNvPr id="61" name="직사각형 60">
              <a:extLst>
                <a:ext uri="{FF2B5EF4-FFF2-40B4-BE49-F238E27FC236}">
                  <a16:creationId xmlns:a16="http://schemas.microsoft.com/office/drawing/2014/main" id="{AAEC24D0-0D02-4AC6-B000-B90B8464CCAD}"/>
                </a:ext>
              </a:extLst>
            </p:cNvPr>
            <p:cNvSpPr/>
            <p:nvPr/>
          </p:nvSpPr>
          <p:spPr>
            <a:xfrm>
              <a:off x="15155285" y="7937859"/>
              <a:ext cx="7572333" cy="5819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26" dirty="0"/>
            </a:p>
          </p:txBody>
        </p:sp>
      </p:grpSp>
      <p:grpSp>
        <p:nvGrpSpPr>
          <p:cNvPr id="17" name="그룹 16">
            <a:extLst>
              <a:ext uri="{FF2B5EF4-FFF2-40B4-BE49-F238E27FC236}">
                <a16:creationId xmlns:a16="http://schemas.microsoft.com/office/drawing/2014/main" id="{C737B444-9FAA-4F3E-B1AC-ABA879983603}"/>
              </a:ext>
            </a:extLst>
          </p:cNvPr>
          <p:cNvGrpSpPr/>
          <p:nvPr/>
        </p:nvGrpSpPr>
        <p:grpSpPr>
          <a:xfrm>
            <a:off x="2263005" y="14287511"/>
            <a:ext cx="25973486" cy="4867157"/>
            <a:chOff x="2263005" y="14022985"/>
            <a:chExt cx="25973486" cy="4867157"/>
          </a:xfrm>
        </p:grpSpPr>
        <p:sp>
          <p:nvSpPr>
            <p:cNvPr id="6" name="TextBox 5"/>
            <p:cNvSpPr txBox="1"/>
            <p:nvPr/>
          </p:nvSpPr>
          <p:spPr>
            <a:xfrm>
              <a:off x="2263006" y="15129319"/>
              <a:ext cx="5281439" cy="3544047"/>
            </a:xfrm>
            <a:prstGeom prst="rect">
              <a:avLst/>
            </a:prstGeom>
            <a:noFill/>
          </p:spPr>
          <p:txBody>
            <a:bodyPr wrap="square" rtlCol="0">
              <a:spAutoFit/>
            </a:bodyPr>
            <a:lstStyle/>
            <a:p>
              <a:pPr marL="427208" indent="-427208">
                <a:buFontTx/>
                <a:buChar char="-"/>
              </a:pPr>
              <a:r>
                <a:rPr lang="en-US" altLang="ko-KR" sz="1869" dirty="0">
                  <a:latin typeface="나눔바른고딕" pitchFamily="50" charset="-127"/>
                  <a:ea typeface="나눔바른고딕" pitchFamily="50" charset="-127"/>
                </a:rPr>
                <a:t>RTX A6000 GPU</a:t>
              </a:r>
            </a:p>
            <a:p>
              <a:pPr marL="427208" indent="-427208">
                <a:buFontTx/>
                <a:buChar char="-"/>
              </a:pPr>
              <a:r>
                <a:rPr lang="en-US" altLang="ko-KR" sz="1869" dirty="0">
                  <a:latin typeface="나눔바른고딕" pitchFamily="50" charset="-127"/>
                  <a:ea typeface="나눔바른고딕" pitchFamily="50" charset="-127"/>
                </a:rPr>
                <a:t>24 GPU Hours</a:t>
              </a:r>
            </a:p>
            <a:p>
              <a:pPr marL="427208" indent="-427208">
                <a:buFontTx/>
                <a:buChar char="-"/>
              </a:pPr>
              <a:r>
                <a:rPr lang="en-US" altLang="ko-KR" sz="1869" dirty="0">
                  <a:latin typeface="나눔바른고딕" pitchFamily="50" charset="-127"/>
                  <a:ea typeface="나눔바른고딕" pitchFamily="50" charset="-127"/>
                </a:rPr>
                <a:t>4 timestep</a:t>
              </a:r>
            </a:p>
            <a:p>
              <a:pPr marL="427208" indent="-427208">
                <a:buFontTx/>
                <a:buChar char="-"/>
              </a:pPr>
              <a:r>
                <a:rPr lang="en-US" altLang="ko-KR" sz="1869" dirty="0">
                  <a:latin typeface="나눔바른고딕" pitchFamily="50" charset="-127"/>
                  <a:ea typeface="나눔바른고딕" pitchFamily="50" charset="-127"/>
                </a:rPr>
                <a:t>Warm-up 5 epochs</a:t>
              </a:r>
            </a:p>
            <a:p>
              <a:pPr marL="427208" indent="-427208">
                <a:buFontTx/>
                <a:buChar char="-"/>
              </a:pPr>
              <a:r>
                <a:rPr lang="en-US" altLang="ko-KR" sz="1869" dirty="0">
                  <a:latin typeface="나눔바른고딕" pitchFamily="50" charset="-127"/>
                  <a:ea typeface="나눔바른고딕" pitchFamily="50" charset="-127"/>
                </a:rPr>
                <a:t>200 epochs</a:t>
              </a:r>
            </a:p>
            <a:p>
              <a:pPr marL="427208" indent="-427208">
                <a:buFontTx/>
                <a:buChar char="-"/>
              </a:pPr>
              <a:r>
                <a:rPr lang="en-US" altLang="ko-KR" sz="1869" dirty="0">
                  <a:latin typeface="나눔바른고딕" pitchFamily="50" charset="-127"/>
                  <a:ea typeface="나눔바른고딕" pitchFamily="50" charset="-127"/>
                </a:rPr>
                <a:t>Adam</a:t>
              </a:r>
            </a:p>
            <a:p>
              <a:pPr marL="427208" indent="-427208">
                <a:buFontTx/>
                <a:buChar char="-"/>
              </a:pPr>
              <a:r>
                <a:rPr lang="en-US" altLang="ko-KR" sz="1869" dirty="0">
                  <a:latin typeface="나눔바른고딕" pitchFamily="50" charset="-127"/>
                  <a:ea typeface="나눔바른고딕" pitchFamily="50" charset="-127"/>
                </a:rPr>
                <a:t>0.1 initial learning rate (</a:t>
              </a:r>
              <a:r>
                <a:rPr lang="en-US" altLang="ko-KR" sz="1869" dirty="0" err="1">
                  <a:latin typeface="나눔바른고딕" pitchFamily="50" charset="-127"/>
                  <a:ea typeface="나눔바른고딕" pitchFamily="50" charset="-127"/>
                </a:rPr>
                <a:t>lr</a:t>
              </a:r>
              <a:r>
                <a:rPr lang="en-US" altLang="ko-KR" sz="1869" dirty="0">
                  <a:latin typeface="나눔바른고딕" pitchFamily="50" charset="-127"/>
                  <a:ea typeface="나눔바른고딕" pitchFamily="50" charset="-127"/>
                </a:rPr>
                <a:t>)</a:t>
              </a:r>
            </a:p>
            <a:p>
              <a:pPr marL="427208" indent="-427208">
                <a:buFontTx/>
                <a:buChar char="-"/>
              </a:pPr>
              <a:r>
                <a:rPr lang="en-US" altLang="ko-KR" sz="1869" dirty="0">
                  <a:latin typeface="나눔바른고딕" pitchFamily="50" charset="-127"/>
                  <a:ea typeface="나눔바른고딕" pitchFamily="50" charset="-127"/>
                </a:rPr>
                <a:t>Cosine </a:t>
              </a:r>
              <a:r>
                <a:rPr lang="en-US" altLang="ko-KR" sz="1869" dirty="0" err="1">
                  <a:latin typeface="나눔바른고딕" pitchFamily="50" charset="-127"/>
                  <a:ea typeface="나눔바른고딕" pitchFamily="50" charset="-127"/>
                </a:rPr>
                <a:t>lr</a:t>
              </a:r>
              <a:r>
                <a:rPr lang="en-US" altLang="ko-KR" sz="1869" dirty="0">
                  <a:latin typeface="나눔바른고딕" pitchFamily="50" charset="-127"/>
                  <a:ea typeface="나눔바른고딕" pitchFamily="50" charset="-127"/>
                </a:rPr>
                <a:t> scheduler</a:t>
              </a:r>
            </a:p>
            <a:p>
              <a:pPr marL="427208" indent="-427208">
                <a:buFontTx/>
                <a:buChar char="-"/>
              </a:pPr>
              <a:r>
                <a:rPr lang="en-US" altLang="ko-KR" sz="1869" dirty="0">
                  <a:latin typeface="나눔바른고딕" pitchFamily="50" charset="-127"/>
                  <a:ea typeface="나눔바른고딕" pitchFamily="50" charset="-127"/>
                </a:rPr>
                <a:t>LIF / IF</a:t>
              </a:r>
            </a:p>
            <a:p>
              <a:pPr marL="427208" indent="-427208">
                <a:buFontTx/>
                <a:buChar char="-"/>
              </a:pPr>
              <a:r>
                <a:rPr lang="en-US" altLang="ko-KR" sz="1869" dirty="0">
                  <a:latin typeface="나눔바른고딕" pitchFamily="50" charset="-127"/>
                  <a:ea typeface="나눔바른고딕" pitchFamily="50" charset="-127"/>
                </a:rPr>
                <a:t>Hard / Soft</a:t>
              </a:r>
            </a:p>
            <a:p>
              <a:pPr marL="427208" indent="-427208">
                <a:buFontTx/>
                <a:buChar char="-"/>
              </a:pPr>
              <a:r>
                <a:rPr lang="en-US" altLang="ko-KR" sz="1869" dirty="0">
                  <a:latin typeface="나눔바른고딕" pitchFamily="50" charset="-127"/>
                  <a:ea typeface="나눔바른고딕" pitchFamily="50" charset="-127"/>
                </a:rPr>
                <a:t>CIFAR-10</a:t>
              </a:r>
            </a:p>
            <a:p>
              <a:pPr marL="427208" indent="-427208">
                <a:buFontTx/>
                <a:buChar char="-"/>
              </a:pPr>
              <a:r>
                <a:rPr lang="en-US" altLang="ko-KR" sz="1869" dirty="0">
                  <a:latin typeface="나눔바른고딕" pitchFamily="50" charset="-127"/>
                  <a:ea typeface="나눔바른고딕" pitchFamily="50" charset="-127"/>
                </a:rPr>
                <a:t>Train : Validation </a:t>
              </a:r>
              <a:r>
                <a:rPr lang="ko-KR" altLang="en-US" sz="1869" dirty="0">
                  <a:latin typeface="나눔바른고딕" pitchFamily="50" charset="-127"/>
                  <a:ea typeface="나눔바른고딕" pitchFamily="50" charset="-127"/>
                </a:rPr>
                <a:t>→</a:t>
              </a:r>
              <a:r>
                <a:rPr lang="en-US" altLang="ko-KR" sz="1869" dirty="0">
                  <a:latin typeface="나눔바른고딕" pitchFamily="50" charset="-127"/>
                  <a:ea typeface="나눔바른고딕" pitchFamily="50" charset="-127"/>
                </a:rPr>
                <a:t> 8 : 2</a:t>
              </a:r>
              <a:endParaRPr lang="ko-KR" altLang="en-US" sz="1869" dirty="0">
                <a:latin typeface="나눔바른고딕" pitchFamily="50" charset="-127"/>
                <a:ea typeface="나눔바른고딕" pitchFamily="50" charset="-127"/>
              </a:endParaRPr>
            </a:p>
          </p:txBody>
        </p:sp>
        <p:sp>
          <p:nvSpPr>
            <p:cNvPr id="18" name="직사각형 17"/>
            <p:cNvSpPr/>
            <p:nvPr/>
          </p:nvSpPr>
          <p:spPr>
            <a:xfrm>
              <a:off x="2263005" y="14022985"/>
              <a:ext cx="5341640" cy="897618"/>
            </a:xfrm>
            <a:prstGeom prst="rect">
              <a:avLst/>
            </a:prstGeom>
          </p:spPr>
          <p:txBody>
            <a:bodyPr wrap="square">
              <a:spAutoFit/>
            </a:bodyPr>
            <a:lstStyle/>
            <a:p>
              <a:r>
                <a:rPr lang="en-US" altLang="ko-KR" sz="5233" b="1" dirty="0">
                  <a:latin typeface="Arial Black" pitchFamily="34" charset="0"/>
                  <a:ea typeface="나눔고딕" pitchFamily="50" charset="-127"/>
                </a:rPr>
                <a:t>2. Methods</a:t>
              </a:r>
              <a:endParaRPr lang="ko-KR" altLang="en-US" sz="5233" b="1" dirty="0">
                <a:latin typeface="Arial Black" pitchFamily="34" charset="0"/>
                <a:ea typeface="나눔고딕" pitchFamily="50" charset="-127"/>
              </a:endParaRPr>
            </a:p>
          </p:txBody>
        </p:sp>
        <p:sp>
          <p:nvSpPr>
            <p:cNvPr id="135" name="TextBox 134">
              <a:extLst>
                <a:ext uri="{FF2B5EF4-FFF2-40B4-BE49-F238E27FC236}">
                  <a16:creationId xmlns:a16="http://schemas.microsoft.com/office/drawing/2014/main" id="{771798EE-8789-4F05-B4BE-BCEC671A1716}"/>
                </a:ext>
              </a:extLst>
            </p:cNvPr>
            <p:cNvSpPr txBox="1"/>
            <p:nvPr/>
          </p:nvSpPr>
          <p:spPr>
            <a:xfrm>
              <a:off x="7731288" y="14195523"/>
              <a:ext cx="7420855" cy="4694619"/>
            </a:xfrm>
            <a:prstGeom prst="rect">
              <a:avLst/>
            </a:prstGeom>
            <a:noFill/>
          </p:spPr>
          <p:txBody>
            <a:bodyPr wrap="square" rtlCol="0">
              <a:spAutoFit/>
            </a:bodyPr>
            <a:lstStyle/>
            <a:p>
              <a:pPr marL="427208" indent="-427208">
                <a:buFont typeface="Arial" panose="020B0604020202020204" pitchFamily="34" charset="0"/>
                <a:buChar char="•"/>
              </a:pPr>
              <a:r>
                <a:rPr lang="en-US" altLang="ko-KR" sz="1869" b="1" dirty="0">
                  <a:latin typeface="나눔바른고딕" pitchFamily="50" charset="-127"/>
                  <a:ea typeface="나눔바른고딕" pitchFamily="50" charset="-127"/>
                </a:rPr>
                <a:t>Random</a:t>
              </a:r>
            </a:p>
            <a:p>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탐색 공간에 주어진 매개변수들을 무작위로 고르는 방법이다</a:t>
              </a:r>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선택할 수 있는 매개변수의 개수가 많아질 수록</a:t>
              </a:r>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즉 탐색 공간이 넓어질 수록 성능이 저하될 수 있다는 특징이 있고</a:t>
              </a:r>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탐색한 아키텍처의 성능이 일관되지 못할 수 있다</a:t>
              </a:r>
              <a:r>
                <a:rPr lang="en-US" altLang="ko-KR" sz="1869" dirty="0">
                  <a:latin typeface="나눔바른고딕" pitchFamily="50" charset="-127"/>
                  <a:ea typeface="나눔바른고딕" pitchFamily="50" charset="-127"/>
                </a:rPr>
                <a:t>.</a:t>
              </a:r>
            </a:p>
            <a:p>
              <a:pPr marL="427208" indent="-427208">
                <a:buFont typeface="Arial" panose="020B0604020202020204" pitchFamily="34" charset="0"/>
                <a:buChar char="•"/>
              </a:pPr>
              <a:r>
                <a:rPr lang="en-US" altLang="ko-KR" sz="1869" b="1" dirty="0">
                  <a:latin typeface="나눔바른고딕" pitchFamily="50" charset="-127"/>
                  <a:ea typeface="나눔바른고딕" pitchFamily="50" charset="-127"/>
                </a:rPr>
                <a:t>Greedy</a:t>
              </a:r>
            </a:p>
            <a:p>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아키텍처를 탐색할 때 직전 후보의 평가만 고려해 그보다 더 나은 아키텍처를 탐색하는 방식이다</a:t>
              </a:r>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이 방법은 이전에 찾은 후보 아키텍처들이 다음 탐색에 영향을 미치지 않으므로 전체 탐색 공간에서 가장 뛰어난 결과는 아닐 수 있다</a:t>
              </a:r>
              <a:r>
                <a:rPr lang="en-US" altLang="ko-KR" sz="1869" dirty="0">
                  <a:latin typeface="나눔바른고딕" pitchFamily="50" charset="-127"/>
                  <a:ea typeface="나눔바른고딕" pitchFamily="50" charset="-127"/>
                </a:rPr>
                <a:t>. </a:t>
              </a:r>
            </a:p>
            <a:p>
              <a:pPr marL="427208" indent="-427208">
                <a:buFont typeface="Arial" panose="020B0604020202020204" pitchFamily="34" charset="0"/>
                <a:buChar char="•"/>
              </a:pPr>
              <a:r>
                <a:rPr lang="en-US" altLang="ko-KR" sz="1869" b="1" dirty="0">
                  <a:latin typeface="나눔바른고딕" pitchFamily="50" charset="-127"/>
                  <a:ea typeface="나눔바른고딕" pitchFamily="50" charset="-127"/>
                </a:rPr>
                <a:t>Bayesian</a:t>
              </a:r>
            </a:p>
            <a:p>
              <a:r>
                <a:rPr lang="en-US" altLang="ko-KR" sz="1869" dirty="0">
                  <a:latin typeface="나눔바른고딕" pitchFamily="50" charset="-127"/>
                  <a:ea typeface="나눔바른고딕" pitchFamily="50" charset="-127"/>
                </a:rPr>
                <a:t>	</a:t>
              </a:r>
              <a:r>
                <a:rPr lang="en-US" altLang="ko-KR" sz="1869" dirty="0">
                  <a:latin typeface="Arial" panose="020B0604020202020204" pitchFamily="34" charset="0"/>
                  <a:cs typeface="Arial" panose="020B0604020202020204" pitchFamily="34" charset="0"/>
                </a:rPr>
                <a:t>Bayes’ Theorem </a:t>
              </a:r>
              <a:r>
                <a:rPr lang="en-US" altLang="ko-KR" sz="1869" dirty="0">
                  <a:latin typeface="Arial" panose="020B0604020202020204" pitchFamily="34" charset="0"/>
                  <a:ea typeface="나눔바른고딕"/>
                  <a:cs typeface="Arial" panose="020B0604020202020204" pitchFamily="34" charset="0"/>
                </a:rPr>
                <a:t>(</a:t>
              </a:r>
              <a:r>
                <a:rPr lang="ko-KR" altLang="en-US" sz="1869" dirty="0" err="1">
                  <a:latin typeface="Arial" panose="020B0604020202020204" pitchFamily="34" charset="0"/>
                  <a:ea typeface="나눔바른고딕"/>
                  <a:cs typeface="Arial" panose="020B0604020202020204" pitchFamily="34" charset="0"/>
                </a:rPr>
                <a:t>베이즈</a:t>
              </a:r>
              <a:r>
                <a:rPr lang="ko-KR" altLang="en-US" sz="1869" dirty="0">
                  <a:latin typeface="Arial" panose="020B0604020202020204" pitchFamily="34" charset="0"/>
                  <a:ea typeface="나눔바른고딕"/>
                  <a:cs typeface="Arial" panose="020B0604020202020204" pitchFamily="34" charset="0"/>
                </a:rPr>
                <a:t> 정리</a:t>
              </a:r>
              <a:r>
                <a:rPr lang="en-US" altLang="ko-KR" sz="1869" dirty="0">
                  <a:latin typeface="나눔바른고딕" pitchFamily="50" charset="-127"/>
                  <a:ea typeface="나눔바른고딕"/>
                </a:rPr>
                <a:t>)</a:t>
              </a:r>
              <a:r>
                <a:rPr lang="ko-KR" altLang="en-US" sz="1869" dirty="0">
                  <a:latin typeface="나눔바른고딕" pitchFamily="50" charset="-127"/>
                  <a:ea typeface="나눔바른고딕"/>
                </a:rPr>
                <a:t> 기반의 </a:t>
              </a:r>
              <a:r>
                <a:rPr lang="ko-KR" altLang="en-US" sz="1869" dirty="0">
                  <a:latin typeface="나눔바른고딕" pitchFamily="50" charset="-127"/>
                  <a:ea typeface="나눔바른고딕" pitchFamily="50" charset="-127"/>
                </a:rPr>
                <a:t>확률 분포 방법을 사용하여 매개변수 조합에 대한 점수를 추적하고</a:t>
              </a:r>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가장 좋은 점수의 조합을 찾는 알고리즘이다</a:t>
              </a:r>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일반적으로 </a:t>
              </a:r>
              <a:r>
                <a:rPr lang="en-US" altLang="ko-KR" sz="1869" dirty="0">
                  <a:latin typeface="나눔바른고딕" pitchFamily="50" charset="-127"/>
                  <a:ea typeface="나눔바른고딕" pitchFamily="50" charset="-127"/>
                </a:rPr>
                <a:t>Gaussian Process</a:t>
              </a:r>
              <a:r>
                <a:rPr lang="ko-KR" altLang="en-US" sz="1869" dirty="0">
                  <a:latin typeface="나눔바른고딕" pitchFamily="50" charset="-127"/>
                  <a:ea typeface="나눔바른고딕" pitchFamily="50" charset="-127"/>
                </a:rPr>
                <a:t>를 사용하는 </a:t>
              </a:r>
              <a:r>
                <a:rPr lang="en-US" altLang="ko-KR" sz="1869" dirty="0">
                  <a:latin typeface="나눔바른고딕" pitchFamily="50" charset="-127"/>
                  <a:ea typeface="나눔바른고딕" pitchFamily="50" charset="-127"/>
                </a:rPr>
                <a:t>Surrogate model</a:t>
              </a:r>
              <a:r>
                <a:rPr lang="ko-KR" altLang="en-US" sz="1869" dirty="0">
                  <a:latin typeface="나눔바른고딕" pitchFamily="50" charset="-127"/>
                  <a:ea typeface="나눔바른고딕" pitchFamily="50" charset="-127"/>
                </a:rPr>
                <a:t>을 통해 성능을 평가하고</a:t>
              </a:r>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평가한 성능을 토대로 다음에 시도할 조합을 선택한다</a:t>
              </a:r>
              <a:r>
                <a:rPr lang="en-US" altLang="ko-KR" sz="1869" dirty="0">
                  <a:latin typeface="나눔바른고딕" pitchFamily="50" charset="-127"/>
                  <a:ea typeface="나눔바른고딕" pitchFamily="50" charset="-127"/>
                </a:rPr>
                <a:t>. </a:t>
              </a:r>
            </a:p>
          </p:txBody>
        </p:sp>
        <p:grpSp>
          <p:nvGrpSpPr>
            <p:cNvPr id="1059" name="그룹 1058">
              <a:extLst>
                <a:ext uri="{FF2B5EF4-FFF2-40B4-BE49-F238E27FC236}">
                  <a16:creationId xmlns:a16="http://schemas.microsoft.com/office/drawing/2014/main" id="{ABFBA2A4-EED6-47D8-9C1A-EECDB82FEAB0}"/>
                </a:ext>
              </a:extLst>
            </p:cNvPr>
            <p:cNvGrpSpPr/>
            <p:nvPr/>
          </p:nvGrpSpPr>
          <p:grpSpPr>
            <a:xfrm>
              <a:off x="15722289" y="14541450"/>
              <a:ext cx="12514202" cy="3840714"/>
              <a:chOff x="17027631" y="14256869"/>
              <a:chExt cx="13392184" cy="4110174"/>
            </a:xfrm>
          </p:grpSpPr>
          <p:sp>
            <p:nvSpPr>
              <p:cNvPr id="88" name="직사각형 87">
                <a:extLst>
                  <a:ext uri="{FF2B5EF4-FFF2-40B4-BE49-F238E27FC236}">
                    <a16:creationId xmlns:a16="http://schemas.microsoft.com/office/drawing/2014/main" id="{1E320B40-1165-437F-B489-8EA96D4D7B9A}"/>
                  </a:ext>
                </a:extLst>
              </p:cNvPr>
              <p:cNvSpPr/>
              <p:nvPr/>
            </p:nvSpPr>
            <p:spPr>
              <a:xfrm>
                <a:off x="17027631" y="14256869"/>
                <a:ext cx="1872000" cy="1872000"/>
              </a:xfrm>
              <a:prstGeom prst="rect">
                <a:avLst/>
              </a:prstGeom>
              <a:solidFill>
                <a:schemeClr val="tx2">
                  <a:lumMod val="40000"/>
                  <a:lumOff val="60000"/>
                </a:schemeClr>
              </a:solidFill>
              <a:ln>
                <a:solidFill>
                  <a:srgbClr val="E44126"/>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Input</a:t>
                </a:r>
              </a:p>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Image</a:t>
                </a:r>
              </a:p>
            </p:txBody>
          </p:sp>
          <p:sp>
            <p:nvSpPr>
              <p:cNvPr id="138" name="직사각형 137">
                <a:extLst>
                  <a:ext uri="{FF2B5EF4-FFF2-40B4-BE49-F238E27FC236}">
                    <a16:creationId xmlns:a16="http://schemas.microsoft.com/office/drawing/2014/main" id="{28C2F7DB-E747-499B-A3B1-EB0921CD8198}"/>
                  </a:ext>
                </a:extLst>
              </p:cNvPr>
              <p:cNvSpPr/>
              <p:nvPr/>
            </p:nvSpPr>
            <p:spPr>
              <a:xfrm>
                <a:off x="19331815" y="14256869"/>
                <a:ext cx="1872000" cy="1872000"/>
              </a:xfrm>
              <a:prstGeom prst="rect">
                <a:avLst/>
              </a:prstGeom>
              <a:ln>
                <a:solidFill>
                  <a:srgbClr val="E44126"/>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Convolution</a:t>
                </a:r>
              </a:p>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Block</a:t>
                </a:r>
              </a:p>
            </p:txBody>
          </p:sp>
          <p:sp>
            <p:nvSpPr>
              <p:cNvPr id="173" name="직사각형 172">
                <a:extLst>
                  <a:ext uri="{FF2B5EF4-FFF2-40B4-BE49-F238E27FC236}">
                    <a16:creationId xmlns:a16="http://schemas.microsoft.com/office/drawing/2014/main" id="{79E24914-A858-4DF5-9B9F-814BFECB75C0}"/>
                  </a:ext>
                </a:extLst>
              </p:cNvPr>
              <p:cNvSpPr/>
              <p:nvPr/>
            </p:nvSpPr>
            <p:spPr>
              <a:xfrm>
                <a:off x="21635815" y="14256869"/>
                <a:ext cx="1872000" cy="1872000"/>
              </a:xfrm>
              <a:prstGeom prst="rect">
                <a:avLst/>
              </a:prstGeom>
              <a:ln>
                <a:solidFill>
                  <a:srgbClr val="E44126"/>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Convolution</a:t>
                </a:r>
              </a:p>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Block</a:t>
                </a:r>
              </a:p>
            </p:txBody>
          </p:sp>
          <p:sp>
            <p:nvSpPr>
              <p:cNvPr id="174" name="직사각형 173">
                <a:extLst>
                  <a:ext uri="{FF2B5EF4-FFF2-40B4-BE49-F238E27FC236}">
                    <a16:creationId xmlns:a16="http://schemas.microsoft.com/office/drawing/2014/main" id="{F228E9F4-2F72-4C20-BD51-93DA447FA8E1}"/>
                  </a:ext>
                </a:extLst>
              </p:cNvPr>
              <p:cNvSpPr/>
              <p:nvPr/>
            </p:nvSpPr>
            <p:spPr>
              <a:xfrm>
                <a:off x="23939815" y="14256869"/>
                <a:ext cx="1872000" cy="1872000"/>
              </a:xfrm>
              <a:prstGeom prst="rect">
                <a:avLst/>
              </a:prstGeom>
              <a:ln>
                <a:solidFill>
                  <a:srgbClr val="E44126"/>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Convolution</a:t>
                </a:r>
              </a:p>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Block</a:t>
                </a:r>
              </a:p>
            </p:txBody>
          </p:sp>
          <p:sp>
            <p:nvSpPr>
              <p:cNvPr id="177" name="직사각형 176">
                <a:extLst>
                  <a:ext uri="{FF2B5EF4-FFF2-40B4-BE49-F238E27FC236}">
                    <a16:creationId xmlns:a16="http://schemas.microsoft.com/office/drawing/2014/main" id="{946654DF-D984-457F-9029-2BAA808BBFE7}"/>
                  </a:ext>
                </a:extLst>
              </p:cNvPr>
              <p:cNvSpPr/>
              <p:nvPr/>
            </p:nvSpPr>
            <p:spPr>
              <a:xfrm>
                <a:off x="26243815" y="14256869"/>
                <a:ext cx="1872000" cy="1872000"/>
              </a:xfrm>
              <a:prstGeom prst="rect">
                <a:avLst/>
              </a:prstGeom>
              <a:ln>
                <a:solidFill>
                  <a:srgbClr val="E44126"/>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Convolution</a:t>
                </a:r>
              </a:p>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Block</a:t>
                </a:r>
              </a:p>
            </p:txBody>
          </p:sp>
          <p:sp>
            <p:nvSpPr>
              <p:cNvPr id="183" name="직사각형 182">
                <a:extLst>
                  <a:ext uri="{FF2B5EF4-FFF2-40B4-BE49-F238E27FC236}">
                    <a16:creationId xmlns:a16="http://schemas.microsoft.com/office/drawing/2014/main" id="{EA7B04D8-6245-4B43-93A7-C377C0D8F5A3}"/>
                  </a:ext>
                </a:extLst>
              </p:cNvPr>
              <p:cNvSpPr/>
              <p:nvPr/>
            </p:nvSpPr>
            <p:spPr>
              <a:xfrm>
                <a:off x="28547815" y="14256869"/>
                <a:ext cx="1872000" cy="1872000"/>
              </a:xfrm>
              <a:prstGeom prst="rect">
                <a:avLst/>
              </a:prstGeom>
              <a:ln>
                <a:solidFill>
                  <a:srgbClr val="E44126"/>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Convolution</a:t>
                </a:r>
              </a:p>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Block</a:t>
                </a:r>
              </a:p>
            </p:txBody>
          </p:sp>
          <p:sp>
            <p:nvSpPr>
              <p:cNvPr id="185" name="직사각형 184">
                <a:extLst>
                  <a:ext uri="{FF2B5EF4-FFF2-40B4-BE49-F238E27FC236}">
                    <a16:creationId xmlns:a16="http://schemas.microsoft.com/office/drawing/2014/main" id="{DF2A9AE6-2258-4295-961F-7DADDF0ABD38}"/>
                  </a:ext>
                </a:extLst>
              </p:cNvPr>
              <p:cNvSpPr/>
              <p:nvPr/>
            </p:nvSpPr>
            <p:spPr>
              <a:xfrm>
                <a:off x="17027631" y="16495043"/>
                <a:ext cx="1872000" cy="1872000"/>
              </a:xfrm>
              <a:prstGeom prst="rect">
                <a:avLst/>
              </a:prstGeom>
              <a:solidFill>
                <a:schemeClr val="tx1">
                  <a:lumMod val="50000"/>
                  <a:lumOff val="50000"/>
                </a:schemeClr>
              </a:solidFill>
              <a:ln>
                <a:solidFill>
                  <a:srgbClr val="E44126"/>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Make</a:t>
                </a:r>
              </a:p>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Model</a:t>
                </a:r>
              </a:p>
            </p:txBody>
          </p:sp>
          <p:sp>
            <p:nvSpPr>
              <p:cNvPr id="186" name="직사각형 185">
                <a:extLst>
                  <a:ext uri="{FF2B5EF4-FFF2-40B4-BE49-F238E27FC236}">
                    <a16:creationId xmlns:a16="http://schemas.microsoft.com/office/drawing/2014/main" id="{A3322241-5567-4702-A694-8AF55FE46C7E}"/>
                  </a:ext>
                </a:extLst>
              </p:cNvPr>
              <p:cNvSpPr/>
              <p:nvPr/>
            </p:nvSpPr>
            <p:spPr>
              <a:xfrm>
                <a:off x="19331815" y="16495043"/>
                <a:ext cx="1872000" cy="1872000"/>
              </a:xfrm>
              <a:prstGeom prst="rect">
                <a:avLst/>
              </a:prstGeom>
              <a:solidFill>
                <a:srgbClr val="0070C0"/>
              </a:solidFill>
              <a:ln>
                <a:solidFill>
                  <a:srgbClr val="E44126"/>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Classification</a:t>
                </a:r>
              </a:p>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Head</a:t>
                </a:r>
              </a:p>
            </p:txBody>
          </p:sp>
          <p:sp>
            <p:nvSpPr>
              <p:cNvPr id="187" name="직사각형 186">
                <a:extLst>
                  <a:ext uri="{FF2B5EF4-FFF2-40B4-BE49-F238E27FC236}">
                    <a16:creationId xmlns:a16="http://schemas.microsoft.com/office/drawing/2014/main" id="{66797A26-4787-4786-BED0-FC7CD3B79FBB}"/>
                  </a:ext>
                </a:extLst>
              </p:cNvPr>
              <p:cNvSpPr/>
              <p:nvPr/>
            </p:nvSpPr>
            <p:spPr>
              <a:xfrm>
                <a:off x="21635815" y="16495043"/>
                <a:ext cx="1872000" cy="1872000"/>
              </a:xfrm>
              <a:prstGeom prst="rect">
                <a:avLst/>
              </a:prstGeom>
              <a:solidFill>
                <a:srgbClr val="00B0F0"/>
              </a:solidFill>
              <a:ln>
                <a:solidFill>
                  <a:srgbClr val="E44126"/>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Dense</a:t>
                </a:r>
              </a:p>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Block</a:t>
                </a:r>
              </a:p>
            </p:txBody>
          </p:sp>
          <p:sp>
            <p:nvSpPr>
              <p:cNvPr id="188" name="직사각형 187">
                <a:extLst>
                  <a:ext uri="{FF2B5EF4-FFF2-40B4-BE49-F238E27FC236}">
                    <a16:creationId xmlns:a16="http://schemas.microsoft.com/office/drawing/2014/main" id="{9D21288C-EA56-4C1D-93A3-DBA9532A3B3A}"/>
                  </a:ext>
                </a:extLst>
              </p:cNvPr>
              <p:cNvSpPr/>
              <p:nvPr/>
            </p:nvSpPr>
            <p:spPr>
              <a:xfrm>
                <a:off x="23939815" y="16495043"/>
                <a:ext cx="1872000" cy="1872000"/>
              </a:xfrm>
              <a:prstGeom prst="rect">
                <a:avLst/>
              </a:prstGeom>
              <a:solidFill>
                <a:srgbClr val="00B0F0"/>
              </a:solidFill>
              <a:ln>
                <a:solidFill>
                  <a:srgbClr val="E44126"/>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Dense</a:t>
                </a:r>
              </a:p>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Block</a:t>
                </a:r>
              </a:p>
            </p:txBody>
          </p:sp>
          <p:sp>
            <p:nvSpPr>
              <p:cNvPr id="189" name="직사각형 188">
                <a:extLst>
                  <a:ext uri="{FF2B5EF4-FFF2-40B4-BE49-F238E27FC236}">
                    <a16:creationId xmlns:a16="http://schemas.microsoft.com/office/drawing/2014/main" id="{FF77E240-1714-41CE-ABA2-AA4B38F31AE4}"/>
                  </a:ext>
                </a:extLst>
              </p:cNvPr>
              <p:cNvSpPr/>
              <p:nvPr/>
            </p:nvSpPr>
            <p:spPr>
              <a:xfrm>
                <a:off x="26243815" y="16495043"/>
                <a:ext cx="1872000" cy="1872000"/>
              </a:xfrm>
              <a:prstGeom prst="rect">
                <a:avLst/>
              </a:prstGeom>
              <a:solidFill>
                <a:srgbClr val="00B0F0"/>
              </a:solidFill>
              <a:ln>
                <a:solidFill>
                  <a:srgbClr val="E44126"/>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Dense</a:t>
                </a:r>
              </a:p>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Block</a:t>
                </a:r>
              </a:p>
            </p:txBody>
          </p:sp>
          <p:sp>
            <p:nvSpPr>
              <p:cNvPr id="190" name="직사각형 189">
                <a:extLst>
                  <a:ext uri="{FF2B5EF4-FFF2-40B4-BE49-F238E27FC236}">
                    <a16:creationId xmlns:a16="http://schemas.microsoft.com/office/drawing/2014/main" id="{E4780C82-4795-438B-8AC4-C97732A0D2E2}"/>
                  </a:ext>
                </a:extLst>
              </p:cNvPr>
              <p:cNvSpPr/>
              <p:nvPr/>
            </p:nvSpPr>
            <p:spPr>
              <a:xfrm>
                <a:off x="28547815" y="16495043"/>
                <a:ext cx="1872000" cy="1872000"/>
              </a:xfrm>
              <a:prstGeom prst="rect">
                <a:avLst/>
              </a:prstGeom>
              <a:solidFill>
                <a:srgbClr val="00B050"/>
              </a:solidFill>
              <a:ln>
                <a:solidFill>
                  <a:srgbClr val="E44126"/>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rtlCol="0" anchor="ctr"/>
              <a:lstStyle/>
              <a:p>
                <a:pPr algn="ctr"/>
                <a:r>
                  <a:rPr lang="en-US" altLang="ko-KR" sz="1869" dirty="0">
                    <a:latin typeface="Arial" panose="020B0604020202020204" pitchFamily="34" charset="0"/>
                    <a:ea typeface="HY신명조" panose="02030600000101010101" pitchFamily="18" charset="-127"/>
                    <a:cs typeface="Arial" panose="020B0604020202020204" pitchFamily="34" charset="0"/>
                  </a:rPr>
                  <a:t>Flatten</a:t>
                </a:r>
              </a:p>
            </p:txBody>
          </p:sp>
          <p:sp>
            <p:nvSpPr>
              <p:cNvPr id="1058" name="화살표: 오른쪽 1057">
                <a:extLst>
                  <a:ext uri="{FF2B5EF4-FFF2-40B4-BE49-F238E27FC236}">
                    <a16:creationId xmlns:a16="http://schemas.microsoft.com/office/drawing/2014/main" id="{773802EC-74C8-4D07-9A76-CACB288A9C66}"/>
                  </a:ext>
                </a:extLst>
              </p:cNvPr>
              <p:cNvSpPr/>
              <p:nvPr/>
            </p:nvSpPr>
            <p:spPr>
              <a:xfrm>
                <a:off x="18928242" y="15040645"/>
                <a:ext cx="374777" cy="29540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69"/>
              </a:p>
            </p:txBody>
          </p:sp>
          <p:sp>
            <p:nvSpPr>
              <p:cNvPr id="205" name="화살표: 오른쪽 204">
                <a:extLst>
                  <a:ext uri="{FF2B5EF4-FFF2-40B4-BE49-F238E27FC236}">
                    <a16:creationId xmlns:a16="http://schemas.microsoft.com/office/drawing/2014/main" id="{39ABFB6B-8EF6-4791-AC8D-9BA907D112BE}"/>
                  </a:ext>
                </a:extLst>
              </p:cNvPr>
              <p:cNvSpPr/>
              <p:nvPr/>
            </p:nvSpPr>
            <p:spPr>
              <a:xfrm>
                <a:off x="21231445" y="15050477"/>
                <a:ext cx="374777" cy="29540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69"/>
              </a:p>
            </p:txBody>
          </p:sp>
          <p:sp>
            <p:nvSpPr>
              <p:cNvPr id="206" name="화살표: 오른쪽 205">
                <a:extLst>
                  <a:ext uri="{FF2B5EF4-FFF2-40B4-BE49-F238E27FC236}">
                    <a16:creationId xmlns:a16="http://schemas.microsoft.com/office/drawing/2014/main" id="{B9F20CCD-5FD8-471B-8340-87A26EC4316A}"/>
                  </a:ext>
                </a:extLst>
              </p:cNvPr>
              <p:cNvSpPr/>
              <p:nvPr/>
            </p:nvSpPr>
            <p:spPr>
              <a:xfrm>
                <a:off x="23537343" y="15040645"/>
                <a:ext cx="374777" cy="29540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69"/>
              </a:p>
            </p:txBody>
          </p:sp>
          <p:sp>
            <p:nvSpPr>
              <p:cNvPr id="207" name="화살표: 오른쪽 206">
                <a:extLst>
                  <a:ext uri="{FF2B5EF4-FFF2-40B4-BE49-F238E27FC236}">
                    <a16:creationId xmlns:a16="http://schemas.microsoft.com/office/drawing/2014/main" id="{96C6F00C-5A6F-4F2A-A503-4349ED6B1321}"/>
                  </a:ext>
                </a:extLst>
              </p:cNvPr>
              <p:cNvSpPr/>
              <p:nvPr/>
            </p:nvSpPr>
            <p:spPr>
              <a:xfrm>
                <a:off x="25846635" y="15040645"/>
                <a:ext cx="374777" cy="29540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69"/>
              </a:p>
            </p:txBody>
          </p:sp>
          <p:sp>
            <p:nvSpPr>
              <p:cNvPr id="208" name="화살표: 오른쪽 207">
                <a:extLst>
                  <a:ext uri="{FF2B5EF4-FFF2-40B4-BE49-F238E27FC236}">
                    <a16:creationId xmlns:a16="http://schemas.microsoft.com/office/drawing/2014/main" id="{860890BE-82C3-432F-80CC-AF8C03C0AF65}"/>
                  </a:ext>
                </a:extLst>
              </p:cNvPr>
              <p:cNvSpPr/>
              <p:nvPr/>
            </p:nvSpPr>
            <p:spPr>
              <a:xfrm>
                <a:off x="28138218" y="15040645"/>
                <a:ext cx="374777" cy="29540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69"/>
              </a:p>
            </p:txBody>
          </p:sp>
          <p:sp>
            <p:nvSpPr>
              <p:cNvPr id="209" name="화살표: 오른쪽 208">
                <a:extLst>
                  <a:ext uri="{FF2B5EF4-FFF2-40B4-BE49-F238E27FC236}">
                    <a16:creationId xmlns:a16="http://schemas.microsoft.com/office/drawing/2014/main" id="{9D0263E8-930C-4D2A-B4E2-A9A8E3B71F30}"/>
                  </a:ext>
                </a:extLst>
              </p:cNvPr>
              <p:cNvSpPr/>
              <p:nvPr/>
            </p:nvSpPr>
            <p:spPr>
              <a:xfrm flipH="1">
                <a:off x="18928242" y="17299989"/>
                <a:ext cx="374777" cy="29540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69"/>
              </a:p>
            </p:txBody>
          </p:sp>
          <p:sp>
            <p:nvSpPr>
              <p:cNvPr id="210" name="화살표: 오른쪽 209">
                <a:extLst>
                  <a:ext uri="{FF2B5EF4-FFF2-40B4-BE49-F238E27FC236}">
                    <a16:creationId xmlns:a16="http://schemas.microsoft.com/office/drawing/2014/main" id="{0F487817-CB83-4869-B7AF-CAE82D6DF34A}"/>
                  </a:ext>
                </a:extLst>
              </p:cNvPr>
              <p:cNvSpPr/>
              <p:nvPr/>
            </p:nvSpPr>
            <p:spPr>
              <a:xfrm flipH="1">
                <a:off x="21231445" y="17309821"/>
                <a:ext cx="374777" cy="29540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69"/>
              </a:p>
            </p:txBody>
          </p:sp>
          <p:sp>
            <p:nvSpPr>
              <p:cNvPr id="211" name="화살표: 오른쪽 210">
                <a:extLst>
                  <a:ext uri="{FF2B5EF4-FFF2-40B4-BE49-F238E27FC236}">
                    <a16:creationId xmlns:a16="http://schemas.microsoft.com/office/drawing/2014/main" id="{9ED1B7A1-D75E-4526-8669-7C42E541EC75}"/>
                  </a:ext>
                </a:extLst>
              </p:cNvPr>
              <p:cNvSpPr/>
              <p:nvPr/>
            </p:nvSpPr>
            <p:spPr>
              <a:xfrm flipH="1">
                <a:off x="23537343" y="17299989"/>
                <a:ext cx="374777" cy="29540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69"/>
              </a:p>
            </p:txBody>
          </p:sp>
          <p:sp>
            <p:nvSpPr>
              <p:cNvPr id="212" name="화살표: 오른쪽 211">
                <a:extLst>
                  <a:ext uri="{FF2B5EF4-FFF2-40B4-BE49-F238E27FC236}">
                    <a16:creationId xmlns:a16="http://schemas.microsoft.com/office/drawing/2014/main" id="{D609AC47-DA50-432A-A325-E8FB0F7B8F35}"/>
                  </a:ext>
                </a:extLst>
              </p:cNvPr>
              <p:cNvSpPr/>
              <p:nvPr/>
            </p:nvSpPr>
            <p:spPr>
              <a:xfrm flipH="1">
                <a:off x="25846635" y="17299989"/>
                <a:ext cx="374777" cy="29540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69"/>
              </a:p>
            </p:txBody>
          </p:sp>
          <p:sp>
            <p:nvSpPr>
              <p:cNvPr id="213" name="화살표: 오른쪽 212">
                <a:extLst>
                  <a:ext uri="{FF2B5EF4-FFF2-40B4-BE49-F238E27FC236}">
                    <a16:creationId xmlns:a16="http://schemas.microsoft.com/office/drawing/2014/main" id="{F23D1B3F-52F4-4A73-B45E-8CE1DC67408D}"/>
                  </a:ext>
                </a:extLst>
              </p:cNvPr>
              <p:cNvSpPr/>
              <p:nvPr/>
            </p:nvSpPr>
            <p:spPr>
              <a:xfrm flipH="1">
                <a:off x="28138218" y="17299989"/>
                <a:ext cx="374777" cy="29540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69"/>
              </a:p>
            </p:txBody>
          </p:sp>
          <p:sp>
            <p:nvSpPr>
              <p:cNvPr id="214" name="화살표: 오른쪽 213">
                <a:extLst>
                  <a:ext uri="{FF2B5EF4-FFF2-40B4-BE49-F238E27FC236}">
                    <a16:creationId xmlns:a16="http://schemas.microsoft.com/office/drawing/2014/main" id="{A5F83DD6-D124-42AE-AA55-102ECAD08854}"/>
                  </a:ext>
                </a:extLst>
              </p:cNvPr>
              <p:cNvSpPr/>
              <p:nvPr/>
            </p:nvSpPr>
            <p:spPr>
              <a:xfrm rot="16200000" flipH="1">
                <a:off x="29296426" y="16164061"/>
                <a:ext cx="374777" cy="29540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69"/>
              </a:p>
            </p:txBody>
          </p:sp>
        </p:grpSp>
      </p:grpSp>
      <p:grpSp>
        <p:nvGrpSpPr>
          <p:cNvPr id="13" name="그룹 12">
            <a:extLst>
              <a:ext uri="{FF2B5EF4-FFF2-40B4-BE49-F238E27FC236}">
                <a16:creationId xmlns:a16="http://schemas.microsoft.com/office/drawing/2014/main" id="{62CF5942-6B4B-4EE6-B56D-7FEDEF38CBED}"/>
              </a:ext>
            </a:extLst>
          </p:cNvPr>
          <p:cNvGrpSpPr/>
          <p:nvPr/>
        </p:nvGrpSpPr>
        <p:grpSpPr>
          <a:xfrm>
            <a:off x="7329" y="19693513"/>
            <a:ext cx="30289627" cy="16140113"/>
            <a:chOff x="4030" y="19045235"/>
            <a:chExt cx="30289627" cy="16140113"/>
          </a:xfrm>
        </p:grpSpPr>
        <p:sp>
          <p:nvSpPr>
            <p:cNvPr id="28" name="직사각형 27"/>
            <p:cNvSpPr/>
            <p:nvPr/>
          </p:nvSpPr>
          <p:spPr>
            <a:xfrm>
              <a:off x="4030" y="19045235"/>
              <a:ext cx="30289627" cy="16140113"/>
            </a:xfrm>
            <a:prstGeom prst="rect">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26"/>
            </a:p>
          </p:txBody>
        </p:sp>
        <p:pic>
          <p:nvPicPr>
            <p:cNvPr id="1027" name="Picture 3" descr="D:\2020_리서치팩토리\2020\회사_리서치팩토리\학회포스터\이미지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52068" y="19746246"/>
              <a:ext cx="12204885" cy="7291278"/>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p:cNvSpPr/>
            <p:nvPr/>
          </p:nvSpPr>
          <p:spPr>
            <a:xfrm>
              <a:off x="2447117" y="20920920"/>
              <a:ext cx="11365004" cy="5960030"/>
            </a:xfrm>
            <a:prstGeom prst="rect">
              <a:avLst/>
            </a:prstGeom>
          </p:spPr>
          <p:txBody>
            <a:bodyPr wrap="square">
              <a:spAutoFit/>
            </a:bodyPr>
            <a:lstStyle/>
            <a:p>
              <a:r>
                <a:rPr lang="ko-KR" altLang="en-US" sz="2243" dirty="0">
                  <a:latin typeface="나눔바른고딕" pitchFamily="50" charset="-127"/>
                  <a:ea typeface="나눔바른고딕" pitchFamily="50" charset="-127"/>
                </a:rPr>
                <a:t>검증 정확도</a:t>
              </a:r>
              <a:r>
                <a:rPr lang="en-US" altLang="ko-KR" sz="2243" dirty="0">
                  <a:latin typeface="나눔바른고딕" pitchFamily="50" charset="-127"/>
                  <a:ea typeface="나눔바른고딕" pitchFamily="50" charset="-127"/>
                </a:rPr>
                <a:t>(Validation Accuracy)</a:t>
              </a:r>
              <a:r>
                <a:rPr lang="ko-KR" altLang="en-US" sz="2243" dirty="0">
                  <a:latin typeface="나눔바른고딕" pitchFamily="50" charset="-127"/>
                  <a:ea typeface="나눔바른고딕" pitchFamily="50" charset="-127"/>
                </a:rPr>
                <a:t>를 기준으로 </a:t>
              </a:r>
              <a:r>
                <a:rPr lang="en-US" altLang="ko-KR" sz="2243" dirty="0">
                  <a:latin typeface="나눔바른고딕" pitchFamily="50" charset="-127"/>
                  <a:ea typeface="나눔바른고딕" pitchFamily="50" charset="-127"/>
                </a:rPr>
                <a:t>DNN</a:t>
              </a:r>
              <a:r>
                <a:rPr lang="ko-KR" altLang="en-US" sz="2243" dirty="0">
                  <a:latin typeface="나눔바른고딕" pitchFamily="50" charset="-127"/>
                  <a:ea typeface="나눔바른고딕" pitchFamily="50" charset="-127"/>
                </a:rPr>
                <a:t>에서 가장 성능이 좋은 알고리즘은 </a:t>
              </a:r>
              <a:r>
                <a:rPr lang="en-US" altLang="ko-KR" sz="2243" dirty="0">
                  <a:latin typeface="나눔바른고딕" pitchFamily="50" charset="-127"/>
                  <a:ea typeface="나눔바른고딕" pitchFamily="50" charset="-127"/>
                </a:rPr>
                <a:t>90.54%</a:t>
              </a:r>
              <a:r>
                <a:rPr lang="ko-KR" altLang="en-US" sz="2243" dirty="0">
                  <a:latin typeface="나눔바른고딕" pitchFamily="50" charset="-127"/>
                  <a:ea typeface="나눔바른고딕" pitchFamily="50" charset="-127"/>
                </a:rPr>
                <a:t>인 </a:t>
              </a:r>
              <a:r>
                <a:rPr lang="en-US" altLang="ko-KR" sz="2243" dirty="0">
                  <a:latin typeface="나눔바른고딕" pitchFamily="50" charset="-127"/>
                  <a:ea typeface="나눔바른고딕" pitchFamily="50" charset="-127"/>
                </a:rPr>
                <a:t>Greedy</a:t>
              </a:r>
              <a:r>
                <a:rPr lang="ko-KR" altLang="en-US" sz="2243" dirty="0">
                  <a:latin typeface="나눔바른고딕" pitchFamily="50" charset="-127"/>
                  <a:ea typeface="나눔바른고딕" pitchFamily="50" charset="-127"/>
                </a:rPr>
                <a:t>였고</a:t>
              </a:r>
              <a:r>
                <a:rPr lang="en-US" altLang="ko-KR" sz="2243" dirty="0">
                  <a:latin typeface="나눔바른고딕" pitchFamily="50" charset="-127"/>
                  <a:ea typeface="나눔바른고딕" pitchFamily="50" charset="-127"/>
                </a:rPr>
                <a:t>, SNN</a:t>
              </a:r>
              <a:r>
                <a:rPr lang="ko-KR" altLang="en-US" sz="2243" dirty="0">
                  <a:latin typeface="나눔바른고딕" pitchFamily="50" charset="-127"/>
                  <a:ea typeface="나눔바른고딕" pitchFamily="50" charset="-127"/>
                </a:rPr>
                <a:t>의 모든 조건에서 </a:t>
              </a:r>
              <a:r>
                <a:rPr lang="en-US" altLang="ko-KR" sz="2243" dirty="0">
                  <a:latin typeface="나눔바른고딕" pitchFamily="50" charset="-127"/>
                  <a:ea typeface="나눔바른고딕" pitchFamily="50" charset="-127"/>
                </a:rPr>
                <a:t>Bayesian </a:t>
              </a:r>
              <a:r>
                <a:rPr lang="ko-KR" altLang="en-US" sz="2243" dirty="0">
                  <a:latin typeface="나눔바른고딕" pitchFamily="50" charset="-127"/>
                  <a:ea typeface="나눔바른고딕" pitchFamily="50" charset="-127"/>
                </a:rPr>
                <a:t>알고리즘의 검증 정확도가 다른 알고리즘들 보다 높았다</a:t>
              </a:r>
              <a:r>
                <a:rPr lang="en-US" altLang="ko-KR" sz="2243" dirty="0">
                  <a:latin typeface="나눔바른고딕" pitchFamily="50" charset="-127"/>
                  <a:ea typeface="나눔바른고딕" pitchFamily="50" charset="-127"/>
                </a:rPr>
                <a:t>. SNN</a:t>
              </a:r>
              <a:r>
                <a:rPr lang="ko-KR" altLang="en-US" sz="2243" dirty="0">
                  <a:latin typeface="나눔바른고딕" pitchFamily="50" charset="-127"/>
                  <a:ea typeface="나눔바른고딕" pitchFamily="50" charset="-127"/>
                </a:rPr>
                <a:t>의 여러 구성 중 성능이 가장 뛰어난 것은 </a:t>
              </a:r>
              <a:r>
                <a:rPr lang="en-US" altLang="ko-KR" sz="2243" dirty="0">
                  <a:latin typeface="나눔바른고딕" pitchFamily="50" charset="-127"/>
                  <a:ea typeface="나눔바른고딕" pitchFamily="50" charset="-127"/>
                </a:rPr>
                <a:t>LIF, Soft</a:t>
              </a:r>
              <a:r>
                <a:rPr lang="ko-KR" altLang="en-US" sz="2243" dirty="0">
                  <a:latin typeface="나눔바른고딕" pitchFamily="50" charset="-127"/>
                  <a:ea typeface="나눔바른고딕" pitchFamily="50" charset="-127"/>
                </a:rPr>
                <a:t>를 사용해 검증 정확도가 </a:t>
              </a:r>
              <a:r>
                <a:rPr lang="en-US" altLang="ko-KR" sz="2243" dirty="0">
                  <a:latin typeface="나눔바른고딕" pitchFamily="50" charset="-127"/>
                  <a:ea typeface="나눔바른고딕" pitchFamily="50" charset="-127"/>
                </a:rPr>
                <a:t>91.73%</a:t>
              </a:r>
              <a:r>
                <a:rPr lang="ko-KR" altLang="en-US" sz="2243" dirty="0">
                  <a:latin typeface="나눔바른고딕" pitchFamily="50" charset="-127"/>
                  <a:ea typeface="나눔바른고딕" pitchFamily="50" charset="-127"/>
                </a:rPr>
                <a:t>로 나타난 </a:t>
              </a:r>
              <a:r>
                <a:rPr lang="en-US" altLang="ko-KR" sz="2243" dirty="0">
                  <a:latin typeface="나눔바른고딕" pitchFamily="50" charset="-127"/>
                  <a:ea typeface="나눔바른고딕" pitchFamily="50" charset="-127"/>
                </a:rPr>
                <a:t>Bayesian </a:t>
              </a:r>
              <a:r>
                <a:rPr lang="ko-KR" altLang="en-US" sz="2243" dirty="0">
                  <a:latin typeface="나눔바른고딕" pitchFamily="50" charset="-127"/>
                  <a:ea typeface="나눔바른고딕" pitchFamily="50" charset="-127"/>
                </a:rPr>
                <a:t>알고리즘이다</a:t>
              </a:r>
              <a:r>
                <a:rPr lang="en-US" altLang="ko-KR" sz="2243" dirty="0">
                  <a:latin typeface="나눔바른고딕" pitchFamily="50" charset="-127"/>
                  <a:ea typeface="나눔바른고딕" pitchFamily="50" charset="-127"/>
                </a:rPr>
                <a:t>. </a:t>
              </a:r>
            </a:p>
            <a:p>
              <a:endParaRPr lang="en-US" altLang="ko-KR" sz="2243" dirty="0">
                <a:latin typeface="나눔바른고딕" pitchFamily="50" charset="-127"/>
                <a:ea typeface="나눔바른고딕" pitchFamily="50" charset="-127"/>
              </a:endParaRPr>
            </a:p>
            <a:p>
              <a:r>
                <a:rPr lang="ko-KR" altLang="en-US" sz="2243" dirty="0">
                  <a:latin typeface="나눔바른고딕" pitchFamily="50" charset="-127"/>
                  <a:ea typeface="나눔바른고딕" pitchFamily="50" charset="-127"/>
                </a:rPr>
                <a:t>뉴런 모델을 기준으로 비교해보면 </a:t>
              </a:r>
              <a:r>
                <a:rPr lang="en-US" altLang="ko-KR" sz="2243" dirty="0">
                  <a:latin typeface="나눔바른고딕" pitchFamily="50" charset="-127"/>
                  <a:ea typeface="나눔바른고딕" pitchFamily="50" charset="-127"/>
                </a:rPr>
                <a:t>Soft</a:t>
              </a:r>
              <a:r>
                <a:rPr lang="ko-KR" altLang="en-US" sz="2243" dirty="0">
                  <a:latin typeface="나눔바른고딕" pitchFamily="50" charset="-127"/>
                  <a:ea typeface="나눔바른고딕" pitchFamily="50" charset="-127"/>
                </a:rPr>
                <a:t>에서는 약 </a:t>
              </a:r>
              <a:r>
                <a:rPr lang="en-US" altLang="ko-KR" sz="2243" dirty="0">
                  <a:latin typeface="나눔바른고딕" pitchFamily="50" charset="-127"/>
                  <a:ea typeface="나눔바른고딕" pitchFamily="50" charset="-127"/>
                </a:rPr>
                <a:t>2~3% </a:t>
              </a:r>
              <a:r>
                <a:rPr lang="ko-KR" altLang="en-US" sz="2243" dirty="0">
                  <a:latin typeface="나눔바른고딕" pitchFamily="50" charset="-127"/>
                  <a:ea typeface="나눔바른고딕" pitchFamily="50" charset="-127"/>
                </a:rPr>
                <a:t>차이로 </a:t>
              </a:r>
              <a:r>
                <a:rPr lang="en-US" altLang="ko-KR" sz="2243" dirty="0">
                  <a:latin typeface="나눔바른고딕" pitchFamily="50" charset="-127"/>
                  <a:ea typeface="나눔바른고딕" pitchFamily="50" charset="-127"/>
                </a:rPr>
                <a:t>LIF</a:t>
              </a:r>
              <a:r>
                <a:rPr lang="ko-KR" altLang="en-US" sz="2243" dirty="0">
                  <a:latin typeface="나눔바른고딕" pitchFamily="50" charset="-127"/>
                  <a:ea typeface="나눔바른고딕" pitchFamily="50" charset="-127"/>
                </a:rPr>
                <a:t>의 검증 정확도가 </a:t>
              </a:r>
              <a:r>
                <a:rPr lang="en-US" altLang="ko-KR" sz="2243" dirty="0">
                  <a:latin typeface="나눔바른고딕" pitchFamily="50" charset="-127"/>
                  <a:ea typeface="나눔바른고딕" pitchFamily="50" charset="-127"/>
                </a:rPr>
                <a:t>IF</a:t>
              </a:r>
              <a:r>
                <a:rPr lang="ko-KR" altLang="en-US" sz="2243" dirty="0">
                  <a:latin typeface="나눔바른고딕" pitchFamily="50" charset="-127"/>
                  <a:ea typeface="나눔바른고딕" pitchFamily="50" charset="-127"/>
                </a:rPr>
                <a:t>보다 높았으며 </a:t>
              </a:r>
              <a:r>
                <a:rPr lang="en-US" altLang="ko-KR" sz="2243" dirty="0">
                  <a:latin typeface="나눔바른고딕" pitchFamily="50" charset="-127"/>
                  <a:ea typeface="나눔바른고딕" pitchFamily="50" charset="-127"/>
                </a:rPr>
                <a:t>Hard</a:t>
              </a:r>
              <a:r>
                <a:rPr lang="ko-KR" altLang="en-US" sz="2243" dirty="0">
                  <a:latin typeface="나눔바른고딕" pitchFamily="50" charset="-127"/>
                  <a:ea typeface="나눔바른고딕" pitchFamily="50" charset="-127"/>
                </a:rPr>
                <a:t>에서도 비록 적은 차이지만 </a:t>
              </a:r>
              <a:r>
                <a:rPr lang="en-US" altLang="ko-KR" sz="2243" dirty="0">
                  <a:latin typeface="나눔바른고딕" pitchFamily="50" charset="-127"/>
                  <a:ea typeface="나눔바른고딕" pitchFamily="50" charset="-127"/>
                </a:rPr>
                <a:t>LIF</a:t>
              </a:r>
              <a:r>
                <a:rPr lang="ko-KR" altLang="en-US" sz="2243" dirty="0">
                  <a:latin typeface="나눔바른고딕" pitchFamily="50" charset="-127"/>
                  <a:ea typeface="나눔바른고딕" pitchFamily="50" charset="-127"/>
                </a:rPr>
                <a:t>가 더 높았다</a:t>
              </a:r>
              <a:r>
                <a:rPr lang="en-US" altLang="ko-KR" sz="2243" dirty="0">
                  <a:latin typeface="나눔바른고딕" pitchFamily="50" charset="-127"/>
                  <a:ea typeface="나눔바른고딕" pitchFamily="50" charset="-127"/>
                </a:rPr>
                <a:t>. Reset </a:t>
              </a:r>
              <a:r>
                <a:rPr lang="ko-KR" altLang="en-US" sz="2243" dirty="0">
                  <a:latin typeface="나눔바른고딕" pitchFamily="50" charset="-127"/>
                  <a:ea typeface="나눔바른고딕" pitchFamily="50" charset="-127"/>
                </a:rPr>
                <a:t>방법을 기준으로 비교해보면 </a:t>
              </a:r>
              <a:r>
                <a:rPr lang="en-US" altLang="ko-KR" sz="2243" dirty="0">
                  <a:latin typeface="나눔바른고딕" pitchFamily="50" charset="-127"/>
                  <a:ea typeface="나눔바른고딕" pitchFamily="50" charset="-127"/>
                </a:rPr>
                <a:t>LIF</a:t>
              </a:r>
              <a:r>
                <a:rPr lang="ko-KR" altLang="en-US" sz="2243" dirty="0">
                  <a:latin typeface="나눔바른고딕" pitchFamily="50" charset="-127"/>
                  <a:ea typeface="나눔바른고딕" pitchFamily="50" charset="-127"/>
                </a:rPr>
                <a:t>에서는 </a:t>
              </a:r>
              <a:r>
                <a:rPr lang="en-US" altLang="ko-KR" sz="2243" dirty="0">
                  <a:latin typeface="나눔바른고딕" pitchFamily="50" charset="-127"/>
                  <a:ea typeface="나눔바른고딕" pitchFamily="50" charset="-127"/>
                </a:rPr>
                <a:t>Soft</a:t>
              </a:r>
              <a:r>
                <a:rPr lang="ko-KR" altLang="en-US" sz="2243" dirty="0">
                  <a:latin typeface="나눔바른고딕" pitchFamily="50" charset="-127"/>
                  <a:ea typeface="나눔바른고딕" pitchFamily="50" charset="-127"/>
                </a:rPr>
                <a:t>의 검증 정확도가 약 </a:t>
              </a:r>
              <a:r>
                <a:rPr lang="en-US" altLang="ko-KR" sz="2243" dirty="0">
                  <a:latin typeface="나눔바른고딕" pitchFamily="50" charset="-127"/>
                  <a:ea typeface="나눔바른고딕" pitchFamily="50" charset="-127"/>
                </a:rPr>
                <a:t>6~8%, IF</a:t>
              </a:r>
              <a:r>
                <a:rPr lang="ko-KR" altLang="en-US" sz="2243" dirty="0">
                  <a:latin typeface="나눔바른고딕" pitchFamily="50" charset="-127"/>
                  <a:ea typeface="나눔바른고딕" pitchFamily="50" charset="-127"/>
                </a:rPr>
                <a:t>에서도 </a:t>
              </a:r>
              <a:r>
                <a:rPr lang="en-US" altLang="ko-KR" sz="2243" dirty="0">
                  <a:latin typeface="나눔바른고딕" pitchFamily="50" charset="-127"/>
                  <a:ea typeface="나눔바른고딕" pitchFamily="50" charset="-127"/>
                </a:rPr>
                <a:t>Soft</a:t>
              </a:r>
              <a:r>
                <a:rPr lang="ko-KR" altLang="en-US" sz="2243" dirty="0">
                  <a:latin typeface="나눔바른고딕" pitchFamily="50" charset="-127"/>
                  <a:ea typeface="나눔바른고딕" pitchFamily="50" charset="-127"/>
                </a:rPr>
                <a:t>가 약 </a:t>
              </a:r>
              <a:r>
                <a:rPr lang="en-US" altLang="ko-KR" sz="2243" dirty="0">
                  <a:latin typeface="나눔바른고딕" pitchFamily="50" charset="-127"/>
                  <a:ea typeface="나눔바른고딕" pitchFamily="50" charset="-127"/>
                </a:rPr>
                <a:t>4~5% </a:t>
              </a:r>
              <a:r>
                <a:rPr lang="ko-KR" altLang="en-US" sz="2243" dirty="0">
                  <a:latin typeface="나눔바른고딕" pitchFamily="50" charset="-127"/>
                  <a:ea typeface="나눔바른고딕" pitchFamily="50" charset="-127"/>
                </a:rPr>
                <a:t>더 높다는 것을 알 수 있다</a:t>
              </a:r>
              <a:r>
                <a:rPr lang="en-US" altLang="ko-KR" sz="2243" dirty="0">
                  <a:latin typeface="나눔바른고딕" pitchFamily="50" charset="-127"/>
                  <a:ea typeface="나눔바른고딕" pitchFamily="50" charset="-127"/>
                </a:rPr>
                <a:t>. </a:t>
              </a:r>
              <a:r>
                <a:rPr lang="ko-KR" altLang="en-US" sz="2243" dirty="0">
                  <a:latin typeface="나눔바른고딕" pitchFamily="50" charset="-127"/>
                  <a:ea typeface="나눔바른고딕" pitchFamily="50" charset="-127"/>
                </a:rPr>
                <a:t>스파이크 수 측면에서 봤을 때</a:t>
              </a:r>
              <a:r>
                <a:rPr lang="en-US" altLang="ko-KR" sz="2243" dirty="0">
                  <a:latin typeface="나눔바른고딕" pitchFamily="50" charset="-127"/>
                  <a:ea typeface="나눔바른고딕" pitchFamily="50" charset="-127"/>
                </a:rPr>
                <a:t>, SNN</a:t>
              </a:r>
              <a:r>
                <a:rPr lang="ko-KR" altLang="en-US" sz="2243" dirty="0">
                  <a:latin typeface="나눔바른고딕" pitchFamily="50" charset="-127"/>
                  <a:ea typeface="나눔바른고딕" pitchFamily="50" charset="-127"/>
                </a:rPr>
                <a:t>에서 가장 스파이크 수가 적은 </a:t>
              </a:r>
              <a:r>
                <a:rPr lang="en-US" altLang="ko-KR" sz="2243" dirty="0">
                  <a:latin typeface="나눔바른고딕" pitchFamily="50" charset="-127"/>
                  <a:ea typeface="나눔바른고딕" pitchFamily="50" charset="-127"/>
                </a:rPr>
                <a:t>Random</a:t>
              </a:r>
              <a:r>
                <a:rPr lang="ko-KR" altLang="en-US" sz="2243" dirty="0">
                  <a:latin typeface="나눔바른고딕" pitchFamily="50" charset="-127"/>
                  <a:ea typeface="나눔바른고딕" pitchFamily="50" charset="-127"/>
                </a:rPr>
                <a:t>의 검증 정확도는 </a:t>
              </a:r>
              <a:r>
                <a:rPr lang="en-US" altLang="ko-KR" sz="2243" dirty="0">
                  <a:latin typeface="나눔바른고딕" pitchFamily="50" charset="-127"/>
                  <a:ea typeface="나눔바른고딕" pitchFamily="50" charset="-127"/>
                </a:rPr>
                <a:t>86.08%</a:t>
              </a:r>
              <a:r>
                <a:rPr lang="ko-KR" altLang="en-US" sz="2243" dirty="0">
                  <a:latin typeface="나눔바른고딕" pitchFamily="50" charset="-127"/>
                  <a:ea typeface="나눔바른고딕" pitchFamily="50" charset="-127"/>
                </a:rPr>
                <a:t>로</a:t>
              </a:r>
              <a:r>
                <a:rPr lang="en-US" altLang="ko-KR" sz="2243" dirty="0">
                  <a:latin typeface="나눔바른고딕" pitchFamily="50" charset="-127"/>
                  <a:ea typeface="나눔바른고딕" pitchFamily="50" charset="-127"/>
                </a:rPr>
                <a:t>, </a:t>
              </a:r>
              <a:r>
                <a:rPr lang="ko-KR" altLang="en-US" sz="2243" dirty="0">
                  <a:latin typeface="나눔바른고딕" pitchFamily="50" charset="-127"/>
                  <a:ea typeface="나눔바른고딕" pitchFamily="50" charset="-127"/>
                </a:rPr>
                <a:t>이는 비슷한 스파이크 수를 가진 </a:t>
              </a:r>
              <a:r>
                <a:rPr lang="en-US" altLang="ko-KR" sz="2243" dirty="0">
                  <a:latin typeface="나눔바른고딕" pitchFamily="50" charset="-127"/>
                  <a:ea typeface="나눔바른고딕" pitchFamily="50" charset="-127"/>
                </a:rPr>
                <a:t>LIF, Hard</a:t>
              </a:r>
              <a:r>
                <a:rPr lang="ko-KR" altLang="en-US" sz="2243" dirty="0">
                  <a:latin typeface="나눔바른고딕" pitchFamily="50" charset="-127"/>
                  <a:ea typeface="나눔바른고딕" pitchFamily="50" charset="-127"/>
                </a:rPr>
                <a:t>를 사용한 </a:t>
              </a:r>
              <a:r>
                <a:rPr lang="en-US" altLang="ko-KR" sz="2243" dirty="0">
                  <a:latin typeface="나눔바른고딕" pitchFamily="50" charset="-127"/>
                  <a:ea typeface="나눔바른고딕" pitchFamily="50" charset="-127"/>
                </a:rPr>
                <a:t>Greedy</a:t>
              </a:r>
              <a:r>
                <a:rPr lang="ko-KR" altLang="en-US" sz="2243" dirty="0">
                  <a:latin typeface="나눔바른고딕" pitchFamily="50" charset="-127"/>
                  <a:ea typeface="나눔바른고딕" pitchFamily="50" charset="-127"/>
                </a:rPr>
                <a:t>에 비해 훨씬 높은 검증 정확도를 보여준다</a:t>
              </a:r>
              <a:r>
                <a:rPr lang="en-US" altLang="ko-KR" sz="2243" dirty="0">
                  <a:latin typeface="나눔바른고딕" pitchFamily="50" charset="-127"/>
                  <a:ea typeface="나눔바른고딕" pitchFamily="50" charset="-127"/>
                </a:rPr>
                <a:t>. </a:t>
              </a:r>
              <a:r>
                <a:rPr lang="ko-KR" altLang="en-US" sz="2243" dirty="0">
                  <a:latin typeface="나눔바른고딕" pitchFamily="50" charset="-127"/>
                  <a:ea typeface="나눔바른고딕" pitchFamily="50" charset="-127"/>
                </a:rPr>
                <a:t>또한 스파이크 수가 가장 높은 </a:t>
              </a:r>
              <a:r>
                <a:rPr lang="en-US" altLang="ko-KR" sz="2243" dirty="0">
                  <a:latin typeface="나눔바른고딕" pitchFamily="50" charset="-127"/>
                  <a:ea typeface="나눔바른고딕" pitchFamily="50" charset="-127"/>
                </a:rPr>
                <a:t>IF, Hard</a:t>
              </a:r>
              <a:r>
                <a:rPr lang="ko-KR" altLang="en-US" sz="2243" dirty="0">
                  <a:latin typeface="나눔바른고딕" pitchFamily="50" charset="-127"/>
                  <a:ea typeface="나눔바른고딕" pitchFamily="50" charset="-127"/>
                </a:rPr>
                <a:t>를 사용한 </a:t>
              </a:r>
              <a:r>
                <a:rPr lang="en-US" altLang="ko-KR" sz="2243" dirty="0">
                  <a:latin typeface="나눔바른고딕" pitchFamily="50" charset="-127"/>
                  <a:ea typeface="나눔바른고딕" pitchFamily="50" charset="-127"/>
                </a:rPr>
                <a:t>Bayesian</a:t>
              </a:r>
              <a:r>
                <a:rPr lang="ko-KR" altLang="en-US" sz="2243" dirty="0">
                  <a:latin typeface="나눔바른고딕" pitchFamily="50" charset="-127"/>
                  <a:ea typeface="나눔바른고딕" pitchFamily="50" charset="-127"/>
                </a:rPr>
                <a:t>은</a:t>
              </a:r>
              <a:r>
                <a:rPr lang="en-US" altLang="ko-KR" sz="2243" dirty="0">
                  <a:latin typeface="나눔바른고딕" pitchFamily="50" charset="-127"/>
                  <a:ea typeface="나눔바른고딕" pitchFamily="50" charset="-127"/>
                </a:rPr>
                <a:t>, IF, Soft</a:t>
              </a:r>
              <a:r>
                <a:rPr lang="ko-KR" altLang="en-US" sz="2243" dirty="0">
                  <a:latin typeface="나눔바른고딕" pitchFamily="50" charset="-127"/>
                  <a:ea typeface="나눔바른고딕" pitchFamily="50" charset="-127"/>
                </a:rPr>
                <a:t>를 사용한 </a:t>
              </a:r>
              <a:r>
                <a:rPr lang="en-US" altLang="ko-KR" sz="2243" dirty="0">
                  <a:latin typeface="나눔바른고딕" pitchFamily="50" charset="-127"/>
                  <a:ea typeface="나눔바른고딕" pitchFamily="50" charset="-127"/>
                </a:rPr>
                <a:t>Bayesian</a:t>
              </a:r>
              <a:r>
                <a:rPr lang="ko-KR" altLang="en-US" sz="2243" dirty="0">
                  <a:latin typeface="나눔바른고딕" pitchFamily="50" charset="-127"/>
                  <a:ea typeface="나눔바른고딕" pitchFamily="50" charset="-127"/>
                </a:rPr>
                <a:t>과 스파이크 수가 비슷하지만 정확도는 </a:t>
              </a:r>
              <a:r>
                <a:rPr lang="en-US" altLang="ko-KR" sz="2243" dirty="0">
                  <a:latin typeface="나눔바른고딕" pitchFamily="50" charset="-127"/>
                  <a:ea typeface="나눔바른고딕" pitchFamily="50" charset="-127"/>
                </a:rPr>
                <a:t>6% </a:t>
              </a:r>
              <a:r>
                <a:rPr lang="ko-KR" altLang="en-US" sz="2243" dirty="0">
                  <a:latin typeface="나눔바른고딕" pitchFamily="50" charset="-127"/>
                  <a:ea typeface="나눔바른고딕" pitchFamily="50" charset="-127"/>
                </a:rPr>
                <a:t>가량 차이가 난다</a:t>
              </a:r>
              <a:r>
                <a:rPr lang="en-US" altLang="ko-KR" sz="2243" dirty="0">
                  <a:latin typeface="나눔바른고딕" pitchFamily="50" charset="-127"/>
                  <a:ea typeface="나눔바른고딕" pitchFamily="50" charset="-127"/>
                </a:rPr>
                <a:t>. </a:t>
              </a:r>
            </a:p>
            <a:p>
              <a:endParaRPr lang="en-US" altLang="ko-KR" sz="2243" dirty="0">
                <a:latin typeface="나눔바른고딕" pitchFamily="50" charset="-127"/>
                <a:ea typeface="나눔바른고딕" pitchFamily="50" charset="-127"/>
              </a:endParaRPr>
            </a:p>
            <a:p>
              <a:r>
                <a:rPr lang="ko-KR" altLang="en-US" sz="2243" dirty="0">
                  <a:latin typeface="나눔바른고딕" pitchFamily="50" charset="-127"/>
                  <a:ea typeface="나눔바른고딕" pitchFamily="50" charset="-127"/>
                </a:rPr>
                <a:t>본 실험을 통해 뉴런 모델</a:t>
              </a:r>
              <a:r>
                <a:rPr lang="en-US" altLang="ko-KR" sz="2243" dirty="0">
                  <a:latin typeface="나눔바른고딕" pitchFamily="50" charset="-127"/>
                  <a:ea typeface="나눔바른고딕" pitchFamily="50" charset="-127"/>
                </a:rPr>
                <a:t>, reset </a:t>
              </a:r>
              <a:r>
                <a:rPr lang="ko-KR" altLang="en-US" sz="2243" dirty="0">
                  <a:latin typeface="나눔바른고딕" pitchFamily="50" charset="-127"/>
                  <a:ea typeface="나눔바른고딕" pitchFamily="50" charset="-127"/>
                </a:rPr>
                <a:t>방법</a:t>
              </a:r>
              <a:r>
                <a:rPr lang="en-US" altLang="ko-KR" sz="2243" dirty="0">
                  <a:latin typeface="나눔바른고딕" pitchFamily="50" charset="-127"/>
                  <a:ea typeface="나눔바른고딕" pitchFamily="50" charset="-127"/>
                </a:rPr>
                <a:t>, </a:t>
              </a:r>
              <a:r>
                <a:rPr lang="ko-KR" altLang="en-US" sz="2243" dirty="0">
                  <a:latin typeface="나눔바른고딕" pitchFamily="50" charset="-127"/>
                  <a:ea typeface="나눔바른고딕" pitchFamily="50" charset="-127"/>
                </a:rPr>
                <a:t>모델의 아키텍처 등 주어진 조건에 따라 다른 효율이 나올 수 있다는 것을 확인할 수 있다</a:t>
              </a:r>
              <a:r>
                <a:rPr lang="en-US" altLang="ko-KR" sz="2243" dirty="0">
                  <a:latin typeface="나눔바른고딕" pitchFamily="50" charset="-127"/>
                  <a:ea typeface="나눔바른고딕" pitchFamily="50" charset="-127"/>
                </a:rPr>
                <a:t>. </a:t>
              </a:r>
              <a:r>
                <a:rPr lang="ko-KR" altLang="en-US" sz="2243" dirty="0">
                  <a:latin typeface="나눔바른고딕" pitchFamily="50" charset="-127"/>
                  <a:ea typeface="나눔바른고딕" pitchFamily="50" charset="-127"/>
                </a:rPr>
                <a:t>결과적으로</a:t>
              </a:r>
              <a:r>
                <a:rPr lang="en-US" altLang="ko-KR" sz="2243" dirty="0">
                  <a:latin typeface="나눔바른고딕" pitchFamily="50" charset="-127"/>
                  <a:ea typeface="나눔바른고딕" pitchFamily="50" charset="-127"/>
                </a:rPr>
                <a:t>, </a:t>
              </a:r>
              <a:r>
                <a:rPr lang="ko-KR" altLang="en-US" sz="2243" dirty="0">
                  <a:latin typeface="나눔바른고딕" pitchFamily="50" charset="-127"/>
                  <a:ea typeface="나눔바른고딕" pitchFamily="50" charset="-127"/>
                </a:rPr>
                <a:t>세 가지 알고리즘 중에서는 </a:t>
              </a:r>
              <a:r>
                <a:rPr lang="en-US" altLang="ko-KR" sz="2243" dirty="0">
                  <a:latin typeface="나눔바른고딕" pitchFamily="50" charset="-127"/>
                  <a:ea typeface="나눔바른고딕" pitchFamily="50" charset="-127"/>
                </a:rPr>
                <a:t>Bayesian, </a:t>
              </a:r>
              <a:r>
                <a:rPr lang="ko-KR" altLang="en-US" sz="2243" dirty="0">
                  <a:latin typeface="나눔바른고딕" pitchFamily="50" charset="-127"/>
                  <a:ea typeface="나눔바른고딕" pitchFamily="50" charset="-127"/>
                </a:rPr>
                <a:t>뉴런 모델은 </a:t>
              </a:r>
              <a:r>
                <a:rPr lang="en-US" altLang="ko-KR" sz="2243" dirty="0">
                  <a:latin typeface="나눔바른고딕" pitchFamily="50" charset="-127"/>
                  <a:ea typeface="나눔바른고딕" pitchFamily="50" charset="-127"/>
                </a:rPr>
                <a:t>LIF, reset </a:t>
              </a:r>
              <a:r>
                <a:rPr lang="ko-KR" altLang="en-US" sz="2243" dirty="0">
                  <a:latin typeface="나눔바른고딕" pitchFamily="50" charset="-127"/>
                  <a:ea typeface="나눔바른고딕" pitchFamily="50" charset="-127"/>
                </a:rPr>
                <a:t>방법은 </a:t>
              </a:r>
              <a:r>
                <a:rPr lang="en-US" altLang="ko-KR" sz="2243" dirty="0">
                  <a:latin typeface="나눔바른고딕" pitchFamily="50" charset="-127"/>
                  <a:ea typeface="나눔바른고딕" pitchFamily="50" charset="-127"/>
                </a:rPr>
                <a:t>Soft</a:t>
              </a:r>
              <a:r>
                <a:rPr lang="ko-KR" altLang="en-US" sz="2243" dirty="0">
                  <a:latin typeface="나눔바른고딕" pitchFamily="50" charset="-127"/>
                  <a:ea typeface="나눔바른고딕" pitchFamily="50" charset="-127"/>
                </a:rPr>
                <a:t>가 더 좋은 성능을 보였음을 알 수 있다</a:t>
              </a:r>
              <a:r>
                <a:rPr lang="en-US" altLang="ko-KR" sz="2243" dirty="0">
                  <a:latin typeface="나눔바른고딕" pitchFamily="50" charset="-127"/>
                  <a:ea typeface="나눔바른고딕" pitchFamily="50" charset="-127"/>
                </a:rPr>
                <a:t>.</a:t>
              </a:r>
            </a:p>
          </p:txBody>
        </p:sp>
        <p:sp>
          <p:nvSpPr>
            <p:cNvPr id="19" name="직사각형 18"/>
            <p:cNvSpPr/>
            <p:nvPr/>
          </p:nvSpPr>
          <p:spPr>
            <a:xfrm>
              <a:off x="2152070" y="19576238"/>
              <a:ext cx="5452574" cy="897618"/>
            </a:xfrm>
            <a:prstGeom prst="rect">
              <a:avLst/>
            </a:prstGeom>
          </p:spPr>
          <p:txBody>
            <a:bodyPr wrap="square">
              <a:spAutoFit/>
            </a:bodyPr>
            <a:lstStyle/>
            <a:p>
              <a:r>
                <a:rPr lang="en-US" altLang="ko-KR" sz="5233" b="1" dirty="0">
                  <a:latin typeface="Arial Black" pitchFamily="34" charset="0"/>
                  <a:ea typeface="나눔고딕" pitchFamily="50" charset="-127"/>
                </a:rPr>
                <a:t>3. Result</a:t>
              </a:r>
              <a:endParaRPr lang="ko-KR" altLang="en-US" sz="5233" b="1" dirty="0">
                <a:latin typeface="Arial Black" pitchFamily="34" charset="0"/>
                <a:ea typeface="나눔고딕" pitchFamily="50" charset="-127"/>
              </a:endParaRPr>
            </a:p>
          </p:txBody>
        </p:sp>
        <p:sp>
          <p:nvSpPr>
            <p:cNvPr id="25" name="TextBox 24"/>
            <p:cNvSpPr txBox="1"/>
            <p:nvPr/>
          </p:nvSpPr>
          <p:spPr>
            <a:xfrm>
              <a:off x="15349738" y="19849462"/>
              <a:ext cx="11337294" cy="552459"/>
            </a:xfrm>
            <a:prstGeom prst="rect">
              <a:avLst/>
            </a:prstGeom>
            <a:noFill/>
          </p:spPr>
          <p:txBody>
            <a:bodyPr wrap="square" rtlCol="0">
              <a:spAutoFit/>
            </a:bodyPr>
            <a:lstStyle/>
            <a:p>
              <a:r>
                <a:rPr lang="en-US" altLang="ko-KR" sz="2990" b="1" dirty="0">
                  <a:latin typeface="Arial" pitchFamily="34" charset="0"/>
                  <a:ea typeface="나눔고딕" pitchFamily="50" charset="-127"/>
                  <a:cs typeface="Arial" pitchFamily="34" charset="0"/>
                </a:rPr>
                <a:t>1. Average Accuracy by Algorithm</a:t>
              </a:r>
            </a:p>
          </p:txBody>
        </p:sp>
        <p:sp>
          <p:nvSpPr>
            <p:cNvPr id="26" name="TextBox 25"/>
            <p:cNvSpPr txBox="1"/>
            <p:nvPr/>
          </p:nvSpPr>
          <p:spPr>
            <a:xfrm>
              <a:off x="2152067" y="27306131"/>
              <a:ext cx="11337294" cy="552459"/>
            </a:xfrm>
            <a:prstGeom prst="rect">
              <a:avLst/>
            </a:prstGeom>
            <a:noFill/>
          </p:spPr>
          <p:txBody>
            <a:bodyPr wrap="square" rtlCol="0">
              <a:spAutoFit/>
            </a:bodyPr>
            <a:lstStyle/>
            <a:p>
              <a:r>
                <a:rPr lang="en-US" altLang="ko-KR" sz="2990" b="1" dirty="0">
                  <a:latin typeface="Arial" pitchFamily="34" charset="0"/>
                  <a:ea typeface="나눔고딕" pitchFamily="50" charset="-127"/>
                  <a:cs typeface="Arial" pitchFamily="34" charset="0"/>
                </a:rPr>
                <a:t>2. NAS Results</a:t>
              </a:r>
            </a:p>
          </p:txBody>
        </p:sp>
        <p:sp>
          <p:nvSpPr>
            <p:cNvPr id="9" name="직사각형 8"/>
            <p:cNvSpPr/>
            <p:nvPr/>
          </p:nvSpPr>
          <p:spPr>
            <a:xfrm>
              <a:off x="2152067" y="33235541"/>
              <a:ext cx="26250648" cy="1818126"/>
            </a:xfrm>
            <a:prstGeom prst="rect">
              <a:avLst/>
            </a:prstGeom>
          </p:spPr>
          <p:txBody>
            <a:bodyPr wrap="square">
              <a:spAutoFit/>
            </a:bodyPr>
            <a:lstStyle/>
            <a:p>
              <a:pPr marL="480609" indent="-480609">
                <a:buAutoNum type="arabicPeriod"/>
              </a:pPr>
              <a:r>
                <a:rPr lang="en-US" altLang="ko-KR" sz="2243" dirty="0">
                  <a:latin typeface="Arial" pitchFamily="34" charset="0"/>
                  <a:ea typeface="나눔바른고딕"/>
                  <a:cs typeface="Arial" pitchFamily="34" charset="0"/>
                </a:rPr>
                <a:t>SNN Model</a:t>
              </a:r>
              <a:r>
                <a:rPr lang="ko-KR" altLang="en-US" sz="2243" dirty="0">
                  <a:latin typeface="Arial" pitchFamily="34" charset="0"/>
                  <a:ea typeface="나눔바른고딕"/>
                  <a:cs typeface="Arial" pitchFamily="34" charset="0"/>
                </a:rPr>
                <a:t>의 실험 결과들 중</a:t>
              </a:r>
              <a:r>
                <a:rPr lang="en-US" altLang="ko-KR" sz="2243" dirty="0">
                  <a:latin typeface="Arial" pitchFamily="34" charset="0"/>
                  <a:ea typeface="나눔바른고딕"/>
                  <a:cs typeface="Arial" pitchFamily="34" charset="0"/>
                </a:rPr>
                <a:t>, Random, Greedy, Bayesian</a:t>
              </a:r>
              <a:r>
                <a:rPr lang="ko-KR" altLang="en-US" sz="2243" dirty="0">
                  <a:latin typeface="Arial" pitchFamily="34" charset="0"/>
                  <a:ea typeface="나눔바른고딕"/>
                  <a:cs typeface="Arial" pitchFamily="34" charset="0"/>
                </a:rPr>
                <a:t>을 기준으로 모든 조건의 학습 정확도</a:t>
              </a:r>
              <a:r>
                <a:rPr lang="en-US" altLang="ko-KR" sz="2243" dirty="0">
                  <a:latin typeface="Arial" pitchFamily="34" charset="0"/>
                  <a:ea typeface="나눔바른고딕"/>
                  <a:cs typeface="Arial" pitchFamily="34" charset="0"/>
                </a:rPr>
                <a:t>, </a:t>
              </a:r>
              <a:r>
                <a:rPr lang="ko-KR" altLang="en-US" sz="2243" dirty="0">
                  <a:latin typeface="Arial" pitchFamily="34" charset="0"/>
                  <a:ea typeface="나눔바른고딕"/>
                  <a:cs typeface="Arial" pitchFamily="34" charset="0"/>
                </a:rPr>
                <a:t>검증 정확도 및 스파이크 수의 평균값을 구해 나타낸 그래프이다</a:t>
              </a:r>
              <a:r>
                <a:rPr lang="en-US" altLang="ko-KR" sz="2243" dirty="0">
                  <a:latin typeface="Arial" pitchFamily="34" charset="0"/>
                  <a:ea typeface="나눔바른고딕"/>
                  <a:cs typeface="Arial" pitchFamily="34" charset="0"/>
                </a:rPr>
                <a:t>. </a:t>
              </a:r>
            </a:p>
            <a:p>
              <a:pPr lvl="1"/>
              <a:r>
                <a:rPr lang="en-US" altLang="ko-KR" sz="2243" dirty="0">
                  <a:latin typeface="Arial" pitchFamily="34" charset="0"/>
                  <a:ea typeface="나눔바른고딕"/>
                  <a:cs typeface="Arial" pitchFamily="34" charset="0"/>
                </a:rPr>
                <a:t>Greedy</a:t>
              </a:r>
              <a:r>
                <a:rPr lang="ko-KR" altLang="en-US" sz="2243" dirty="0">
                  <a:latin typeface="Arial" pitchFamily="34" charset="0"/>
                  <a:ea typeface="나눔바른고딕"/>
                  <a:cs typeface="Arial" pitchFamily="34" charset="0"/>
                </a:rPr>
                <a:t>의 학습</a:t>
              </a:r>
              <a:r>
                <a:rPr lang="en-US" altLang="ko-KR" sz="2243" dirty="0">
                  <a:latin typeface="Arial" pitchFamily="34" charset="0"/>
                  <a:ea typeface="나눔바른고딕"/>
                  <a:cs typeface="Arial" pitchFamily="34" charset="0"/>
                </a:rPr>
                <a:t> </a:t>
              </a:r>
              <a:r>
                <a:rPr lang="ko-KR" altLang="en-US" sz="2243" dirty="0">
                  <a:latin typeface="Arial" pitchFamily="34" charset="0"/>
                  <a:ea typeface="나눔바른고딕"/>
                  <a:cs typeface="Arial" pitchFamily="34" charset="0"/>
                </a:rPr>
                <a:t>정확도</a:t>
              </a:r>
              <a:r>
                <a:rPr lang="en-US" altLang="ko-KR" sz="2243" dirty="0">
                  <a:latin typeface="Arial" pitchFamily="34" charset="0"/>
                  <a:ea typeface="나눔바른고딕"/>
                  <a:cs typeface="Arial" pitchFamily="34" charset="0"/>
                </a:rPr>
                <a:t>(Train)</a:t>
              </a:r>
              <a:r>
                <a:rPr lang="ko-KR" altLang="en-US" sz="2243" dirty="0">
                  <a:latin typeface="Arial" pitchFamily="34" charset="0"/>
                  <a:ea typeface="나눔바른고딕"/>
                  <a:cs typeface="Arial" pitchFamily="34" charset="0"/>
                </a:rPr>
                <a:t>는 </a:t>
              </a:r>
              <a:r>
                <a:rPr lang="en-US" altLang="ko-KR" sz="2243" dirty="0">
                  <a:latin typeface="Arial" pitchFamily="34" charset="0"/>
                  <a:ea typeface="나눔바른고딕"/>
                  <a:cs typeface="Arial" pitchFamily="34" charset="0"/>
                </a:rPr>
                <a:t>83.78%, </a:t>
              </a:r>
              <a:r>
                <a:rPr lang="ko-KR" altLang="en-US" sz="2243" dirty="0">
                  <a:latin typeface="Arial" pitchFamily="34" charset="0"/>
                  <a:ea typeface="나눔바른고딕"/>
                  <a:cs typeface="Arial" pitchFamily="34" charset="0"/>
                </a:rPr>
                <a:t>검증</a:t>
              </a:r>
              <a:r>
                <a:rPr lang="en-US" altLang="ko-KR" sz="2243" dirty="0">
                  <a:latin typeface="Arial" pitchFamily="34" charset="0"/>
                  <a:ea typeface="나눔바른고딕"/>
                  <a:cs typeface="Arial" pitchFamily="34" charset="0"/>
                </a:rPr>
                <a:t> </a:t>
              </a:r>
              <a:r>
                <a:rPr lang="ko-KR" altLang="en-US" sz="2243" dirty="0">
                  <a:latin typeface="Arial" pitchFamily="34" charset="0"/>
                  <a:ea typeface="나눔바른고딕"/>
                  <a:cs typeface="Arial" pitchFamily="34" charset="0"/>
                </a:rPr>
                <a:t>정확도</a:t>
              </a:r>
              <a:r>
                <a:rPr lang="en-US" altLang="ko-KR" sz="2243" dirty="0">
                  <a:latin typeface="Arial" pitchFamily="34" charset="0"/>
                  <a:ea typeface="나눔바른고딕"/>
                  <a:cs typeface="Arial" pitchFamily="34" charset="0"/>
                </a:rPr>
                <a:t>(Val)</a:t>
              </a:r>
              <a:r>
                <a:rPr lang="ko-KR" altLang="en-US" sz="2243" dirty="0">
                  <a:latin typeface="Arial" pitchFamily="34" charset="0"/>
                  <a:ea typeface="나눔바른고딕"/>
                  <a:cs typeface="Arial" pitchFamily="34" charset="0"/>
                </a:rPr>
                <a:t>는 </a:t>
              </a:r>
              <a:r>
                <a:rPr lang="en-US" altLang="ko-KR" sz="2243" dirty="0">
                  <a:latin typeface="Arial" pitchFamily="34" charset="0"/>
                  <a:ea typeface="나눔바른고딕"/>
                  <a:cs typeface="Arial" pitchFamily="34" charset="0"/>
                </a:rPr>
                <a:t>82.87%, </a:t>
              </a:r>
              <a:r>
                <a:rPr lang="ko-KR" altLang="en-US" sz="2243" dirty="0">
                  <a:latin typeface="Arial" pitchFamily="34" charset="0"/>
                  <a:ea typeface="나눔바른고딕"/>
                  <a:cs typeface="Arial" pitchFamily="34" charset="0"/>
                </a:rPr>
                <a:t>스파이크 수는 </a:t>
              </a:r>
              <a:r>
                <a:rPr lang="en-US" altLang="ko-KR" sz="2243" dirty="0">
                  <a:latin typeface="Arial" pitchFamily="34" charset="0"/>
                  <a:ea typeface="나눔바른고딕"/>
                  <a:cs typeface="Arial" pitchFamily="34" charset="0"/>
                </a:rPr>
                <a:t>364K</a:t>
              </a:r>
              <a:r>
                <a:rPr lang="ko-KR" altLang="en-US" sz="2243" dirty="0">
                  <a:latin typeface="Arial" pitchFamily="34" charset="0"/>
                  <a:ea typeface="나눔바른고딕"/>
                  <a:cs typeface="Arial" pitchFamily="34" charset="0"/>
                </a:rPr>
                <a:t>이고</a:t>
              </a:r>
              <a:r>
                <a:rPr lang="en-US" altLang="ko-KR" sz="2243" dirty="0">
                  <a:latin typeface="Arial" pitchFamily="34" charset="0"/>
                  <a:ea typeface="나눔바른고딕"/>
                  <a:cs typeface="Arial" pitchFamily="34" charset="0"/>
                </a:rPr>
                <a:t>, Random</a:t>
              </a:r>
              <a:r>
                <a:rPr lang="ko-KR" altLang="en-US" sz="2243" dirty="0">
                  <a:latin typeface="Arial" pitchFamily="34" charset="0"/>
                  <a:ea typeface="나눔바른고딕"/>
                  <a:cs typeface="Arial" pitchFamily="34" charset="0"/>
                </a:rPr>
                <a:t>은 각각 </a:t>
              </a:r>
              <a:r>
                <a:rPr lang="en-US" altLang="ko-KR" sz="2243" dirty="0">
                  <a:latin typeface="Arial" pitchFamily="34" charset="0"/>
                  <a:ea typeface="나눔바른고딕"/>
                  <a:cs typeface="Arial" pitchFamily="34" charset="0"/>
                </a:rPr>
                <a:t>91.46%, 84.38%, 453K, Bayesian</a:t>
              </a:r>
              <a:r>
                <a:rPr lang="ko-KR" altLang="en-US" sz="2243" dirty="0">
                  <a:latin typeface="Arial" pitchFamily="34" charset="0"/>
                  <a:ea typeface="나눔바른고딕"/>
                  <a:cs typeface="Arial" pitchFamily="34" charset="0"/>
                </a:rPr>
                <a:t>은 </a:t>
              </a:r>
              <a:r>
                <a:rPr lang="en-US" altLang="ko-KR" sz="2243" dirty="0">
                  <a:latin typeface="Arial" pitchFamily="34" charset="0"/>
                  <a:ea typeface="나눔바른고딕"/>
                  <a:cs typeface="Arial" pitchFamily="34" charset="0"/>
                </a:rPr>
                <a:t>92.63%, 86.55%, 942K</a:t>
              </a:r>
              <a:r>
                <a:rPr lang="ko-KR" altLang="en-US" sz="2243" dirty="0">
                  <a:latin typeface="Arial" pitchFamily="34" charset="0"/>
                  <a:ea typeface="나눔바른고딕"/>
                  <a:cs typeface="Arial" pitchFamily="34" charset="0"/>
                </a:rPr>
                <a:t>이다</a:t>
              </a:r>
              <a:r>
                <a:rPr lang="en-US" altLang="ko-KR" sz="2243" dirty="0">
                  <a:latin typeface="Arial" pitchFamily="34" charset="0"/>
                  <a:ea typeface="나눔바른고딕"/>
                  <a:cs typeface="Arial" pitchFamily="34" charset="0"/>
                </a:rPr>
                <a:t>.</a:t>
              </a:r>
            </a:p>
            <a:p>
              <a:pPr marL="480609" indent="-480609">
                <a:buAutoNum type="arabicPeriod"/>
              </a:pPr>
              <a:r>
                <a:rPr lang="en-US" altLang="ko-KR" sz="2243" dirty="0">
                  <a:latin typeface="Arial" pitchFamily="34" charset="0"/>
                  <a:ea typeface="나눔바른고딕"/>
                  <a:cs typeface="Arial" pitchFamily="34" charset="0"/>
                </a:rPr>
                <a:t>24 GPU</a:t>
              </a:r>
              <a:r>
                <a:rPr lang="ko-KR" altLang="en-US" sz="2243" dirty="0">
                  <a:latin typeface="Arial" pitchFamily="34" charset="0"/>
                  <a:ea typeface="나눔바른고딕"/>
                  <a:cs typeface="Arial" pitchFamily="34" charset="0"/>
                </a:rPr>
                <a:t> 시간</a:t>
              </a:r>
              <a:r>
                <a:rPr lang="en-US" altLang="ko-KR" sz="2243" dirty="0">
                  <a:latin typeface="Arial" pitchFamily="34" charset="0"/>
                  <a:ea typeface="나눔바른고딕"/>
                  <a:cs typeface="Arial" pitchFamily="34" charset="0"/>
                </a:rPr>
                <a:t> </a:t>
              </a:r>
              <a:r>
                <a:rPr lang="ko-KR" altLang="en-US" sz="2243" dirty="0">
                  <a:latin typeface="Arial" pitchFamily="34" charset="0"/>
                  <a:ea typeface="나눔바른고딕"/>
                  <a:cs typeface="Arial" pitchFamily="34" charset="0"/>
                </a:rPr>
                <a:t>동안 실험한 결과이다</a:t>
              </a:r>
              <a:r>
                <a:rPr lang="en-US" altLang="ko-KR" sz="2243" dirty="0">
                  <a:latin typeface="Arial" pitchFamily="34" charset="0"/>
                  <a:ea typeface="나눔바른고딕"/>
                  <a:cs typeface="Arial" pitchFamily="34" charset="0"/>
                </a:rPr>
                <a:t>. </a:t>
              </a:r>
              <a:r>
                <a:rPr lang="ko-KR" altLang="en-US" sz="2243" dirty="0">
                  <a:latin typeface="Arial" pitchFamily="34" charset="0"/>
                  <a:ea typeface="나눔바른고딕"/>
                  <a:cs typeface="Arial" pitchFamily="34" charset="0"/>
                </a:rPr>
                <a:t>뉴런 모델은 </a:t>
              </a:r>
              <a:r>
                <a:rPr lang="en-US" altLang="ko-KR" sz="2243" dirty="0">
                  <a:latin typeface="Arial" pitchFamily="34" charset="0"/>
                  <a:ea typeface="나눔바른고딕" pitchFamily="50" charset="-127"/>
                  <a:cs typeface="Arial" pitchFamily="34" charset="0"/>
                </a:rPr>
                <a:t>LIF (Leaky Integrate-and-Fire)</a:t>
              </a:r>
              <a:r>
                <a:rPr lang="ko-KR" altLang="en-US" sz="2243" dirty="0">
                  <a:latin typeface="Arial" pitchFamily="34" charset="0"/>
                  <a:ea typeface="나눔바른고딕" pitchFamily="50" charset="-127"/>
                  <a:cs typeface="Arial" pitchFamily="34" charset="0"/>
                </a:rPr>
                <a:t>와</a:t>
              </a:r>
              <a:r>
                <a:rPr lang="en-US" altLang="ko-KR" sz="2243" dirty="0">
                  <a:latin typeface="Arial" pitchFamily="34" charset="0"/>
                  <a:ea typeface="나눔바른고딕" pitchFamily="50" charset="-127"/>
                  <a:cs typeface="Arial" pitchFamily="34" charset="0"/>
                </a:rPr>
                <a:t> IF(Integrate-and-Fire),</a:t>
              </a:r>
              <a:r>
                <a:rPr lang="ko-KR" altLang="en-US" sz="2243" dirty="0">
                  <a:latin typeface="Arial" pitchFamily="34" charset="0"/>
                  <a:ea typeface="나눔바른고딕" pitchFamily="50" charset="-127"/>
                  <a:cs typeface="Arial" pitchFamily="34" charset="0"/>
                </a:rPr>
                <a:t> </a:t>
              </a:r>
              <a:r>
                <a:rPr lang="en-US" altLang="ko-KR" sz="2243" dirty="0">
                  <a:latin typeface="Arial" pitchFamily="34" charset="0"/>
                  <a:ea typeface="나눔바른고딕" pitchFamily="50" charset="-127"/>
                  <a:cs typeface="Arial" pitchFamily="34" charset="0"/>
                </a:rPr>
                <a:t>Reset</a:t>
              </a:r>
              <a:r>
                <a:rPr lang="ko-KR" altLang="en-US" sz="2243" dirty="0">
                  <a:latin typeface="Arial" pitchFamily="34" charset="0"/>
                  <a:ea typeface="나눔바른고딕" pitchFamily="50" charset="-127"/>
                  <a:cs typeface="Arial" pitchFamily="34" charset="0"/>
                </a:rPr>
                <a:t> 방법은 </a:t>
              </a:r>
              <a:r>
                <a:rPr lang="en-US" altLang="ko-KR" sz="2243" dirty="0">
                  <a:latin typeface="Arial" pitchFamily="34" charset="0"/>
                  <a:ea typeface="나눔바른고딕" pitchFamily="50" charset="-127"/>
                  <a:cs typeface="Arial" pitchFamily="34" charset="0"/>
                </a:rPr>
                <a:t>Hard</a:t>
              </a:r>
              <a:r>
                <a:rPr lang="ko-KR" altLang="en-US" sz="2243" dirty="0">
                  <a:latin typeface="Arial" pitchFamily="34" charset="0"/>
                  <a:ea typeface="나눔바른고딕" pitchFamily="50" charset="-127"/>
                  <a:cs typeface="Arial" pitchFamily="34" charset="0"/>
                </a:rPr>
                <a:t>와 </a:t>
              </a:r>
              <a:r>
                <a:rPr lang="en-US" altLang="ko-KR" sz="2243" dirty="0">
                  <a:latin typeface="Arial" pitchFamily="34" charset="0"/>
                  <a:ea typeface="나눔바른고딕" pitchFamily="50" charset="-127"/>
                  <a:cs typeface="Arial" pitchFamily="34" charset="0"/>
                </a:rPr>
                <a:t>Soft</a:t>
              </a:r>
              <a:r>
                <a:rPr lang="ko-KR" altLang="en-US" sz="2243" dirty="0">
                  <a:latin typeface="Arial" pitchFamily="34" charset="0"/>
                  <a:ea typeface="나눔바른고딕" pitchFamily="50" charset="-127"/>
                  <a:cs typeface="Arial" pitchFamily="34" charset="0"/>
                </a:rPr>
                <a:t>를 조건으로 사용해 실험을 진행했다</a:t>
              </a:r>
              <a:r>
                <a:rPr lang="en-US" altLang="ko-KR" sz="2243" dirty="0">
                  <a:latin typeface="Arial" pitchFamily="34" charset="0"/>
                  <a:ea typeface="나눔바른고딕" pitchFamily="50" charset="-127"/>
                  <a:cs typeface="Arial" pitchFamily="34" charset="0"/>
                </a:rPr>
                <a:t>.</a:t>
              </a:r>
              <a:r>
                <a:rPr lang="ko-KR" altLang="en-US" sz="2243" dirty="0">
                  <a:latin typeface="Arial" pitchFamily="34" charset="0"/>
                  <a:ea typeface="나눔바른고딕" pitchFamily="50" charset="-127"/>
                  <a:cs typeface="Arial" pitchFamily="34" charset="0"/>
                </a:rPr>
                <a:t> </a:t>
              </a:r>
              <a:endParaRPr lang="en-US" altLang="ko-KR" sz="2243" dirty="0">
                <a:latin typeface="Arial" pitchFamily="34" charset="0"/>
                <a:ea typeface="나눔바른고딕"/>
                <a:cs typeface="Arial" pitchFamily="34" charset="0"/>
              </a:endParaRPr>
            </a:p>
            <a:p>
              <a:pPr marL="480609" indent="-480609">
                <a:buAutoNum type="arabicPeriod"/>
              </a:pPr>
              <a:r>
                <a:rPr lang="en-US" altLang="ko-KR" sz="2243" dirty="0">
                  <a:latin typeface="Arial" pitchFamily="34" charset="0"/>
                  <a:ea typeface="나눔바른고딕"/>
                  <a:cs typeface="Arial" pitchFamily="34" charset="0"/>
                </a:rPr>
                <a:t>Greedy</a:t>
              </a:r>
              <a:r>
                <a:rPr lang="ko-KR" altLang="en-US" sz="2243" dirty="0">
                  <a:latin typeface="Arial" pitchFamily="34" charset="0"/>
                  <a:ea typeface="나눔바른고딕"/>
                  <a:cs typeface="Arial" pitchFamily="34" charset="0"/>
                </a:rPr>
                <a:t>는 주어진 시간 내에서 빠르게 탐색하기 위해 필터 수 </a:t>
              </a:r>
              <a:r>
                <a:rPr lang="en-US" altLang="ko-KR" sz="2243" dirty="0">
                  <a:latin typeface="Arial" pitchFamily="34" charset="0"/>
                  <a:ea typeface="나눔바른고딕"/>
                  <a:cs typeface="Arial" pitchFamily="34" charset="0"/>
                </a:rPr>
                <a:t>32</a:t>
              </a:r>
              <a:r>
                <a:rPr lang="ko-KR" altLang="en-US" sz="2243" dirty="0">
                  <a:latin typeface="Arial" pitchFamily="34" charset="0"/>
                  <a:ea typeface="나눔바른고딕"/>
                  <a:cs typeface="Arial" pitchFamily="34" charset="0"/>
                </a:rPr>
                <a:t>와</a:t>
              </a:r>
              <a:r>
                <a:rPr lang="en-US" altLang="ko-KR" sz="2243" dirty="0">
                  <a:latin typeface="Arial" pitchFamily="34" charset="0"/>
                  <a:ea typeface="나눔바른고딕"/>
                  <a:cs typeface="Arial" pitchFamily="34" charset="0"/>
                </a:rPr>
                <a:t>, </a:t>
              </a:r>
              <a:r>
                <a:rPr lang="ko-KR" altLang="en-US" sz="2243" dirty="0">
                  <a:latin typeface="Arial" pitchFamily="34" charset="0"/>
                  <a:ea typeface="나눔바른고딕"/>
                  <a:cs typeface="Arial" pitchFamily="34" charset="0"/>
                </a:rPr>
                <a:t>커널 크기 </a:t>
              </a:r>
              <a:r>
                <a:rPr lang="en-US" altLang="ko-KR" sz="2243" dirty="0">
                  <a:latin typeface="Arial" pitchFamily="34" charset="0"/>
                  <a:ea typeface="나눔바른고딕"/>
                  <a:cs typeface="Arial" pitchFamily="34" charset="0"/>
                </a:rPr>
                <a:t>3</a:t>
              </a:r>
              <a:r>
                <a:rPr lang="ko-KR" altLang="en-US" sz="2243" dirty="0">
                  <a:latin typeface="Arial" pitchFamily="34" charset="0"/>
                  <a:ea typeface="나눔바른고딕"/>
                  <a:cs typeface="Arial" pitchFamily="34" charset="0"/>
                </a:rPr>
                <a:t>을 많이 사용하는 것으로 나타났다</a:t>
              </a:r>
              <a:r>
                <a:rPr lang="en-US" altLang="ko-KR" sz="2243" dirty="0">
                  <a:latin typeface="Arial" pitchFamily="34" charset="0"/>
                  <a:ea typeface="나눔바른고딕"/>
                  <a:cs typeface="Arial" pitchFamily="34" charset="0"/>
                </a:rPr>
                <a:t>. </a:t>
              </a:r>
              <a:r>
                <a:rPr lang="ko-KR" altLang="en-US" sz="2243" dirty="0">
                  <a:latin typeface="Arial" pitchFamily="34" charset="0"/>
                  <a:ea typeface="나눔바른고딕"/>
                  <a:cs typeface="Arial" pitchFamily="34" charset="0"/>
                </a:rPr>
                <a:t>반면 </a:t>
              </a:r>
              <a:r>
                <a:rPr lang="en-US" altLang="ko-KR" sz="2243" dirty="0">
                  <a:latin typeface="Arial" pitchFamily="34" charset="0"/>
                  <a:ea typeface="나눔바른고딕"/>
                  <a:cs typeface="Arial" pitchFamily="34" charset="0"/>
                </a:rPr>
                <a:t>Bayesian</a:t>
              </a:r>
              <a:r>
                <a:rPr lang="ko-KR" altLang="en-US" sz="2243" dirty="0">
                  <a:latin typeface="Arial" pitchFamily="34" charset="0"/>
                  <a:ea typeface="나눔바른고딕"/>
                  <a:cs typeface="Arial" pitchFamily="34" charset="0"/>
                </a:rPr>
                <a:t>은 모델의 크기를 고려하지 않기 때문에</a:t>
              </a:r>
              <a:r>
                <a:rPr lang="en-US" altLang="ko-KR" sz="2243" dirty="0">
                  <a:latin typeface="Arial" pitchFamily="34" charset="0"/>
                  <a:ea typeface="나눔바른고딕"/>
                  <a:cs typeface="Arial" pitchFamily="34" charset="0"/>
                </a:rPr>
                <a:t>, </a:t>
              </a:r>
              <a:r>
                <a:rPr lang="ko-KR" altLang="en-US" sz="2243" dirty="0">
                  <a:latin typeface="Arial" pitchFamily="34" charset="0"/>
                  <a:ea typeface="나눔바른고딕"/>
                  <a:cs typeface="Arial" pitchFamily="34" charset="0"/>
                </a:rPr>
                <a:t>첫 블록의 필터 수로 </a:t>
              </a:r>
              <a:r>
                <a:rPr lang="en-US" altLang="ko-KR" sz="2243" dirty="0">
                  <a:latin typeface="Arial" pitchFamily="34" charset="0"/>
                  <a:ea typeface="나눔바른고딕"/>
                  <a:cs typeface="Arial" pitchFamily="34" charset="0"/>
                </a:rPr>
                <a:t>512</a:t>
              </a:r>
              <a:r>
                <a:rPr lang="ko-KR" altLang="en-US" sz="2243" dirty="0">
                  <a:latin typeface="Arial" pitchFamily="34" charset="0"/>
                  <a:ea typeface="나눔바른고딕"/>
                  <a:cs typeface="Arial" pitchFamily="34" charset="0"/>
                </a:rPr>
                <a:t>를 많이 사용하며</a:t>
              </a:r>
              <a:r>
                <a:rPr lang="en-US" altLang="ko-KR" sz="2243" dirty="0">
                  <a:latin typeface="Arial" pitchFamily="34" charset="0"/>
                  <a:ea typeface="나눔바른고딕"/>
                  <a:cs typeface="Arial" pitchFamily="34" charset="0"/>
                </a:rPr>
                <a:t>, </a:t>
              </a:r>
              <a:r>
                <a:rPr lang="ko-KR" altLang="en-US" sz="2243" dirty="0">
                  <a:latin typeface="Arial" pitchFamily="34" charset="0"/>
                  <a:ea typeface="나눔바른고딕"/>
                  <a:cs typeface="Arial" pitchFamily="34" charset="0"/>
                </a:rPr>
                <a:t>전체적으로 큰 필터 수와 커널 크기를 사용한 것을 알 수 있다</a:t>
              </a:r>
              <a:r>
                <a:rPr lang="en-US" altLang="ko-KR" sz="2243" dirty="0">
                  <a:latin typeface="Arial" pitchFamily="34" charset="0"/>
                  <a:ea typeface="나눔바른고딕"/>
                  <a:cs typeface="Arial" pitchFamily="34" charset="0"/>
                </a:rPr>
                <a:t>.</a:t>
              </a:r>
              <a:r>
                <a:rPr lang="ko-KR" altLang="en-US" sz="2243" dirty="0">
                  <a:latin typeface="Arial" pitchFamily="34" charset="0"/>
                  <a:ea typeface="나눔바른고딕"/>
                  <a:cs typeface="Arial" pitchFamily="34" charset="0"/>
                </a:rPr>
                <a:t> </a:t>
              </a:r>
              <a:r>
                <a:rPr lang="en-US" altLang="ko-KR" sz="2243" dirty="0">
                  <a:latin typeface="Arial" pitchFamily="34" charset="0"/>
                  <a:ea typeface="나눔바른고딕"/>
                  <a:cs typeface="Arial" pitchFamily="34" charset="0"/>
                </a:rPr>
                <a:t>Random</a:t>
              </a:r>
              <a:r>
                <a:rPr lang="ko-KR" altLang="en-US" sz="2243" dirty="0">
                  <a:latin typeface="Arial" pitchFamily="34" charset="0"/>
                  <a:ea typeface="나눔바른고딕"/>
                  <a:cs typeface="Arial" pitchFamily="34" charset="0"/>
                </a:rPr>
                <a:t>은 무작위로 선택하기 때문에 전체적인 경향성이 크게 눈에 띄지 않고 커널 크기가 고르게 사용된다는 점 또한 알 수 있다</a:t>
              </a:r>
              <a:r>
                <a:rPr lang="en-US" altLang="ko-KR" sz="2243" dirty="0">
                  <a:latin typeface="Arial" pitchFamily="34" charset="0"/>
                  <a:ea typeface="나눔바른고딕"/>
                  <a:cs typeface="Arial" pitchFamily="34" charset="0"/>
                </a:rPr>
                <a:t>.</a:t>
              </a:r>
            </a:p>
          </p:txBody>
        </p:sp>
        <p:grpSp>
          <p:nvGrpSpPr>
            <p:cNvPr id="53" name="그룹 52">
              <a:extLst>
                <a:ext uri="{FF2B5EF4-FFF2-40B4-BE49-F238E27FC236}">
                  <a16:creationId xmlns:a16="http://schemas.microsoft.com/office/drawing/2014/main" id="{840F8E06-ABB4-45C0-914B-E032F42D032D}"/>
                </a:ext>
              </a:extLst>
            </p:cNvPr>
            <p:cNvGrpSpPr>
              <a:grpSpLocks noChangeAspect="1"/>
            </p:cNvGrpSpPr>
            <p:nvPr/>
          </p:nvGrpSpPr>
          <p:grpSpPr>
            <a:xfrm>
              <a:off x="15722290" y="20621984"/>
              <a:ext cx="10755933" cy="6415540"/>
              <a:chOff x="11368543" y="20570552"/>
              <a:chExt cx="6403726" cy="3817951"/>
            </a:xfrm>
          </p:grpSpPr>
          <p:pic>
            <p:nvPicPr>
              <p:cNvPr id="49" name="그림 48">
                <a:extLst>
                  <a:ext uri="{FF2B5EF4-FFF2-40B4-BE49-F238E27FC236}">
                    <a16:creationId xmlns:a16="http://schemas.microsoft.com/office/drawing/2014/main" id="{0B91671B-AE81-49BD-AE4E-6DDC5100DB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68543" y="20570552"/>
                <a:ext cx="6386113" cy="3817951"/>
              </a:xfrm>
              <a:prstGeom prst="rect">
                <a:avLst/>
              </a:prstGeom>
            </p:spPr>
          </p:pic>
          <p:pic>
            <p:nvPicPr>
              <p:cNvPr id="51" name="그림 50">
                <a:extLst>
                  <a:ext uri="{FF2B5EF4-FFF2-40B4-BE49-F238E27FC236}">
                    <a16:creationId xmlns:a16="http://schemas.microsoft.com/office/drawing/2014/main" id="{39C55EDF-BCEF-4EAC-BF2C-60D59A24890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78535" y="20570552"/>
                <a:ext cx="6393734" cy="3817951"/>
              </a:xfrm>
              <a:prstGeom prst="rect">
                <a:avLst/>
              </a:prstGeom>
            </p:spPr>
          </p:pic>
        </p:grpSp>
        <p:sp>
          <p:nvSpPr>
            <p:cNvPr id="222" name="TextBox 221">
              <a:extLst>
                <a:ext uri="{FF2B5EF4-FFF2-40B4-BE49-F238E27FC236}">
                  <a16:creationId xmlns:a16="http://schemas.microsoft.com/office/drawing/2014/main" id="{C190521F-A240-4E49-A430-4EB2E7C6CCAA}"/>
                </a:ext>
              </a:extLst>
            </p:cNvPr>
            <p:cNvSpPr txBox="1"/>
            <p:nvPr/>
          </p:nvSpPr>
          <p:spPr>
            <a:xfrm>
              <a:off x="15349738" y="27306131"/>
              <a:ext cx="11337294" cy="552459"/>
            </a:xfrm>
            <a:prstGeom prst="rect">
              <a:avLst/>
            </a:prstGeom>
            <a:noFill/>
          </p:spPr>
          <p:txBody>
            <a:bodyPr wrap="square" rtlCol="0">
              <a:spAutoFit/>
            </a:bodyPr>
            <a:lstStyle/>
            <a:p>
              <a:r>
                <a:rPr lang="en-US" altLang="ko-KR" sz="2990" b="1" dirty="0">
                  <a:latin typeface="Arial" pitchFamily="34" charset="0"/>
                  <a:ea typeface="나눔고딕" pitchFamily="50" charset="-127"/>
                  <a:cs typeface="Arial" pitchFamily="34" charset="0"/>
                </a:rPr>
                <a:t>3. Searched Architecture</a:t>
              </a:r>
            </a:p>
          </p:txBody>
        </p:sp>
      </p:grpSp>
      <p:grpSp>
        <p:nvGrpSpPr>
          <p:cNvPr id="24" name="그룹 23">
            <a:extLst>
              <a:ext uri="{FF2B5EF4-FFF2-40B4-BE49-F238E27FC236}">
                <a16:creationId xmlns:a16="http://schemas.microsoft.com/office/drawing/2014/main" id="{D7B3F724-D875-4D32-9091-4FC094DA1AEC}"/>
              </a:ext>
            </a:extLst>
          </p:cNvPr>
          <p:cNvGrpSpPr/>
          <p:nvPr/>
        </p:nvGrpSpPr>
        <p:grpSpPr>
          <a:xfrm>
            <a:off x="15722461" y="8408445"/>
            <a:ext cx="12678076" cy="5297904"/>
            <a:chOff x="15722461" y="8408445"/>
            <a:chExt cx="12678076" cy="5297904"/>
          </a:xfrm>
        </p:grpSpPr>
        <p:grpSp>
          <p:nvGrpSpPr>
            <p:cNvPr id="1039" name="그룹 1038">
              <a:extLst>
                <a:ext uri="{FF2B5EF4-FFF2-40B4-BE49-F238E27FC236}">
                  <a16:creationId xmlns:a16="http://schemas.microsoft.com/office/drawing/2014/main" id="{4AE12D7F-1042-4F05-99F0-725433B1E7E9}"/>
                </a:ext>
              </a:extLst>
            </p:cNvPr>
            <p:cNvGrpSpPr/>
            <p:nvPr/>
          </p:nvGrpSpPr>
          <p:grpSpPr>
            <a:xfrm>
              <a:off x="15724176" y="8408445"/>
              <a:ext cx="6055176" cy="3094889"/>
              <a:chOff x="17027815" y="7212598"/>
              <a:chExt cx="6480000" cy="3312023"/>
            </a:xfrm>
          </p:grpSpPr>
          <p:pic>
            <p:nvPicPr>
              <p:cNvPr id="63" name="그림 62">
                <a:extLst>
                  <a:ext uri="{FF2B5EF4-FFF2-40B4-BE49-F238E27FC236}">
                    <a16:creationId xmlns:a16="http://schemas.microsoft.com/office/drawing/2014/main" id="{47E7FDFD-71C0-4068-94A1-291E5116965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027815" y="7212598"/>
                <a:ext cx="6480000" cy="2680401"/>
              </a:xfrm>
              <a:prstGeom prst="rect">
                <a:avLst/>
              </a:prstGeom>
              <a:ln>
                <a:solidFill>
                  <a:srgbClr val="E84C22"/>
                </a:solidFill>
              </a:ln>
            </p:spPr>
          </p:pic>
          <p:sp>
            <p:nvSpPr>
              <p:cNvPr id="1034" name="TextBox 1033">
                <a:extLst>
                  <a:ext uri="{FF2B5EF4-FFF2-40B4-BE49-F238E27FC236}">
                    <a16:creationId xmlns:a16="http://schemas.microsoft.com/office/drawing/2014/main" id="{AC58F1B4-0C42-4AD0-AA80-C543E220F34F}"/>
                  </a:ext>
                </a:extLst>
              </p:cNvPr>
              <p:cNvSpPr txBox="1"/>
              <p:nvPr/>
            </p:nvSpPr>
            <p:spPr>
              <a:xfrm>
                <a:off x="18105741" y="9995022"/>
                <a:ext cx="4320481" cy="529599"/>
              </a:xfrm>
              <a:prstGeom prst="rect">
                <a:avLst/>
              </a:prstGeom>
              <a:noFill/>
              <a:ln>
                <a:solidFill>
                  <a:schemeClr val="bg1"/>
                </a:solidFill>
              </a:ln>
            </p:spPr>
            <p:txBody>
              <a:bodyPr wrap="square" rtlCol="0" anchor="t">
                <a:spAutoFit/>
              </a:bodyPr>
              <a:lstStyle/>
              <a:p>
                <a:pPr algn="ctr"/>
                <a:r>
                  <a:rPr lang="en-US" altLang="ko-KR" sz="2616" b="1" dirty="0">
                    <a:latin typeface="Arial" panose="020B0604020202020204" pitchFamily="34" charset="0"/>
                    <a:cs typeface="Arial" panose="020B0604020202020204" pitchFamily="34" charset="0"/>
                  </a:rPr>
                  <a:t>[Spiking Neural Network]</a:t>
                </a:r>
                <a:endParaRPr lang="ko-KR" altLang="en-US" sz="2616" b="1" dirty="0">
                  <a:latin typeface="Arial" panose="020B0604020202020204" pitchFamily="34" charset="0"/>
                  <a:cs typeface="Arial" panose="020B0604020202020204" pitchFamily="34" charset="0"/>
                </a:endParaRPr>
              </a:p>
            </p:txBody>
          </p:sp>
        </p:grpSp>
        <p:grpSp>
          <p:nvGrpSpPr>
            <p:cNvPr id="1038" name="그룹 1037">
              <a:extLst>
                <a:ext uri="{FF2B5EF4-FFF2-40B4-BE49-F238E27FC236}">
                  <a16:creationId xmlns:a16="http://schemas.microsoft.com/office/drawing/2014/main" id="{79CD5992-FAE7-4A1A-8AA5-51DAE003135F}"/>
                </a:ext>
              </a:extLst>
            </p:cNvPr>
            <p:cNvGrpSpPr/>
            <p:nvPr/>
          </p:nvGrpSpPr>
          <p:grpSpPr>
            <a:xfrm>
              <a:off x="22347540" y="8424056"/>
              <a:ext cx="6052997" cy="3079278"/>
              <a:chOff x="23912120" y="7214400"/>
              <a:chExt cx="6477668" cy="3295317"/>
            </a:xfrm>
          </p:grpSpPr>
          <p:pic>
            <p:nvPicPr>
              <p:cNvPr id="1025" name="그림 1024">
                <a:extLst>
                  <a:ext uri="{FF2B5EF4-FFF2-40B4-BE49-F238E27FC236}">
                    <a16:creationId xmlns:a16="http://schemas.microsoft.com/office/drawing/2014/main" id="{38DCE692-2FDC-4E45-A9B6-10B9E04A0BCD}"/>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b="6026"/>
              <a:stretch/>
            </p:blipFill>
            <p:spPr>
              <a:xfrm>
                <a:off x="23912120" y="7214400"/>
                <a:ext cx="6477668" cy="2662490"/>
              </a:xfrm>
              <a:prstGeom prst="rect">
                <a:avLst/>
              </a:prstGeom>
              <a:ln>
                <a:solidFill>
                  <a:srgbClr val="E44126"/>
                </a:solidFill>
              </a:ln>
            </p:spPr>
          </p:pic>
          <p:sp>
            <p:nvSpPr>
              <p:cNvPr id="77" name="TextBox 76">
                <a:extLst>
                  <a:ext uri="{FF2B5EF4-FFF2-40B4-BE49-F238E27FC236}">
                    <a16:creationId xmlns:a16="http://schemas.microsoft.com/office/drawing/2014/main" id="{292B83BE-6406-434C-A4CD-1F95295E8B29}"/>
                  </a:ext>
                </a:extLst>
              </p:cNvPr>
              <p:cNvSpPr txBox="1"/>
              <p:nvPr/>
            </p:nvSpPr>
            <p:spPr>
              <a:xfrm>
                <a:off x="24683773" y="9980118"/>
                <a:ext cx="4936693" cy="529599"/>
              </a:xfrm>
              <a:prstGeom prst="rect">
                <a:avLst/>
              </a:prstGeom>
              <a:noFill/>
            </p:spPr>
            <p:txBody>
              <a:bodyPr wrap="square" rtlCol="0">
                <a:spAutoFit/>
              </a:bodyPr>
              <a:lstStyle/>
              <a:p>
                <a:pPr algn="ctr"/>
                <a:r>
                  <a:rPr lang="en-US" altLang="ko-KR" sz="2616" b="1" dirty="0">
                    <a:latin typeface="Arial" panose="020B0604020202020204" pitchFamily="34" charset="0"/>
                    <a:cs typeface="Arial" panose="020B0604020202020204" pitchFamily="34" charset="0"/>
                  </a:rPr>
                  <a:t>[Neural Architecture Search]</a:t>
                </a:r>
                <a:endParaRPr lang="ko-KR" altLang="en-US" sz="2616" b="1" dirty="0">
                  <a:latin typeface="Arial" panose="020B0604020202020204" pitchFamily="34" charset="0"/>
                  <a:cs typeface="Arial" panose="020B0604020202020204" pitchFamily="34" charset="0"/>
                </a:endParaRPr>
              </a:p>
            </p:txBody>
          </p:sp>
        </p:grpSp>
        <p:sp>
          <p:nvSpPr>
            <p:cNvPr id="224" name="TextBox 223">
              <a:extLst>
                <a:ext uri="{FF2B5EF4-FFF2-40B4-BE49-F238E27FC236}">
                  <a16:creationId xmlns:a16="http://schemas.microsoft.com/office/drawing/2014/main" id="{2B791952-DF95-45BF-9DD9-F77870EECE3B}"/>
                </a:ext>
              </a:extLst>
            </p:cNvPr>
            <p:cNvSpPr txBox="1"/>
            <p:nvPr/>
          </p:nvSpPr>
          <p:spPr>
            <a:xfrm>
              <a:off x="15722461" y="11599119"/>
              <a:ext cx="6055176" cy="2105833"/>
            </a:xfrm>
            <a:prstGeom prst="rect">
              <a:avLst/>
            </a:prstGeom>
            <a:noFill/>
          </p:spPr>
          <p:txBody>
            <a:bodyPr wrap="square" rtlCol="0">
              <a:spAutoFit/>
            </a:bodyPr>
            <a:lstStyle/>
            <a:p>
              <a:pPr marL="427208" indent="-427208">
                <a:buFont typeface="Arial" panose="020B0604020202020204" pitchFamily="34" charset="0"/>
                <a:buChar char="•"/>
              </a:pPr>
              <a:r>
                <a:rPr lang="ko-KR" altLang="en-US" sz="1869" dirty="0">
                  <a:latin typeface="나눔바른고딕" pitchFamily="50" charset="-127"/>
                  <a:ea typeface="나눔바른고딕" pitchFamily="50" charset="-127"/>
                </a:rPr>
                <a:t>각 </a:t>
              </a:r>
              <a:r>
                <a:rPr lang="en-US" altLang="ko-KR" sz="1869" dirty="0">
                  <a:latin typeface="나눔바른고딕" pitchFamily="50" charset="-127"/>
                  <a:ea typeface="나눔바른고딕" pitchFamily="50" charset="-127"/>
                </a:rPr>
                <a:t>Neuron</a:t>
              </a:r>
              <a:r>
                <a:rPr lang="ko-KR" altLang="en-US" sz="1869" dirty="0">
                  <a:latin typeface="나눔바른고딕" pitchFamily="50" charset="-127"/>
                  <a:ea typeface="나눔바른고딕" pitchFamily="50" charset="-127"/>
                </a:rPr>
                <a:t>이 스파이크를 전송하는 예시를 그린 그림이다</a:t>
              </a:r>
              <a:r>
                <a:rPr lang="en-US" altLang="ko-KR" sz="1869" dirty="0">
                  <a:latin typeface="나눔바른고딕" pitchFamily="50" charset="-127"/>
                  <a:ea typeface="나눔바른고딕" pitchFamily="50" charset="-127"/>
                </a:rPr>
                <a:t>. post-neuron</a:t>
              </a:r>
              <a:r>
                <a:rPr lang="ko-KR" altLang="en-US" sz="1869" dirty="0">
                  <a:latin typeface="나눔바른고딕" pitchFamily="50" charset="-127"/>
                  <a:ea typeface="나눔바른고딕" pitchFamily="50" charset="-127"/>
                </a:rPr>
                <a:t>의 막전위는 </a:t>
              </a:r>
              <a:r>
                <a:rPr lang="en-US" altLang="ko-KR" sz="1869" dirty="0">
                  <a:latin typeface="나눔바른고딕" pitchFamily="50" charset="-127"/>
                  <a:ea typeface="나눔바른고딕" pitchFamily="50" charset="-127"/>
                </a:rPr>
                <a:t>pre-neuron </a:t>
              </a:r>
              <a:r>
                <a:rPr lang="ko-KR" altLang="en-US" sz="1869" dirty="0">
                  <a:latin typeface="나눔바른고딕" pitchFamily="50" charset="-127"/>
                  <a:ea typeface="나눔바른고딕" pitchFamily="50" charset="-127"/>
                </a:rPr>
                <a:t>으로부터 스파이크를 받을 때 특정 값만큼 증가하고</a:t>
              </a:r>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시간이 지남에 따라 서서히 줄어든다</a:t>
              </a:r>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세 번째 스파이크를 받았을 때</a:t>
              </a:r>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막전위가 임계 값을 넘어 출력 스파이크를 발생시키고</a:t>
              </a:r>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그와 동시에 </a:t>
              </a:r>
              <a:r>
                <a:rPr lang="en-US" altLang="ko-KR" sz="1869" dirty="0">
                  <a:latin typeface="나눔바른고딕" pitchFamily="50" charset="-127"/>
                  <a:ea typeface="나눔바른고딕" pitchFamily="50" charset="-127"/>
                </a:rPr>
                <a:t>post-neuron</a:t>
              </a:r>
              <a:r>
                <a:rPr lang="ko-KR" altLang="en-US" sz="1869" dirty="0">
                  <a:latin typeface="나눔바른고딕" pitchFamily="50" charset="-127"/>
                  <a:ea typeface="나눔바른고딕" pitchFamily="50" charset="-127"/>
                </a:rPr>
                <a:t>의</a:t>
              </a:r>
              <a:r>
                <a:rPr lang="en-US" altLang="ko-KR" sz="1869" dirty="0">
                  <a:latin typeface="나눔바른고딕" pitchFamily="50" charset="-127"/>
                  <a:ea typeface="나눔바른고딕" pitchFamily="50" charset="-127"/>
                </a:rPr>
                <a:t> </a:t>
              </a:r>
              <a:r>
                <a:rPr lang="ko-KR" altLang="en-US" sz="1869" dirty="0" err="1">
                  <a:latin typeface="나눔바른고딕" pitchFamily="50" charset="-127"/>
                  <a:ea typeface="나눔바른고딕" pitchFamily="50" charset="-127"/>
                </a:rPr>
                <a:t>막전위</a:t>
              </a:r>
              <a:r>
                <a:rPr lang="ko-KR" altLang="en-US" sz="1869" dirty="0">
                  <a:latin typeface="나눔바른고딕" pitchFamily="50" charset="-127"/>
                  <a:ea typeface="나눔바른고딕" pitchFamily="50" charset="-127"/>
                </a:rPr>
                <a:t> 값은 초기화된다</a:t>
              </a:r>
              <a:r>
                <a:rPr lang="en-US" altLang="ko-KR" sz="1869" dirty="0">
                  <a:latin typeface="나눔바른고딕" pitchFamily="50" charset="-127"/>
                  <a:ea typeface="나눔바른고딕" pitchFamily="50" charset="-127"/>
                </a:rPr>
                <a:t>.</a:t>
              </a:r>
            </a:p>
          </p:txBody>
        </p:sp>
        <p:sp>
          <p:nvSpPr>
            <p:cNvPr id="226" name="TextBox 225">
              <a:extLst>
                <a:ext uri="{FF2B5EF4-FFF2-40B4-BE49-F238E27FC236}">
                  <a16:creationId xmlns:a16="http://schemas.microsoft.com/office/drawing/2014/main" id="{55705888-8B87-46E1-8056-455A97EBF687}"/>
                </a:ext>
              </a:extLst>
            </p:cNvPr>
            <p:cNvSpPr txBox="1"/>
            <p:nvPr/>
          </p:nvSpPr>
          <p:spPr>
            <a:xfrm>
              <a:off x="22344813" y="11600516"/>
              <a:ext cx="6055176" cy="2105833"/>
            </a:xfrm>
            <a:prstGeom prst="rect">
              <a:avLst/>
            </a:prstGeom>
            <a:noFill/>
          </p:spPr>
          <p:txBody>
            <a:bodyPr wrap="square" rtlCol="0">
              <a:spAutoFit/>
            </a:bodyPr>
            <a:lstStyle/>
            <a:p>
              <a:pPr marL="427208" indent="-427208">
                <a:buFont typeface="Arial" panose="020B0604020202020204" pitchFamily="34" charset="0"/>
                <a:buChar char="•"/>
              </a:pPr>
              <a:r>
                <a:rPr lang="en-US" altLang="ko-KR" sz="1869" dirty="0">
                  <a:latin typeface="나눔바른고딕" pitchFamily="50" charset="-127"/>
                  <a:ea typeface="나눔바른고딕" pitchFamily="50" charset="-127"/>
                </a:rPr>
                <a:t>NAS</a:t>
              </a:r>
              <a:r>
                <a:rPr lang="ko-KR" altLang="en-US" sz="1869" dirty="0">
                  <a:latin typeface="나눔바른고딕" pitchFamily="50" charset="-127"/>
                  <a:ea typeface="나눔바른고딕" pitchFamily="50" charset="-127"/>
                </a:rPr>
                <a:t>는 일반적으로 탐색 공간의 구성 요소를 정의하고</a:t>
              </a:r>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정의된 탐색 공간에서 최적의 후보 아키텍처를 찾는다</a:t>
              </a:r>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그리고 아키텍처의 성능 평가를 기준 삼아 탐색 알고리즘에 따라 새로운 아키텍처를 찾는다</a:t>
              </a:r>
              <a:r>
                <a:rPr lang="en-US" altLang="ko-KR" sz="1869" dirty="0">
                  <a:latin typeface="나눔바른고딕" pitchFamily="50" charset="-127"/>
                  <a:ea typeface="나눔바른고딕" pitchFamily="50" charset="-127"/>
                </a:rPr>
                <a:t>. </a:t>
              </a:r>
              <a:r>
                <a:rPr lang="ko-KR" altLang="en-US" sz="1869" dirty="0">
                  <a:latin typeface="나눔바른고딕" pitchFamily="50" charset="-127"/>
                  <a:ea typeface="나눔바른고딕" pitchFamily="50" charset="-127"/>
                </a:rPr>
                <a:t>최대한 넓은 탐색 공간에서 가장 효율적으로 최적의 아키텍처를 탐색하는 것이 뛰어난 알고리즘이라 할 수 있다</a:t>
              </a:r>
              <a:r>
                <a:rPr lang="en-US" altLang="ko-KR" sz="1869" dirty="0">
                  <a:latin typeface="나눔바른고딕" pitchFamily="50" charset="-127"/>
                  <a:ea typeface="나눔바른고딕" pitchFamily="50" charset="-127"/>
                </a:rPr>
                <a:t>. </a:t>
              </a:r>
            </a:p>
          </p:txBody>
        </p:sp>
      </p:grpSp>
      <p:graphicFrame>
        <p:nvGraphicFramePr>
          <p:cNvPr id="1066" name="표 1065">
            <a:extLst>
              <a:ext uri="{FF2B5EF4-FFF2-40B4-BE49-F238E27FC236}">
                <a16:creationId xmlns:a16="http://schemas.microsoft.com/office/drawing/2014/main" id="{470073E7-54D8-4E62-A2CE-994D7BD58FEE}"/>
              </a:ext>
            </a:extLst>
          </p:cNvPr>
          <p:cNvGraphicFramePr>
            <a:graphicFrameLocks noGrp="1"/>
          </p:cNvGraphicFramePr>
          <p:nvPr>
            <p:extLst>
              <p:ext uri="{D42A27DB-BD31-4B8C-83A1-F6EECF244321}">
                <p14:modId xmlns:p14="http://schemas.microsoft.com/office/powerpoint/2010/main" val="1844314998"/>
              </p:ext>
            </p:extLst>
          </p:nvPr>
        </p:nvGraphicFramePr>
        <p:xfrm>
          <a:off x="2513457" y="28726932"/>
          <a:ext cx="11848176" cy="4828032"/>
        </p:xfrm>
        <a:graphic>
          <a:graphicData uri="http://schemas.openxmlformats.org/drawingml/2006/table">
            <a:tbl>
              <a:tblPr firstRow="1" firstCol="1" bandRow="1">
                <a:tableStyleId>{5C22544A-7EE6-4342-B048-85BDC9FD1C3A}</a:tableStyleId>
              </a:tblPr>
              <a:tblGrid>
                <a:gridCol w="1226877">
                  <a:extLst>
                    <a:ext uri="{9D8B030D-6E8A-4147-A177-3AD203B41FA5}">
                      <a16:colId xmlns:a16="http://schemas.microsoft.com/office/drawing/2014/main" val="4177342154"/>
                    </a:ext>
                  </a:extLst>
                </a:gridCol>
                <a:gridCol w="1226877">
                  <a:extLst>
                    <a:ext uri="{9D8B030D-6E8A-4147-A177-3AD203B41FA5}">
                      <a16:colId xmlns:a16="http://schemas.microsoft.com/office/drawing/2014/main" val="3431225475"/>
                    </a:ext>
                  </a:extLst>
                </a:gridCol>
                <a:gridCol w="1226877">
                  <a:extLst>
                    <a:ext uri="{9D8B030D-6E8A-4147-A177-3AD203B41FA5}">
                      <a16:colId xmlns:a16="http://schemas.microsoft.com/office/drawing/2014/main" val="464317364"/>
                    </a:ext>
                  </a:extLst>
                </a:gridCol>
                <a:gridCol w="2827830">
                  <a:extLst>
                    <a:ext uri="{9D8B030D-6E8A-4147-A177-3AD203B41FA5}">
                      <a16:colId xmlns:a16="http://schemas.microsoft.com/office/drawing/2014/main" val="1110571969"/>
                    </a:ext>
                  </a:extLst>
                </a:gridCol>
                <a:gridCol w="1786808">
                  <a:extLst>
                    <a:ext uri="{9D8B030D-6E8A-4147-A177-3AD203B41FA5}">
                      <a16:colId xmlns:a16="http://schemas.microsoft.com/office/drawing/2014/main" val="233810199"/>
                    </a:ext>
                  </a:extLst>
                </a:gridCol>
                <a:gridCol w="1786808">
                  <a:extLst>
                    <a:ext uri="{9D8B030D-6E8A-4147-A177-3AD203B41FA5}">
                      <a16:colId xmlns:a16="http://schemas.microsoft.com/office/drawing/2014/main" val="2679627282"/>
                    </a:ext>
                  </a:extLst>
                </a:gridCol>
                <a:gridCol w="1766099">
                  <a:extLst>
                    <a:ext uri="{9D8B030D-6E8A-4147-A177-3AD203B41FA5}">
                      <a16:colId xmlns:a16="http://schemas.microsoft.com/office/drawing/2014/main" val="425540951"/>
                    </a:ext>
                  </a:extLst>
                </a:gridCol>
              </a:tblGrid>
              <a:tr h="586961">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Model</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Neuron</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Reset</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Search</a:t>
                      </a:r>
                      <a:endParaRPr lang="ko-KR" sz="1700" kern="100" dirty="0">
                        <a:effectLst/>
                        <a:latin typeface="Arial" panose="020B0604020202020204" pitchFamily="34" charset="0"/>
                        <a:ea typeface="나눔바른고딕"/>
                        <a:cs typeface="Arial" panose="020B0604020202020204" pitchFamily="34" charset="0"/>
                      </a:endParaRPr>
                    </a:p>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Algorithm</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Train</a:t>
                      </a:r>
                      <a:endParaRPr lang="ko-KR" sz="1700" kern="100" dirty="0">
                        <a:effectLst/>
                        <a:latin typeface="Arial" panose="020B0604020202020204" pitchFamily="34" charset="0"/>
                        <a:ea typeface="나눔바른고딕"/>
                        <a:cs typeface="Arial" panose="020B0604020202020204" pitchFamily="34" charset="0"/>
                      </a:endParaRPr>
                    </a:p>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Accuracy</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Validation</a:t>
                      </a:r>
                      <a:endParaRPr lang="ko-KR" sz="1700" kern="100" dirty="0">
                        <a:effectLst/>
                        <a:latin typeface="Arial" panose="020B0604020202020204" pitchFamily="34" charset="0"/>
                        <a:ea typeface="나눔바른고딕"/>
                        <a:cs typeface="Arial" panose="020B0604020202020204" pitchFamily="34" charset="0"/>
                      </a:endParaRPr>
                    </a:p>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Accuracy</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Spikes</a:t>
                      </a:r>
                      <a:endParaRPr lang="ko-KR" sz="1700" kern="100" dirty="0">
                        <a:effectLst/>
                        <a:latin typeface="Arial" panose="020B0604020202020204" pitchFamily="34" charset="0"/>
                        <a:ea typeface="나눔바른고딕"/>
                        <a:cs typeface="Arial" panose="020B0604020202020204" pitchFamily="34" charset="0"/>
                      </a:endParaRPr>
                    </a:p>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(K)</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4756991"/>
                  </a:ext>
                </a:extLst>
              </a:tr>
              <a:tr h="279359">
                <a:tc rowSpan="3">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DNN</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rowSpan="3">
                  <a:txBody>
                    <a:bodyPr/>
                    <a:lstStyle/>
                    <a:p>
                      <a:pPr algn="ctr" latinLnBrk="0">
                        <a:lnSpc>
                          <a:spcPct val="120000"/>
                        </a:lnSpc>
                        <a:spcAft>
                          <a:spcPts val="0"/>
                        </a:spcAft>
                      </a:pPr>
                      <a:r>
                        <a:rPr lang="en-US" sz="1700" kern="100" dirty="0" err="1">
                          <a:effectLst/>
                          <a:latin typeface="Arial" panose="020B0604020202020204" pitchFamily="34" charset="0"/>
                          <a:ea typeface="나눔바른고딕"/>
                          <a:cs typeface="Arial" panose="020B0604020202020204" pitchFamily="34" charset="0"/>
                        </a:rPr>
                        <a:t>ReLU</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Random</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lnT w="12700" cap="flat" cmpd="sng" algn="ctr">
                      <a:solidFill>
                        <a:schemeClr val="tx1"/>
                      </a:solidFill>
                      <a:prstDash val="solid"/>
                      <a:round/>
                      <a:headEnd type="none" w="med" len="med"/>
                      <a:tailEnd type="none" w="med" len="med"/>
                    </a:lnT>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97.73%</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lnT w="12700" cap="flat" cmpd="sng" algn="ctr">
                      <a:solidFill>
                        <a:schemeClr val="tx1"/>
                      </a:solidFill>
                      <a:prstDash val="solid"/>
                      <a:round/>
                      <a:headEnd type="none" w="med" len="med"/>
                      <a:tailEnd type="none" w="med" len="med"/>
                    </a:lnT>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89.94%</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lnT w="12700" cap="flat" cmpd="sng" algn="ctr">
                      <a:solidFill>
                        <a:schemeClr val="tx1"/>
                      </a:solidFill>
                      <a:prstDash val="solid"/>
                      <a:round/>
                      <a:headEnd type="none" w="med" len="med"/>
                      <a:tailEnd type="none" w="med" len="med"/>
                    </a:lnT>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lnT w="12700" cap="flat" cmpd="sng" algn="ctr">
                      <a:solidFill>
                        <a:schemeClr val="tx1"/>
                      </a:solidFill>
                      <a:prstDash val="solid"/>
                      <a:round/>
                      <a:headEnd type="none" w="med" len="med"/>
                      <a:tailEnd type="none" w="med" len="med"/>
                    </a:lnT>
                    <a:solidFill>
                      <a:srgbClr val="FBE9E8"/>
                    </a:solidFill>
                  </a:tcPr>
                </a:tc>
                <a:extLst>
                  <a:ext uri="{0D108BD9-81ED-4DB2-BD59-A6C34878D82A}">
                    <a16:rowId xmlns:a16="http://schemas.microsoft.com/office/drawing/2014/main" val="2244132784"/>
                  </a:ext>
                </a:extLst>
              </a:tr>
              <a:tr h="27935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Greedy</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98.20%</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90.54%</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extLst>
                  <a:ext uri="{0D108BD9-81ED-4DB2-BD59-A6C34878D82A}">
                    <a16:rowId xmlns:a16="http://schemas.microsoft.com/office/drawing/2014/main" val="3854665547"/>
                  </a:ext>
                </a:extLst>
              </a:tr>
              <a:tr h="27935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Bayesian</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95.17%</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88.00%</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529834166"/>
                  </a:ext>
                </a:extLst>
              </a:tr>
              <a:tr h="279359">
                <a:tc rowSpan="12">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SNN</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solidFill>
                      <a:srgbClr val="E84C22"/>
                    </a:solidFill>
                  </a:tcPr>
                </a:tc>
                <a:tc rowSpan="3">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IF</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tcPr>
                </a:tc>
                <a:tc rowSpan="3">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Hard</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Random</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lnT w="12700" cap="flat" cmpd="sng" algn="ctr">
                      <a:solidFill>
                        <a:schemeClr val="tx1"/>
                      </a:solidFill>
                      <a:prstDash val="solid"/>
                      <a:round/>
                      <a:headEnd type="none" w="med" len="med"/>
                      <a:tailEnd type="none" w="med" len="med"/>
                    </a:lnT>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84.61%</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lnT w="12700" cap="flat" cmpd="sng" algn="ctr">
                      <a:solidFill>
                        <a:schemeClr val="tx1"/>
                      </a:solidFill>
                      <a:prstDash val="solid"/>
                      <a:round/>
                      <a:headEnd type="none" w="med" len="med"/>
                      <a:tailEnd type="none" w="med" len="med"/>
                    </a:lnT>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81.42%</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lnT w="12700" cap="flat" cmpd="sng" algn="ctr">
                      <a:solidFill>
                        <a:schemeClr val="tx1"/>
                      </a:solidFill>
                      <a:prstDash val="solid"/>
                      <a:round/>
                      <a:headEnd type="none" w="med" len="med"/>
                      <a:tailEnd type="none" w="med" len="med"/>
                    </a:lnT>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734</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lnT w="12700" cap="flat" cmpd="sng" algn="ctr">
                      <a:solidFill>
                        <a:schemeClr val="tx1"/>
                      </a:solidFill>
                      <a:prstDash val="solid"/>
                      <a:round/>
                      <a:headEnd type="none" w="med" len="med"/>
                      <a:tailEnd type="none" w="med" len="med"/>
                    </a:lnT>
                    <a:solidFill>
                      <a:srgbClr val="FBE9E8"/>
                    </a:solidFill>
                  </a:tcPr>
                </a:tc>
                <a:extLst>
                  <a:ext uri="{0D108BD9-81ED-4DB2-BD59-A6C34878D82A}">
                    <a16:rowId xmlns:a16="http://schemas.microsoft.com/office/drawing/2014/main" val="1408262692"/>
                  </a:ext>
                </a:extLst>
              </a:tr>
              <a:tr h="27935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Greedy</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81.30%</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79.93%</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402</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extLst>
                  <a:ext uri="{0D108BD9-81ED-4DB2-BD59-A6C34878D82A}">
                    <a16:rowId xmlns:a16="http://schemas.microsoft.com/office/drawing/2014/main" val="2955191609"/>
                  </a:ext>
                </a:extLst>
              </a:tr>
              <a:tr h="27935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Bayesian</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40000"/>
                        <a:lumOff val="6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91.97%</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40000"/>
                        <a:lumOff val="60000"/>
                      </a:schemeClr>
                    </a:solidFill>
                  </a:tcPr>
                </a:tc>
                <a:tc>
                  <a:txBody>
                    <a:bodyPr/>
                    <a:lstStyle/>
                    <a:p>
                      <a:pPr algn="ctr" latinLnBrk="0">
                        <a:lnSpc>
                          <a:spcPct val="120000"/>
                        </a:lnSpc>
                        <a:spcAft>
                          <a:spcPts val="0"/>
                        </a:spcAft>
                      </a:pPr>
                      <a:r>
                        <a:rPr lang="en-US" sz="1700" kern="100">
                          <a:effectLst/>
                          <a:latin typeface="Arial" panose="020B0604020202020204" pitchFamily="34" charset="0"/>
                          <a:ea typeface="나눔바른고딕"/>
                          <a:cs typeface="Arial" panose="020B0604020202020204" pitchFamily="34" charset="0"/>
                        </a:rPr>
                        <a:t>82.53%</a:t>
                      </a:r>
                      <a:endParaRPr lang="ko-KR" sz="1700" kern="10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3">
                        <a:lumMod val="40000"/>
                        <a:lumOff val="6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1,030</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3">
                        <a:lumMod val="40000"/>
                        <a:lumOff val="60000"/>
                      </a:schemeClr>
                    </a:solidFill>
                  </a:tcPr>
                </a:tc>
                <a:extLst>
                  <a:ext uri="{0D108BD9-81ED-4DB2-BD59-A6C34878D82A}">
                    <a16:rowId xmlns:a16="http://schemas.microsoft.com/office/drawing/2014/main" val="1467755252"/>
                  </a:ext>
                </a:extLst>
              </a:tr>
              <a:tr h="279359">
                <a:tc vMerge="1">
                  <a:txBody>
                    <a:bodyPr/>
                    <a:lstStyle/>
                    <a:p>
                      <a:pPr latinLnBrk="1"/>
                      <a:endParaRPr lang="ko-KR" altLang="en-US"/>
                    </a:p>
                  </a:txBody>
                  <a:tcPr/>
                </a:tc>
                <a:tc rowSpan="3">
                  <a:txBody>
                    <a:bodyPr/>
                    <a:lstStyle/>
                    <a:p>
                      <a:pPr algn="ctr" latinLnBrk="0">
                        <a:lnSpc>
                          <a:spcPct val="120000"/>
                        </a:lnSpc>
                        <a:spcAft>
                          <a:spcPts val="0"/>
                        </a:spcAft>
                      </a:pPr>
                      <a:r>
                        <a:rPr lang="en-US" sz="1700" kern="100">
                          <a:effectLst/>
                          <a:latin typeface="Arial" panose="020B0604020202020204" pitchFamily="34" charset="0"/>
                          <a:ea typeface="나눔바른고딕"/>
                          <a:cs typeface="Arial" panose="020B0604020202020204" pitchFamily="34" charset="0"/>
                        </a:rPr>
                        <a:t>IF</a:t>
                      </a:r>
                      <a:endParaRPr lang="ko-KR" sz="1700" kern="10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tc>
                <a:tc rowSpan="3">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Soft</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Random</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93.44%</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86.08%</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171</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rgbClr val="FBE9E8"/>
                    </a:solidFill>
                  </a:tcPr>
                </a:tc>
                <a:extLst>
                  <a:ext uri="{0D108BD9-81ED-4DB2-BD59-A6C34878D82A}">
                    <a16:rowId xmlns:a16="http://schemas.microsoft.com/office/drawing/2014/main" val="2318379896"/>
                  </a:ext>
                </a:extLst>
              </a:tr>
              <a:tr h="27935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Greedy</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86.21%</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84.45%</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425</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extLst>
                  <a:ext uri="{0D108BD9-81ED-4DB2-BD59-A6C34878D82A}">
                    <a16:rowId xmlns:a16="http://schemas.microsoft.com/office/drawing/2014/main" val="3726498176"/>
                  </a:ext>
                </a:extLst>
              </a:tr>
              <a:tr h="27935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Bayesian</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40000"/>
                        <a:lumOff val="6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92.68%</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40000"/>
                        <a:lumOff val="6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88.41%</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40000"/>
                        <a:lumOff val="6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999</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40000"/>
                        <a:lumOff val="60000"/>
                      </a:schemeClr>
                    </a:solidFill>
                  </a:tcPr>
                </a:tc>
                <a:extLst>
                  <a:ext uri="{0D108BD9-81ED-4DB2-BD59-A6C34878D82A}">
                    <a16:rowId xmlns:a16="http://schemas.microsoft.com/office/drawing/2014/main" val="1001188961"/>
                  </a:ext>
                </a:extLst>
              </a:tr>
              <a:tr h="279359">
                <a:tc vMerge="1">
                  <a:txBody>
                    <a:bodyPr/>
                    <a:lstStyle/>
                    <a:p>
                      <a:pPr latinLnBrk="1"/>
                      <a:endParaRPr lang="ko-KR" altLang="en-US"/>
                    </a:p>
                  </a:txBody>
                  <a:tcPr/>
                </a:tc>
                <a:tc rowSpan="3">
                  <a:txBody>
                    <a:bodyPr/>
                    <a:lstStyle/>
                    <a:p>
                      <a:pPr algn="ctr" latinLnBrk="0">
                        <a:lnSpc>
                          <a:spcPct val="120000"/>
                        </a:lnSpc>
                        <a:spcAft>
                          <a:spcPts val="0"/>
                        </a:spcAft>
                      </a:pPr>
                      <a:r>
                        <a:rPr lang="en-US" sz="1700" kern="100">
                          <a:effectLst/>
                          <a:latin typeface="Arial" panose="020B0604020202020204" pitchFamily="34" charset="0"/>
                          <a:ea typeface="나눔바른고딕"/>
                          <a:cs typeface="Arial" panose="020B0604020202020204" pitchFamily="34" charset="0"/>
                        </a:rPr>
                        <a:t>LIF</a:t>
                      </a:r>
                      <a:endParaRPr lang="ko-KR" sz="1700" kern="10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tc>
                <a:tc rowSpan="3">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Hard</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Random</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91.40%</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81.89%</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289</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rgbClr val="FBE9E8"/>
                    </a:solidFill>
                  </a:tcPr>
                </a:tc>
                <a:extLst>
                  <a:ext uri="{0D108BD9-81ED-4DB2-BD59-A6C34878D82A}">
                    <a16:rowId xmlns:a16="http://schemas.microsoft.com/office/drawing/2014/main" val="3172086460"/>
                  </a:ext>
                </a:extLst>
              </a:tr>
              <a:tr h="27935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Greedy</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79.54%</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80.21%</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188</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extLst>
                  <a:ext uri="{0D108BD9-81ED-4DB2-BD59-A6C34878D82A}">
                    <a16:rowId xmlns:a16="http://schemas.microsoft.com/office/drawing/2014/main" val="3568139575"/>
                  </a:ext>
                </a:extLst>
              </a:tr>
              <a:tr h="27935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Bayesian</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40000"/>
                        <a:lumOff val="6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86.87%</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40000"/>
                        <a:lumOff val="6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83.53%</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40000"/>
                        <a:lumOff val="6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757</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40000"/>
                        <a:lumOff val="60000"/>
                      </a:schemeClr>
                    </a:solidFill>
                  </a:tcPr>
                </a:tc>
                <a:extLst>
                  <a:ext uri="{0D108BD9-81ED-4DB2-BD59-A6C34878D82A}">
                    <a16:rowId xmlns:a16="http://schemas.microsoft.com/office/drawing/2014/main" val="1996534143"/>
                  </a:ext>
                </a:extLst>
              </a:tr>
              <a:tr h="279359">
                <a:tc vMerge="1">
                  <a:txBody>
                    <a:bodyPr/>
                    <a:lstStyle/>
                    <a:p>
                      <a:pPr latinLnBrk="1"/>
                      <a:endParaRPr lang="ko-KR" altLang="en-US"/>
                    </a:p>
                  </a:txBody>
                  <a:tcPr/>
                </a:tc>
                <a:tc rowSpan="3">
                  <a:txBody>
                    <a:bodyPr/>
                    <a:lstStyle/>
                    <a:p>
                      <a:pPr algn="ctr" latinLnBrk="0">
                        <a:lnSpc>
                          <a:spcPct val="120000"/>
                        </a:lnSpc>
                        <a:spcAft>
                          <a:spcPts val="0"/>
                        </a:spcAft>
                      </a:pPr>
                      <a:r>
                        <a:rPr lang="en-US" sz="1700" b="1" kern="100" dirty="0">
                          <a:effectLst/>
                          <a:latin typeface="Arial" panose="020B0604020202020204" pitchFamily="34" charset="0"/>
                          <a:ea typeface="나눔바른고딕"/>
                          <a:cs typeface="Arial" panose="020B0604020202020204" pitchFamily="34" charset="0"/>
                        </a:rPr>
                        <a:t>LIF</a:t>
                      </a:r>
                      <a:endParaRPr lang="ko-KR" sz="1700" b="1"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tc>
                <a:tc rowSpan="3">
                  <a:txBody>
                    <a:bodyPr/>
                    <a:lstStyle/>
                    <a:p>
                      <a:pPr algn="ctr" latinLnBrk="0">
                        <a:lnSpc>
                          <a:spcPct val="120000"/>
                        </a:lnSpc>
                        <a:spcAft>
                          <a:spcPts val="0"/>
                        </a:spcAft>
                      </a:pPr>
                      <a:r>
                        <a:rPr lang="en-US" sz="1700" b="1" kern="100" dirty="0">
                          <a:effectLst/>
                          <a:latin typeface="Arial" panose="020B0604020202020204" pitchFamily="34" charset="0"/>
                          <a:ea typeface="나눔바른고딕"/>
                          <a:cs typeface="Arial" panose="020B0604020202020204" pitchFamily="34" charset="0"/>
                        </a:rPr>
                        <a:t>Soft</a:t>
                      </a:r>
                      <a:endParaRPr lang="ko-KR" sz="1700" b="1"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nchor="ct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Random</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96.38%</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88.13%</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rgbClr val="FBE9E8"/>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619</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rgbClr val="FBE9E8"/>
                    </a:solidFill>
                  </a:tcPr>
                </a:tc>
                <a:extLst>
                  <a:ext uri="{0D108BD9-81ED-4DB2-BD59-A6C34878D82A}">
                    <a16:rowId xmlns:a16="http://schemas.microsoft.com/office/drawing/2014/main" val="494226247"/>
                  </a:ext>
                </a:extLst>
              </a:tr>
              <a:tr h="27935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Greedy</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88.05%</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86.90%</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tc>
                  <a:txBody>
                    <a:bodyPr/>
                    <a:lstStyle/>
                    <a:p>
                      <a:pPr algn="ctr" latinLnBrk="0">
                        <a:lnSpc>
                          <a:spcPct val="120000"/>
                        </a:lnSpc>
                        <a:spcAft>
                          <a:spcPts val="0"/>
                        </a:spcAft>
                      </a:pPr>
                      <a:r>
                        <a:rPr lang="en-US" sz="1700" kern="100" dirty="0">
                          <a:effectLst/>
                          <a:latin typeface="Arial" panose="020B0604020202020204" pitchFamily="34" charset="0"/>
                          <a:ea typeface="나눔바른고딕"/>
                          <a:cs typeface="Arial" panose="020B0604020202020204" pitchFamily="34" charset="0"/>
                        </a:rPr>
                        <a:t>442</a:t>
                      </a:r>
                      <a:endParaRPr lang="ko-KR" sz="1700"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20000"/>
                        <a:lumOff val="80000"/>
                      </a:schemeClr>
                    </a:solidFill>
                  </a:tcPr>
                </a:tc>
                <a:extLst>
                  <a:ext uri="{0D108BD9-81ED-4DB2-BD59-A6C34878D82A}">
                    <a16:rowId xmlns:a16="http://schemas.microsoft.com/office/drawing/2014/main" val="928940211"/>
                  </a:ext>
                </a:extLst>
              </a:tr>
              <a:tr h="279359">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0">
                        <a:lnSpc>
                          <a:spcPct val="120000"/>
                        </a:lnSpc>
                        <a:spcAft>
                          <a:spcPts val="0"/>
                        </a:spcAft>
                      </a:pPr>
                      <a:r>
                        <a:rPr lang="en-US" sz="1700" b="1" kern="100">
                          <a:effectLst/>
                          <a:latin typeface="Arial" panose="020B0604020202020204" pitchFamily="34" charset="0"/>
                          <a:ea typeface="나눔바른고딕"/>
                          <a:cs typeface="Arial" panose="020B0604020202020204" pitchFamily="34" charset="0"/>
                        </a:rPr>
                        <a:t>Bayesian</a:t>
                      </a:r>
                      <a:endParaRPr lang="ko-KR" sz="1700" b="1" kern="10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40000"/>
                        <a:lumOff val="60000"/>
                      </a:schemeClr>
                    </a:solidFill>
                  </a:tcPr>
                </a:tc>
                <a:tc>
                  <a:txBody>
                    <a:bodyPr/>
                    <a:lstStyle/>
                    <a:p>
                      <a:pPr algn="ctr" latinLnBrk="0">
                        <a:lnSpc>
                          <a:spcPct val="120000"/>
                        </a:lnSpc>
                        <a:spcAft>
                          <a:spcPts val="0"/>
                        </a:spcAft>
                      </a:pPr>
                      <a:r>
                        <a:rPr lang="en-US" sz="1700" b="1" kern="100" dirty="0">
                          <a:effectLst/>
                          <a:latin typeface="Arial" panose="020B0604020202020204" pitchFamily="34" charset="0"/>
                          <a:ea typeface="나눔바른고딕"/>
                          <a:cs typeface="Arial" panose="020B0604020202020204" pitchFamily="34" charset="0"/>
                        </a:rPr>
                        <a:t>99.01%</a:t>
                      </a:r>
                      <a:endParaRPr lang="ko-KR" sz="1700" b="1"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40000"/>
                        <a:lumOff val="60000"/>
                      </a:schemeClr>
                    </a:solidFill>
                  </a:tcPr>
                </a:tc>
                <a:tc>
                  <a:txBody>
                    <a:bodyPr/>
                    <a:lstStyle/>
                    <a:p>
                      <a:pPr algn="ctr" latinLnBrk="0">
                        <a:lnSpc>
                          <a:spcPct val="120000"/>
                        </a:lnSpc>
                        <a:spcAft>
                          <a:spcPts val="0"/>
                        </a:spcAft>
                      </a:pPr>
                      <a:r>
                        <a:rPr lang="en-US" sz="1700" b="1" kern="100" dirty="0">
                          <a:effectLst/>
                          <a:latin typeface="Arial" panose="020B0604020202020204" pitchFamily="34" charset="0"/>
                          <a:ea typeface="나눔바른고딕"/>
                          <a:cs typeface="Arial" panose="020B0604020202020204" pitchFamily="34" charset="0"/>
                        </a:rPr>
                        <a:t>91.73%</a:t>
                      </a:r>
                      <a:endParaRPr lang="ko-KR" sz="1700" b="1"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40000"/>
                        <a:lumOff val="60000"/>
                      </a:schemeClr>
                    </a:solidFill>
                  </a:tcPr>
                </a:tc>
                <a:tc>
                  <a:txBody>
                    <a:bodyPr/>
                    <a:lstStyle/>
                    <a:p>
                      <a:pPr algn="ctr" latinLnBrk="0">
                        <a:lnSpc>
                          <a:spcPct val="120000"/>
                        </a:lnSpc>
                        <a:spcAft>
                          <a:spcPts val="0"/>
                        </a:spcAft>
                      </a:pPr>
                      <a:r>
                        <a:rPr lang="en-US" sz="1700" b="1" kern="100" dirty="0">
                          <a:effectLst/>
                          <a:latin typeface="Arial" panose="020B0604020202020204" pitchFamily="34" charset="0"/>
                          <a:ea typeface="나눔바른고딕"/>
                          <a:cs typeface="Arial" panose="020B0604020202020204" pitchFamily="34" charset="0"/>
                        </a:rPr>
                        <a:t>980</a:t>
                      </a:r>
                      <a:endParaRPr lang="ko-KR" sz="1700" b="1" kern="100" dirty="0">
                        <a:solidFill>
                          <a:srgbClr val="000000"/>
                        </a:solidFill>
                        <a:effectLst/>
                        <a:latin typeface="Arial" panose="020B0604020202020204" pitchFamily="34" charset="0"/>
                        <a:ea typeface="나눔바른고딕"/>
                        <a:cs typeface="Arial" panose="020B0604020202020204" pitchFamily="34" charset="0"/>
                      </a:endParaRPr>
                    </a:p>
                  </a:txBody>
                  <a:tcPr marL="64084" marR="64084" marT="0" marB="0">
                    <a:solidFill>
                      <a:schemeClr val="accent1">
                        <a:lumMod val="40000"/>
                        <a:lumOff val="60000"/>
                      </a:schemeClr>
                    </a:solidFill>
                  </a:tcPr>
                </a:tc>
                <a:extLst>
                  <a:ext uri="{0D108BD9-81ED-4DB2-BD59-A6C34878D82A}">
                    <a16:rowId xmlns:a16="http://schemas.microsoft.com/office/drawing/2014/main" val="3961127906"/>
                  </a:ext>
                </a:extLst>
              </a:tr>
            </a:tbl>
          </a:graphicData>
        </a:graphic>
      </p:graphicFrame>
      <p:graphicFrame>
        <p:nvGraphicFramePr>
          <p:cNvPr id="1067" name="표 1066">
            <a:extLst>
              <a:ext uri="{FF2B5EF4-FFF2-40B4-BE49-F238E27FC236}">
                <a16:creationId xmlns:a16="http://schemas.microsoft.com/office/drawing/2014/main" id="{B3AC59C5-5EB5-4478-B3CC-CAD36593321B}"/>
              </a:ext>
            </a:extLst>
          </p:cNvPr>
          <p:cNvGraphicFramePr>
            <a:graphicFrameLocks noGrp="1"/>
          </p:cNvGraphicFramePr>
          <p:nvPr>
            <p:extLst>
              <p:ext uri="{D42A27DB-BD31-4B8C-83A1-F6EECF244321}">
                <p14:modId xmlns:p14="http://schemas.microsoft.com/office/powerpoint/2010/main" val="1704873921"/>
              </p:ext>
            </p:extLst>
          </p:nvPr>
        </p:nvGraphicFramePr>
        <p:xfrm>
          <a:off x="15741253" y="28726932"/>
          <a:ext cx="12498543" cy="4828032"/>
        </p:xfrm>
        <a:graphic>
          <a:graphicData uri="http://schemas.openxmlformats.org/drawingml/2006/table">
            <a:tbl>
              <a:tblPr firstRow="1" firstCol="1" bandRow="1">
                <a:tableStyleId>{5C22544A-7EE6-4342-B048-85BDC9FD1C3A}</a:tableStyleId>
              </a:tblPr>
              <a:tblGrid>
                <a:gridCol w="2362671">
                  <a:extLst>
                    <a:ext uri="{9D8B030D-6E8A-4147-A177-3AD203B41FA5}">
                      <a16:colId xmlns:a16="http://schemas.microsoft.com/office/drawing/2014/main" val="2532869978"/>
                    </a:ext>
                  </a:extLst>
                </a:gridCol>
                <a:gridCol w="1126208">
                  <a:extLst>
                    <a:ext uri="{9D8B030D-6E8A-4147-A177-3AD203B41FA5}">
                      <a16:colId xmlns:a16="http://schemas.microsoft.com/office/drawing/2014/main" val="3979405973"/>
                    </a:ext>
                  </a:extLst>
                </a:gridCol>
                <a:gridCol w="1126208">
                  <a:extLst>
                    <a:ext uri="{9D8B030D-6E8A-4147-A177-3AD203B41FA5}">
                      <a16:colId xmlns:a16="http://schemas.microsoft.com/office/drawing/2014/main" val="2046650941"/>
                    </a:ext>
                  </a:extLst>
                </a:gridCol>
                <a:gridCol w="1126208">
                  <a:extLst>
                    <a:ext uri="{9D8B030D-6E8A-4147-A177-3AD203B41FA5}">
                      <a16:colId xmlns:a16="http://schemas.microsoft.com/office/drawing/2014/main" val="3027377957"/>
                    </a:ext>
                  </a:extLst>
                </a:gridCol>
                <a:gridCol w="1126208">
                  <a:extLst>
                    <a:ext uri="{9D8B030D-6E8A-4147-A177-3AD203B41FA5}">
                      <a16:colId xmlns:a16="http://schemas.microsoft.com/office/drawing/2014/main" val="3109825912"/>
                    </a:ext>
                  </a:extLst>
                </a:gridCol>
                <a:gridCol w="1126208">
                  <a:extLst>
                    <a:ext uri="{9D8B030D-6E8A-4147-A177-3AD203B41FA5}">
                      <a16:colId xmlns:a16="http://schemas.microsoft.com/office/drawing/2014/main" val="3719053907"/>
                    </a:ext>
                  </a:extLst>
                </a:gridCol>
                <a:gridCol w="1126208">
                  <a:extLst>
                    <a:ext uri="{9D8B030D-6E8A-4147-A177-3AD203B41FA5}">
                      <a16:colId xmlns:a16="http://schemas.microsoft.com/office/drawing/2014/main" val="3862271658"/>
                    </a:ext>
                  </a:extLst>
                </a:gridCol>
                <a:gridCol w="1126208">
                  <a:extLst>
                    <a:ext uri="{9D8B030D-6E8A-4147-A177-3AD203B41FA5}">
                      <a16:colId xmlns:a16="http://schemas.microsoft.com/office/drawing/2014/main" val="3461330897"/>
                    </a:ext>
                  </a:extLst>
                </a:gridCol>
                <a:gridCol w="1126208">
                  <a:extLst>
                    <a:ext uri="{9D8B030D-6E8A-4147-A177-3AD203B41FA5}">
                      <a16:colId xmlns:a16="http://schemas.microsoft.com/office/drawing/2014/main" val="3383560636"/>
                    </a:ext>
                  </a:extLst>
                </a:gridCol>
                <a:gridCol w="1126208">
                  <a:extLst>
                    <a:ext uri="{9D8B030D-6E8A-4147-A177-3AD203B41FA5}">
                      <a16:colId xmlns:a16="http://schemas.microsoft.com/office/drawing/2014/main" val="1837772013"/>
                    </a:ext>
                  </a:extLst>
                </a:gridCol>
              </a:tblGrid>
              <a:tr h="586961">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Configurations</a:t>
                      </a:r>
                      <a:endParaRPr lang="ko-KR" sz="1700" kern="100" dirty="0">
                        <a:solidFill>
                          <a:schemeClr val="tx1"/>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B w="12700" cap="flat" cmpd="sng" algn="ctr">
                      <a:solidFill>
                        <a:schemeClr val="tx1"/>
                      </a:solidFill>
                      <a:prstDash val="solid"/>
                      <a:round/>
                      <a:headEnd type="none" w="med" len="med"/>
                      <a:tailEnd type="none" w="med" len="med"/>
                    </a:lnB>
                  </a:tcPr>
                </a:tc>
                <a:tc gridSpan="9">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Searched Architecture</a:t>
                      </a:r>
                      <a:endParaRPr lang="ko-KR" sz="1700" kern="100" dirty="0">
                        <a:effectLst/>
                        <a:latin typeface="Arial" panose="020B0604020202020204" pitchFamily="34" charset="0"/>
                        <a:cs typeface="Arial" panose="020B0604020202020204" pitchFamily="34" charset="0"/>
                      </a:endParaRPr>
                    </a:p>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Filters (</a:t>
                      </a:r>
                      <a:r>
                        <a:rPr lang="en-US" sz="1700" kern="100" dirty="0" err="1">
                          <a:effectLst/>
                          <a:latin typeface="Arial" panose="020B0604020202020204" pitchFamily="34" charset="0"/>
                          <a:cs typeface="Arial" panose="020B0604020202020204" pitchFamily="34" charset="0"/>
                        </a:rPr>
                        <a:t>Kernel_size</a:t>
                      </a:r>
                      <a:r>
                        <a:rPr lang="en-US" sz="1700" kern="100" dirty="0">
                          <a:effectLst/>
                          <a:latin typeface="Arial" panose="020B0604020202020204" pitchFamily="34" charset="0"/>
                          <a:cs typeface="Arial" panose="020B0604020202020204" pitchFamily="34" charset="0"/>
                        </a:rPr>
                        <a:t>)</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B w="12700"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022385270"/>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DNN</a:t>
                      </a:r>
                      <a:r>
                        <a:rPr lang="en-US" sz="1700" kern="100" dirty="0">
                          <a:effectLst/>
                          <a:latin typeface="Arial" panose="020B0604020202020204" pitchFamily="34" charset="0"/>
                          <a:cs typeface="Arial" panose="020B0604020202020204" pitchFamily="34" charset="0"/>
                        </a:rPr>
                        <a:t> (Random)</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128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64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64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463104"/>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LIF, Soft </a:t>
                      </a:r>
                      <a:r>
                        <a:rPr lang="en-US" sz="1700" kern="100" dirty="0">
                          <a:effectLst/>
                          <a:latin typeface="Arial" panose="020B0604020202020204" pitchFamily="34" charset="0"/>
                          <a:cs typeface="Arial" panose="020B0604020202020204" pitchFamily="34" charset="0"/>
                        </a:rPr>
                        <a:t>(Random)</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64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128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11498980"/>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LIF, Hard </a:t>
                      </a:r>
                      <a:r>
                        <a:rPr lang="en-US" sz="1700" kern="100" dirty="0">
                          <a:effectLst/>
                          <a:latin typeface="Arial" panose="020B0604020202020204" pitchFamily="34" charset="0"/>
                          <a:cs typeface="Arial" panose="020B0604020202020204" pitchFamily="34" charset="0"/>
                        </a:rPr>
                        <a:t>(Random)</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64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128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128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128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13257584"/>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IF, Soft </a:t>
                      </a:r>
                      <a:r>
                        <a:rPr lang="en-US" sz="1700" kern="100" dirty="0">
                          <a:effectLst/>
                          <a:latin typeface="Arial" panose="020B0604020202020204" pitchFamily="34" charset="0"/>
                          <a:cs typeface="Arial" panose="020B0604020202020204" pitchFamily="34" charset="0"/>
                        </a:rPr>
                        <a:t>(Random)</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64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27269972"/>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IF, Hard </a:t>
                      </a:r>
                      <a:r>
                        <a:rPr lang="en-US" sz="1700" kern="100" dirty="0">
                          <a:effectLst/>
                          <a:latin typeface="Arial" panose="020B0604020202020204" pitchFamily="34" charset="0"/>
                          <a:cs typeface="Arial" panose="020B0604020202020204" pitchFamily="34" charset="0"/>
                        </a:rPr>
                        <a:t>(Random)</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64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64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571647"/>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DNN</a:t>
                      </a:r>
                      <a:r>
                        <a:rPr lang="en-US" sz="1700" kern="100" dirty="0">
                          <a:effectLst/>
                          <a:latin typeface="Arial" panose="020B0604020202020204" pitchFamily="34" charset="0"/>
                          <a:cs typeface="Arial" panose="020B0604020202020204" pitchFamily="34" charset="0"/>
                        </a:rPr>
                        <a:t> (Greedy)</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64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24827034"/>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LIF, Soft </a:t>
                      </a:r>
                      <a:r>
                        <a:rPr lang="en-US" sz="1700" kern="100" dirty="0">
                          <a:effectLst/>
                          <a:latin typeface="Arial" panose="020B0604020202020204" pitchFamily="34" charset="0"/>
                          <a:cs typeface="Arial" panose="020B0604020202020204" pitchFamily="34" charset="0"/>
                        </a:rPr>
                        <a:t>(Greedy)</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64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128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10206126"/>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LIF, Hard </a:t>
                      </a:r>
                      <a:r>
                        <a:rPr lang="en-US" sz="1700" kern="100" dirty="0">
                          <a:effectLst/>
                          <a:latin typeface="Arial" panose="020B0604020202020204" pitchFamily="34" charset="0"/>
                          <a:cs typeface="Arial" panose="020B0604020202020204" pitchFamily="34" charset="0"/>
                        </a:rPr>
                        <a:t>(Greedy)</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64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64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615368"/>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IF, Soft </a:t>
                      </a:r>
                      <a:r>
                        <a:rPr lang="en-US" sz="1700" kern="100" dirty="0">
                          <a:effectLst/>
                          <a:latin typeface="Arial" panose="020B0604020202020204" pitchFamily="34" charset="0"/>
                          <a:cs typeface="Arial" panose="020B0604020202020204" pitchFamily="34" charset="0"/>
                        </a:rPr>
                        <a:t>(Greedy)</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64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23847202"/>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IF, Hard </a:t>
                      </a:r>
                      <a:r>
                        <a:rPr lang="en-US" sz="1700" kern="100" dirty="0">
                          <a:effectLst/>
                          <a:latin typeface="Arial" panose="020B0604020202020204" pitchFamily="34" charset="0"/>
                          <a:cs typeface="Arial" panose="020B0604020202020204" pitchFamily="34" charset="0"/>
                        </a:rPr>
                        <a:t>(Greedy)</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64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64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(5)</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42573"/>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DNN</a:t>
                      </a:r>
                      <a:r>
                        <a:rPr lang="en-US" sz="1700" kern="100" dirty="0">
                          <a:effectLst/>
                          <a:latin typeface="Arial" panose="020B0604020202020204" pitchFamily="34" charset="0"/>
                          <a:cs typeface="Arial" panose="020B0604020202020204" pitchFamily="34" charset="0"/>
                        </a:rPr>
                        <a:t> (Bayesian)</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05335593"/>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LIF, Soft </a:t>
                      </a:r>
                      <a:r>
                        <a:rPr lang="en-US" sz="1700" kern="100" dirty="0">
                          <a:effectLst/>
                          <a:latin typeface="Arial" panose="020B0604020202020204" pitchFamily="34" charset="0"/>
                          <a:cs typeface="Arial" panose="020B0604020202020204" pitchFamily="34" charset="0"/>
                        </a:rPr>
                        <a:t>(Bayesian)</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b="1" kern="100" dirty="0">
                          <a:effectLst/>
                          <a:latin typeface="Arial" panose="020B0604020202020204" pitchFamily="34" charset="0"/>
                          <a:cs typeface="Arial" panose="020B0604020202020204" pitchFamily="34" charset="0"/>
                        </a:rPr>
                        <a:t>512 (3)</a:t>
                      </a:r>
                      <a:endParaRPr lang="ko-KR" sz="1700" b="1"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b="1" kern="100" dirty="0">
                          <a:effectLst/>
                          <a:latin typeface="Arial" panose="020B0604020202020204" pitchFamily="34" charset="0"/>
                          <a:cs typeface="Arial" panose="020B0604020202020204" pitchFamily="34" charset="0"/>
                        </a:rPr>
                        <a:t>512 (3)</a:t>
                      </a:r>
                      <a:endParaRPr lang="ko-KR" sz="1700" b="1"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b="1" kern="100" dirty="0">
                          <a:effectLst/>
                          <a:latin typeface="Arial" panose="020B0604020202020204" pitchFamily="34" charset="0"/>
                          <a:cs typeface="Arial" panose="020B0604020202020204" pitchFamily="34" charset="0"/>
                        </a:rPr>
                        <a:t>16 (3),</a:t>
                      </a:r>
                      <a:endParaRPr lang="ko-KR" sz="1700" b="1"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b="1" kern="100" dirty="0">
                          <a:effectLst/>
                          <a:latin typeface="Arial" panose="020B0604020202020204" pitchFamily="34" charset="0"/>
                          <a:cs typeface="Arial" panose="020B0604020202020204" pitchFamily="34" charset="0"/>
                        </a:rPr>
                        <a:t>64 (3),</a:t>
                      </a:r>
                      <a:endParaRPr lang="ko-KR" sz="1700" b="1"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b="1" kern="100" dirty="0">
                          <a:effectLst/>
                          <a:latin typeface="Arial" panose="020B0604020202020204" pitchFamily="34" charset="0"/>
                          <a:cs typeface="Arial" panose="020B0604020202020204" pitchFamily="34" charset="0"/>
                        </a:rPr>
                        <a:t>256 (3)</a:t>
                      </a:r>
                      <a:endParaRPr lang="ko-KR" sz="1700" b="1"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b="1" kern="100" dirty="0">
                          <a:effectLst/>
                          <a:latin typeface="Arial" panose="020B0604020202020204" pitchFamily="34" charset="0"/>
                          <a:cs typeface="Arial" panose="020B0604020202020204" pitchFamily="34" charset="0"/>
                        </a:rPr>
                        <a:t>512 (7),</a:t>
                      </a:r>
                      <a:endParaRPr lang="ko-KR" sz="1700" b="1"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b="1" kern="100" dirty="0">
                          <a:effectLst/>
                          <a:latin typeface="Arial" panose="020B0604020202020204" pitchFamily="34" charset="0"/>
                          <a:cs typeface="Arial" panose="020B0604020202020204" pitchFamily="34" charset="0"/>
                        </a:rPr>
                        <a:t>512 (7),</a:t>
                      </a:r>
                      <a:endParaRPr lang="ko-KR" sz="1700" b="1"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b="1" kern="100" dirty="0">
                          <a:effectLst/>
                          <a:latin typeface="Arial" panose="020B0604020202020204" pitchFamily="34" charset="0"/>
                          <a:cs typeface="Arial" panose="020B0604020202020204" pitchFamily="34" charset="0"/>
                        </a:rPr>
                        <a:t>64 (7)</a:t>
                      </a:r>
                      <a:endParaRPr lang="ko-KR" sz="1700" b="1"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b="1" kern="100" dirty="0">
                          <a:effectLst/>
                          <a:latin typeface="Arial" panose="020B0604020202020204" pitchFamily="34" charset="0"/>
                          <a:cs typeface="Arial" panose="020B0604020202020204" pitchFamily="34" charset="0"/>
                        </a:rPr>
                        <a:t>16 (3)</a:t>
                      </a:r>
                      <a:endParaRPr lang="ko-KR" sz="1700" b="1"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07931584"/>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LIF, Hard </a:t>
                      </a:r>
                      <a:r>
                        <a:rPr lang="en-US" sz="1700" kern="100" dirty="0">
                          <a:effectLst/>
                          <a:latin typeface="Arial" panose="020B0604020202020204" pitchFamily="34" charset="0"/>
                          <a:cs typeface="Arial" panose="020B0604020202020204" pitchFamily="34" charset="0"/>
                        </a:rPr>
                        <a:t>(Bayesian)</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87618434"/>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IF, Soft </a:t>
                      </a:r>
                      <a:r>
                        <a:rPr lang="en-US" sz="1700" kern="100" dirty="0">
                          <a:effectLst/>
                          <a:latin typeface="Arial" panose="020B0604020202020204" pitchFamily="34" charset="0"/>
                          <a:cs typeface="Arial" panose="020B0604020202020204" pitchFamily="34" charset="0"/>
                        </a:rPr>
                        <a:t>(Bayesian)</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32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128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050089380"/>
                  </a:ext>
                </a:extLst>
              </a:tr>
              <a:tr h="279359">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solidFill>
                            <a:schemeClr val="tx1"/>
                          </a:solidFill>
                          <a:effectLst/>
                          <a:latin typeface="Arial" panose="020B0604020202020204" pitchFamily="34" charset="0"/>
                          <a:cs typeface="Arial" panose="020B0604020202020204" pitchFamily="34" charset="0"/>
                        </a:rPr>
                        <a:t>IF, Hard </a:t>
                      </a:r>
                      <a:r>
                        <a:rPr lang="en-US" sz="1700" kern="100" dirty="0">
                          <a:effectLst/>
                          <a:latin typeface="Arial" panose="020B0604020202020204" pitchFamily="34" charset="0"/>
                          <a:cs typeface="Arial" panose="020B0604020202020204" pitchFamily="34" charset="0"/>
                        </a:rPr>
                        <a:t>(Bayesian)</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256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(7)</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128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512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R w="12700" cap="flat" cmpd="sng" algn="ctr">
                      <a:solidFill>
                        <a:schemeClr val="tx1"/>
                      </a:solidFill>
                      <a:prstDash val="solid"/>
                      <a:round/>
                      <a:headEnd type="none" w="med" len="med"/>
                      <a:tailEnd type="none" w="med" len="med"/>
                    </a:lnR>
                  </a:tcPr>
                </a:tc>
                <a:tc>
                  <a:txBody>
                    <a:bodyPr/>
                    <a:lstStyle/>
                    <a:p>
                      <a:pPr marL="94615" indent="-94615" algn="ctr" latinLnBrk="0">
                        <a:lnSpc>
                          <a:spcPct val="120000"/>
                        </a:lnSpc>
                        <a:spcAft>
                          <a:spcPts val="0"/>
                        </a:spcAft>
                        <a:tabLst>
                          <a:tab pos="540385" algn="l"/>
                          <a:tab pos="1080770" algn="l"/>
                          <a:tab pos="1621790" algn="l"/>
                          <a:tab pos="2162175" algn="l"/>
                          <a:tab pos="2702560" algn="l"/>
                          <a:tab pos="3242945" algn="l"/>
                          <a:tab pos="3783330" algn="l"/>
                          <a:tab pos="4324350" algn="l"/>
                          <a:tab pos="4864735" algn="l"/>
                          <a:tab pos="5405120" algn="l"/>
                          <a:tab pos="5945505" algn="l"/>
                          <a:tab pos="6485890" algn="l"/>
                          <a:tab pos="7026910" algn="l"/>
                          <a:tab pos="7567295" algn="l"/>
                          <a:tab pos="8107680" algn="l"/>
                          <a:tab pos="8648065" algn="l"/>
                          <a:tab pos="9188450" algn="l"/>
                          <a:tab pos="9729470" algn="l"/>
                          <a:tab pos="10269855" algn="l"/>
                          <a:tab pos="10810240" algn="l"/>
                          <a:tab pos="11350625" algn="l"/>
                          <a:tab pos="11891010" algn="l"/>
                          <a:tab pos="12432030" algn="l"/>
                          <a:tab pos="12972415" algn="l"/>
                          <a:tab pos="13512800" algn="l"/>
                          <a:tab pos="14053185" algn="l"/>
                          <a:tab pos="14593570" algn="l"/>
                          <a:tab pos="15134590" algn="l"/>
                          <a:tab pos="15674975" algn="l"/>
                          <a:tab pos="16215360" algn="l"/>
                        </a:tabLst>
                      </a:pPr>
                      <a:r>
                        <a:rPr lang="en-US" sz="1700" kern="100" dirty="0">
                          <a:effectLst/>
                          <a:latin typeface="Arial" panose="020B0604020202020204" pitchFamily="34" charset="0"/>
                          <a:cs typeface="Arial" panose="020B0604020202020204" pitchFamily="34" charset="0"/>
                        </a:rPr>
                        <a:t>16 (3)</a:t>
                      </a:r>
                      <a:endParaRPr lang="ko-KR" sz="1700" kern="1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64084" marR="64084" marT="0" marB="0"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82810166"/>
                  </a:ext>
                </a:extLst>
              </a:tr>
            </a:tbl>
          </a:graphicData>
        </a:graphic>
      </p:graphicFrame>
      <p:grpSp>
        <p:nvGrpSpPr>
          <p:cNvPr id="12" name="그룹 11">
            <a:extLst>
              <a:ext uri="{FF2B5EF4-FFF2-40B4-BE49-F238E27FC236}">
                <a16:creationId xmlns:a16="http://schemas.microsoft.com/office/drawing/2014/main" id="{1677DB06-AF16-4909-90AC-AAE6D58F50F0}"/>
              </a:ext>
            </a:extLst>
          </p:cNvPr>
          <p:cNvGrpSpPr/>
          <p:nvPr/>
        </p:nvGrpSpPr>
        <p:grpSpPr>
          <a:xfrm>
            <a:off x="-9653" y="41719979"/>
            <a:ext cx="30289627" cy="1084806"/>
            <a:chOff x="-9653" y="41719979"/>
            <a:chExt cx="30289627" cy="1084806"/>
          </a:xfrm>
        </p:grpSpPr>
        <p:sp>
          <p:nvSpPr>
            <p:cNvPr id="35" name="직사각형 34">
              <a:extLst>
                <a:ext uri="{FF2B5EF4-FFF2-40B4-BE49-F238E27FC236}">
                  <a16:creationId xmlns:a16="http://schemas.microsoft.com/office/drawing/2014/main" id="{BAF4214A-0ED0-4DAD-B1B1-031356BCAA55}"/>
                </a:ext>
              </a:extLst>
            </p:cNvPr>
            <p:cNvSpPr/>
            <p:nvPr/>
          </p:nvSpPr>
          <p:spPr>
            <a:xfrm>
              <a:off x="-9653" y="41728309"/>
              <a:ext cx="30289627" cy="107647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26" dirty="0"/>
            </a:p>
          </p:txBody>
        </p:sp>
        <p:pic>
          <p:nvPicPr>
            <p:cNvPr id="33" name="그림 32">
              <a:extLst>
                <a:ext uri="{FF2B5EF4-FFF2-40B4-BE49-F238E27FC236}">
                  <a16:creationId xmlns:a16="http://schemas.microsoft.com/office/drawing/2014/main" id="{EE26587B-8FDC-4F2E-8CA9-9B1A45AB5839}"/>
                </a:ext>
              </a:extLst>
            </p:cNvPr>
            <p:cNvPicPr>
              <a:picLocks noChangeAspect="1"/>
            </p:cNvPicPr>
            <p:nvPr/>
          </p:nvPicPr>
          <p:blipFill rotWithShape="1">
            <a:blip r:embed="rId12">
              <a:extLst>
                <a:ext uri="{28A0092B-C50C-407E-A947-70E740481C1C}">
                  <a14:useLocalDpi xmlns:a14="http://schemas.microsoft.com/office/drawing/2010/main" val="0"/>
                </a:ext>
              </a:extLst>
            </a:blip>
            <a:srcRect l="20306" t="42617" r="17329" b="43159"/>
            <a:stretch/>
          </p:blipFill>
          <p:spPr>
            <a:xfrm>
              <a:off x="5259173" y="41719979"/>
              <a:ext cx="3335266" cy="1076476"/>
            </a:xfrm>
            <a:prstGeom prst="rect">
              <a:avLst/>
            </a:prstGeom>
          </p:spPr>
        </p:pic>
        <p:grpSp>
          <p:nvGrpSpPr>
            <p:cNvPr id="47" name="그룹 46">
              <a:extLst>
                <a:ext uri="{FF2B5EF4-FFF2-40B4-BE49-F238E27FC236}">
                  <a16:creationId xmlns:a16="http://schemas.microsoft.com/office/drawing/2014/main" id="{D7E73C4A-8C1A-4A2A-B830-DB9BF6E6C777}"/>
                </a:ext>
              </a:extLst>
            </p:cNvPr>
            <p:cNvGrpSpPr/>
            <p:nvPr/>
          </p:nvGrpSpPr>
          <p:grpSpPr>
            <a:xfrm>
              <a:off x="1886213" y="42006973"/>
              <a:ext cx="3226198" cy="520600"/>
              <a:chOff x="25488676" y="41217966"/>
              <a:chExt cx="3452544" cy="557125"/>
            </a:xfrm>
          </p:grpSpPr>
          <p:pic>
            <p:nvPicPr>
              <p:cNvPr id="45" name="그림 44">
                <a:extLst>
                  <a:ext uri="{FF2B5EF4-FFF2-40B4-BE49-F238E27FC236}">
                    <a16:creationId xmlns:a16="http://schemas.microsoft.com/office/drawing/2014/main" id="{8161940C-1F74-43A8-8291-672705EFDF97}"/>
                  </a:ext>
                </a:extLst>
              </p:cNvPr>
              <p:cNvPicPr>
                <a:picLocks noChangeAspect="1"/>
              </p:cNvPicPr>
              <p:nvPr/>
            </p:nvPicPr>
            <p:blipFill rotWithShape="1">
              <a:blip r:embed="rId13">
                <a:extLst>
                  <a:ext uri="{28A0092B-C50C-407E-A947-70E740481C1C}">
                    <a14:useLocalDpi xmlns:a14="http://schemas.microsoft.com/office/drawing/2010/main" val="0"/>
                  </a:ext>
                </a:extLst>
              </a:blip>
              <a:srcRect l="5880" t="82141" r="54521" b="2684"/>
              <a:stretch/>
            </p:blipFill>
            <p:spPr>
              <a:xfrm>
                <a:off x="26157225" y="41217966"/>
                <a:ext cx="2783995" cy="557125"/>
              </a:xfrm>
              <a:prstGeom prst="rect">
                <a:avLst/>
              </a:prstGeom>
            </p:spPr>
          </p:pic>
          <p:pic>
            <p:nvPicPr>
              <p:cNvPr id="43" name="그림 42">
                <a:extLst>
                  <a:ext uri="{FF2B5EF4-FFF2-40B4-BE49-F238E27FC236}">
                    <a16:creationId xmlns:a16="http://schemas.microsoft.com/office/drawing/2014/main" id="{277BA21A-FEEE-43B5-ABA4-1522D6B670BB}"/>
                  </a:ext>
                </a:extLst>
              </p:cNvPr>
              <p:cNvPicPr>
                <a:picLocks noChangeAspect="1"/>
              </p:cNvPicPr>
              <p:nvPr/>
            </p:nvPicPr>
            <p:blipFill rotWithShape="1">
              <a:blip r:embed="rId13">
                <a:extLst>
                  <a:ext uri="{28A0092B-C50C-407E-A947-70E740481C1C}">
                    <a14:useLocalDpi xmlns:a14="http://schemas.microsoft.com/office/drawing/2010/main" val="0"/>
                  </a:ext>
                </a:extLst>
              </a:blip>
              <a:srcRect l="15200" t="45404" r="63200" b="20128"/>
              <a:stretch/>
            </p:blipFill>
            <p:spPr>
              <a:xfrm>
                <a:off x="25488676" y="41217966"/>
                <a:ext cx="668549" cy="557124"/>
              </a:xfrm>
              <a:prstGeom prst="rect">
                <a:avLst/>
              </a:prstGeom>
            </p:spPr>
          </p:pic>
        </p:grpSp>
        <p:pic>
          <p:nvPicPr>
            <p:cNvPr id="4" name="그림 3">
              <a:extLst>
                <a:ext uri="{FF2B5EF4-FFF2-40B4-BE49-F238E27FC236}">
                  <a16:creationId xmlns:a16="http://schemas.microsoft.com/office/drawing/2014/main" id="{F04232E3-E22B-4D8C-A7A0-6ACE87D223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516646" y="41850649"/>
              <a:ext cx="3694514" cy="815139"/>
            </a:xfrm>
            <a:prstGeom prst="rect">
              <a:avLst/>
            </a:prstGeom>
          </p:spPr>
        </p:pic>
      </p:grpSp>
    </p:spTree>
    <p:extLst>
      <p:ext uri="{BB962C8B-B14F-4D97-AF65-F5344CB8AC3E}">
        <p14:creationId xmlns:p14="http://schemas.microsoft.com/office/powerpoint/2010/main" val="239136692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배지">
  <a:themeElements>
    <a:clrScheme name="진홍색">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배지">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배지">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9E77EDF1-0821-4215-BD6E-A2D49F02550D}"/>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1024</TotalTime>
  <Words>1887</Words>
  <Application>Microsoft Office PowerPoint</Application>
  <PresentationFormat>사용자 지정</PresentationFormat>
  <Paragraphs>309</Paragraphs>
  <Slides>1</Slides>
  <Notes>1</Notes>
  <HiddenSlides>0</HiddenSlides>
  <MMClips>0</MMClips>
  <ScaleCrop>false</ScaleCrop>
  <HeadingPairs>
    <vt:vector size="6" baseType="variant">
      <vt:variant>
        <vt:lpstr>사용한 글꼴</vt:lpstr>
      </vt:variant>
      <vt:variant>
        <vt:i4>13</vt:i4>
      </vt:variant>
      <vt:variant>
        <vt:lpstr>테마</vt:lpstr>
      </vt:variant>
      <vt:variant>
        <vt:i4>2</vt:i4>
      </vt:variant>
      <vt:variant>
        <vt:lpstr>슬라이드 제목</vt:lpstr>
      </vt:variant>
      <vt:variant>
        <vt:i4>1</vt:i4>
      </vt:variant>
    </vt:vector>
  </HeadingPairs>
  <TitlesOfParts>
    <vt:vector size="16" baseType="lpstr">
      <vt:lpstr>HY신명조</vt:lpstr>
      <vt:lpstr>나눔고딕</vt:lpstr>
      <vt:lpstr>나눔바른고딕</vt:lpstr>
      <vt:lpstr>나눔스퀘어 Bold</vt:lpstr>
      <vt:lpstr>맑은 고딕</vt:lpstr>
      <vt:lpstr>휴먼매직체</vt:lpstr>
      <vt:lpstr>Arial</vt:lpstr>
      <vt:lpstr>Arial Black</vt:lpstr>
      <vt:lpstr>Calibri</vt:lpstr>
      <vt:lpstr>Calibri Light</vt:lpstr>
      <vt:lpstr>Gill Sans MT</vt:lpstr>
      <vt:lpstr>Impact</vt:lpstr>
      <vt:lpstr>Wingdings 2</vt:lpstr>
      <vt:lpstr>HDOfficeLightV0</vt:lpstr>
      <vt:lpstr>배지</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jang</dc:creator>
  <cp:lastModifiedBy>RyuJunGyu</cp:lastModifiedBy>
  <cp:revision>214</cp:revision>
  <cp:lastPrinted>2023-06-12T05:21:46Z</cp:lastPrinted>
  <dcterms:created xsi:type="dcterms:W3CDTF">2020-12-28T03:09:06Z</dcterms:created>
  <dcterms:modified xsi:type="dcterms:W3CDTF">2023-06-14T01:17:39Z</dcterms:modified>
</cp:coreProperties>
</file>