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"/>
  </p:notesMasterIdLst>
  <p:sldIdLst>
    <p:sldId id="256" r:id="rId2"/>
  </p:sldIdLst>
  <p:sldSz cx="30279975" cy="42806938"/>
  <p:notesSz cx="6858000" cy="9144000"/>
  <p:defaultTextStyle>
    <a:defPPr>
      <a:defRPr lang="en-US"/>
    </a:defPPr>
    <a:lvl1pPr marL="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A9D18E"/>
    <a:srgbClr val="F4B183"/>
    <a:srgbClr val="FF0000"/>
    <a:srgbClr val="FF8383"/>
    <a:srgbClr val="8FAADC"/>
    <a:srgbClr val="00B04F"/>
    <a:srgbClr val="AED49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08" autoAdjust="0"/>
    <p:restoredTop sz="96727" autoAdjust="0"/>
  </p:normalViewPr>
  <p:slideViewPr>
    <p:cSldViewPr>
      <p:cViewPr varScale="1">
        <p:scale>
          <a:sx n="20" d="100"/>
          <a:sy n="20" d="100"/>
        </p:scale>
        <p:origin x="2076" y="114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100"/>
            </a:lvl1pPr>
          </a:lstStyle>
          <a:p>
            <a:fld id="{1812DB03-D5B8-4BF4-BE41-4E7196AA630A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0" tIns="45710" rIns="91420" bIns="4571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5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100"/>
            </a:lvl1pPr>
          </a:lstStyle>
          <a:p>
            <a:fld id="{BB44953B-692D-4172-85D2-1A0648F89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53B-692D-4172-85D2-1A0648F896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997" y="7019202"/>
            <a:ext cx="22709982" cy="14903156"/>
          </a:xfrm>
        </p:spPr>
        <p:txBody>
          <a:bodyPr anchor="b">
            <a:normAutofit/>
          </a:bodyPr>
          <a:lstStyle>
            <a:lvl1pPr algn="ctr">
              <a:defRPr sz="148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3555"/>
            <a:ext cx="22709982" cy="10335098"/>
          </a:xfrm>
        </p:spPr>
        <p:txBody>
          <a:bodyPr>
            <a:normAutofit/>
          </a:bodyPr>
          <a:lstStyle>
            <a:lvl1pPr marL="0" indent="0" algn="ctr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 algn="ctr">
              <a:buNone/>
              <a:defRPr sz="6953"/>
            </a:lvl2pPr>
            <a:lvl3pPr marL="2270524" indent="0" algn="ctr">
              <a:buNone/>
              <a:defRPr sz="5960"/>
            </a:lvl3pPr>
            <a:lvl4pPr marL="3405785" indent="0" algn="ctr">
              <a:buNone/>
              <a:defRPr sz="4966"/>
            </a:lvl4pPr>
            <a:lvl5pPr marL="4541047" indent="0" algn="ctr">
              <a:buNone/>
              <a:defRPr sz="4966"/>
            </a:lvl5pPr>
            <a:lvl6pPr marL="5676308" indent="0" algn="ctr">
              <a:buNone/>
              <a:defRPr sz="4966"/>
            </a:lvl6pPr>
            <a:lvl7pPr marL="6811570" indent="0" algn="ctr">
              <a:buNone/>
              <a:defRPr sz="4966"/>
            </a:lvl7pPr>
            <a:lvl8pPr marL="7946832" indent="0" algn="ctr">
              <a:buNone/>
              <a:defRPr sz="4966"/>
            </a:lvl8pPr>
            <a:lvl9pPr marL="9082093" indent="0" algn="ctr">
              <a:buNone/>
              <a:defRPr sz="496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3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8" y="2249343"/>
            <a:ext cx="6529119" cy="362769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48" y="2249346"/>
            <a:ext cx="19208859" cy="362768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8" y="10688771"/>
            <a:ext cx="26116478" cy="17796951"/>
          </a:xfrm>
        </p:spPr>
        <p:txBody>
          <a:bodyPr anchor="b">
            <a:normAutofit/>
          </a:bodyPr>
          <a:lstStyle>
            <a:lvl1pPr>
              <a:defRPr sz="14898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8" y="28417074"/>
            <a:ext cx="26116478" cy="9364015"/>
          </a:xfrm>
        </p:spPr>
        <p:txBody>
          <a:bodyPr anchor="t">
            <a:normAutofit/>
          </a:bodyPr>
          <a:lstStyle>
            <a:lvl1pPr marL="0" indent="0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2pPr>
            <a:lvl3pPr marL="227052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3pPr>
            <a:lvl4pPr marL="3405785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4pPr>
            <a:lvl5pPr marL="4541047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5pPr>
            <a:lvl6pPr marL="5676308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6pPr>
            <a:lvl7pPr marL="6811570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7pPr>
            <a:lvl8pPr marL="7946832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8pPr>
            <a:lvl9pPr marL="9082093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954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9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0497940"/>
            <a:ext cx="12805906" cy="515392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953" y="15651875"/>
            <a:ext cx="12805906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7942"/>
            <a:ext cx="12868992" cy="515392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51875"/>
            <a:ext cx="12868992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800"/>
            <a:ext cx="9765292" cy="9988267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79"/>
            <a:ext cx="9765292" cy="23781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796"/>
            <a:ext cx="9765292" cy="9988286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 marL="0" indent="0">
              <a:buNone/>
              <a:defRPr sz="7946"/>
            </a:lvl1pPr>
            <a:lvl2pPr marL="1135261" indent="0">
              <a:buNone/>
              <a:defRPr sz="6953"/>
            </a:lvl2pPr>
            <a:lvl3pPr marL="2270524" indent="0">
              <a:buNone/>
              <a:defRPr sz="5960"/>
            </a:lvl3pPr>
            <a:lvl4pPr marL="3405785" indent="0">
              <a:buNone/>
              <a:defRPr sz="4966"/>
            </a:lvl4pPr>
            <a:lvl5pPr marL="4541047" indent="0">
              <a:buNone/>
              <a:defRPr sz="4966"/>
            </a:lvl5pPr>
            <a:lvl6pPr marL="5676308" indent="0">
              <a:buNone/>
              <a:defRPr sz="4966"/>
            </a:lvl6pPr>
            <a:lvl7pPr marL="6811570" indent="0">
              <a:buNone/>
              <a:defRPr sz="4966"/>
            </a:lvl7pPr>
            <a:lvl8pPr marL="7946832" indent="0">
              <a:buNone/>
              <a:defRPr sz="4966"/>
            </a:lvl8pPr>
            <a:lvl9pPr marL="9082093" indent="0">
              <a:buNone/>
              <a:defRPr sz="496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81"/>
            <a:ext cx="9765292" cy="237816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953" y="2283037"/>
            <a:ext cx="26116478" cy="82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1415186"/>
            <a:ext cx="26116478" cy="2716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9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0084C-01C9-4B5D-8EA6-7EB6A8975F0C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5693"/>
            <a:ext cx="10219492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02437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2270524" rtl="0" eaLnBrk="1" latinLnBrk="1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31" indent="-567631" algn="l" defTabSz="2270524" rtl="0" eaLnBrk="1" latinLnBrk="1" hangingPunct="1">
        <a:lnSpc>
          <a:spcPct val="90000"/>
        </a:lnSpc>
        <a:spcBef>
          <a:spcPts val="2483"/>
        </a:spcBef>
        <a:buFont typeface="Wingdings 2" pitchFamily="18" charset="2"/>
        <a:buChar char="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893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154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415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8678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3939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9201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4463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9724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261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524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785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1047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6308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157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6832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2093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40C62A-CF66-4295-BAD0-47686B415325}"/>
              </a:ext>
            </a:extLst>
          </p:cNvPr>
          <p:cNvSpPr/>
          <p:nvPr/>
        </p:nvSpPr>
        <p:spPr>
          <a:xfrm>
            <a:off x="20993974" y="7975330"/>
            <a:ext cx="9283621" cy="577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EC24D0-0D02-4AC6-B000-B90B8464CCAD}"/>
              </a:ext>
            </a:extLst>
          </p:cNvPr>
          <p:cNvSpPr/>
          <p:nvPr/>
        </p:nvSpPr>
        <p:spPr>
          <a:xfrm>
            <a:off x="12675253" y="7967000"/>
            <a:ext cx="8318721" cy="577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FFF8ECD-4AC6-416C-872F-DF1300C4CC08}"/>
              </a:ext>
            </a:extLst>
          </p:cNvPr>
          <p:cNvSpPr/>
          <p:nvPr/>
        </p:nvSpPr>
        <p:spPr>
          <a:xfrm>
            <a:off x="20993974" y="13738794"/>
            <a:ext cx="9283621" cy="5946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3FE50E6-AC86-4EAC-B587-2B5278DA94E3}"/>
              </a:ext>
            </a:extLst>
          </p:cNvPr>
          <p:cNvGrpSpPr/>
          <p:nvPr/>
        </p:nvGrpSpPr>
        <p:grpSpPr>
          <a:xfrm>
            <a:off x="-4740" y="19778099"/>
            <a:ext cx="30282336" cy="21940454"/>
            <a:chOff x="-4740" y="19778099"/>
            <a:chExt cx="30282336" cy="21940454"/>
          </a:xfrm>
        </p:grpSpPr>
        <p:sp>
          <p:nvSpPr>
            <p:cNvPr id="28" name="직사각형 27"/>
            <p:cNvSpPr/>
            <p:nvPr/>
          </p:nvSpPr>
          <p:spPr>
            <a:xfrm>
              <a:off x="0" y="19778099"/>
              <a:ext cx="30277596" cy="15791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650F1AF-56F9-464D-BD98-5FABD8B5F346}"/>
                </a:ext>
              </a:extLst>
            </p:cNvPr>
            <p:cNvSpPr/>
            <p:nvPr/>
          </p:nvSpPr>
          <p:spPr>
            <a:xfrm>
              <a:off x="-4740" y="35569637"/>
              <a:ext cx="15119577" cy="6148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BE3E5A-443B-4C10-8D5C-9438082D975D}"/>
              </a:ext>
            </a:extLst>
          </p:cNvPr>
          <p:cNvSpPr/>
          <p:nvPr/>
        </p:nvSpPr>
        <p:spPr>
          <a:xfrm>
            <a:off x="-4740" y="1240885"/>
            <a:ext cx="30282335" cy="672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445" tIns="42723" rIns="85445" bIns="42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26" dirty="0"/>
          </a:p>
        </p:txBody>
      </p:sp>
      <p:pic>
        <p:nvPicPr>
          <p:cNvPr id="16" name="Picture 2" descr="C:\Users\jang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" y="7975268"/>
            <a:ext cx="12672873" cy="57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63005" y="9452485"/>
            <a:ext cx="957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나눔바른고딕" pitchFamily="50" charset="-127"/>
              </a:rPr>
              <a:t>Spiking Neural Networks (SNNs)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이벤트 기반 처리가 가능하여 저전력 동작이 가능하다는 장점이 있다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Deep Neural Networks (DNNs)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구조 탐색의 자동화를 위해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Neural Architecture Search (NAS)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기술이 제안되었고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높은 성능의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기술을 활용하는 연구들이 발표되고 있다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그러나 기존의 연구들은 탐색 알고리즘에 따른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성능에 대한 분석을 제시하고 있지 않다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따라서 본 논문에서는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가지 탐색 알고리즘에 대해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DNN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의 구조 탐색 성능을 분석해 보았다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CIFAR-10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에서 검증 정확도를 측정해 각 알고리즘의 성능 차이를 분석하여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SNN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모델의 자동 최적화에 대한 이해를 높이고자 한다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52068" y="8419218"/>
            <a:ext cx="5452577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solidFill>
                  <a:schemeClr val="bg1"/>
                </a:solidFill>
                <a:latin typeface="Arial Black" pitchFamily="34" charset="0"/>
                <a:ea typeface="나눔고딕" pitchFamily="50" charset="-127"/>
              </a:rPr>
              <a:t>1. Background</a:t>
            </a:r>
            <a:endParaRPr lang="ko-KR" altLang="en-US" sz="5233" b="1" dirty="0">
              <a:solidFill>
                <a:schemeClr val="bg1"/>
              </a:solidFill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33191" y="36579273"/>
            <a:ext cx="12484229" cy="46930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/>
          </a:p>
        </p:txBody>
      </p:sp>
      <p:sp>
        <p:nvSpPr>
          <p:cNvPr id="21" name="직사각형 20"/>
          <p:cNvSpPr/>
          <p:nvPr/>
        </p:nvSpPr>
        <p:spPr>
          <a:xfrm>
            <a:off x="15578809" y="36053708"/>
            <a:ext cx="7150054" cy="1041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167" b="1" dirty="0">
                <a:latin typeface="Arial Black" pitchFamily="34" charset="0"/>
                <a:ea typeface="나눔고딕" pitchFamily="50" charset="-127"/>
              </a:rPr>
              <a:t>  5. Conclusion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839425" y="37762372"/>
            <a:ext cx="117108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본 연구에서는 세가지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NAS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알고리즘에서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DNN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과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의 각 조건 별 성능을 비교하였다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여러 구성의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실험 결과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LIF, Soft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사용한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Bayesian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알고리즘이 검증 정확도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91.73%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달성하며 제한된 시간 내에서 가장 좋은 성능을 보였으며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대체적으로 동일한 구성 내에서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스파이크 수가 많을수록 높은 검증 정확도를 나타내는 경향이 보였다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이를 통해 최적의 아키텍처 설계가 성능 및 효율에 미치는 영향이 클 수도 있다는 점을 알 수 있었다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endParaRPr lang="ko-KR" altLang="en-US" sz="2800" dirty="0">
              <a:latin typeface="Arial" pitchFamily="34" charset="0"/>
              <a:ea typeface="나눔바른고딕"/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C01FBBD-4398-4C12-8A42-71FC8376F93D}"/>
              </a:ext>
            </a:extLst>
          </p:cNvPr>
          <p:cNvGrpSpPr/>
          <p:nvPr/>
        </p:nvGrpSpPr>
        <p:grpSpPr>
          <a:xfrm>
            <a:off x="1884408" y="2428477"/>
            <a:ext cx="26518813" cy="4798630"/>
            <a:chOff x="1884408" y="2428477"/>
            <a:chExt cx="26518813" cy="4798630"/>
          </a:xfrm>
        </p:grpSpPr>
        <p:pic>
          <p:nvPicPr>
            <p:cNvPr id="1026" name="Picture 2" descr="D:\2020_리서치팩토리\2020\회사_리서치팩토리\학회포스터\이미지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408" y="2428477"/>
              <a:ext cx="2893350" cy="2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510158" y="2680321"/>
              <a:ext cx="18483816" cy="2392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깊은 </a:t>
              </a:r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스파이킹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신경망을 위한</a:t>
              </a:r>
              <a:endParaRPr lang="en-US" altLang="ko-KR" sz="7475" b="1" dirty="0">
                <a:latin typeface="Arial Black" pitchFamily="34" charset="0"/>
                <a:ea typeface="나눔바른고딕"/>
              </a:endParaRPr>
            </a:p>
            <a:p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뉴럴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아키텍처 탐색 알고리즘 성능 분석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BE8D76C-A7C0-42FB-85C4-C0F30AD1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3237" y="2672432"/>
              <a:ext cx="2699984" cy="26911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C8DDB25-D3C3-4AF6-8BF1-440046C3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2243" y="2672432"/>
              <a:ext cx="2812727" cy="2691189"/>
            </a:xfrm>
            <a:prstGeom prst="rect">
              <a:avLst/>
            </a:prstGeom>
          </p:spPr>
        </p:pic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676B91ED-800B-4D89-8901-BE8769E0FA75}"/>
                </a:ext>
              </a:extLst>
            </p:cNvPr>
            <p:cNvGrpSpPr/>
            <p:nvPr/>
          </p:nvGrpSpPr>
          <p:grpSpPr>
            <a:xfrm>
              <a:off x="1884409" y="5927136"/>
              <a:ext cx="26518307" cy="1299971"/>
              <a:chOff x="2014068" y="5038183"/>
              <a:chExt cx="28378802" cy="139117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014068" y="5038183"/>
                <a:ext cx="28378802" cy="1391176"/>
              </a:xfrm>
              <a:prstGeom prst="rect">
                <a:avLst/>
              </a:prstGeom>
              <a:solidFill>
                <a:srgbClr val="E84C22"/>
              </a:solidFill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*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류준규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1,2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조정희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김재욱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정연주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박성식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서울과학기술대학교 컴퓨터공학과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한국과학기술연구원 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인공뇌융합연구단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314A908-D5D5-4785-A6F4-2C1D40A08D35}"/>
                  </a:ext>
                </a:extLst>
              </p:cNvPr>
              <p:cNvSpPr/>
              <p:nvPr/>
            </p:nvSpPr>
            <p:spPr>
              <a:xfrm>
                <a:off x="25208294" y="5865495"/>
                <a:ext cx="5184576" cy="529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i="1" dirty="0">
                    <a:solidFill>
                      <a:schemeClr val="bg1">
                        <a:lumMod val="95000"/>
                      </a:schemeClr>
                    </a:solidFill>
                  </a:rPr>
                  <a:t>fbwnsrb120@seoultech.ac.kr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63007" y="15393845"/>
            <a:ext cx="4236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RTX A6000 GPU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24 GPU Hours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4 timestep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Warm-up 5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200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Adam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0.1 initial learning rate (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Cosine 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scheduler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CIFAR-10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Train : Validation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→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8 : 2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63005" y="14287511"/>
            <a:ext cx="5341640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2. Methods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1798EE-8789-4F05-B4BE-BCEC671A1716}"/>
              </a:ext>
            </a:extLst>
          </p:cNvPr>
          <p:cNvSpPr txBox="1"/>
          <p:nvPr/>
        </p:nvSpPr>
        <p:spPr>
          <a:xfrm>
            <a:off x="6503034" y="15390968"/>
            <a:ext cx="6172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Random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탐색 공간에 주어진 매개변수들을 무작위로 고르는 방법이다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선택할 수 있는 매개변수의 개수가 많아질 수록 성능이 저하될 수 있다는 특징이 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Greedy</a:t>
            </a: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아키텍처를 탐색할 때 직전 후보의 평가만 고려해 탐색하는 방식이다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 방법은 이전에 찾은 후보 아키텍처들이 다음 탐색에 영향을 미치지 않는다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나눔바른고딕" pitchFamily="50" charset="-127"/>
                <a:cs typeface="Arial" panose="020B0604020202020204" pitchFamily="34" charset="0"/>
              </a:rPr>
              <a:t>  </a:t>
            </a:r>
            <a:r>
              <a:rPr lang="ko-KR" altLang="en-US" sz="2000" dirty="0" err="1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베이즈</a:t>
            </a:r>
            <a:r>
              <a:rPr lang="ko-KR" altLang="en-US" sz="2000" dirty="0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 정리</a:t>
            </a:r>
            <a:r>
              <a:rPr lang="ko-KR" altLang="en-US" sz="2000" dirty="0">
                <a:latin typeface="나눔바른고딕" pitchFamily="50" charset="-127"/>
                <a:ea typeface="나눔바른고딕"/>
              </a:rPr>
              <a:t> 기반의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확률 분포 방법으로 매개변수 조합의 점수를 추적하는 알고리즘이다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대체 모델과 획득 함수로 가장 좋은 매개변수 조합을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7" name="Picture 3" descr="D:\2020_리서치팩토리\2020\회사_리서치팩토리\학회포스터\이미지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07" y="20334928"/>
            <a:ext cx="12204885" cy="60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50416" y="21569198"/>
            <a:ext cx="113650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검증 정확도를 기준으로 가장 성능이 좋은 알고리즘은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DNN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Greedy (90.54%), SNN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IF, 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 (91.73%)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알고리즘을 기준으로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2~4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LIF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2~3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4~8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스파이크 수 측면으로는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가장 스파이크가 많은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IF, Hard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모든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중 가장 낮았다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본 실험을 통해 주어진 조건에 따라 다른 학습 효율이 나올 수 있다는 것을 확인할 수 있었다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결과적으로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세 가지 알고리즘 중에서는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LIF, 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 더 좋은 성능을 보였음을 알 수 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55369" y="20224516"/>
            <a:ext cx="5452574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3. Result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3985" y="33447739"/>
            <a:ext cx="1133729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9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2. NAS Results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190521F-A240-4E49-A430-4EB2E7C6CCAA}"/>
              </a:ext>
            </a:extLst>
          </p:cNvPr>
          <p:cNvSpPr txBox="1"/>
          <p:nvPr/>
        </p:nvSpPr>
        <p:spPr>
          <a:xfrm>
            <a:off x="15152142" y="20545834"/>
            <a:ext cx="1133729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9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3. Searched Architecture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7E7FDFD-71C0-4068-94A1-291E511696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40" y="8425506"/>
            <a:ext cx="6962539" cy="2880000"/>
          </a:xfrm>
          <a:prstGeom prst="rect">
            <a:avLst/>
          </a:prstGeom>
          <a:ln>
            <a:solidFill>
              <a:srgbClr val="E84C22"/>
            </a:solidFill>
          </a:ln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AC58F1B4-0C42-4AD0-AA80-C543E220F34F}"/>
              </a:ext>
            </a:extLst>
          </p:cNvPr>
          <p:cNvSpPr txBox="1"/>
          <p:nvPr/>
        </p:nvSpPr>
        <p:spPr>
          <a:xfrm>
            <a:off x="22905092" y="11565399"/>
            <a:ext cx="4037233" cy="4948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[Spiking Neural Network]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791952-DF95-45BF-9DD9-F77870EECE3B}"/>
              </a:ext>
            </a:extLst>
          </p:cNvPr>
          <p:cNvSpPr txBox="1"/>
          <p:nvPr/>
        </p:nvSpPr>
        <p:spPr>
          <a:xfrm>
            <a:off x="21441159" y="12304284"/>
            <a:ext cx="6978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세 번째 스파이크를 받았을 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막전위가 임계 값을 넘게 되어 스파이크를 발생시키고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동시에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post-neuron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막전위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값은 초기화된다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38DCE692-2FDC-4E45-A9B6-10B9E04A0BC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13543666" y="8447855"/>
            <a:ext cx="7006856" cy="2880000"/>
          </a:xfrm>
          <a:prstGeom prst="rect">
            <a:avLst/>
          </a:prstGeom>
          <a:ln>
            <a:solidFill>
              <a:srgbClr val="E44126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92B83BE-6406-434C-A4CD-1F95295E8B29}"/>
              </a:ext>
            </a:extLst>
          </p:cNvPr>
          <p:cNvSpPr txBox="1"/>
          <p:nvPr/>
        </p:nvSpPr>
        <p:spPr>
          <a:xfrm>
            <a:off x="14731362" y="11565398"/>
            <a:ext cx="461304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[Neural Architecture Search]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5705888-8B87-46E1-8056-455A97EBF687}"/>
              </a:ext>
            </a:extLst>
          </p:cNvPr>
          <p:cNvSpPr txBox="1"/>
          <p:nvPr/>
        </p:nvSpPr>
        <p:spPr>
          <a:xfrm>
            <a:off x="13543665" y="12303061"/>
            <a:ext cx="7020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탐색 공간의 구성 요소를 정의한다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정의된 탐색 공간에서 최적의 후보 아키텍처를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아키텍처의 성능 평가를 기준 삼아 탐색 알고리즘에 따라 새로운 아키텍처를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aphicFrame>
        <p:nvGraphicFramePr>
          <p:cNvPr id="1066" name="표 1065">
            <a:extLst>
              <a:ext uri="{FF2B5EF4-FFF2-40B4-BE49-F238E27FC236}">
                <a16:creationId xmlns:a16="http://schemas.microsoft.com/office/drawing/2014/main" id="{470073E7-54D8-4E62-A2CE-994D7BD5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7092"/>
              </p:ext>
            </p:extLst>
          </p:nvPr>
        </p:nvGraphicFramePr>
        <p:xfrm>
          <a:off x="2450416" y="34129737"/>
          <a:ext cx="11848176" cy="7143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877">
                  <a:extLst>
                    <a:ext uri="{9D8B030D-6E8A-4147-A177-3AD203B41FA5}">
                      <a16:colId xmlns:a16="http://schemas.microsoft.com/office/drawing/2014/main" val="4177342154"/>
                    </a:ext>
                  </a:extLst>
                </a:gridCol>
                <a:gridCol w="1226877">
                  <a:extLst>
                    <a:ext uri="{9D8B030D-6E8A-4147-A177-3AD203B41FA5}">
                      <a16:colId xmlns:a16="http://schemas.microsoft.com/office/drawing/2014/main" val="3431225475"/>
                    </a:ext>
                  </a:extLst>
                </a:gridCol>
                <a:gridCol w="1226877">
                  <a:extLst>
                    <a:ext uri="{9D8B030D-6E8A-4147-A177-3AD203B41FA5}">
                      <a16:colId xmlns:a16="http://schemas.microsoft.com/office/drawing/2014/main" val="464317364"/>
                    </a:ext>
                  </a:extLst>
                </a:gridCol>
                <a:gridCol w="2827830">
                  <a:extLst>
                    <a:ext uri="{9D8B030D-6E8A-4147-A177-3AD203B41FA5}">
                      <a16:colId xmlns:a16="http://schemas.microsoft.com/office/drawing/2014/main" val="1110571969"/>
                    </a:ext>
                  </a:extLst>
                </a:gridCol>
                <a:gridCol w="1786808">
                  <a:extLst>
                    <a:ext uri="{9D8B030D-6E8A-4147-A177-3AD203B41FA5}">
                      <a16:colId xmlns:a16="http://schemas.microsoft.com/office/drawing/2014/main" val="233810199"/>
                    </a:ext>
                  </a:extLst>
                </a:gridCol>
                <a:gridCol w="1786808">
                  <a:extLst>
                    <a:ext uri="{9D8B030D-6E8A-4147-A177-3AD203B41FA5}">
                      <a16:colId xmlns:a16="http://schemas.microsoft.com/office/drawing/2014/main" val="2679627282"/>
                    </a:ext>
                  </a:extLst>
                </a:gridCol>
                <a:gridCol w="1766099">
                  <a:extLst>
                    <a:ext uri="{9D8B030D-6E8A-4147-A177-3AD203B41FA5}">
                      <a16:colId xmlns:a16="http://schemas.microsoft.com/office/drawing/2014/main" val="425540951"/>
                    </a:ext>
                  </a:extLst>
                </a:gridCol>
              </a:tblGrid>
              <a:tr h="8777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Neuron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Spikes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(K)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6991"/>
                  </a:ext>
                </a:extLst>
              </a:tr>
              <a:tr h="417696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DNN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97.73%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89.94%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4132784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90.54%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854665547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95.17%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88.00%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834166"/>
                  </a:ext>
                </a:extLst>
              </a:tr>
              <a:tr h="417696">
                <a:tc rowSpan="12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SNN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84.61%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81.42%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8262692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81.30%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79.93%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402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2955191609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91.97%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82.53%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1,030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1467755252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ko-KR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86.08%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2318379896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84.45%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425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726498176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92.68%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1001188961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</a:t>
                      </a:r>
                      <a:endParaRPr lang="ko-KR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91.40%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81.89%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289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172086460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79.54%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568139575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86.87%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83.53%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1996534143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96.38%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88.13%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619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494226247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88.05%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86.90%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442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928940211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99.01%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91.73%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961127906"/>
                  </a:ext>
                </a:extLst>
              </a:tr>
            </a:tbl>
          </a:graphicData>
        </a:graphic>
      </p:graphicFrame>
      <p:graphicFrame>
        <p:nvGraphicFramePr>
          <p:cNvPr id="1067" name="표 1066">
            <a:extLst>
              <a:ext uri="{FF2B5EF4-FFF2-40B4-BE49-F238E27FC236}">
                <a16:creationId xmlns:a16="http://schemas.microsoft.com/office/drawing/2014/main" id="{B3AC59C5-5EB5-4478-B3CC-CAD365933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55790"/>
              </p:ext>
            </p:extLst>
          </p:nvPr>
        </p:nvGraphicFramePr>
        <p:xfrm>
          <a:off x="15530400" y="21218039"/>
          <a:ext cx="13384481" cy="1302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021">
                  <a:extLst>
                    <a:ext uri="{9D8B030D-6E8A-4147-A177-3AD203B41FA5}">
                      <a16:colId xmlns:a16="http://schemas.microsoft.com/office/drawing/2014/main" val="2532869978"/>
                    </a:ext>
                  </a:extLst>
                </a:gridCol>
                <a:gridCol w="1099974">
                  <a:extLst>
                    <a:ext uri="{9D8B030D-6E8A-4147-A177-3AD203B41FA5}">
                      <a16:colId xmlns:a16="http://schemas.microsoft.com/office/drawing/2014/main" val="1885946326"/>
                    </a:ext>
                  </a:extLst>
                </a:gridCol>
                <a:gridCol w="1281090">
                  <a:extLst>
                    <a:ext uri="{9D8B030D-6E8A-4147-A177-3AD203B41FA5}">
                      <a16:colId xmlns:a16="http://schemas.microsoft.com/office/drawing/2014/main" val="2219115992"/>
                    </a:ext>
                  </a:extLst>
                </a:gridCol>
                <a:gridCol w="3743002">
                  <a:extLst>
                    <a:ext uri="{9D8B030D-6E8A-4147-A177-3AD203B41FA5}">
                      <a16:colId xmlns:a16="http://schemas.microsoft.com/office/drawing/2014/main" val="2914354964"/>
                    </a:ext>
                  </a:extLst>
                </a:gridCol>
                <a:gridCol w="3788664">
                  <a:extLst>
                    <a:ext uri="{9D8B030D-6E8A-4147-A177-3AD203B41FA5}">
                      <a16:colId xmlns:a16="http://schemas.microsoft.com/office/drawing/2014/main" val="3206807078"/>
                    </a:ext>
                  </a:extLst>
                </a:gridCol>
                <a:gridCol w="1289730">
                  <a:extLst>
                    <a:ext uri="{9D8B030D-6E8A-4147-A177-3AD203B41FA5}">
                      <a16:colId xmlns:a16="http://schemas.microsoft.com/office/drawing/2014/main" val="3806855243"/>
                    </a:ext>
                  </a:extLst>
                </a:gridCol>
              </a:tblGrid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989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57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997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71647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06126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368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4720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2573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31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843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93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1016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77DB06-AF16-4909-90AC-AAE6D58F50F0}"/>
              </a:ext>
            </a:extLst>
          </p:cNvPr>
          <p:cNvGrpSpPr/>
          <p:nvPr/>
        </p:nvGrpSpPr>
        <p:grpSpPr>
          <a:xfrm>
            <a:off x="-9653" y="41719979"/>
            <a:ext cx="30289627" cy="1084806"/>
            <a:chOff x="-9653" y="41719979"/>
            <a:chExt cx="30289627" cy="10848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F4214A-0ED0-4DAD-B1B1-031356BCAA55}"/>
                </a:ext>
              </a:extLst>
            </p:cNvPr>
            <p:cNvSpPr/>
            <p:nvPr/>
          </p:nvSpPr>
          <p:spPr>
            <a:xfrm>
              <a:off x="-9653" y="41728309"/>
              <a:ext cx="30289627" cy="1076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26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E26587B-8FDC-4F2E-8CA9-9B1A45AB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2617" r="17329" b="43159"/>
            <a:stretch/>
          </p:blipFill>
          <p:spPr>
            <a:xfrm>
              <a:off x="5259173" y="41719979"/>
              <a:ext cx="3335266" cy="1076476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7E73C4A-8C1A-4A2A-B830-DB9BF6E6C777}"/>
                </a:ext>
              </a:extLst>
            </p:cNvPr>
            <p:cNvGrpSpPr/>
            <p:nvPr/>
          </p:nvGrpSpPr>
          <p:grpSpPr>
            <a:xfrm>
              <a:off x="1886213" y="42006973"/>
              <a:ext cx="3226198" cy="520600"/>
              <a:chOff x="25488676" y="41217966"/>
              <a:chExt cx="3452544" cy="557125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8161940C-1F74-43A8-8291-672705EFD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0" t="82141" r="54521" b="2684"/>
              <a:stretch/>
            </p:blipFill>
            <p:spPr>
              <a:xfrm>
                <a:off x="26157225" y="41217966"/>
                <a:ext cx="2783995" cy="557125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77BA21A-FEEE-43B5-ABA4-1522D6B67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0" t="45404" r="63200" b="20128"/>
              <a:stretch/>
            </p:blipFill>
            <p:spPr>
              <a:xfrm>
                <a:off x="25488676" y="41217966"/>
                <a:ext cx="668549" cy="557124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4232E3-E22B-4D8C-A7A0-6ACE87D22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646" y="41850649"/>
              <a:ext cx="3694514" cy="815139"/>
            </a:xfrm>
            <a:prstGeom prst="rect">
              <a:avLst/>
            </a:prstGeom>
          </p:spPr>
        </p:pic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BE6A3B5-E21C-48C7-A095-9B2415C4D510}"/>
              </a:ext>
            </a:extLst>
          </p:cNvPr>
          <p:cNvSpPr>
            <a:spLocks noChangeAspect="1"/>
          </p:cNvSpPr>
          <p:nvPr/>
        </p:nvSpPr>
        <p:spPr>
          <a:xfrm>
            <a:off x="14474360" y="14110190"/>
            <a:ext cx="1548000" cy="1548000"/>
          </a:xfrm>
          <a:prstGeom prst="rect">
            <a:avLst/>
          </a:prstGeom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Convolution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8D9D90C-28D7-4EE2-9025-F337198E0241}"/>
              </a:ext>
            </a:extLst>
          </p:cNvPr>
          <p:cNvSpPr>
            <a:spLocks noChangeAspect="1"/>
          </p:cNvSpPr>
          <p:nvPr/>
        </p:nvSpPr>
        <p:spPr>
          <a:xfrm>
            <a:off x="19306318" y="14110187"/>
            <a:ext cx="1548000" cy="154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2555646-82B5-4D7A-A24A-ACF76C673F9F}"/>
              </a:ext>
            </a:extLst>
          </p:cNvPr>
          <p:cNvSpPr>
            <a:spLocks noChangeAspect="1"/>
          </p:cNvSpPr>
          <p:nvPr/>
        </p:nvSpPr>
        <p:spPr>
          <a:xfrm>
            <a:off x="17507816" y="14110190"/>
            <a:ext cx="1548000" cy="1548000"/>
          </a:xfrm>
          <a:prstGeom prst="rect">
            <a:avLst/>
          </a:prstGeom>
          <a:solidFill>
            <a:srgbClr val="00B0F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3D50306C-333A-428F-A7B8-18B97516DF3F}"/>
              </a:ext>
            </a:extLst>
          </p:cNvPr>
          <p:cNvSpPr>
            <a:spLocks noChangeAspect="1"/>
          </p:cNvSpPr>
          <p:nvPr/>
        </p:nvSpPr>
        <p:spPr>
          <a:xfrm>
            <a:off x="16279088" y="14398189"/>
            <a:ext cx="972000" cy="972000"/>
          </a:xfrm>
          <a:prstGeom prst="rect">
            <a:avLst/>
          </a:prstGeom>
          <a:solidFill>
            <a:srgbClr val="00B050"/>
          </a:solidFill>
          <a:ln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Flatten</a:t>
            </a:r>
          </a:p>
        </p:txBody>
      </p:sp>
      <p:sp>
        <p:nvSpPr>
          <p:cNvPr id="218" name="화살표: 오른쪽 217">
            <a:extLst>
              <a:ext uri="{FF2B5EF4-FFF2-40B4-BE49-F238E27FC236}">
                <a16:creationId xmlns:a16="http://schemas.microsoft.com/office/drawing/2014/main" id="{05247413-280F-4F07-ACEE-5AACC46B0802}"/>
              </a:ext>
            </a:extLst>
          </p:cNvPr>
          <p:cNvSpPr/>
          <p:nvPr/>
        </p:nvSpPr>
        <p:spPr>
          <a:xfrm>
            <a:off x="14242151" y="14799816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9" name="화살표: 오른쪽 218">
            <a:extLst>
              <a:ext uri="{FF2B5EF4-FFF2-40B4-BE49-F238E27FC236}">
                <a16:creationId xmlns:a16="http://schemas.microsoft.com/office/drawing/2014/main" id="{C049B4F2-C02E-49DB-8053-01030125FBCF}"/>
              </a:ext>
            </a:extLst>
          </p:cNvPr>
          <p:cNvSpPr/>
          <p:nvPr/>
        </p:nvSpPr>
        <p:spPr>
          <a:xfrm>
            <a:off x="16048288" y="14799816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1" name="화살표: 오른쪽 220">
            <a:extLst>
              <a:ext uri="{FF2B5EF4-FFF2-40B4-BE49-F238E27FC236}">
                <a16:creationId xmlns:a16="http://schemas.microsoft.com/office/drawing/2014/main" id="{BEA3D9A7-E136-4011-B78D-51856925A810}"/>
              </a:ext>
            </a:extLst>
          </p:cNvPr>
          <p:cNvSpPr/>
          <p:nvPr/>
        </p:nvSpPr>
        <p:spPr>
          <a:xfrm>
            <a:off x="19078139" y="14799814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4BBF8AD-9A33-48C6-80DA-3D378A1E54A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816"/>
          <a:stretch/>
        </p:blipFill>
        <p:spPr>
          <a:xfrm>
            <a:off x="21442440" y="13738794"/>
            <a:ext cx="6960276" cy="2063396"/>
          </a:xfrm>
          <a:prstGeom prst="rect">
            <a:avLst/>
          </a:prstGeom>
          <a:ln>
            <a:solidFill>
              <a:srgbClr val="E84C22"/>
            </a:solidFill>
          </a:ln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4BF002C2-CA3F-4A88-A143-6AC7BC0292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4"/>
          <a:stretch/>
        </p:blipFill>
        <p:spPr>
          <a:xfrm>
            <a:off x="21442440" y="16821609"/>
            <a:ext cx="6960276" cy="2070526"/>
          </a:xfrm>
          <a:prstGeom prst="rect">
            <a:avLst/>
          </a:prstGeom>
          <a:ln>
            <a:solidFill>
              <a:srgbClr val="E84C22"/>
            </a:solidFill>
          </a:ln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2F93F2B3-4038-47B6-B9C4-14AA209D9783}"/>
              </a:ext>
            </a:extLst>
          </p:cNvPr>
          <p:cNvSpPr txBox="1"/>
          <p:nvPr/>
        </p:nvSpPr>
        <p:spPr>
          <a:xfrm>
            <a:off x="22905092" y="16065298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[IF, Hard]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681A2A9-BF26-444E-BF86-A60F72BACA8E}"/>
              </a:ext>
            </a:extLst>
          </p:cNvPr>
          <p:cNvSpPr txBox="1"/>
          <p:nvPr/>
        </p:nvSpPr>
        <p:spPr>
          <a:xfrm>
            <a:off x="22905092" y="19147429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[LIF, Soft]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1FEB892-034B-4891-94FB-5CFCBF9C8DA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15013" r="40945"/>
          <a:stretch/>
        </p:blipFill>
        <p:spPr>
          <a:xfrm>
            <a:off x="12684456" y="14110190"/>
            <a:ext cx="1533176" cy="1548000"/>
          </a:xfrm>
          <a:prstGeom prst="rect">
            <a:avLst/>
          </a:prstGeom>
          <a:ln w="19050">
            <a:solidFill>
              <a:srgbClr val="E84C22"/>
            </a:solidFill>
          </a:ln>
        </p:spPr>
      </p:pic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6B70195F-2A09-4361-A6D6-51125AA6F8DC}"/>
              </a:ext>
            </a:extLst>
          </p:cNvPr>
          <p:cNvSpPr/>
          <p:nvPr/>
        </p:nvSpPr>
        <p:spPr>
          <a:xfrm>
            <a:off x="17278743" y="14799815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48D575F-8182-4BD4-9FA9-3876E6617E4B}"/>
              </a:ext>
            </a:extLst>
          </p:cNvPr>
          <p:cNvCxnSpPr>
            <a:cxnSpLocks/>
            <a:stCxn id="197" idx="2"/>
            <a:endCxn id="97" idx="1"/>
          </p:cNvCxnSpPr>
          <p:nvPr/>
        </p:nvCxnSpPr>
        <p:spPr>
          <a:xfrm flipH="1">
            <a:off x="12671762" y="15658190"/>
            <a:ext cx="2576598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221B3FB-6619-4124-A655-655A7D7C665D}"/>
              </a:ext>
            </a:extLst>
          </p:cNvPr>
          <p:cNvCxnSpPr>
            <a:cxnSpLocks/>
            <a:stCxn id="197" idx="2"/>
            <a:endCxn id="103" idx="3"/>
          </p:cNvCxnSpPr>
          <p:nvPr/>
        </p:nvCxnSpPr>
        <p:spPr>
          <a:xfrm>
            <a:off x="15248360" y="15658190"/>
            <a:ext cx="2369663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F42AA7B-08AB-48C9-AB8E-41EE9EA8CAEA}"/>
              </a:ext>
            </a:extLst>
          </p:cNvPr>
          <p:cNvCxnSpPr>
            <a:cxnSpLocks/>
            <a:stCxn id="106" idx="1"/>
            <a:endCxn id="215" idx="2"/>
          </p:cNvCxnSpPr>
          <p:nvPr/>
        </p:nvCxnSpPr>
        <p:spPr>
          <a:xfrm flipV="1">
            <a:off x="17853162" y="15658190"/>
            <a:ext cx="428654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193FDF4-89A3-4897-BED2-F8326D5FAAAC}"/>
              </a:ext>
            </a:extLst>
          </p:cNvPr>
          <p:cNvCxnSpPr>
            <a:cxnSpLocks/>
            <a:stCxn id="104" idx="3"/>
            <a:endCxn id="215" idx="2"/>
          </p:cNvCxnSpPr>
          <p:nvPr/>
        </p:nvCxnSpPr>
        <p:spPr>
          <a:xfrm flipH="1" flipV="1">
            <a:off x="18281816" y="15658190"/>
            <a:ext cx="2474434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9FC71-7AE1-4525-A2F4-59E5E9FB7242}"/>
              </a:ext>
            </a:extLst>
          </p:cNvPr>
          <p:cNvSpPr>
            <a:spLocks noChangeAspect="1"/>
          </p:cNvSpPr>
          <p:nvPr/>
        </p:nvSpPr>
        <p:spPr>
          <a:xfrm>
            <a:off x="12671762" y="16483155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86EEF7E-38D0-49EE-8478-C5722C3BA2D2}"/>
              </a:ext>
            </a:extLst>
          </p:cNvPr>
          <p:cNvSpPr>
            <a:spLocks noChangeAspect="1"/>
          </p:cNvSpPr>
          <p:nvPr/>
        </p:nvSpPr>
        <p:spPr>
          <a:xfrm>
            <a:off x="13690847" y="1647063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B64477-0572-43E7-9648-21374B9E4187}"/>
              </a:ext>
            </a:extLst>
          </p:cNvPr>
          <p:cNvSpPr>
            <a:spLocks noChangeAspect="1"/>
          </p:cNvSpPr>
          <p:nvPr/>
        </p:nvSpPr>
        <p:spPr>
          <a:xfrm>
            <a:off x="14712976" y="1647063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263EEA-A657-407A-B329-1927340125BE}"/>
              </a:ext>
            </a:extLst>
          </p:cNvPr>
          <p:cNvSpPr>
            <a:spLocks noChangeAspect="1"/>
          </p:cNvSpPr>
          <p:nvPr/>
        </p:nvSpPr>
        <p:spPr>
          <a:xfrm>
            <a:off x="15731894" y="16464409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91306D-3832-4FA0-85E0-231342AD2487}"/>
              </a:ext>
            </a:extLst>
          </p:cNvPr>
          <p:cNvSpPr>
            <a:spLocks noChangeAspect="1"/>
          </p:cNvSpPr>
          <p:nvPr/>
        </p:nvSpPr>
        <p:spPr>
          <a:xfrm>
            <a:off x="16754023" y="1647178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11BF969-DFBC-43EA-B9F1-8CCD71924207}"/>
              </a:ext>
            </a:extLst>
          </p:cNvPr>
          <p:cNvSpPr>
            <a:spLocks noChangeAspect="1"/>
          </p:cNvSpPr>
          <p:nvPr/>
        </p:nvSpPr>
        <p:spPr>
          <a:xfrm>
            <a:off x="17853162" y="16483155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4FE8139-AF2A-4025-9864-9FD20883F379}"/>
              </a:ext>
            </a:extLst>
          </p:cNvPr>
          <p:cNvSpPr>
            <a:spLocks noChangeAspect="1"/>
          </p:cNvSpPr>
          <p:nvPr/>
        </p:nvSpPr>
        <p:spPr>
          <a:xfrm>
            <a:off x="19892250" y="16471782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7282ACB-DE92-4309-8894-BC0F35BC9295}"/>
              </a:ext>
            </a:extLst>
          </p:cNvPr>
          <p:cNvSpPr>
            <a:spLocks noChangeAspect="1"/>
          </p:cNvSpPr>
          <p:nvPr/>
        </p:nvSpPr>
        <p:spPr>
          <a:xfrm>
            <a:off x="18872706" y="16477281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42CD1-C900-4671-8600-EB42BEC677B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15144976" y="17334636"/>
            <a:ext cx="0" cy="12248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A6AD63C-44F1-43A3-8FF2-3ACDD61613F7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16163894" y="17328409"/>
            <a:ext cx="3044" cy="12131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C9CAA5-7CAD-4601-B91B-D0E132E5E594}"/>
              </a:ext>
            </a:extLst>
          </p:cNvPr>
          <p:cNvSpPr>
            <a:spLocks noChangeAspect="1"/>
          </p:cNvSpPr>
          <p:nvPr/>
        </p:nvSpPr>
        <p:spPr>
          <a:xfrm>
            <a:off x="14712976" y="17513520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4F18697-DC4C-411E-B9D6-BC9D72A20D94}"/>
              </a:ext>
            </a:extLst>
          </p:cNvPr>
          <p:cNvSpPr>
            <a:spLocks noChangeAspect="1"/>
          </p:cNvSpPr>
          <p:nvPr/>
        </p:nvSpPr>
        <p:spPr>
          <a:xfrm>
            <a:off x="14712976" y="18559534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87D8DF-486C-4C2B-9D71-3F3E10539B15}"/>
              </a:ext>
            </a:extLst>
          </p:cNvPr>
          <p:cNvSpPr>
            <a:spLocks noChangeAspect="1"/>
          </p:cNvSpPr>
          <p:nvPr/>
        </p:nvSpPr>
        <p:spPr>
          <a:xfrm>
            <a:off x="15734938" y="17495498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382ADAE-49CD-45BD-BA52-DD6BC5DC4FFA}"/>
              </a:ext>
            </a:extLst>
          </p:cNvPr>
          <p:cNvSpPr>
            <a:spLocks noChangeAspect="1"/>
          </p:cNvSpPr>
          <p:nvPr/>
        </p:nvSpPr>
        <p:spPr>
          <a:xfrm>
            <a:off x="15734938" y="1854151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7C73D1C-6125-4C80-AC1F-B36C2D9CD338}"/>
              </a:ext>
            </a:extLst>
          </p:cNvPr>
          <p:cNvGrpSpPr/>
          <p:nvPr/>
        </p:nvGrpSpPr>
        <p:grpSpPr>
          <a:xfrm>
            <a:off x="17734038" y="21343679"/>
            <a:ext cx="10980000" cy="12780000"/>
            <a:chOff x="18000000" y="21888000"/>
            <a:chExt cx="10980000" cy="12780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BBFBF88-7BC9-4370-9E8D-BDF4DD007820}"/>
                </a:ext>
              </a:extLst>
            </p:cNvPr>
            <p:cNvSpPr/>
            <p:nvPr/>
          </p:nvSpPr>
          <p:spPr>
            <a:xfrm>
              <a:off x="19260000" y="28368000"/>
              <a:ext cx="900000" cy="900000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512</a:t>
              </a:r>
              <a:endParaRPr lang="ko-KR" altLang="en-US" sz="2400" b="1" dirty="0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F569CAF-68E1-4389-9911-0B637D873257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12780000"/>
              <a:chOff x="17615167" y="22030142"/>
              <a:chExt cx="9720000" cy="12780000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983BE0-6FD6-46D5-9F56-17189CB0A911}"/>
                  </a:ext>
                </a:extLst>
              </p:cNvPr>
              <p:cNvSpPr/>
              <p:nvPr/>
            </p:nvSpPr>
            <p:spPr>
              <a:xfrm>
                <a:off x="176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A5469F8F-0999-417D-BDEE-AC16AF5A7296}"/>
                  </a:ext>
                </a:extLst>
              </p:cNvPr>
              <p:cNvSpPr/>
              <p:nvPr/>
            </p:nvSpPr>
            <p:spPr>
              <a:xfrm>
                <a:off x="251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D21ED0BF-D87E-4F98-AE32-3EAE123A9430}"/>
                  </a:ext>
                </a:extLst>
              </p:cNvPr>
              <p:cNvSpPr/>
              <p:nvPr/>
            </p:nvSpPr>
            <p:spPr>
              <a:xfrm>
                <a:off x="2265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8341403F-90E7-4387-AAAB-5673806D6646}"/>
                  </a:ext>
                </a:extLst>
              </p:cNvPr>
              <p:cNvSpPr/>
              <p:nvPr/>
            </p:nvSpPr>
            <p:spPr>
              <a:xfrm>
                <a:off x="2391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755AC0A9-EF74-4319-8B31-60B14F299DCC}"/>
                  </a:ext>
                </a:extLst>
              </p:cNvPr>
              <p:cNvSpPr/>
              <p:nvPr/>
            </p:nvSpPr>
            <p:spPr>
              <a:xfrm>
                <a:off x="251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A59E0B2-265E-41D2-8B7A-89F002CDCECA}"/>
                  </a:ext>
                </a:extLst>
              </p:cNvPr>
              <p:cNvSpPr/>
              <p:nvPr/>
            </p:nvSpPr>
            <p:spPr>
              <a:xfrm>
                <a:off x="201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0E43DC2E-981E-40F0-9FF9-40D451948C9E}"/>
                  </a:ext>
                </a:extLst>
              </p:cNvPr>
              <p:cNvSpPr/>
              <p:nvPr/>
            </p:nvSpPr>
            <p:spPr>
              <a:xfrm>
                <a:off x="2517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088F2DC7-91FC-4AC1-9448-8932C1DCF419}"/>
                  </a:ext>
                </a:extLst>
              </p:cNvPr>
              <p:cNvSpPr/>
              <p:nvPr/>
            </p:nvSpPr>
            <p:spPr>
              <a:xfrm>
                <a:off x="213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BBD20D39-935A-4F71-B741-DDA683ACB424}"/>
                  </a:ext>
                </a:extLst>
              </p:cNvPr>
              <p:cNvSpPr/>
              <p:nvPr/>
            </p:nvSpPr>
            <p:spPr>
              <a:xfrm>
                <a:off x="2265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3B34EFD5-2061-403C-9E00-2E2B0409D29A}"/>
                  </a:ext>
                </a:extLst>
              </p:cNvPr>
              <p:cNvSpPr/>
              <p:nvPr/>
            </p:nvSpPr>
            <p:spPr>
              <a:xfrm>
                <a:off x="1887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0700D7E8-AA91-4F2C-9DEE-821B7E95BFE3}"/>
                  </a:ext>
                </a:extLst>
              </p:cNvPr>
              <p:cNvSpPr/>
              <p:nvPr/>
            </p:nvSpPr>
            <p:spPr>
              <a:xfrm>
                <a:off x="201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C5B0C94E-522A-4E80-B909-CE7F6C947C5F}"/>
                  </a:ext>
                </a:extLst>
              </p:cNvPr>
              <p:cNvSpPr/>
              <p:nvPr/>
            </p:nvSpPr>
            <p:spPr>
              <a:xfrm>
                <a:off x="188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A72C3E93-B511-4EE4-92C5-F52ACEB1C082}"/>
                  </a:ext>
                </a:extLst>
              </p:cNvPr>
              <p:cNvSpPr/>
              <p:nvPr/>
            </p:nvSpPr>
            <p:spPr>
              <a:xfrm>
                <a:off x="1761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16" name="직사각형 615">
                <a:extLst>
                  <a:ext uri="{FF2B5EF4-FFF2-40B4-BE49-F238E27FC236}">
                    <a16:creationId xmlns:a16="http://schemas.microsoft.com/office/drawing/2014/main" id="{83EA9D02-2124-451F-AA23-D84C66E76633}"/>
                  </a:ext>
                </a:extLst>
              </p:cNvPr>
              <p:cNvSpPr/>
              <p:nvPr/>
            </p:nvSpPr>
            <p:spPr>
              <a:xfrm>
                <a:off x="264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</p:grp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6422C13-D91E-41A5-9BC7-6214949D3DF5}"/>
                </a:ext>
              </a:extLst>
            </p:cNvPr>
            <p:cNvSpPr/>
            <p:nvPr/>
          </p:nvSpPr>
          <p:spPr>
            <a:xfrm>
              <a:off x="28080000" y="25128000"/>
              <a:ext cx="900000" cy="900000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16</a:t>
              </a:r>
              <a:endParaRPr lang="ko-KR" altLang="en-US" sz="2400" b="1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84304C6-3229-4430-B69B-805A898A105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BB071A66-4846-4641-AB61-A7986238BB6F}"/>
                  </a:ext>
                </a:extLst>
              </p:cNvPr>
              <p:cNvSpPr/>
              <p:nvPr/>
            </p:nvSpPr>
            <p:spPr>
              <a:xfrm>
                <a:off x="188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516258CB-1E6E-47EA-8FF2-D2813CE52560}"/>
                  </a:ext>
                </a:extLst>
              </p:cNvPr>
              <p:cNvSpPr/>
              <p:nvPr/>
            </p:nvSpPr>
            <p:spPr>
              <a:xfrm>
                <a:off x="1761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8D65D3A3-6003-4954-80EB-BA7965F4DEFA}"/>
                  </a:ext>
                </a:extLst>
              </p:cNvPr>
              <p:cNvSpPr/>
              <p:nvPr/>
            </p:nvSpPr>
            <p:spPr>
              <a:xfrm>
                <a:off x="251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A257D255-98E8-40DE-B48B-5915F9612866}"/>
                  </a:ext>
                </a:extLst>
              </p:cNvPr>
              <p:cNvSpPr/>
              <p:nvPr/>
            </p:nvSpPr>
            <p:spPr>
              <a:xfrm>
                <a:off x="2265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D1B5E90F-B7BC-4F90-9006-D4562DBA4932}"/>
                  </a:ext>
                </a:extLst>
              </p:cNvPr>
              <p:cNvSpPr/>
              <p:nvPr/>
            </p:nvSpPr>
            <p:spPr>
              <a:xfrm>
                <a:off x="2013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E351F1C0-882F-4A91-9241-F215E65A2E29}"/>
                  </a:ext>
                </a:extLst>
              </p:cNvPr>
              <p:cNvSpPr/>
              <p:nvPr/>
            </p:nvSpPr>
            <p:spPr>
              <a:xfrm>
                <a:off x="1761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D9983504-B0D6-4753-8BF3-3A0575816464}"/>
                  </a:ext>
                </a:extLst>
              </p:cNvPr>
              <p:cNvSpPr/>
              <p:nvPr/>
            </p:nvSpPr>
            <p:spPr>
              <a:xfrm>
                <a:off x="2139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52950520-6BF3-4D20-B84A-4BD8338E2B40}"/>
                  </a:ext>
                </a:extLst>
              </p:cNvPr>
              <p:cNvSpPr/>
              <p:nvPr/>
            </p:nvSpPr>
            <p:spPr>
              <a:xfrm>
                <a:off x="2517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7109F45D-0629-4CA4-8210-A3E6E23E8224}"/>
                  </a:ext>
                </a:extLst>
              </p:cNvPr>
              <p:cNvSpPr/>
              <p:nvPr/>
            </p:nvSpPr>
            <p:spPr>
              <a:xfrm>
                <a:off x="2013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BC68CA-1957-447D-968D-DB5FC0A30E15}"/>
                  </a:ext>
                </a:extLst>
              </p:cNvPr>
              <p:cNvSpPr/>
              <p:nvPr/>
            </p:nvSpPr>
            <p:spPr>
              <a:xfrm>
                <a:off x="176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01771A56-6957-4E70-BDD2-00DDA243FEB2}"/>
                  </a:ext>
                </a:extLst>
              </p:cNvPr>
              <p:cNvSpPr/>
              <p:nvPr/>
            </p:nvSpPr>
            <p:spPr>
              <a:xfrm>
                <a:off x="239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6B0E0140-D80F-4EB9-A4A2-C5F8E5F3EC7E}"/>
                  </a:ext>
                </a:extLst>
              </p:cNvPr>
              <p:cNvSpPr/>
              <p:nvPr/>
            </p:nvSpPr>
            <p:spPr>
              <a:xfrm>
                <a:off x="2769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7CFDCA7D-26A2-4102-AE0B-B2933F8860F5}"/>
                  </a:ext>
                </a:extLst>
              </p:cNvPr>
              <p:cNvSpPr/>
              <p:nvPr/>
            </p:nvSpPr>
            <p:spPr>
              <a:xfrm>
                <a:off x="2265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9890DFE-DCCF-4BD8-958C-19D0231CED8C}"/>
                  </a:ext>
                </a:extLst>
              </p:cNvPr>
              <p:cNvSpPr/>
              <p:nvPr/>
            </p:nvSpPr>
            <p:spPr>
              <a:xfrm>
                <a:off x="188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AC85A5BE-AAF0-4E0C-B809-0895DED285A4}"/>
                  </a:ext>
                </a:extLst>
              </p:cNvPr>
              <p:cNvSpPr/>
              <p:nvPr/>
            </p:nvSpPr>
            <p:spPr>
              <a:xfrm>
                <a:off x="176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A9E1940-2E16-4A32-AA64-82A378B48877}"/>
                  </a:ext>
                </a:extLst>
              </p:cNvPr>
              <p:cNvSpPr/>
              <p:nvPr/>
            </p:nvSpPr>
            <p:spPr>
              <a:xfrm>
                <a:off x="2139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DEC7E2C0-6489-4922-B73E-8D1329072AE5}"/>
                  </a:ext>
                </a:extLst>
              </p:cNvPr>
              <p:cNvSpPr/>
              <p:nvPr/>
            </p:nvSpPr>
            <p:spPr>
              <a:xfrm>
                <a:off x="239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B6E87BB6-EC0A-4EF0-A951-56B754B1A7DE}"/>
                  </a:ext>
                </a:extLst>
              </p:cNvPr>
              <p:cNvSpPr/>
              <p:nvPr/>
            </p:nvSpPr>
            <p:spPr>
              <a:xfrm>
                <a:off x="251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D9E51A44-70FA-4966-912E-575137767665}"/>
                  </a:ext>
                </a:extLst>
              </p:cNvPr>
              <p:cNvSpPr/>
              <p:nvPr/>
            </p:nvSpPr>
            <p:spPr>
              <a:xfrm>
                <a:off x="1887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A9E81BCE-5124-4E1F-A7D2-083A0C7E1DF6}"/>
                  </a:ext>
                </a:extLst>
              </p:cNvPr>
              <p:cNvSpPr/>
              <p:nvPr/>
            </p:nvSpPr>
            <p:spPr>
              <a:xfrm>
                <a:off x="1761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FD2FC2F3-A898-4F5A-B92A-8184FB5BBAD6}"/>
                  </a:ext>
                </a:extLst>
              </p:cNvPr>
              <p:cNvSpPr/>
              <p:nvPr/>
            </p:nvSpPr>
            <p:spPr>
              <a:xfrm>
                <a:off x="2139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B67B180F-343B-4D45-87E6-B7D32D08BB73}"/>
                  </a:ext>
                </a:extLst>
              </p:cNvPr>
              <p:cNvSpPr/>
              <p:nvPr/>
            </p:nvSpPr>
            <p:spPr>
              <a:xfrm>
                <a:off x="2265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BE25992B-BFB8-405E-AEFC-3F46CCE70008}"/>
                  </a:ext>
                </a:extLst>
              </p:cNvPr>
              <p:cNvSpPr/>
              <p:nvPr/>
            </p:nvSpPr>
            <p:spPr>
              <a:xfrm>
                <a:off x="2517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41A3E61C-F65D-499A-9B0F-0EFBD9FBDAFD}"/>
                  </a:ext>
                </a:extLst>
              </p:cNvPr>
              <p:cNvSpPr/>
              <p:nvPr/>
            </p:nvSpPr>
            <p:spPr>
              <a:xfrm>
                <a:off x="2391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D532C0EA-1D47-4C35-93BA-0B8C07CED1FD}"/>
                  </a:ext>
                </a:extLst>
              </p:cNvPr>
              <p:cNvSpPr/>
              <p:nvPr/>
            </p:nvSpPr>
            <p:spPr>
              <a:xfrm>
                <a:off x="2517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0F83F4F1-B542-42F1-BB44-DA977B3920C4}"/>
                  </a:ext>
                </a:extLst>
              </p:cNvPr>
              <p:cNvSpPr/>
              <p:nvPr/>
            </p:nvSpPr>
            <p:spPr>
              <a:xfrm>
                <a:off x="2769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09" name="직사각형 608">
                <a:extLst>
                  <a:ext uri="{FF2B5EF4-FFF2-40B4-BE49-F238E27FC236}">
                    <a16:creationId xmlns:a16="http://schemas.microsoft.com/office/drawing/2014/main" id="{843E3EA8-53D9-486E-9E1E-2CA11BAC73C6}"/>
                  </a:ext>
                </a:extLst>
              </p:cNvPr>
              <p:cNvSpPr/>
              <p:nvPr/>
            </p:nvSpPr>
            <p:spPr>
              <a:xfrm>
                <a:off x="2139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12" name="직사각형 611">
                <a:extLst>
                  <a:ext uri="{FF2B5EF4-FFF2-40B4-BE49-F238E27FC236}">
                    <a16:creationId xmlns:a16="http://schemas.microsoft.com/office/drawing/2014/main" id="{318B702C-E7B0-47B1-8D8F-A38C20FDD33D}"/>
                  </a:ext>
                </a:extLst>
              </p:cNvPr>
              <p:cNvSpPr/>
              <p:nvPr/>
            </p:nvSpPr>
            <p:spPr>
              <a:xfrm>
                <a:off x="2391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32" name="직사각형 631">
                <a:extLst>
                  <a:ext uri="{FF2B5EF4-FFF2-40B4-BE49-F238E27FC236}">
                    <a16:creationId xmlns:a16="http://schemas.microsoft.com/office/drawing/2014/main" id="{3824CE24-F5AF-44F6-A533-0DA3000F830B}"/>
                  </a:ext>
                </a:extLst>
              </p:cNvPr>
              <p:cNvSpPr/>
              <p:nvPr/>
            </p:nvSpPr>
            <p:spPr>
              <a:xfrm>
                <a:off x="20135167" y="263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19A797A-D181-44D5-8B8D-3A1BE58BE2BE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9540000"/>
              <a:chOff x="17615167" y="22030142"/>
              <a:chExt cx="9720000" cy="9540000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C93E7C1C-9C49-4C63-BAC4-2DB40016F72F}"/>
                  </a:ext>
                </a:extLst>
              </p:cNvPr>
              <p:cNvSpPr/>
              <p:nvPr/>
            </p:nvSpPr>
            <p:spPr>
              <a:xfrm>
                <a:off x="2265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F39E60BB-09AA-45BB-8F6A-BA7FD535AEC5}"/>
                  </a:ext>
                </a:extLst>
              </p:cNvPr>
              <p:cNvSpPr/>
              <p:nvPr/>
            </p:nvSpPr>
            <p:spPr>
              <a:xfrm>
                <a:off x="188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0AD9ACD3-CD69-4B2D-8D83-4A195604E3F8}"/>
                  </a:ext>
                </a:extLst>
              </p:cNvPr>
              <p:cNvSpPr/>
              <p:nvPr/>
            </p:nvSpPr>
            <p:spPr>
              <a:xfrm>
                <a:off x="213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8DD7382F-2AE7-468A-AE2F-5C7D2B55AFF4}"/>
                  </a:ext>
                </a:extLst>
              </p:cNvPr>
              <p:cNvSpPr/>
              <p:nvPr/>
            </p:nvSpPr>
            <p:spPr>
              <a:xfrm>
                <a:off x="213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77D00237-3196-49E8-821D-604E8398C114}"/>
                  </a:ext>
                </a:extLst>
              </p:cNvPr>
              <p:cNvSpPr/>
              <p:nvPr/>
            </p:nvSpPr>
            <p:spPr>
              <a:xfrm>
                <a:off x="264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87EC2C53-A786-4807-AF88-B9B34FC71133}"/>
                  </a:ext>
                </a:extLst>
              </p:cNvPr>
              <p:cNvSpPr/>
              <p:nvPr/>
            </p:nvSpPr>
            <p:spPr>
              <a:xfrm>
                <a:off x="201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4291A06-C0D5-41DE-A8D1-603568F95E09}"/>
                  </a:ext>
                </a:extLst>
              </p:cNvPr>
              <p:cNvSpPr/>
              <p:nvPr/>
            </p:nvSpPr>
            <p:spPr>
              <a:xfrm>
                <a:off x="176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82" name="직사각형 581">
                <a:extLst>
                  <a:ext uri="{FF2B5EF4-FFF2-40B4-BE49-F238E27FC236}">
                    <a16:creationId xmlns:a16="http://schemas.microsoft.com/office/drawing/2014/main" id="{646FB34F-7152-44FC-9DD8-3867BC761725}"/>
                  </a:ext>
                </a:extLst>
              </p:cNvPr>
              <p:cNvSpPr/>
              <p:nvPr/>
            </p:nvSpPr>
            <p:spPr>
              <a:xfrm>
                <a:off x="2139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B558C6E1-5D02-4CC6-8E5E-DF0525B983CF}"/>
                  </a:ext>
                </a:extLst>
              </p:cNvPr>
              <p:cNvSpPr/>
              <p:nvPr/>
            </p:nvSpPr>
            <p:spPr>
              <a:xfrm>
                <a:off x="201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5C9BC316-2284-469E-AAC8-E057FFA8465E}"/>
                  </a:ext>
                </a:extLst>
              </p:cNvPr>
              <p:cNvSpPr/>
              <p:nvPr/>
            </p:nvSpPr>
            <p:spPr>
              <a:xfrm>
                <a:off x="251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36" name="직사각형 635">
                <a:extLst>
                  <a:ext uri="{FF2B5EF4-FFF2-40B4-BE49-F238E27FC236}">
                    <a16:creationId xmlns:a16="http://schemas.microsoft.com/office/drawing/2014/main" id="{41D57F4C-7893-4717-BD5E-8E1575274C38}"/>
                  </a:ext>
                </a:extLst>
              </p:cNvPr>
              <p:cNvSpPr/>
              <p:nvPr/>
            </p:nvSpPr>
            <p:spPr>
              <a:xfrm>
                <a:off x="213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7" name="직사각형 656">
                <a:extLst>
                  <a:ext uri="{FF2B5EF4-FFF2-40B4-BE49-F238E27FC236}">
                    <a16:creationId xmlns:a16="http://schemas.microsoft.com/office/drawing/2014/main" id="{27977E3B-2A21-4772-9A21-D31FBAF0C0F2}"/>
                  </a:ext>
                </a:extLst>
              </p:cNvPr>
              <p:cNvSpPr/>
              <p:nvPr/>
            </p:nvSpPr>
            <p:spPr>
              <a:xfrm>
                <a:off x="2265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8" name="직사각형 657">
                <a:extLst>
                  <a:ext uri="{FF2B5EF4-FFF2-40B4-BE49-F238E27FC236}">
                    <a16:creationId xmlns:a16="http://schemas.microsoft.com/office/drawing/2014/main" id="{29719F08-3522-4252-A0C0-28DC620E1318}"/>
                  </a:ext>
                </a:extLst>
              </p:cNvPr>
              <p:cNvSpPr/>
              <p:nvPr/>
            </p:nvSpPr>
            <p:spPr>
              <a:xfrm>
                <a:off x="188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369846B-4092-4DB1-93D8-67606D088EAD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1700000"/>
              <a:chOff x="17615167" y="22030142"/>
              <a:chExt cx="10980000" cy="11700000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BE99C82-31C8-431F-A6FD-74322E5E004A}"/>
                  </a:ext>
                </a:extLst>
              </p:cNvPr>
              <p:cNvSpPr/>
              <p:nvPr/>
            </p:nvSpPr>
            <p:spPr>
              <a:xfrm>
                <a:off x="201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33FDD7DD-F861-4962-B41A-B613F536BDF9}"/>
                  </a:ext>
                </a:extLst>
              </p:cNvPr>
              <p:cNvSpPr/>
              <p:nvPr/>
            </p:nvSpPr>
            <p:spPr>
              <a:xfrm>
                <a:off x="176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86B93DF1-8BAA-4018-AA63-597F5097EDDA}"/>
                  </a:ext>
                </a:extLst>
              </p:cNvPr>
              <p:cNvSpPr/>
              <p:nvPr/>
            </p:nvSpPr>
            <p:spPr>
              <a:xfrm>
                <a:off x="213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1986802B-0C29-431E-9A2F-51846562EF7D}"/>
                  </a:ext>
                </a:extLst>
              </p:cNvPr>
              <p:cNvSpPr/>
              <p:nvPr/>
            </p:nvSpPr>
            <p:spPr>
              <a:xfrm>
                <a:off x="239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32634617-A9A4-415A-BF2F-C47470696666}"/>
                  </a:ext>
                </a:extLst>
              </p:cNvPr>
              <p:cNvSpPr/>
              <p:nvPr/>
            </p:nvSpPr>
            <p:spPr>
              <a:xfrm>
                <a:off x="2517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CD189C9B-75FB-4102-89F0-ED328473D63F}"/>
                  </a:ext>
                </a:extLst>
              </p:cNvPr>
              <p:cNvSpPr/>
              <p:nvPr/>
            </p:nvSpPr>
            <p:spPr>
              <a:xfrm>
                <a:off x="264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FB198E2-E53D-4719-8FB8-FF9D68F440AF}"/>
                  </a:ext>
                </a:extLst>
              </p:cNvPr>
              <p:cNvSpPr/>
              <p:nvPr/>
            </p:nvSpPr>
            <p:spPr>
              <a:xfrm>
                <a:off x="276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C25974F-8C98-494B-9C3A-0DCA1CE6F0F1}"/>
                  </a:ext>
                </a:extLst>
              </p:cNvPr>
              <p:cNvSpPr/>
              <p:nvPr/>
            </p:nvSpPr>
            <p:spPr>
              <a:xfrm>
                <a:off x="2265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A95607C-0941-457E-A164-C9225F568D9F}"/>
                  </a:ext>
                </a:extLst>
              </p:cNvPr>
              <p:cNvSpPr/>
              <p:nvPr/>
            </p:nvSpPr>
            <p:spPr>
              <a:xfrm>
                <a:off x="201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989FBBF2-D27B-4A74-8406-7A8DBBBF0883}"/>
                  </a:ext>
                </a:extLst>
              </p:cNvPr>
              <p:cNvSpPr/>
              <p:nvPr/>
            </p:nvSpPr>
            <p:spPr>
              <a:xfrm>
                <a:off x="239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3AF99FA-ADA2-4028-BDFC-E8F298B88F24}"/>
                  </a:ext>
                </a:extLst>
              </p:cNvPr>
              <p:cNvSpPr/>
              <p:nvPr/>
            </p:nvSpPr>
            <p:spPr>
              <a:xfrm>
                <a:off x="264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7EA747AD-A307-452E-B188-CB6C6F81123F}"/>
                  </a:ext>
                </a:extLst>
              </p:cNvPr>
              <p:cNvSpPr/>
              <p:nvPr/>
            </p:nvSpPr>
            <p:spPr>
              <a:xfrm>
                <a:off x="276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A8200244-654C-4216-A0D8-0661A0082A4F}"/>
                  </a:ext>
                </a:extLst>
              </p:cNvPr>
              <p:cNvSpPr/>
              <p:nvPr/>
            </p:nvSpPr>
            <p:spPr>
              <a:xfrm>
                <a:off x="2643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DE1F8931-BEE7-4C74-8EE8-B2083F550625}"/>
                  </a:ext>
                </a:extLst>
              </p:cNvPr>
              <p:cNvSpPr/>
              <p:nvPr/>
            </p:nvSpPr>
            <p:spPr>
              <a:xfrm>
                <a:off x="188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0EB0B30E-F8D7-4B83-B1EE-6CDD40903E12}"/>
                  </a:ext>
                </a:extLst>
              </p:cNvPr>
              <p:cNvSpPr/>
              <p:nvPr/>
            </p:nvSpPr>
            <p:spPr>
              <a:xfrm>
                <a:off x="2769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63AA5AB4-9E6E-43A9-B328-F23447B17A9E}"/>
                  </a:ext>
                </a:extLst>
              </p:cNvPr>
              <p:cNvSpPr/>
              <p:nvPr/>
            </p:nvSpPr>
            <p:spPr>
              <a:xfrm>
                <a:off x="1887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4ABF5C8B-4165-45F4-9A86-894BDACA901A}"/>
                  </a:ext>
                </a:extLst>
              </p:cNvPr>
              <p:cNvSpPr/>
              <p:nvPr/>
            </p:nvSpPr>
            <p:spPr>
              <a:xfrm>
                <a:off x="264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1" name="직사각형 630">
                <a:extLst>
                  <a:ext uri="{FF2B5EF4-FFF2-40B4-BE49-F238E27FC236}">
                    <a16:creationId xmlns:a16="http://schemas.microsoft.com/office/drawing/2014/main" id="{051A0AB1-25A8-4E01-80DA-FB8106861DEC}"/>
                  </a:ext>
                </a:extLst>
              </p:cNvPr>
              <p:cNvSpPr/>
              <p:nvPr/>
            </p:nvSpPr>
            <p:spPr>
              <a:xfrm>
                <a:off x="188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07C54BF5-62F0-4D36-8BC3-C1151455226A}"/>
                  </a:ext>
                </a:extLst>
              </p:cNvPr>
              <p:cNvSpPr/>
              <p:nvPr/>
            </p:nvSpPr>
            <p:spPr>
              <a:xfrm>
                <a:off x="176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9" name="직사각형 638">
                <a:extLst>
                  <a:ext uri="{FF2B5EF4-FFF2-40B4-BE49-F238E27FC236}">
                    <a16:creationId xmlns:a16="http://schemas.microsoft.com/office/drawing/2014/main" id="{75A125CD-F9A3-484E-8A2B-B6BC43D483E0}"/>
                  </a:ext>
                </a:extLst>
              </p:cNvPr>
              <p:cNvSpPr/>
              <p:nvPr/>
            </p:nvSpPr>
            <p:spPr>
              <a:xfrm>
                <a:off x="239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042E4F19-9500-4880-A640-1526AE8D0B4C}"/>
                  </a:ext>
                </a:extLst>
              </p:cNvPr>
              <p:cNvSpPr/>
              <p:nvPr/>
            </p:nvSpPr>
            <p:spPr>
              <a:xfrm>
                <a:off x="251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3" name="직사각형 642">
                <a:extLst>
                  <a:ext uri="{FF2B5EF4-FFF2-40B4-BE49-F238E27FC236}">
                    <a16:creationId xmlns:a16="http://schemas.microsoft.com/office/drawing/2014/main" id="{9948C73F-F3B8-4F29-B4D7-D8C04507029E}"/>
                  </a:ext>
                </a:extLst>
              </p:cNvPr>
              <p:cNvSpPr/>
              <p:nvPr/>
            </p:nvSpPr>
            <p:spPr>
              <a:xfrm>
                <a:off x="2643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5" name="직사각형 644">
                <a:extLst>
                  <a:ext uri="{FF2B5EF4-FFF2-40B4-BE49-F238E27FC236}">
                    <a16:creationId xmlns:a16="http://schemas.microsoft.com/office/drawing/2014/main" id="{19645C12-694F-45F1-891C-77CFDB2998D3}"/>
                  </a:ext>
                </a:extLst>
              </p:cNvPr>
              <p:cNvSpPr/>
              <p:nvPr/>
            </p:nvSpPr>
            <p:spPr>
              <a:xfrm>
                <a:off x="276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59" name="직사각형 658">
                <a:extLst>
                  <a:ext uri="{FF2B5EF4-FFF2-40B4-BE49-F238E27FC236}">
                    <a16:creationId xmlns:a16="http://schemas.microsoft.com/office/drawing/2014/main" id="{2AB0BE8A-B319-4F9D-A970-A51A2CCDD33F}"/>
                  </a:ext>
                </a:extLst>
              </p:cNvPr>
              <p:cNvSpPr/>
              <p:nvPr/>
            </p:nvSpPr>
            <p:spPr>
              <a:xfrm>
                <a:off x="201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0" name="직사각형 659">
                <a:extLst>
                  <a:ext uri="{FF2B5EF4-FFF2-40B4-BE49-F238E27FC236}">
                    <a16:creationId xmlns:a16="http://schemas.microsoft.com/office/drawing/2014/main" id="{1F0AE88B-21DC-422C-9DD7-5C656FB9ED6F}"/>
                  </a:ext>
                </a:extLst>
              </p:cNvPr>
              <p:cNvSpPr/>
              <p:nvPr/>
            </p:nvSpPr>
            <p:spPr>
              <a:xfrm>
                <a:off x="176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3" name="직사각형 662">
                <a:extLst>
                  <a:ext uri="{FF2B5EF4-FFF2-40B4-BE49-F238E27FC236}">
                    <a16:creationId xmlns:a16="http://schemas.microsoft.com/office/drawing/2014/main" id="{41B05A59-AB44-42CC-8729-94921C1D93E4}"/>
                  </a:ext>
                </a:extLst>
              </p:cNvPr>
              <p:cNvSpPr/>
              <p:nvPr/>
            </p:nvSpPr>
            <p:spPr>
              <a:xfrm>
                <a:off x="213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D0900212-F7FC-4316-AA14-536D29B0A733}"/>
                  </a:ext>
                </a:extLst>
              </p:cNvPr>
              <p:cNvSpPr/>
              <p:nvPr/>
            </p:nvSpPr>
            <p:spPr>
              <a:xfrm>
                <a:off x="239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2AD67D15-4BDD-42CA-817D-EFD9B62C8213}"/>
                  </a:ext>
                </a:extLst>
              </p:cNvPr>
              <p:cNvSpPr/>
              <p:nvPr/>
            </p:nvSpPr>
            <p:spPr>
              <a:xfrm>
                <a:off x="251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BF16D683-0960-4B06-91F4-62C82AD2638B}"/>
                  </a:ext>
                </a:extLst>
              </p:cNvPr>
              <p:cNvSpPr/>
              <p:nvPr/>
            </p:nvSpPr>
            <p:spPr>
              <a:xfrm>
                <a:off x="264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8CB1B83-E634-439B-B082-E188487DE7AA}"/>
                  </a:ext>
                </a:extLst>
              </p:cNvPr>
              <p:cNvSpPr/>
              <p:nvPr/>
            </p:nvSpPr>
            <p:spPr>
              <a:xfrm>
                <a:off x="276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E45360-38F4-4C17-A056-536A514C9550}"/>
                </a:ext>
              </a:extLst>
            </p:cNvPr>
            <p:cNvGrpSpPr/>
            <p:nvPr/>
          </p:nvGrpSpPr>
          <p:grpSpPr>
            <a:xfrm>
              <a:off x="20520000" y="21888000"/>
              <a:ext cx="8460000" cy="11700000"/>
              <a:chOff x="20135167" y="22030142"/>
              <a:chExt cx="8460000" cy="11700000"/>
            </a:xfrm>
          </p:grpSpPr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81409A99-198D-4351-9BB0-893944A8B9F8}"/>
                  </a:ext>
                </a:extLst>
              </p:cNvPr>
              <p:cNvSpPr/>
              <p:nvPr/>
            </p:nvSpPr>
            <p:spPr>
              <a:xfrm>
                <a:off x="2265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05F27D23-BA02-4A7A-B22D-D0C9093DC95E}"/>
                  </a:ext>
                </a:extLst>
              </p:cNvPr>
              <p:cNvSpPr/>
              <p:nvPr/>
            </p:nvSpPr>
            <p:spPr>
              <a:xfrm>
                <a:off x="2139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6C42D88-2979-4D1B-B915-B67100F4EE8F}"/>
                  </a:ext>
                </a:extLst>
              </p:cNvPr>
              <p:cNvSpPr/>
              <p:nvPr/>
            </p:nvSpPr>
            <p:spPr>
              <a:xfrm>
                <a:off x="2265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3951048D-2070-436F-AD8E-A40B8ABF9641}"/>
                  </a:ext>
                </a:extLst>
              </p:cNvPr>
              <p:cNvSpPr/>
              <p:nvPr/>
            </p:nvSpPr>
            <p:spPr>
              <a:xfrm>
                <a:off x="201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870191B0-722F-47A7-9354-13884B3790E7}"/>
                  </a:ext>
                </a:extLst>
              </p:cNvPr>
              <p:cNvSpPr/>
              <p:nvPr/>
            </p:nvSpPr>
            <p:spPr>
              <a:xfrm>
                <a:off x="239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0E76718C-0DB6-445D-948C-D1D9B4C0538C}"/>
                  </a:ext>
                </a:extLst>
              </p:cNvPr>
              <p:cNvSpPr/>
              <p:nvPr/>
            </p:nvSpPr>
            <p:spPr>
              <a:xfrm>
                <a:off x="276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630" name="직사각형 629">
                <a:extLst>
                  <a:ext uri="{FF2B5EF4-FFF2-40B4-BE49-F238E27FC236}">
                    <a16:creationId xmlns:a16="http://schemas.microsoft.com/office/drawing/2014/main" id="{C05EAFD6-2972-4E7A-ABC6-D02E31DF996D}"/>
                  </a:ext>
                </a:extLst>
              </p:cNvPr>
              <p:cNvSpPr/>
              <p:nvPr/>
            </p:nvSpPr>
            <p:spPr>
              <a:xfrm>
                <a:off x="2265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60C06AB-0A19-498A-A05D-A2DFE4C733D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016F101-1EBB-423A-BB37-4D47BEE6B613}"/>
                  </a:ext>
                </a:extLst>
              </p:cNvPr>
              <p:cNvSpPr/>
              <p:nvPr/>
            </p:nvSpPr>
            <p:spPr>
              <a:xfrm>
                <a:off x="201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4055D802-583C-4C14-AACE-45111B9BB137}"/>
                  </a:ext>
                </a:extLst>
              </p:cNvPr>
              <p:cNvSpPr/>
              <p:nvPr/>
            </p:nvSpPr>
            <p:spPr>
              <a:xfrm>
                <a:off x="276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74449516-9E0E-4867-9234-DFE66EA06CBE}"/>
                  </a:ext>
                </a:extLst>
              </p:cNvPr>
              <p:cNvSpPr/>
              <p:nvPr/>
            </p:nvSpPr>
            <p:spPr>
              <a:xfrm>
                <a:off x="1887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8D24F9BA-5077-4F32-9617-0400C8C2F532}"/>
                  </a:ext>
                </a:extLst>
              </p:cNvPr>
              <p:cNvSpPr/>
              <p:nvPr/>
            </p:nvSpPr>
            <p:spPr>
              <a:xfrm>
                <a:off x="2391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E6E2B8DF-ABC5-434D-AE1E-CA380F607FA3}"/>
                  </a:ext>
                </a:extLst>
              </p:cNvPr>
              <p:cNvSpPr/>
              <p:nvPr/>
            </p:nvSpPr>
            <p:spPr>
              <a:xfrm>
                <a:off x="2769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EDC67BA-9606-4766-A4AA-6E8E7D1A1C26}"/>
                  </a:ext>
                </a:extLst>
              </p:cNvPr>
              <p:cNvSpPr/>
              <p:nvPr/>
            </p:nvSpPr>
            <p:spPr>
              <a:xfrm>
                <a:off x="2643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2048B9D3-672C-45F4-B57D-94D9CFCCC4DA}"/>
                  </a:ext>
                </a:extLst>
              </p:cNvPr>
              <p:cNvSpPr/>
              <p:nvPr/>
            </p:nvSpPr>
            <p:spPr>
              <a:xfrm>
                <a:off x="264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34AA34B-9A33-45CB-B81F-6096461D5DE3}"/>
                  </a:ext>
                </a:extLst>
              </p:cNvPr>
              <p:cNvSpPr/>
              <p:nvPr/>
            </p:nvSpPr>
            <p:spPr>
              <a:xfrm>
                <a:off x="2769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1" name="직사각형 530">
                <a:extLst>
                  <a:ext uri="{FF2B5EF4-FFF2-40B4-BE49-F238E27FC236}">
                    <a16:creationId xmlns:a16="http://schemas.microsoft.com/office/drawing/2014/main" id="{8B991035-AA42-4ED2-9DD6-848EA12670A8}"/>
                  </a:ext>
                </a:extLst>
              </p:cNvPr>
              <p:cNvSpPr/>
              <p:nvPr/>
            </p:nvSpPr>
            <p:spPr>
              <a:xfrm>
                <a:off x="2391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10A06A0F-F464-47CB-8AB9-BAB037EFCD2D}"/>
                  </a:ext>
                </a:extLst>
              </p:cNvPr>
              <p:cNvSpPr/>
              <p:nvPr/>
            </p:nvSpPr>
            <p:spPr>
              <a:xfrm>
                <a:off x="264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52AF860D-D51D-4929-A099-EF1FCB8A58E6}"/>
                  </a:ext>
                </a:extLst>
              </p:cNvPr>
              <p:cNvSpPr/>
              <p:nvPr/>
            </p:nvSpPr>
            <p:spPr>
              <a:xfrm>
                <a:off x="1761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D03A608C-F609-42E7-82C5-F236F1663F1B}"/>
                  </a:ext>
                </a:extLst>
              </p:cNvPr>
              <p:cNvSpPr/>
              <p:nvPr/>
            </p:nvSpPr>
            <p:spPr>
              <a:xfrm>
                <a:off x="2265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056C0D6C-F987-4D16-8A39-8ACD211FA1DF}"/>
                  </a:ext>
                </a:extLst>
              </p:cNvPr>
              <p:cNvSpPr/>
              <p:nvPr/>
            </p:nvSpPr>
            <p:spPr>
              <a:xfrm>
                <a:off x="264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DA27D2D-7F03-475E-B6B1-D6936B46849D}"/>
                </a:ext>
              </a:extLst>
            </p:cNvPr>
            <p:cNvGrpSpPr/>
            <p:nvPr/>
          </p:nvGrpSpPr>
          <p:grpSpPr>
            <a:xfrm>
              <a:off x="19832400" y="23540400"/>
              <a:ext cx="9144000" cy="6804000"/>
              <a:chOff x="19447567" y="23682542"/>
              <a:chExt cx="9144000" cy="6804000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C10D699-E92F-441F-8005-71FEBE486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830F56A-FBC0-4CC6-AD80-D9AD30C73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71D8BA5C-5133-4394-84B9-953F0EBAB4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4321AE27-CF56-4B6F-ABB3-F58EC53C5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67F75C9-C317-4866-BB3E-FB5275F59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7D45AE41-E728-4632-9E46-BA39CFDCD4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D9358941-83A9-45E6-8869-7C61E53A6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EED7669-BE89-4E09-940E-74A9AB6D4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ED2F7C6F-D4BD-499D-96CF-D304646F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F92721B6-E0AE-4EBA-AFA7-66DC6E975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A1A11523-A608-40B9-A8BB-FCBF3C218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BDE09456-5067-4425-8E3A-4A480286F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1" name="직사각형 620">
                <a:extLst>
                  <a:ext uri="{FF2B5EF4-FFF2-40B4-BE49-F238E27FC236}">
                    <a16:creationId xmlns:a16="http://schemas.microsoft.com/office/drawing/2014/main" id="{1216C134-B119-415B-BBCB-6064607668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2E89922E-896C-4AD2-8498-1A20F629C2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3" name="직사각형 622">
                <a:extLst>
                  <a:ext uri="{FF2B5EF4-FFF2-40B4-BE49-F238E27FC236}">
                    <a16:creationId xmlns:a16="http://schemas.microsoft.com/office/drawing/2014/main" id="{4095F5E4-6FA3-47F8-82BF-110836700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4" name="직사각형 623">
                <a:extLst>
                  <a:ext uri="{FF2B5EF4-FFF2-40B4-BE49-F238E27FC236}">
                    <a16:creationId xmlns:a16="http://schemas.microsoft.com/office/drawing/2014/main" id="{B30F16E1-8214-49A3-B956-FBAFA2C61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5" name="직사각형 624">
                <a:extLst>
                  <a:ext uri="{FF2B5EF4-FFF2-40B4-BE49-F238E27FC236}">
                    <a16:creationId xmlns:a16="http://schemas.microsoft.com/office/drawing/2014/main" id="{B1E9CEE4-2CD1-4D82-BBFB-A51BFD184F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92635B74-D826-4BBB-93DF-8B1788AD4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773BFB5B-D026-42A0-9BE8-54D783C1F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8" name="직사각형 627">
                <a:extLst>
                  <a:ext uri="{FF2B5EF4-FFF2-40B4-BE49-F238E27FC236}">
                    <a16:creationId xmlns:a16="http://schemas.microsoft.com/office/drawing/2014/main" id="{92BB7A3F-2035-4685-8722-8B9EC4474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00" name="직사각형 599">
                <a:extLst>
                  <a:ext uri="{FF2B5EF4-FFF2-40B4-BE49-F238E27FC236}">
                    <a16:creationId xmlns:a16="http://schemas.microsoft.com/office/drawing/2014/main" id="{0CD73A7F-D1A8-44BD-88B4-64699361CD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073D778-AC41-4674-919E-8700D746CC1E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0D1E5D7B-6C7B-473C-ADC8-0D5D87FB2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01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CDE48F04-1E3C-4B9D-BAAE-67B15F0EF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40A31417-F6A4-44F3-A8CC-B3176348E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2C587E54-281E-40C3-9450-F46FC341D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02534B81-EDED-49E2-B189-254ADE4B4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893C9994-73F3-44CB-8F9E-5184E46D0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CD9C0725-C05F-4FD9-9E52-089D2A9A8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C61E5FC-AEF8-4A4C-8107-78C8C000F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25BAEF52-0333-460A-9C0E-67F9D8B1F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34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AA2841AF-F99B-47DD-92CF-437B70590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E27A87FE-6458-4E44-A990-9C43134E7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966DAD70-E701-472D-882B-32A05CAFF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755FE7C9-84CC-47E8-BFF4-44D333C1B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28B93A4B-77B9-4B76-90AA-E2DF8BA94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FF4E31C-0380-4850-B030-F39445B7BF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9A279715-FF6F-416D-B4F5-B04E3B7AD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7774D9F0-D9B0-480E-9EBB-0523EA26AA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1A0B79BE-3E96-4F69-9600-9FCDF027A7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D717DAD6-85D4-4D8B-8533-65F217F0FA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0C78C98F-F755-4EC1-A185-AB5A1EA281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46025653-A189-4E83-B00C-7DC78A2DD5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009763CA-B1F7-44BE-AA9A-4AAD324D4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66AC6330-B53A-491D-B8AF-0D7320435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94F908CE-EE41-4FE1-9DEB-510F84B5E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7" name="직사각형 596">
                <a:extLst>
                  <a:ext uri="{FF2B5EF4-FFF2-40B4-BE49-F238E27FC236}">
                    <a16:creationId xmlns:a16="http://schemas.microsoft.com/office/drawing/2014/main" id="{9873EC78-1369-441B-AA4C-92029C81E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01" name="직사각형 600">
                <a:extLst>
                  <a:ext uri="{FF2B5EF4-FFF2-40B4-BE49-F238E27FC236}">
                    <a16:creationId xmlns:a16="http://schemas.microsoft.com/office/drawing/2014/main" id="{56CEB18B-8436-4DB0-B832-2AC2734D4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6A688B4C-E0F6-42CD-8840-F78424C38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0" name="직사각형 679">
                <a:extLst>
                  <a:ext uri="{FF2B5EF4-FFF2-40B4-BE49-F238E27FC236}">
                    <a16:creationId xmlns:a16="http://schemas.microsoft.com/office/drawing/2014/main" id="{C848DAB9-AFD8-4807-BAFA-88AD0D8FB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4FD0402B-CF3A-4339-96A9-889A5F1ED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C62DD-6FCD-457D-BE6C-718D020623A4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39E4059-C7E1-4D18-BFCD-361FB99AF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E9562C3-C196-4F35-85F2-054ED1773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3A3D8A4A-0ED8-4E78-B9CC-637497487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32FE856-FB62-4D48-84C1-3D912A3F0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6A91A5-5D54-4D54-AFAF-D2476181D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4D211CA2-F874-489C-BB4E-504925F7A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605A3B6C-B090-4FF9-9229-991108E751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F27BE5E-A5EE-4DDB-AAB0-D0FC7E787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F3E48B7-ADFA-4C64-A4DE-00B19EA31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83655E0-00AA-41EF-BCAC-851036868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652859C-8400-43EE-9BF4-B02406A78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1E35271-3769-42DB-947E-E757EA8E1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C57E5560-2E66-427B-92C8-7A5FECDF4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7124CEDC-DBB9-4D9F-ABA4-F966EC432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A746DF67-B54F-4C79-B630-3AEFF44DD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F9C2BA5E-F635-427B-8A88-55030DFA3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D6AEE31B-04F4-4310-8866-87062C74B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F3A749C-A9D9-45FE-B28F-FF64902C2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686802D6-1249-4BC8-91F3-C6D2CC9C3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E2614988-32D3-4517-831F-DAB598026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CF94866-38B5-4AC2-8357-1E33EDAC7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A7C0CC0-F44D-4195-B4C7-915989CB2E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32CE6E34-5752-4717-8D84-44821C494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940C65E-1FD7-4159-ACE0-4AD9BEEAA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D0EC2205-2ED6-4DE4-86DD-ECB461EA1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F9E6202C-C4AD-4980-8210-405BD94020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DEB58DB-0453-41FF-BE08-8B519B1C7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1B9BA30C-7511-44F0-9771-A7CC326AD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F9BC3757-247A-4004-B2B0-406680C0A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1BAEF9AE-D7EA-4882-A2C1-CC5F9D581B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2786229-87E3-4CF2-ABF9-0AA9F9E64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5678B3DF-B0C4-48CD-9A0C-3ABAA122E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3F40C4FF-8655-4FB8-809A-B4766C180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4C69F671-8E08-465B-8318-01ED1FC75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0D100301-942C-494D-BCFF-AE0429ED4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00101881-69EC-4327-9D42-3F14669E2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92949CDE-313E-401E-850B-44693BB04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64ACAEEB-9F38-46D8-8514-C47A93308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48FF0C4E-07DD-4749-972C-68079F644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4545BB96-6407-4F72-86C7-B1029674F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D1F71C3A-31A0-44D0-865A-90E068979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24BDB4E0-A266-4125-B5A1-D31876B5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20" name="직사각형 619">
                <a:extLst>
                  <a:ext uri="{FF2B5EF4-FFF2-40B4-BE49-F238E27FC236}">
                    <a16:creationId xmlns:a16="http://schemas.microsoft.com/office/drawing/2014/main" id="{D880D82F-AF11-4BC4-83CD-AC8CC1D29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E6A293B0-3AC0-421B-891E-1F5C9E23D5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8" name="직사각형 647">
                <a:extLst>
                  <a:ext uri="{FF2B5EF4-FFF2-40B4-BE49-F238E27FC236}">
                    <a16:creationId xmlns:a16="http://schemas.microsoft.com/office/drawing/2014/main" id="{C65B3C16-D977-48BA-88AF-8974C0294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9" name="직사각형 648">
                <a:extLst>
                  <a:ext uri="{FF2B5EF4-FFF2-40B4-BE49-F238E27FC236}">
                    <a16:creationId xmlns:a16="http://schemas.microsoft.com/office/drawing/2014/main" id="{76003A57-5F76-4A92-9251-CC447F2AD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0" name="직사각형 649">
                <a:extLst>
                  <a:ext uri="{FF2B5EF4-FFF2-40B4-BE49-F238E27FC236}">
                    <a16:creationId xmlns:a16="http://schemas.microsoft.com/office/drawing/2014/main" id="{F2E4170D-BAF8-4A67-A682-2768ACD5A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1" name="직사각형 650">
                <a:extLst>
                  <a:ext uri="{FF2B5EF4-FFF2-40B4-BE49-F238E27FC236}">
                    <a16:creationId xmlns:a16="http://schemas.microsoft.com/office/drawing/2014/main" id="{47733D38-BBF5-4967-B220-F5AD7DC0C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2" name="직사각형 651">
                <a:extLst>
                  <a:ext uri="{FF2B5EF4-FFF2-40B4-BE49-F238E27FC236}">
                    <a16:creationId xmlns:a16="http://schemas.microsoft.com/office/drawing/2014/main" id="{D4136D5A-91D5-4E54-B2B9-A3650C763F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1C4DD3A1-C682-4731-9FC2-31D3C559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C7F51264-0866-4140-A85E-6D6ADC3943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5" name="직사각형 654">
                <a:extLst>
                  <a:ext uri="{FF2B5EF4-FFF2-40B4-BE49-F238E27FC236}">
                    <a16:creationId xmlns:a16="http://schemas.microsoft.com/office/drawing/2014/main" id="{77E14A4E-8F38-4AD9-9082-CBF7B1270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4" name="직사각형 673">
                <a:extLst>
                  <a:ext uri="{FF2B5EF4-FFF2-40B4-BE49-F238E27FC236}">
                    <a16:creationId xmlns:a16="http://schemas.microsoft.com/office/drawing/2014/main" id="{B0C4530F-1D32-45A5-99C5-7C710DAF2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1E8B8399-803D-4E81-8326-EBBD99B99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99897248-B96D-4200-A26B-3D5E4F114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CCED27E5-BF6E-4D7B-959E-F3201D449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8" name="직사각형 677">
                <a:extLst>
                  <a:ext uri="{FF2B5EF4-FFF2-40B4-BE49-F238E27FC236}">
                    <a16:creationId xmlns:a16="http://schemas.microsoft.com/office/drawing/2014/main" id="{8914BD8A-FE15-4503-9E9A-BB5907F95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A64B1B81-F189-4B6C-9CE7-CA9FC7BBB4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</p:grpSp>
      </p:grp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8DE53740-640D-4C04-AD26-335C6992880C}"/>
              </a:ext>
            </a:extLst>
          </p:cNvPr>
          <p:cNvSpPr/>
          <p:nvPr/>
        </p:nvSpPr>
        <p:spPr>
          <a:xfrm>
            <a:off x="15138798" y="34363975"/>
            <a:ext cx="13776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실험 결과에서 알고리즘을 기준으로 평균값을 구해 나타낸 그래프이다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24 GPU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 시간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동안 실험한 결과를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각 조건별로 정리한 표이다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r>
              <a:rPr lang="ko-KR" altLang="en-US" sz="2400" dirty="0">
                <a:latin typeface="Arial" pitchFamily="34" charset="0"/>
                <a:ea typeface="나눔바른고딕" pitchFamily="50" charset="-127"/>
                <a:cs typeface="Arial" pitchFamily="34" charset="0"/>
              </a:rPr>
              <a:t> </a:t>
            </a:r>
            <a:endParaRPr lang="en-US" altLang="ko-KR" sz="2400" dirty="0">
              <a:latin typeface="Arial" pitchFamily="34" charset="0"/>
              <a:ea typeface="나눔바른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정의한 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Search Space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에서 알고리즘이 탐색한 필터와 커널의 값이다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40BAA5-DA82-4EAB-817B-42FCCEFA5505}"/>
              </a:ext>
            </a:extLst>
          </p:cNvPr>
          <p:cNvGrpSpPr/>
          <p:nvPr/>
        </p:nvGrpSpPr>
        <p:grpSpPr>
          <a:xfrm>
            <a:off x="2198572" y="27024423"/>
            <a:ext cx="12144607" cy="5823519"/>
            <a:chOff x="2153985" y="27672216"/>
            <a:chExt cx="12144607" cy="5823519"/>
          </a:xfrm>
        </p:grpSpPr>
        <p:sp>
          <p:nvSpPr>
            <p:cNvPr id="25" name="TextBox 24"/>
            <p:cNvSpPr txBox="1"/>
            <p:nvPr/>
          </p:nvSpPr>
          <p:spPr>
            <a:xfrm>
              <a:off x="2153985" y="27672216"/>
              <a:ext cx="11337294" cy="55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90" b="1" dirty="0">
                  <a:latin typeface="Arial" pitchFamily="34" charset="0"/>
                  <a:ea typeface="나눔고딕" pitchFamily="50" charset="-127"/>
                  <a:cs typeface="Arial" pitchFamily="34" charset="0"/>
                </a:rPr>
                <a:t>1. Average Accuracy by Algorithm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9C55EDF-BCEF-4EAC-BF2C-60D59A24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16" y="28273679"/>
              <a:ext cx="8669389" cy="517907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AFDB8636-1E85-46D3-9A7A-5DE7FDD6E22B}"/>
                </a:ext>
              </a:extLst>
            </p:cNvPr>
            <p:cNvSpPr/>
            <p:nvPr/>
          </p:nvSpPr>
          <p:spPr>
            <a:xfrm>
              <a:off x="11479805" y="28232756"/>
              <a:ext cx="2818787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00B04F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Greedy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A9D18E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83.78% </a:t>
              </a:r>
            </a:p>
            <a:p>
              <a:pPr algn="ctr"/>
              <a:r>
                <a:rPr lang="en-US" altLang="ko-KR" sz="2400" dirty="0">
                  <a:solidFill>
                    <a:srgbClr val="00B05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82.87% 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364K</a:t>
              </a:r>
            </a:p>
            <a:p>
              <a:pPr algn="ctr"/>
              <a:endParaRPr lang="en-US" altLang="ko-KR" sz="24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Random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8FAADC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91.46%</a:t>
              </a:r>
            </a:p>
            <a:p>
              <a:pPr algn="ctr"/>
              <a:r>
                <a:rPr lang="en-US" altLang="ko-KR" sz="2400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84.38%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453K</a:t>
              </a:r>
            </a:p>
            <a:p>
              <a:pPr algn="ctr"/>
              <a:endParaRPr lang="en-US" altLang="ko-KR" sz="24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Bayesian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F4B183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82.63%</a:t>
              </a:r>
            </a:p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86.55%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942K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3669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1652</TotalTime>
  <Words>1038</Words>
  <Application>Microsoft Office PowerPoint</Application>
  <PresentationFormat>사용자 지정</PresentationFormat>
  <Paragraphs>410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HY신명조</vt:lpstr>
      <vt:lpstr>나눔고딕</vt:lpstr>
      <vt:lpstr>나눔바른고딕</vt:lpstr>
      <vt:lpstr>나눔스퀘어 Bold</vt:lpstr>
      <vt:lpstr>맑은 고딕</vt:lpstr>
      <vt:lpstr>Arial</vt:lpstr>
      <vt:lpstr>Arial Black</vt:lpstr>
      <vt:lpstr>Calibri</vt:lpstr>
      <vt:lpstr>Calibri Light</vt:lpstr>
      <vt:lpstr>Wingdings 2</vt:lpstr>
      <vt:lpstr>HDOfficeLightV0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</dc:creator>
  <cp:lastModifiedBy>RyuJunGyu</cp:lastModifiedBy>
  <cp:revision>390</cp:revision>
  <cp:lastPrinted>2023-06-12T05:21:46Z</cp:lastPrinted>
  <dcterms:created xsi:type="dcterms:W3CDTF">2020-12-28T03:09:06Z</dcterms:created>
  <dcterms:modified xsi:type="dcterms:W3CDTF">2023-06-22T08:33:21Z</dcterms:modified>
</cp:coreProperties>
</file>