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3"/>
  </p:notesMasterIdLst>
  <p:sldIdLst>
    <p:sldId id="256" r:id="rId2"/>
  </p:sldIdLst>
  <p:sldSz cx="30279975" cy="42806938"/>
  <p:notesSz cx="6858000" cy="9144000"/>
  <p:defaultTextStyle>
    <a:defPPr>
      <a:defRPr lang="en-US"/>
    </a:defPPr>
    <a:lvl1pPr marL="0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1pPr>
    <a:lvl2pPr marL="441974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2pPr>
    <a:lvl3pPr marL="883947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3pPr>
    <a:lvl4pPr marL="1325922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4pPr>
    <a:lvl5pPr marL="1767895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5pPr>
    <a:lvl6pPr marL="2209869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6pPr>
    <a:lvl7pPr marL="2651842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7pPr>
    <a:lvl8pPr marL="3093816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8pPr>
    <a:lvl9pPr marL="3535790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 userDrawn="1">
          <p15:clr>
            <a:srgbClr val="A4A3A4"/>
          </p15:clr>
        </p15:guide>
        <p15:guide id="2" pos="95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B050"/>
    <a:srgbClr val="A9D18E"/>
    <a:srgbClr val="F4B183"/>
    <a:srgbClr val="FF0000"/>
    <a:srgbClr val="FF8383"/>
    <a:srgbClr val="8FAADC"/>
    <a:srgbClr val="00B04F"/>
    <a:srgbClr val="AED495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555" autoAdjust="0"/>
    <p:restoredTop sz="96727" autoAdjust="0"/>
  </p:normalViewPr>
  <p:slideViewPr>
    <p:cSldViewPr>
      <p:cViewPr>
        <p:scale>
          <a:sx n="100" d="100"/>
          <a:sy n="100" d="100"/>
        </p:scale>
        <p:origin x="-11088" y="-6854"/>
      </p:cViewPr>
      <p:guideLst>
        <p:guide orient="horz" pos="13483"/>
        <p:guide pos="95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563923061357694"/>
          <c:y val="2.1932305741264927E-2"/>
          <c:w val="0.86436076938642303"/>
          <c:h val="0.97806769425873508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Spikes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-0.31784880462077819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F3D0-4FD0-AB6A-BA2E4E1FAF19}"/>
                </c:ext>
              </c:extLst>
            </c:dLbl>
            <c:dLbl>
              <c:idx val="1"/>
              <c:layout>
                <c:manualLayout>
                  <c:x val="-0.1965435023928653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F3D0-4FD0-AB6A-BA2E4E1FAF19}"/>
                </c:ext>
              </c:extLst>
            </c:dLbl>
            <c:dLbl>
              <c:idx val="2"/>
              <c:layout>
                <c:manualLayout>
                  <c:x val="-0.15410333719451627"/>
                  <c:y val="-1.45464758184311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3D0-4FD0-AB6A-BA2E4E1FAF19}"/>
                </c:ext>
              </c:extLst>
            </c:dLbl>
            <c:dLbl>
              <c:idx val="3"/>
              <c:layout>
                <c:manualLayout>
                  <c:x val="-0.35838091045201298"/>
                  <c:y val="-5.3336461853555387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F3D0-4FD0-AB6A-BA2E4E1FAF19}"/>
                </c:ext>
              </c:extLst>
            </c:dLbl>
            <c:dLbl>
              <c:idx val="4"/>
              <c:layout>
                <c:manualLayout>
                  <c:x val="-1.5290372223009871E-2"/>
                  <c:y val="2.909295163686197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F3D0-4FD0-AB6A-BA2E4E1FAF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LIF/Soft</c:v>
                </c:pt>
                <c:pt idx="1">
                  <c:v>LIF/Hard</c:v>
                </c:pt>
                <c:pt idx="2">
                  <c:v>IF/Soft</c:v>
                </c:pt>
                <c:pt idx="3">
                  <c:v>IF/Hard</c:v>
                </c:pt>
                <c:pt idx="4">
                  <c:v>DNN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61.9</c:v>
                </c:pt>
                <c:pt idx="1">
                  <c:v>28.9</c:v>
                </c:pt>
                <c:pt idx="2">
                  <c:v>17.100000000000001</c:v>
                </c:pt>
                <c:pt idx="3">
                  <c:v>73.400000000000006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3D0-4FD0-AB6A-BA2E4E1FAF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Val_acc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-0.3870007036160951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F3D0-4FD0-AB6A-BA2E4E1FAF19}"/>
                </c:ext>
              </c:extLst>
            </c:dLbl>
            <c:dLbl>
              <c:idx val="1"/>
              <c:layout>
                <c:manualLayout>
                  <c:x val="-0.37580758930942471"/>
                  <c:y val="-1.0667292370711077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F3D0-4FD0-AB6A-BA2E4E1FAF19}"/>
                </c:ext>
              </c:extLst>
            </c:dLbl>
            <c:dLbl>
              <c:idx val="2"/>
              <c:layout>
                <c:manualLayout>
                  <c:x val="-0.40163705963091539"/>
                  <c:y val="-1.45464758184311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F3D0-4FD0-AB6A-BA2E4E1FAF19}"/>
                </c:ext>
              </c:extLst>
            </c:dLbl>
            <c:dLbl>
              <c:idx val="3"/>
              <c:layout>
                <c:manualLayout>
                  <c:x val="-0.38473776364205386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F3D0-4FD0-AB6A-BA2E4E1FAF19}"/>
                </c:ext>
              </c:extLst>
            </c:dLbl>
            <c:dLbl>
              <c:idx val="4"/>
              <c:layout>
                <c:manualLayout>
                  <c:x val="-0.40255663275585318"/>
                  <c:y val="-1.07976084677441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F3D0-4FD0-AB6A-BA2E4E1FAF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LIF/Soft</c:v>
                </c:pt>
                <c:pt idx="1">
                  <c:v>LIF/Hard</c:v>
                </c:pt>
                <c:pt idx="2">
                  <c:v>IF/Soft</c:v>
                </c:pt>
                <c:pt idx="3">
                  <c:v>IF/Hard</c:v>
                </c:pt>
                <c:pt idx="4">
                  <c:v>DNN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88.13</c:v>
                </c:pt>
                <c:pt idx="1">
                  <c:v>81.89</c:v>
                </c:pt>
                <c:pt idx="2">
                  <c:v>86.08</c:v>
                </c:pt>
                <c:pt idx="3">
                  <c:v>81.42</c:v>
                </c:pt>
                <c:pt idx="4">
                  <c:v>89.94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3D0-4FD0-AB6A-BA2E4E1FAF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Train_acc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-0.39304596417132415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F3D0-4FD0-AB6A-BA2E4E1FAF19}"/>
                </c:ext>
              </c:extLst>
            </c:dLbl>
            <c:dLbl>
              <c:idx val="1"/>
              <c:layout>
                <c:manualLayout>
                  <c:x val="-0.4138241468929183"/>
                  <c:y val="-1.454647581843218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F3D0-4FD0-AB6A-BA2E4E1FAF19}"/>
                </c:ext>
              </c:extLst>
            </c:dLbl>
            <c:dLbl>
              <c:idx val="2"/>
              <c:layout>
                <c:manualLayout>
                  <c:x val="-0.39925911814912535"/>
                  <c:y val="-1.45464758184311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F3D0-4FD0-AB6A-BA2E4E1FAF19}"/>
                </c:ext>
              </c:extLst>
            </c:dLbl>
            <c:dLbl>
              <c:idx val="3"/>
              <c:layout>
                <c:manualLayout>
                  <c:x val="-0.3898344812268818"/>
                  <c:y val="-1.45464758184311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F3D0-4FD0-AB6A-BA2E4E1FAF19}"/>
                </c:ext>
              </c:extLst>
            </c:dLbl>
            <c:dLbl>
              <c:idx val="4"/>
              <c:layout>
                <c:manualLayout>
                  <c:x val="-0.38189696303842768"/>
                  <c:y val="-2.534293889437863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0-F3D0-4FD0-AB6A-BA2E4E1FAF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LIF/Soft</c:v>
                </c:pt>
                <c:pt idx="1">
                  <c:v>LIF/Hard</c:v>
                </c:pt>
                <c:pt idx="2">
                  <c:v>IF/Soft</c:v>
                </c:pt>
                <c:pt idx="3">
                  <c:v>IF/Hard</c:v>
                </c:pt>
                <c:pt idx="4">
                  <c:v>DNN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96.38</c:v>
                </c:pt>
                <c:pt idx="1">
                  <c:v>91.4</c:v>
                </c:pt>
                <c:pt idx="2">
                  <c:v>93.44</c:v>
                </c:pt>
                <c:pt idx="3">
                  <c:v>84.61</c:v>
                </c:pt>
                <c:pt idx="4">
                  <c:v>97.73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F3D0-4FD0-AB6A-BA2E4E1FA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71350223"/>
        <c:axId val="400802959"/>
        <c:axId val="0"/>
      </c:bar3DChart>
      <c:catAx>
        <c:axId val="4713502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400802959"/>
        <c:crosses val="autoZero"/>
        <c:auto val="1"/>
        <c:lblAlgn val="ctr"/>
        <c:lblOffset val="100"/>
        <c:noMultiLvlLbl val="0"/>
      </c:catAx>
      <c:valAx>
        <c:axId val="400802959"/>
        <c:scaling>
          <c:orientation val="minMax"/>
          <c:max val="1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135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563923061357694"/>
          <c:y val="2.1932305741264927E-2"/>
          <c:w val="0.86436076938642303"/>
          <c:h val="0.97806769425873508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Spikes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-0.24259304697372661"/>
                  <c:y val="5.8602508328002458E-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5C32-4ADD-89C1-7B60D6B798C2}"/>
                </c:ext>
              </c:extLst>
            </c:dLbl>
            <c:dLbl>
              <c:idx val="1"/>
              <c:layout>
                <c:manualLayout>
                  <c:x val="-0.15473474814450333"/>
                  <c:y val="5.8602508218846778E-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5C32-4ADD-89C1-7B60D6B798C2}"/>
                </c:ext>
              </c:extLst>
            </c:dLbl>
            <c:dLbl>
              <c:idx val="2"/>
              <c:layout>
                <c:manualLayout>
                  <c:x val="-0.2237845942751196"/>
                  <c:y val="3.3813647305257419E-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5C32-4ADD-89C1-7B60D6B798C2}"/>
                </c:ext>
              </c:extLst>
            </c:dLbl>
            <c:dLbl>
              <c:idx val="3"/>
              <c:layout>
                <c:manualLayout>
                  <c:x val="-0.22459289685725459"/>
                  <c:y val="-1.488562314039590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5C32-4ADD-89C1-7B60D6B798C2}"/>
                </c:ext>
              </c:extLst>
            </c:dLbl>
            <c:dLbl>
              <c:idx val="4"/>
              <c:layout>
                <c:manualLayout>
                  <c:x val="-1.5290372223009871E-2"/>
                  <c:y val="2.909295163686197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5C32-4ADD-89C1-7B60D6B798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LIF/Soft</c:v>
                </c:pt>
                <c:pt idx="1">
                  <c:v>LIF/Hard</c:v>
                </c:pt>
                <c:pt idx="2">
                  <c:v>IF/Soft</c:v>
                </c:pt>
                <c:pt idx="3">
                  <c:v>IF/Hard</c:v>
                </c:pt>
                <c:pt idx="4">
                  <c:v>DNN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44.2</c:v>
                </c:pt>
                <c:pt idx="1">
                  <c:v>18.8</c:v>
                </c:pt>
                <c:pt idx="2">
                  <c:v>42.5</c:v>
                </c:pt>
                <c:pt idx="3">
                  <c:v>40.200000000000003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C32-4ADD-89C1-7B60D6B798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Val_acc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-0.38700070361609518"/>
                  <c:y val="-1.488445109022934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5C32-4ADD-89C1-7B60D6B798C2}"/>
                </c:ext>
              </c:extLst>
            </c:dLbl>
            <c:dLbl>
              <c:idx val="1"/>
              <c:layout>
                <c:manualLayout>
                  <c:x val="-0.37580758930942471"/>
                  <c:y val="-1.0667292370711077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5C32-4ADD-89C1-7B60D6B798C2}"/>
                </c:ext>
              </c:extLst>
            </c:dLbl>
            <c:dLbl>
              <c:idx val="2"/>
              <c:layout>
                <c:manualLayout>
                  <c:x val="-0.38491355793157062"/>
                  <c:y val="-1.45469006422600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5C32-4ADD-89C1-7B60D6B798C2}"/>
                </c:ext>
              </c:extLst>
            </c:dLbl>
            <c:dLbl>
              <c:idx val="3"/>
              <c:layout>
                <c:manualLayout>
                  <c:x val="-0.38473776364205386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5C32-4ADD-89C1-7B60D6B798C2}"/>
                </c:ext>
              </c:extLst>
            </c:dLbl>
            <c:dLbl>
              <c:idx val="4"/>
              <c:layout>
                <c:manualLayout>
                  <c:x val="-0.40255663275585318"/>
                  <c:y val="-1.07976084677441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5C32-4ADD-89C1-7B60D6B798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LIF/Soft</c:v>
                </c:pt>
                <c:pt idx="1">
                  <c:v>LIF/Hard</c:v>
                </c:pt>
                <c:pt idx="2">
                  <c:v>IF/Soft</c:v>
                </c:pt>
                <c:pt idx="3">
                  <c:v>IF/Hard</c:v>
                </c:pt>
                <c:pt idx="4">
                  <c:v>DNN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86.9</c:v>
                </c:pt>
                <c:pt idx="1">
                  <c:v>80.209999999999994</c:v>
                </c:pt>
                <c:pt idx="2">
                  <c:v>84.45</c:v>
                </c:pt>
                <c:pt idx="3">
                  <c:v>79.930000000000007</c:v>
                </c:pt>
                <c:pt idx="4">
                  <c:v>90.54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C32-4ADD-89C1-7B60D6B798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Train_acc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-0.3791097127552035"/>
                  <c:y val="-1.488445109023043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5C32-4ADD-89C1-7B60D6B798C2}"/>
                </c:ext>
              </c:extLst>
            </c:dLbl>
            <c:dLbl>
              <c:idx val="1"/>
              <c:layout>
                <c:manualLayout>
                  <c:x val="-0.39152614462712515"/>
                  <c:y val="-1.45469006422600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5C32-4ADD-89C1-7B60D6B798C2}"/>
                </c:ext>
              </c:extLst>
            </c:dLbl>
            <c:dLbl>
              <c:idx val="2"/>
              <c:layout>
                <c:manualLayout>
                  <c:x val="-0.39925911814912535"/>
                  <c:y val="-1.45464758184311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5C32-4ADD-89C1-7B60D6B798C2}"/>
                </c:ext>
              </c:extLst>
            </c:dLbl>
            <c:dLbl>
              <c:idx val="3"/>
              <c:layout>
                <c:manualLayout>
                  <c:x val="-0.3898344812268818"/>
                  <c:y val="-1.45464758184311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5C32-4ADD-89C1-7B60D6B798C2}"/>
                </c:ext>
              </c:extLst>
            </c:dLbl>
            <c:dLbl>
              <c:idx val="4"/>
              <c:layout>
                <c:manualLayout>
                  <c:x val="-0.38189696303842768"/>
                  <c:y val="-2.534293889437863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0-5C32-4ADD-89C1-7B60D6B798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LIF/Soft</c:v>
                </c:pt>
                <c:pt idx="1">
                  <c:v>LIF/Hard</c:v>
                </c:pt>
                <c:pt idx="2">
                  <c:v>IF/Soft</c:v>
                </c:pt>
                <c:pt idx="3">
                  <c:v>IF/Hard</c:v>
                </c:pt>
                <c:pt idx="4">
                  <c:v>DNN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88.05</c:v>
                </c:pt>
                <c:pt idx="1">
                  <c:v>86.87</c:v>
                </c:pt>
                <c:pt idx="2">
                  <c:v>92.68</c:v>
                </c:pt>
                <c:pt idx="3">
                  <c:v>81.3</c:v>
                </c:pt>
                <c:pt idx="4">
                  <c:v>98.2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5C32-4ADD-89C1-7B60D6B798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71350223"/>
        <c:axId val="400802959"/>
        <c:axId val="0"/>
      </c:bar3DChart>
      <c:catAx>
        <c:axId val="4713502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400802959"/>
        <c:crosses val="autoZero"/>
        <c:auto val="1"/>
        <c:lblAlgn val="ctr"/>
        <c:lblOffset val="100"/>
        <c:noMultiLvlLbl val="0"/>
      </c:catAx>
      <c:valAx>
        <c:axId val="400802959"/>
        <c:scaling>
          <c:orientation val="minMax"/>
          <c:max val="1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135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563923061357694"/>
          <c:y val="2.1932305741264927E-2"/>
          <c:w val="0.86436076938642303"/>
          <c:h val="0.97806769425873508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Spikes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-0.40982806396717453"/>
                  <c:y val="5.8602508328002458E-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0BF5-4D0A-8086-B5ECF67FD455}"/>
                </c:ext>
              </c:extLst>
            </c:dLbl>
            <c:dLbl>
              <c:idx val="1"/>
              <c:layout>
                <c:manualLayout>
                  <c:x val="-0.35262951825341682"/>
                  <c:y val="5.8602508218846778E-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0BF5-4D0A-8086-B5ECF67FD455}"/>
                </c:ext>
              </c:extLst>
            </c:dLbl>
            <c:dLbl>
              <c:idx val="2"/>
              <c:layout>
                <c:manualLayout>
                  <c:x val="-0.37987061013567114"/>
                  <c:y val="3.3813647305257419E-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0BF5-4D0A-8086-B5ECF67FD455}"/>
                </c:ext>
              </c:extLst>
            </c:dLbl>
            <c:dLbl>
              <c:idx val="3"/>
              <c:layout>
                <c:manualLayout>
                  <c:x val="-0.35838091045201298"/>
                  <c:y val="-5.3336461853555387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BF5-4D0A-8086-B5ECF67FD455}"/>
                </c:ext>
              </c:extLst>
            </c:dLbl>
            <c:dLbl>
              <c:idx val="4"/>
              <c:layout>
                <c:manualLayout>
                  <c:x val="-1.5290372223009871E-2"/>
                  <c:y val="2.909295163686197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0BF5-4D0A-8086-B5ECF67FD4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LIF/Soft</c:v>
                </c:pt>
                <c:pt idx="1">
                  <c:v>LIF/Hard</c:v>
                </c:pt>
                <c:pt idx="2">
                  <c:v>IF/Soft</c:v>
                </c:pt>
                <c:pt idx="3">
                  <c:v>IF/Hard</c:v>
                </c:pt>
                <c:pt idx="4">
                  <c:v>DNN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98</c:v>
                </c:pt>
                <c:pt idx="1">
                  <c:v>75.7</c:v>
                </c:pt>
                <c:pt idx="2">
                  <c:v>99.9</c:v>
                </c:pt>
                <c:pt idx="3">
                  <c:v>103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BF5-4D0A-8086-B5ECF67FD4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Val_acc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-0.42044770701478473"/>
                  <c:y val="1.488562314039590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0BF5-4D0A-8086-B5ECF67FD455}"/>
                </c:ext>
              </c:extLst>
            </c:dLbl>
            <c:dLbl>
              <c:idx val="1"/>
              <c:layout>
                <c:manualLayout>
                  <c:x val="-0.38695659044232134"/>
                  <c:y val="-5.8602508437158138E-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0BF5-4D0A-8086-B5ECF67FD455}"/>
                </c:ext>
              </c:extLst>
            </c:dLbl>
            <c:dLbl>
              <c:idx val="2"/>
              <c:layout>
                <c:manualLayout>
                  <c:x val="-0.40163705963091539"/>
                  <c:y val="-1.45464758184311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0BF5-4D0A-8086-B5ECF67FD455}"/>
                </c:ext>
              </c:extLst>
            </c:dLbl>
            <c:dLbl>
              <c:idx val="3"/>
              <c:layout>
                <c:manualLayout>
                  <c:x val="-0.38473776364205386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0BF5-4D0A-8086-B5ECF67FD455}"/>
                </c:ext>
              </c:extLst>
            </c:dLbl>
            <c:dLbl>
              <c:idx val="4"/>
              <c:layout>
                <c:manualLayout>
                  <c:x val="-0.40255663275585318"/>
                  <c:y val="-1.07976084677441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0BF5-4D0A-8086-B5ECF67FD4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LIF/Soft</c:v>
                </c:pt>
                <c:pt idx="1">
                  <c:v>LIF/Hard</c:v>
                </c:pt>
                <c:pt idx="2">
                  <c:v>IF/Soft</c:v>
                </c:pt>
                <c:pt idx="3">
                  <c:v>IF/Hard</c:v>
                </c:pt>
                <c:pt idx="4">
                  <c:v>DNN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91.73</c:v>
                </c:pt>
                <c:pt idx="1">
                  <c:v>83.53</c:v>
                </c:pt>
                <c:pt idx="2">
                  <c:v>88.41</c:v>
                </c:pt>
                <c:pt idx="3">
                  <c:v>82.53</c:v>
                </c:pt>
                <c:pt idx="4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BF5-4D0A-8086-B5ECF67FD4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Train_acc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-0.37353521218875524"/>
                  <c:y val="1.488562314039481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0BF5-4D0A-8086-B5ECF67FD455}"/>
                </c:ext>
              </c:extLst>
            </c:dLbl>
            <c:dLbl>
              <c:idx val="1"/>
              <c:layout>
                <c:manualLayout>
                  <c:x val="-0.39152614462712515"/>
                  <c:y val="-1.45469006422600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0BF5-4D0A-8086-B5ECF67FD455}"/>
                </c:ext>
              </c:extLst>
            </c:dLbl>
            <c:dLbl>
              <c:idx val="2"/>
              <c:layout>
                <c:manualLayout>
                  <c:x val="-0.39925911814912535"/>
                  <c:y val="-1.45464758184311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0BF5-4D0A-8086-B5ECF67FD455}"/>
                </c:ext>
              </c:extLst>
            </c:dLbl>
            <c:dLbl>
              <c:idx val="3"/>
              <c:layout>
                <c:manualLayout>
                  <c:x val="-0.3898344812268818"/>
                  <c:y val="-1.45464758184311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0BF5-4D0A-8086-B5ECF67FD455}"/>
                </c:ext>
              </c:extLst>
            </c:dLbl>
            <c:dLbl>
              <c:idx val="4"/>
              <c:layout>
                <c:manualLayout>
                  <c:x val="-0.40419496530422061"/>
                  <c:y val="-2.534265472644466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0-0BF5-4D0A-8086-B5ECF67FD4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LIF/Soft</c:v>
                </c:pt>
                <c:pt idx="1">
                  <c:v>LIF/Hard</c:v>
                </c:pt>
                <c:pt idx="2">
                  <c:v>IF/Soft</c:v>
                </c:pt>
                <c:pt idx="3">
                  <c:v>IF/Hard</c:v>
                </c:pt>
                <c:pt idx="4">
                  <c:v>DNN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99.01</c:v>
                </c:pt>
                <c:pt idx="1">
                  <c:v>86.87</c:v>
                </c:pt>
                <c:pt idx="2">
                  <c:v>92.68</c:v>
                </c:pt>
                <c:pt idx="3">
                  <c:v>91.97</c:v>
                </c:pt>
                <c:pt idx="4">
                  <c:v>95.17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0BF5-4D0A-8086-B5ECF67FD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71350223"/>
        <c:axId val="400802959"/>
        <c:axId val="0"/>
      </c:bar3DChart>
      <c:catAx>
        <c:axId val="4713502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400802959"/>
        <c:crosses val="autoZero"/>
        <c:auto val="1"/>
        <c:lblAlgn val="ctr"/>
        <c:lblOffset val="100"/>
        <c:noMultiLvlLbl val="0"/>
      </c:catAx>
      <c:valAx>
        <c:axId val="400802959"/>
        <c:scaling>
          <c:orientation val="minMax"/>
          <c:max val="1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135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1800" cy="458788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5" y="1"/>
            <a:ext cx="2971800" cy="458788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>
              <a:defRPr sz="1100"/>
            </a:lvl1pPr>
          </a:lstStyle>
          <a:p>
            <a:fld id="{1812DB03-D5B8-4BF4-BE41-4E7196AA630A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0" rIns="91420" bIns="457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20" tIns="45710" rIns="91420" bIns="4571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8685214"/>
            <a:ext cx="2971800" cy="458787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5" y="8685214"/>
            <a:ext cx="2971800" cy="458787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r">
              <a:defRPr sz="1100"/>
            </a:lvl1pPr>
          </a:lstStyle>
          <a:p>
            <a:fld id="{BB44953B-692D-4172-85D2-1A0648F89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2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1pPr>
    <a:lvl2pPr marL="441974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2pPr>
    <a:lvl3pPr marL="883947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3pPr>
    <a:lvl4pPr marL="1325922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4pPr>
    <a:lvl5pPr marL="1767895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5pPr>
    <a:lvl6pPr marL="2209869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842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816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790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4953B-692D-4172-85D2-1A0648F896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5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4997" y="7019202"/>
            <a:ext cx="22709982" cy="14903156"/>
          </a:xfrm>
        </p:spPr>
        <p:txBody>
          <a:bodyPr anchor="b">
            <a:normAutofit/>
          </a:bodyPr>
          <a:lstStyle>
            <a:lvl1pPr algn="ctr">
              <a:defRPr sz="148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997" y="22483555"/>
            <a:ext cx="22709982" cy="10335098"/>
          </a:xfrm>
        </p:spPr>
        <p:txBody>
          <a:bodyPr>
            <a:normAutofit/>
          </a:bodyPr>
          <a:lstStyle>
            <a:lvl1pPr marL="0" indent="0" algn="ctr">
              <a:buNone/>
              <a:defRPr sz="59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35261" indent="0" algn="ctr">
              <a:buNone/>
              <a:defRPr sz="6953"/>
            </a:lvl2pPr>
            <a:lvl3pPr marL="2270524" indent="0" algn="ctr">
              <a:buNone/>
              <a:defRPr sz="5960"/>
            </a:lvl3pPr>
            <a:lvl4pPr marL="3405785" indent="0" algn="ctr">
              <a:buNone/>
              <a:defRPr sz="4966"/>
            </a:lvl4pPr>
            <a:lvl5pPr marL="4541047" indent="0" algn="ctr">
              <a:buNone/>
              <a:defRPr sz="4966"/>
            </a:lvl5pPr>
            <a:lvl6pPr marL="5676308" indent="0" algn="ctr">
              <a:buNone/>
              <a:defRPr sz="4966"/>
            </a:lvl6pPr>
            <a:lvl7pPr marL="6811570" indent="0" algn="ctr">
              <a:buNone/>
              <a:defRPr sz="4966"/>
            </a:lvl7pPr>
            <a:lvl8pPr marL="7946832" indent="0" algn="ctr">
              <a:buNone/>
              <a:defRPr sz="4966"/>
            </a:lvl8pPr>
            <a:lvl9pPr marL="9082093" indent="0" algn="ctr">
              <a:buNone/>
              <a:defRPr sz="496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29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3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9108" y="2249343"/>
            <a:ext cx="6529119" cy="362769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748" y="2249346"/>
            <a:ext cx="19208859" cy="362768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95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8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978" y="10688771"/>
            <a:ext cx="26116478" cy="17796951"/>
          </a:xfrm>
        </p:spPr>
        <p:txBody>
          <a:bodyPr anchor="b">
            <a:normAutofit/>
          </a:bodyPr>
          <a:lstStyle>
            <a:lvl1pPr>
              <a:defRPr sz="14898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978" y="28417074"/>
            <a:ext cx="26116478" cy="9364015"/>
          </a:xfrm>
        </p:spPr>
        <p:txBody>
          <a:bodyPr anchor="t">
            <a:normAutofit/>
          </a:bodyPr>
          <a:lstStyle>
            <a:lvl1pPr marL="0" indent="0">
              <a:buNone/>
              <a:defRPr sz="59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35261" indent="0">
              <a:buNone/>
              <a:defRPr sz="4469">
                <a:solidFill>
                  <a:schemeClr val="tx1">
                    <a:tint val="75000"/>
                  </a:schemeClr>
                </a:solidFill>
              </a:defRPr>
            </a:lvl2pPr>
            <a:lvl3pPr marL="2270524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3pPr>
            <a:lvl4pPr marL="3405785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4pPr>
            <a:lvl5pPr marL="4541047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5pPr>
            <a:lvl6pPr marL="5676308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6pPr>
            <a:lvl7pPr marL="6811570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7pPr>
            <a:lvl8pPr marL="7946832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8pPr>
            <a:lvl9pPr marL="9082093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8954" y="11415186"/>
            <a:ext cx="12868989" cy="271606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9239" y="11415186"/>
            <a:ext cx="12868989" cy="271606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7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8953" y="10497940"/>
            <a:ext cx="12805906" cy="515392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5960" b="1"/>
            </a:lvl1pPr>
            <a:lvl2pPr marL="1135261" indent="0">
              <a:buNone/>
              <a:defRPr sz="4966" b="1"/>
            </a:lvl2pPr>
            <a:lvl3pPr marL="2270524" indent="0">
              <a:buNone/>
              <a:defRPr sz="4469" b="1"/>
            </a:lvl3pPr>
            <a:lvl4pPr marL="3405785" indent="0">
              <a:buNone/>
              <a:defRPr sz="3973" b="1"/>
            </a:lvl4pPr>
            <a:lvl5pPr marL="4541047" indent="0">
              <a:buNone/>
              <a:defRPr sz="3973" b="1"/>
            </a:lvl5pPr>
            <a:lvl6pPr marL="5676308" indent="0">
              <a:buNone/>
              <a:defRPr sz="3973" b="1"/>
            </a:lvl6pPr>
            <a:lvl7pPr marL="6811570" indent="0">
              <a:buNone/>
              <a:defRPr sz="3973" b="1"/>
            </a:lvl7pPr>
            <a:lvl8pPr marL="7946832" indent="0">
              <a:buNone/>
              <a:defRPr sz="3973" b="1"/>
            </a:lvl8pPr>
            <a:lvl9pPr marL="9082093" indent="0">
              <a:buNone/>
              <a:defRPr sz="397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8953" y="15651875"/>
            <a:ext cx="12805906" cy="229734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9239" y="10497942"/>
            <a:ext cx="12868992" cy="515392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5960" b="1"/>
            </a:lvl1pPr>
            <a:lvl2pPr marL="1135261" indent="0">
              <a:buNone/>
              <a:defRPr sz="4966" b="1"/>
            </a:lvl2pPr>
            <a:lvl3pPr marL="2270524" indent="0">
              <a:buNone/>
              <a:defRPr sz="4469" b="1"/>
            </a:lvl3pPr>
            <a:lvl4pPr marL="3405785" indent="0">
              <a:buNone/>
              <a:defRPr sz="3973" b="1"/>
            </a:lvl4pPr>
            <a:lvl5pPr marL="4541047" indent="0">
              <a:buNone/>
              <a:defRPr sz="3973" b="1"/>
            </a:lvl5pPr>
            <a:lvl6pPr marL="5676308" indent="0">
              <a:buNone/>
              <a:defRPr sz="3973" b="1"/>
            </a:lvl6pPr>
            <a:lvl7pPr marL="6811570" indent="0">
              <a:buNone/>
              <a:defRPr sz="3973" b="1"/>
            </a:lvl7pPr>
            <a:lvl8pPr marL="7946832" indent="0">
              <a:buNone/>
              <a:defRPr sz="3973" b="1"/>
            </a:lvl8pPr>
            <a:lvl9pPr marL="9082093" indent="0">
              <a:buNone/>
              <a:defRPr sz="397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9239" y="15651875"/>
            <a:ext cx="12868992" cy="229734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3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5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7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9318" y="2853800"/>
            <a:ext cx="9765292" cy="9988267"/>
          </a:xfrm>
        </p:spPr>
        <p:txBody>
          <a:bodyPr anchor="b">
            <a:normAutofit/>
          </a:bodyPr>
          <a:lstStyle>
            <a:lvl1pPr>
              <a:defRPr sz="7946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8989" y="6183225"/>
            <a:ext cx="15329238" cy="30440490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9318" y="12842079"/>
            <a:ext cx="9765292" cy="2378163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973"/>
            </a:lvl1pPr>
            <a:lvl2pPr marL="1135261" indent="0">
              <a:buNone/>
              <a:defRPr sz="2980"/>
            </a:lvl2pPr>
            <a:lvl3pPr marL="2270524" indent="0">
              <a:buNone/>
              <a:defRPr sz="2483"/>
            </a:lvl3pPr>
            <a:lvl4pPr marL="3405785" indent="0">
              <a:buNone/>
              <a:defRPr sz="2235"/>
            </a:lvl4pPr>
            <a:lvl5pPr marL="4541047" indent="0">
              <a:buNone/>
              <a:defRPr sz="2235"/>
            </a:lvl5pPr>
            <a:lvl6pPr marL="5676308" indent="0">
              <a:buNone/>
              <a:defRPr sz="2235"/>
            </a:lvl6pPr>
            <a:lvl7pPr marL="6811570" indent="0">
              <a:buNone/>
              <a:defRPr sz="2235"/>
            </a:lvl7pPr>
            <a:lvl8pPr marL="7946832" indent="0">
              <a:buNone/>
              <a:defRPr sz="2235"/>
            </a:lvl8pPr>
            <a:lvl9pPr marL="9082093" indent="0">
              <a:buNone/>
              <a:defRPr sz="223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33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9318" y="2853796"/>
            <a:ext cx="9765292" cy="9988286"/>
          </a:xfrm>
        </p:spPr>
        <p:txBody>
          <a:bodyPr anchor="b">
            <a:normAutofit/>
          </a:bodyPr>
          <a:lstStyle>
            <a:lvl1pPr>
              <a:defRPr sz="7946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868989" y="6183225"/>
            <a:ext cx="15329238" cy="30440490"/>
          </a:xfrm>
        </p:spPr>
        <p:txBody>
          <a:bodyPr/>
          <a:lstStyle>
            <a:lvl1pPr marL="0" indent="0">
              <a:buNone/>
              <a:defRPr sz="7946"/>
            </a:lvl1pPr>
            <a:lvl2pPr marL="1135261" indent="0">
              <a:buNone/>
              <a:defRPr sz="6953"/>
            </a:lvl2pPr>
            <a:lvl3pPr marL="2270524" indent="0">
              <a:buNone/>
              <a:defRPr sz="5960"/>
            </a:lvl3pPr>
            <a:lvl4pPr marL="3405785" indent="0">
              <a:buNone/>
              <a:defRPr sz="4966"/>
            </a:lvl4pPr>
            <a:lvl5pPr marL="4541047" indent="0">
              <a:buNone/>
              <a:defRPr sz="4966"/>
            </a:lvl5pPr>
            <a:lvl6pPr marL="5676308" indent="0">
              <a:buNone/>
              <a:defRPr sz="4966"/>
            </a:lvl6pPr>
            <a:lvl7pPr marL="6811570" indent="0">
              <a:buNone/>
              <a:defRPr sz="4966"/>
            </a:lvl7pPr>
            <a:lvl8pPr marL="7946832" indent="0">
              <a:buNone/>
              <a:defRPr sz="4966"/>
            </a:lvl8pPr>
            <a:lvl9pPr marL="9082093" indent="0">
              <a:buNone/>
              <a:defRPr sz="496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9318" y="12842081"/>
            <a:ext cx="9765292" cy="2378163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973"/>
            </a:lvl1pPr>
            <a:lvl2pPr marL="1135261" indent="0">
              <a:buNone/>
              <a:defRPr sz="2980"/>
            </a:lvl2pPr>
            <a:lvl3pPr marL="2270524" indent="0">
              <a:buNone/>
              <a:defRPr sz="2483"/>
            </a:lvl3pPr>
            <a:lvl4pPr marL="3405785" indent="0">
              <a:buNone/>
              <a:defRPr sz="2235"/>
            </a:lvl4pPr>
            <a:lvl5pPr marL="4541047" indent="0">
              <a:buNone/>
              <a:defRPr sz="2235"/>
            </a:lvl5pPr>
            <a:lvl6pPr marL="5676308" indent="0">
              <a:buNone/>
              <a:defRPr sz="2235"/>
            </a:lvl6pPr>
            <a:lvl7pPr marL="6811570" indent="0">
              <a:buNone/>
              <a:defRPr sz="2235"/>
            </a:lvl7pPr>
            <a:lvl8pPr marL="7946832" indent="0">
              <a:buNone/>
              <a:defRPr sz="2235"/>
            </a:lvl8pPr>
            <a:lvl9pPr marL="9082093" indent="0">
              <a:buNone/>
              <a:defRPr sz="223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3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8953" y="2283037"/>
            <a:ext cx="26116478" cy="8274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8953" y="11415186"/>
            <a:ext cx="26116478" cy="27160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749" y="39675693"/>
            <a:ext cx="6812994" cy="2279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3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3A0084C-01C9-4B5D-8EA6-7EB6A8975F0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30242" y="39675693"/>
            <a:ext cx="10219492" cy="2279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3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402437" y="39675693"/>
            <a:ext cx="6812994" cy="2279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64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2270524" rtl="0" eaLnBrk="1" latinLnBrk="1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31" indent="-567631" algn="l" defTabSz="2270524" rtl="0" eaLnBrk="1" latinLnBrk="1" hangingPunct="1">
        <a:lnSpc>
          <a:spcPct val="90000"/>
        </a:lnSpc>
        <a:spcBef>
          <a:spcPts val="2483"/>
        </a:spcBef>
        <a:buFont typeface="Wingdings 2" pitchFamily="18" charset="2"/>
        <a:buChar char="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893" indent="-567631" algn="l" defTabSz="2270524" rtl="0" eaLnBrk="1" latinLnBrk="1" hangingPunct="1">
        <a:lnSpc>
          <a:spcPct val="90000"/>
        </a:lnSpc>
        <a:spcBef>
          <a:spcPts val="1242"/>
        </a:spcBef>
        <a:buFont typeface="Wingdings 2" pitchFamily="18" charset="2"/>
        <a:buChar char="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154" indent="-567631" algn="l" defTabSz="2270524" rtl="0" eaLnBrk="1" latinLnBrk="1" hangingPunct="1">
        <a:lnSpc>
          <a:spcPct val="90000"/>
        </a:lnSpc>
        <a:spcBef>
          <a:spcPts val="1242"/>
        </a:spcBef>
        <a:buFont typeface="Wingdings 2" pitchFamily="18" charset="2"/>
        <a:buChar char=""/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415" indent="-567631" algn="l" defTabSz="2270524" rtl="0" eaLnBrk="1" latinLnBrk="1" hangingPunct="1">
        <a:lnSpc>
          <a:spcPct val="90000"/>
        </a:lnSpc>
        <a:spcBef>
          <a:spcPts val="1242"/>
        </a:spcBef>
        <a:buFont typeface="Wingdings 2" pitchFamily="18" charset="2"/>
        <a:buChar char=""/>
        <a:defRPr sz="4469" kern="1200">
          <a:solidFill>
            <a:schemeClr val="tx1"/>
          </a:solidFill>
          <a:latin typeface="+mn-lt"/>
          <a:ea typeface="+mn-ea"/>
          <a:cs typeface="+mn-cs"/>
        </a:defRPr>
      </a:lvl4pPr>
      <a:lvl5pPr marL="5108678" indent="-567631" algn="l" defTabSz="2270524" rtl="0" eaLnBrk="1" latinLnBrk="1" hangingPunct="1">
        <a:lnSpc>
          <a:spcPct val="90000"/>
        </a:lnSpc>
        <a:spcBef>
          <a:spcPts val="1242"/>
        </a:spcBef>
        <a:buFont typeface="Wingdings 2" pitchFamily="18" charset="2"/>
        <a:buChar char=""/>
        <a:defRPr sz="4469" kern="1200">
          <a:solidFill>
            <a:schemeClr val="tx1"/>
          </a:solidFill>
          <a:latin typeface="+mn-lt"/>
          <a:ea typeface="+mn-ea"/>
          <a:cs typeface="+mn-cs"/>
        </a:defRPr>
      </a:lvl5pPr>
      <a:lvl6pPr marL="6243939" indent="-567631" algn="l" defTabSz="2270524" rtl="0" eaLnBrk="1" latinLnBrk="1" hangingPunct="1">
        <a:spcBef>
          <a:spcPct val="20000"/>
        </a:spcBef>
        <a:buFont typeface="Wingdings 2" pitchFamily="18" charset="2"/>
        <a:buChar char=""/>
        <a:defRPr sz="4469" kern="1200">
          <a:solidFill>
            <a:schemeClr val="tx1"/>
          </a:solidFill>
          <a:latin typeface="+mn-lt"/>
          <a:ea typeface="+mn-ea"/>
          <a:cs typeface="+mn-cs"/>
        </a:defRPr>
      </a:lvl6pPr>
      <a:lvl7pPr marL="7379201" indent="-567631" algn="l" defTabSz="2270524" rtl="0" eaLnBrk="1" latinLnBrk="1" hangingPunct="1">
        <a:spcBef>
          <a:spcPct val="20000"/>
        </a:spcBef>
        <a:buFont typeface="Wingdings 2" pitchFamily="18" charset="2"/>
        <a:buChar char=""/>
        <a:defRPr sz="4469" kern="1200">
          <a:solidFill>
            <a:schemeClr val="tx1"/>
          </a:solidFill>
          <a:latin typeface="+mn-lt"/>
          <a:ea typeface="+mn-ea"/>
          <a:cs typeface="+mn-cs"/>
        </a:defRPr>
      </a:lvl7pPr>
      <a:lvl8pPr marL="8514463" indent="-567631" algn="l" defTabSz="2270524" rtl="0" eaLnBrk="1" latinLnBrk="1" hangingPunct="1">
        <a:spcBef>
          <a:spcPct val="20000"/>
        </a:spcBef>
        <a:buFont typeface="Wingdings 2" pitchFamily="18" charset="2"/>
        <a:buChar char=""/>
        <a:defRPr sz="4469" kern="1200">
          <a:solidFill>
            <a:schemeClr val="tx1"/>
          </a:solidFill>
          <a:latin typeface="+mn-lt"/>
          <a:ea typeface="+mn-ea"/>
          <a:cs typeface="+mn-cs"/>
        </a:defRPr>
      </a:lvl8pPr>
      <a:lvl9pPr marL="9649724" indent="-567631" algn="l" defTabSz="2270524" rtl="0" eaLnBrk="1" latinLnBrk="1" hangingPunct="1">
        <a:spcBef>
          <a:spcPct val="20000"/>
        </a:spcBef>
        <a:buFont typeface="Wingdings 2" pitchFamily="18" charset="2"/>
        <a:buChar char=""/>
        <a:defRPr sz="44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1pPr>
      <a:lvl2pPr marL="1135261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2pPr>
      <a:lvl3pPr marL="2270524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3pPr>
      <a:lvl4pPr marL="3405785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4pPr>
      <a:lvl5pPr marL="4541047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5pPr>
      <a:lvl6pPr marL="5676308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6pPr>
      <a:lvl7pPr marL="6811570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7pPr>
      <a:lvl8pPr marL="7946832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8pPr>
      <a:lvl9pPr marL="9082093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chart" Target="../charts/chart3.xm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6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gif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740C62A-CF66-4295-BAD0-47686B415325}"/>
              </a:ext>
            </a:extLst>
          </p:cNvPr>
          <p:cNvSpPr/>
          <p:nvPr/>
        </p:nvSpPr>
        <p:spPr>
          <a:xfrm>
            <a:off x="20993974" y="7975330"/>
            <a:ext cx="9283621" cy="5775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6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AEC24D0-0D02-4AC6-B000-B90B8464CCAD}"/>
              </a:ext>
            </a:extLst>
          </p:cNvPr>
          <p:cNvSpPr/>
          <p:nvPr/>
        </p:nvSpPr>
        <p:spPr>
          <a:xfrm>
            <a:off x="12675253" y="7967000"/>
            <a:ext cx="8318721" cy="5775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6" dirty="0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CFFF8ECD-4AC6-416C-872F-DF1300C4CC08}"/>
              </a:ext>
            </a:extLst>
          </p:cNvPr>
          <p:cNvSpPr/>
          <p:nvPr/>
        </p:nvSpPr>
        <p:spPr>
          <a:xfrm>
            <a:off x="20993974" y="13738794"/>
            <a:ext cx="9283621" cy="5946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6" dirty="0"/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53FE50E6-AC86-4EAC-B587-2B5278DA94E3}"/>
              </a:ext>
            </a:extLst>
          </p:cNvPr>
          <p:cNvGrpSpPr/>
          <p:nvPr/>
        </p:nvGrpSpPr>
        <p:grpSpPr>
          <a:xfrm>
            <a:off x="-4740" y="19778099"/>
            <a:ext cx="30282336" cy="21940454"/>
            <a:chOff x="-4740" y="19778099"/>
            <a:chExt cx="30282336" cy="21940454"/>
          </a:xfrm>
        </p:grpSpPr>
        <p:sp>
          <p:nvSpPr>
            <p:cNvPr id="28" name="직사각형 27"/>
            <p:cNvSpPr/>
            <p:nvPr/>
          </p:nvSpPr>
          <p:spPr>
            <a:xfrm>
              <a:off x="0" y="19778099"/>
              <a:ext cx="30277596" cy="1579153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A650F1AF-56F9-464D-BD98-5FABD8B5F346}"/>
                </a:ext>
              </a:extLst>
            </p:cNvPr>
            <p:cNvSpPr/>
            <p:nvPr/>
          </p:nvSpPr>
          <p:spPr>
            <a:xfrm>
              <a:off x="-4740" y="35569637"/>
              <a:ext cx="15119577" cy="61489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BE3E5A-443B-4C10-8D5C-9438082D975D}"/>
              </a:ext>
            </a:extLst>
          </p:cNvPr>
          <p:cNvSpPr/>
          <p:nvPr/>
        </p:nvSpPr>
        <p:spPr>
          <a:xfrm>
            <a:off x="-4740" y="1240885"/>
            <a:ext cx="30282335" cy="6727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445" tIns="42723" rIns="85445" bIns="42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26" dirty="0"/>
          </a:p>
        </p:txBody>
      </p:sp>
      <p:pic>
        <p:nvPicPr>
          <p:cNvPr id="16" name="Picture 2" descr="C:\Users\jang\Desktop\그림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" y="7975268"/>
            <a:ext cx="12672873" cy="576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63005" y="9452485"/>
            <a:ext cx="9574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Arial" panose="020B0604020202020204" pitchFamily="34" charset="0"/>
                <a:ea typeface="나눔바른고딕" pitchFamily="50" charset="-127"/>
              </a:rPr>
              <a:t>Spiking Neural Networks (SNNs)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는 이벤트 기반 처리가 가능하여 저전력 동작이 가능하다는 장점이 있다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Deep Neural Networks (DNNs) 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구조 탐색의 자동화를 위해 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Neural Architecture Search (NAS)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기술이 제안되었고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높은 성능의 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deep SNN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을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위해 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NAS 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기술을 활용하는 연구들이 발표되고 있다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그러나 기존의 연구들은 탐색 알고리즘에 따른 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NAS 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성능에 대한 분석을 제시하고 있지 않다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1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따라서 본 논문에서는 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가지 탐색 알고리즘에 대해 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DNN 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및 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deep SNN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의 구조 탐색 성능을 분석해 보았다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 CIFAR-10 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에서 검증 정확도를 측정해 각 알고리즘의 성능 차이를 분석하여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 SNN </a:t>
            </a:r>
            <a:r>
              <a:rPr lang="ko-KR" altLang="en-US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모델의 자동 최적화에 대한 이해를 높이고자 한다</a:t>
            </a:r>
            <a:r>
              <a:rPr lang="en-US" altLang="ko-KR" sz="24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52068" y="8419218"/>
            <a:ext cx="5452577" cy="897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233" b="1" dirty="0">
                <a:solidFill>
                  <a:schemeClr val="bg1"/>
                </a:solidFill>
                <a:latin typeface="Arial Black" pitchFamily="34" charset="0"/>
                <a:ea typeface="나눔고딕" pitchFamily="50" charset="-127"/>
              </a:rPr>
              <a:t>1. Background</a:t>
            </a:r>
            <a:endParaRPr lang="ko-KR" altLang="en-US" sz="5233" b="1" dirty="0">
              <a:solidFill>
                <a:schemeClr val="bg1"/>
              </a:solidFill>
              <a:latin typeface="Arial Black" pitchFamily="34" charset="0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433191" y="36579273"/>
            <a:ext cx="12484229" cy="4693013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6"/>
          </a:p>
        </p:txBody>
      </p:sp>
      <p:sp>
        <p:nvSpPr>
          <p:cNvPr id="21" name="직사각형 20"/>
          <p:cNvSpPr/>
          <p:nvPr/>
        </p:nvSpPr>
        <p:spPr>
          <a:xfrm>
            <a:off x="15578809" y="36053708"/>
            <a:ext cx="7150054" cy="10413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6167" b="1" dirty="0">
                <a:latin typeface="Arial Black" pitchFamily="34" charset="0"/>
                <a:ea typeface="나눔고딕" pitchFamily="50" charset="-127"/>
              </a:rPr>
              <a:t>  4. Conclusion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839425" y="37762372"/>
            <a:ext cx="1171084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본 연구에서는 세가지 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NAS 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알고리즘에서 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DNN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과 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SNN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의 각 조건 별 성능을 비교하였다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. </a:t>
            </a:r>
          </a:p>
          <a:p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여러 구성의 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SNN 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실험 결과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, LIF, Soft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를 사용한 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Bayesian 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알고리즘이 검증 정확도 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91.73%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를 달성하며 제한된 시간 내에서 가장 좋은 성능을 보였으며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, 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대체적으로 동일한 구성 내에서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, 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스파이크 수가 많을수록 높은 검증 정확도를 나타내는 경향이 보였다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. 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이를 통해 최적의 아키텍처 설계가 성능 및 효율에 미치는 영향이 클 수도 있다는 점을 알 수 있었다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.</a:t>
            </a:r>
            <a:endParaRPr lang="ko-KR" altLang="en-US" sz="2800" dirty="0">
              <a:latin typeface="Arial" pitchFamily="34" charset="0"/>
              <a:ea typeface="나눔바른고딕"/>
              <a:cs typeface="Arial" pitchFamily="34" charset="0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6C01FBBD-4398-4C12-8A42-71FC8376F93D}"/>
              </a:ext>
            </a:extLst>
          </p:cNvPr>
          <p:cNvGrpSpPr/>
          <p:nvPr/>
        </p:nvGrpSpPr>
        <p:grpSpPr>
          <a:xfrm>
            <a:off x="1884408" y="2428477"/>
            <a:ext cx="26518813" cy="4798630"/>
            <a:chOff x="1884408" y="2428477"/>
            <a:chExt cx="26518813" cy="4798630"/>
          </a:xfrm>
        </p:grpSpPr>
        <p:pic>
          <p:nvPicPr>
            <p:cNvPr id="1026" name="Picture 2" descr="D:\2020_리서치팩토리\2020\회사_리서치팩토리\학회포스터\이미지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4408" y="2428477"/>
              <a:ext cx="2893350" cy="289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510158" y="2680321"/>
              <a:ext cx="18483816" cy="23929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7475" b="1" dirty="0">
                  <a:latin typeface="Arial Black" pitchFamily="34" charset="0"/>
                  <a:ea typeface="나눔바른고딕"/>
                </a:rPr>
                <a:t>깊은 </a:t>
              </a:r>
              <a:r>
                <a:rPr lang="ko-KR" altLang="en-US" sz="7475" b="1" dirty="0" err="1">
                  <a:latin typeface="Arial Black" pitchFamily="34" charset="0"/>
                  <a:ea typeface="나눔바른고딕"/>
                </a:rPr>
                <a:t>스파이킹</a:t>
              </a:r>
              <a:r>
                <a:rPr lang="ko-KR" altLang="en-US" sz="7475" b="1" dirty="0">
                  <a:latin typeface="Arial Black" pitchFamily="34" charset="0"/>
                  <a:ea typeface="나눔바른고딕"/>
                </a:rPr>
                <a:t> 신경망을 위한</a:t>
              </a:r>
              <a:endParaRPr lang="en-US" altLang="ko-KR" sz="7475" b="1" dirty="0">
                <a:latin typeface="Arial Black" pitchFamily="34" charset="0"/>
                <a:ea typeface="나눔바른고딕"/>
              </a:endParaRPr>
            </a:p>
            <a:p>
              <a:r>
                <a:rPr lang="ko-KR" altLang="en-US" sz="7475" b="1" dirty="0" err="1">
                  <a:latin typeface="Arial Black" pitchFamily="34" charset="0"/>
                  <a:ea typeface="나눔바른고딕"/>
                </a:rPr>
                <a:t>뉴럴</a:t>
              </a:r>
              <a:r>
                <a:rPr lang="ko-KR" altLang="en-US" sz="7475" b="1" dirty="0">
                  <a:latin typeface="Arial Black" pitchFamily="34" charset="0"/>
                  <a:ea typeface="나눔바른고딕"/>
                </a:rPr>
                <a:t> 아키텍처 탐색 알고리즘 성능 분석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BE8D76C-A7C0-42FB-85C4-C0F30AD1E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03237" y="2672432"/>
              <a:ext cx="2699984" cy="2691189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C8DDB25-D3C3-4AF6-8BF1-440046C3B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42243" y="2672432"/>
              <a:ext cx="2812727" cy="2691189"/>
            </a:xfrm>
            <a:prstGeom prst="rect">
              <a:avLst/>
            </a:prstGeom>
          </p:spPr>
        </p:pic>
        <p:grpSp>
          <p:nvGrpSpPr>
            <p:cNvPr id="1060" name="그룹 1059">
              <a:extLst>
                <a:ext uri="{FF2B5EF4-FFF2-40B4-BE49-F238E27FC236}">
                  <a16:creationId xmlns:a16="http://schemas.microsoft.com/office/drawing/2014/main" id="{676B91ED-800B-4D89-8901-BE8769E0FA75}"/>
                </a:ext>
              </a:extLst>
            </p:cNvPr>
            <p:cNvGrpSpPr/>
            <p:nvPr/>
          </p:nvGrpSpPr>
          <p:grpSpPr>
            <a:xfrm>
              <a:off x="1884409" y="5927136"/>
              <a:ext cx="26518307" cy="1299971"/>
              <a:chOff x="2014068" y="5038183"/>
              <a:chExt cx="28378802" cy="1391176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2014068" y="5038183"/>
                <a:ext cx="28378802" cy="1391176"/>
              </a:xfrm>
              <a:prstGeom prst="rect">
                <a:avLst/>
              </a:prstGeom>
              <a:solidFill>
                <a:srgbClr val="E84C22"/>
              </a:solidFill>
            </p:spPr>
            <p:txBody>
              <a:bodyPr wrap="square">
                <a:spAutoFit/>
              </a:bodyPr>
              <a:lstStyle/>
              <a:p>
                <a:pPr latinLnBrk="0"/>
                <a:r>
                  <a:rPr lang="en-US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*</a:t>
                </a:r>
                <a:r>
                  <a:rPr lang="ko-KR" altLang="ko-KR" sz="2616" b="1" dirty="0" err="1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류준규</a:t>
                </a:r>
                <a:r>
                  <a:rPr lang="en-US" altLang="ko-KR" sz="2616" b="1" baseline="30000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1,2</a:t>
                </a:r>
                <a:r>
                  <a:rPr lang="en-US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, </a:t>
                </a:r>
                <a:r>
                  <a:rPr lang="ko-KR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조정희</a:t>
                </a:r>
                <a:r>
                  <a:rPr lang="en-US" altLang="ko-KR" sz="2616" b="1" baseline="30000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2</a:t>
                </a:r>
                <a:r>
                  <a:rPr lang="en-US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, </a:t>
                </a:r>
                <a:r>
                  <a:rPr lang="ko-KR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김재욱</a:t>
                </a:r>
                <a:r>
                  <a:rPr lang="en-US" altLang="ko-KR" sz="2616" b="1" baseline="30000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2</a:t>
                </a:r>
                <a:r>
                  <a:rPr lang="en-US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, </a:t>
                </a:r>
                <a:r>
                  <a:rPr lang="ko-KR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정연주</a:t>
                </a:r>
                <a:r>
                  <a:rPr lang="en-US" altLang="ko-KR" sz="2616" b="1" baseline="30000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2</a:t>
                </a:r>
                <a:r>
                  <a:rPr lang="en-US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, </a:t>
                </a:r>
                <a:r>
                  <a:rPr lang="ko-KR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박성식</a:t>
                </a:r>
                <a:r>
                  <a:rPr lang="en-US" altLang="ko-KR" sz="2616" b="1" baseline="30000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2</a:t>
                </a:r>
                <a:endParaRPr lang="ko-KR" altLang="ko-KR" sz="2616" dirty="0">
                  <a:solidFill>
                    <a:schemeClr val="bg1">
                      <a:lumMod val="95000"/>
                    </a:schemeClr>
                  </a:solidFill>
                  <a:ea typeface="나눔스퀘어 Bold"/>
                </a:endParaRPr>
              </a:p>
              <a:p>
                <a:pPr latinLnBrk="0"/>
                <a:r>
                  <a:rPr lang="ko-KR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서울과학기술대학교 컴퓨터공학과</a:t>
                </a:r>
                <a:r>
                  <a:rPr lang="en-US" altLang="ko-KR" sz="2616" b="1" baseline="30000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1</a:t>
                </a:r>
                <a:endParaRPr lang="ko-KR" altLang="ko-KR" sz="2616" dirty="0">
                  <a:solidFill>
                    <a:schemeClr val="bg1">
                      <a:lumMod val="95000"/>
                    </a:schemeClr>
                  </a:solidFill>
                  <a:ea typeface="나눔스퀘어 Bold"/>
                </a:endParaRPr>
              </a:p>
              <a:p>
                <a:pPr latinLnBrk="0"/>
                <a:r>
                  <a:rPr lang="ko-KR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한국과학기술연구원 </a:t>
                </a:r>
                <a:r>
                  <a:rPr lang="ko-KR" altLang="ko-KR" sz="2616" b="1" dirty="0" err="1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인공뇌융합연구단</a:t>
                </a:r>
                <a:r>
                  <a:rPr lang="en-US" altLang="ko-KR" sz="2616" b="1" baseline="30000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2</a:t>
                </a:r>
                <a:endParaRPr lang="ko-KR" altLang="ko-KR" sz="2616" dirty="0">
                  <a:solidFill>
                    <a:schemeClr val="bg1">
                      <a:lumMod val="95000"/>
                    </a:schemeClr>
                  </a:solidFill>
                  <a:ea typeface="나눔스퀘어 Bold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0314A908-D5D5-4785-A6F4-2C1D40A08D35}"/>
                  </a:ext>
                </a:extLst>
              </p:cNvPr>
              <p:cNvSpPr/>
              <p:nvPr/>
            </p:nvSpPr>
            <p:spPr>
              <a:xfrm>
                <a:off x="25208294" y="5865495"/>
                <a:ext cx="5184576" cy="529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0"/>
                <a:r>
                  <a:rPr lang="en-US" altLang="ko-KR" sz="2616" b="1" i="1" dirty="0">
                    <a:solidFill>
                      <a:schemeClr val="bg1">
                        <a:lumMod val="95000"/>
                      </a:schemeClr>
                    </a:solidFill>
                  </a:rPr>
                  <a:t>fbwnsrb120@seoultech.ac.kr</a:t>
                </a:r>
                <a:endParaRPr lang="ko-KR" altLang="ko-KR" sz="2616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2263007" y="15393845"/>
            <a:ext cx="42360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RTX A6000 GPU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24 GPU Hours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4 timestep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Warm-up 5 epochs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200 epochs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Adam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0.1 initial learning rate (</a:t>
            </a:r>
            <a:r>
              <a:rPr lang="en-US" altLang="ko-KR" sz="2400" dirty="0" err="1">
                <a:latin typeface="나눔바른고딕" pitchFamily="50" charset="-127"/>
                <a:ea typeface="나눔바른고딕" pitchFamily="50" charset="-127"/>
              </a:rPr>
              <a:t>lr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)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Cosine </a:t>
            </a:r>
            <a:r>
              <a:rPr lang="en-US" altLang="ko-KR" sz="2400" dirty="0" err="1">
                <a:latin typeface="나눔바른고딕" pitchFamily="50" charset="-127"/>
                <a:ea typeface="나눔바른고딕" pitchFamily="50" charset="-127"/>
              </a:rPr>
              <a:t>lr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 scheduler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CIFAR-10</a:t>
            </a:r>
          </a:p>
          <a:p>
            <a:pPr marL="427208" indent="-427208">
              <a:buFontTx/>
              <a:buChar char="-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Train : Validation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→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 8 : 2</a:t>
            </a:r>
            <a:endParaRPr lang="ko-KR" altLang="en-US" sz="24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63005" y="14287511"/>
            <a:ext cx="5341640" cy="897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233" b="1" dirty="0">
                <a:latin typeface="Arial Black" pitchFamily="34" charset="0"/>
                <a:ea typeface="나눔고딕" pitchFamily="50" charset="-127"/>
              </a:rPr>
              <a:t>2. Methods</a:t>
            </a:r>
            <a:endParaRPr lang="ko-KR" altLang="en-US" sz="5233" b="1" dirty="0">
              <a:latin typeface="Arial Black" pitchFamily="34" charset="0"/>
              <a:ea typeface="나눔고딕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71798EE-8789-4F05-B4BE-BCEC671A1716}"/>
              </a:ext>
            </a:extLst>
          </p:cNvPr>
          <p:cNvSpPr txBox="1"/>
          <p:nvPr/>
        </p:nvSpPr>
        <p:spPr>
          <a:xfrm>
            <a:off x="6503034" y="15390968"/>
            <a:ext cx="61722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7208" indent="-427208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바른고딕" pitchFamily="50" charset="-127"/>
                <a:ea typeface="나눔바른고딕" pitchFamily="50" charset="-127"/>
              </a:rPr>
              <a:t>Random</a:t>
            </a:r>
          </a:p>
          <a:p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탐색 공간에 주어진 매개변수들을 무작위로 고르는 방법이다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선택할 수 있는 매개변수의 개수가 많아질 수록 성능이 저하될 수 있다는 특징이 있다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427208" indent="-427208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바른고딕" pitchFamily="50" charset="-127"/>
                <a:ea typeface="나눔바른고딕" pitchFamily="50" charset="-127"/>
              </a:rPr>
              <a:t>Greedy</a:t>
            </a:r>
          </a:p>
          <a:p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 아키텍처를 탐색할 때 직전 후보의 평가만 고려해 탐색하는 방식이다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이 방법은 이전에 찾은 후보 아키텍처들이 다음 탐색에 영향을 미치지 않는다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2000" b="1" dirty="0">
              <a:latin typeface="나눔바른고딕" pitchFamily="50" charset="-127"/>
              <a:ea typeface="나눔바른고딕" pitchFamily="50" charset="-127"/>
            </a:endParaRPr>
          </a:p>
          <a:p>
            <a:pPr marL="427208" indent="-427208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나눔바른고딕" pitchFamily="50" charset="-127"/>
                <a:ea typeface="나눔바른고딕" pitchFamily="50" charset="-127"/>
              </a:rPr>
              <a:t>Bayesian</a:t>
            </a:r>
          </a:p>
          <a:p>
            <a:r>
              <a:rPr lang="en-US" altLang="ko-KR" sz="2000" dirty="0">
                <a:latin typeface="Arial" panose="020B0604020202020204" pitchFamily="34" charset="0"/>
                <a:ea typeface="나눔바른고딕" pitchFamily="50" charset="-127"/>
                <a:cs typeface="Arial" panose="020B0604020202020204" pitchFamily="34" charset="0"/>
              </a:rPr>
              <a:t>  </a:t>
            </a:r>
            <a:r>
              <a:rPr lang="ko-KR" altLang="en-US" sz="2000" dirty="0" err="1">
                <a:latin typeface="Arial" panose="020B0604020202020204" pitchFamily="34" charset="0"/>
                <a:ea typeface="나눔바른고딕"/>
                <a:cs typeface="Arial" panose="020B0604020202020204" pitchFamily="34" charset="0"/>
              </a:rPr>
              <a:t>베이즈</a:t>
            </a:r>
            <a:r>
              <a:rPr lang="ko-KR" altLang="en-US" sz="2000" dirty="0">
                <a:latin typeface="Arial" panose="020B0604020202020204" pitchFamily="34" charset="0"/>
                <a:ea typeface="나눔바른고딕"/>
                <a:cs typeface="Arial" panose="020B0604020202020204" pitchFamily="34" charset="0"/>
              </a:rPr>
              <a:t> 정리</a:t>
            </a:r>
            <a:r>
              <a:rPr lang="ko-KR" altLang="en-US" sz="2000" dirty="0">
                <a:latin typeface="나눔바른고딕" pitchFamily="50" charset="-127"/>
                <a:ea typeface="나눔바른고딕"/>
              </a:rPr>
              <a:t> 기반의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확률 분포 방법으로 매개변수 조합의 점수를 추적하는 알고리즘이다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대체 모델과 획득 함수로 가장 좋은 매개변수 조합을 탐색한다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1027" name="Picture 3" descr="D:\2020_리서치팩토리\2020\회사_리서치팩토리\학회포스터\이미지2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707" y="20334928"/>
            <a:ext cx="12204885" cy="601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450416" y="21569198"/>
            <a:ext cx="1136500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검증 정확도를 기준으로 가장 성능이 좋은 알고리즘은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DNN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은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Greedy (90.54%), SNN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은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IF, Soft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를 사용한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Bayesian (91.73%)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이다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sz="2400" dirty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알고리즘을 기준으로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Bayesian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의 검증 정확도가 약 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2~4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%p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더 높았다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뉴런 모델을 기준으로 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LIF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의 검증 정확도가 약 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2~3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%p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 더 높았다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Reset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방법을 기준으로 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Soft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의 검증 정확도가 약 </a:t>
            </a:r>
            <a:r>
              <a:rPr lang="en-US" altLang="ko-KR" sz="2400" b="1" dirty="0">
                <a:latin typeface="나눔바른고딕" pitchFamily="50" charset="-127"/>
                <a:ea typeface="나눔바른고딕" pitchFamily="50" charset="-127"/>
              </a:rPr>
              <a:t>4~8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%p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더 높았다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스파이크 수 측면으로는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가장 스파이크가 많은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IF, Hard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를 사용한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Bayesian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의 검증 정확도가 모든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 Bayesian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 중 가장 낮았다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본 실험을 통해 주어진 조건에 따라 다른 학습 효율이 나올 수 있다는 것을 확인할 수 있었다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결과적으로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세 가지 알고리즘 중에서는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Bayesian,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뉴런 모델은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LIF, reset 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방법은 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Soft</a:t>
            </a:r>
            <a:r>
              <a:rPr lang="ko-KR" altLang="en-US" sz="2400" dirty="0">
                <a:latin typeface="나눔바른고딕" pitchFamily="50" charset="-127"/>
                <a:ea typeface="나눔바른고딕" pitchFamily="50" charset="-127"/>
              </a:rPr>
              <a:t>가 더 좋은 성능을 보였음을 알 수 있다</a:t>
            </a:r>
            <a:r>
              <a:rPr lang="en-US" altLang="ko-KR" sz="24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155369" y="20224516"/>
            <a:ext cx="5452574" cy="897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233" b="1" dirty="0">
                <a:latin typeface="Arial Black" pitchFamily="34" charset="0"/>
                <a:ea typeface="나눔고딕" pitchFamily="50" charset="-127"/>
              </a:rPr>
              <a:t>3. Result</a:t>
            </a:r>
            <a:endParaRPr lang="ko-KR" altLang="en-US" sz="5233" b="1" dirty="0">
              <a:latin typeface="Arial Black" pitchFamily="34" charset="0"/>
              <a:ea typeface="나눔고딕" pitchFamily="50" charset="-127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C190521F-A240-4E49-A430-4EB2E7C6CCAA}"/>
              </a:ext>
            </a:extLst>
          </p:cNvPr>
          <p:cNvSpPr txBox="1"/>
          <p:nvPr/>
        </p:nvSpPr>
        <p:spPr>
          <a:xfrm>
            <a:off x="1132808" y="26461742"/>
            <a:ext cx="1133729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90" b="1" dirty="0">
                <a:latin typeface="Arial" pitchFamily="34" charset="0"/>
                <a:ea typeface="나눔고딕" pitchFamily="50" charset="-127"/>
                <a:cs typeface="Arial" pitchFamily="34" charset="0"/>
              </a:rPr>
              <a:t>3. Searched Architecture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47E7FDFD-71C0-4068-94A1-291E511696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2440" y="8425506"/>
            <a:ext cx="6962539" cy="2880000"/>
          </a:xfrm>
          <a:prstGeom prst="rect">
            <a:avLst/>
          </a:prstGeom>
          <a:ln>
            <a:solidFill>
              <a:srgbClr val="E84C22"/>
            </a:solidFill>
          </a:ln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AC58F1B4-0C42-4AD0-AA80-C543E220F34F}"/>
              </a:ext>
            </a:extLst>
          </p:cNvPr>
          <p:cNvSpPr txBox="1"/>
          <p:nvPr/>
        </p:nvSpPr>
        <p:spPr>
          <a:xfrm>
            <a:off x="22905092" y="11565399"/>
            <a:ext cx="4037233" cy="49487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616" b="1" dirty="0">
                <a:latin typeface="Arial" panose="020B0604020202020204" pitchFamily="34" charset="0"/>
                <a:cs typeface="Arial" panose="020B0604020202020204" pitchFamily="34" charset="0"/>
              </a:rPr>
              <a:t>[Spiking Neural Network]</a:t>
            </a:r>
            <a:endParaRPr lang="ko-KR" altLang="en-US" sz="261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B791952-DF95-45BF-9DD9-F77870EECE3B}"/>
              </a:ext>
            </a:extLst>
          </p:cNvPr>
          <p:cNvSpPr txBox="1"/>
          <p:nvPr/>
        </p:nvSpPr>
        <p:spPr>
          <a:xfrm>
            <a:off x="21441159" y="12304284"/>
            <a:ext cx="69785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7208" indent="-427208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세 번째 스파이크를 받았을 때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막전위가 임계 값을 넘게 되어 스파이크를 발생시키고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동시에 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post-neuron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의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000" dirty="0" err="1">
                <a:latin typeface="나눔바른고딕" pitchFamily="50" charset="-127"/>
                <a:ea typeface="나눔바른고딕" pitchFamily="50" charset="-127"/>
              </a:rPr>
              <a:t>막전위</a:t>
            </a: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 값은 초기화된다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1025" name="그림 1024">
            <a:extLst>
              <a:ext uri="{FF2B5EF4-FFF2-40B4-BE49-F238E27FC236}">
                <a16:creationId xmlns:a16="http://schemas.microsoft.com/office/drawing/2014/main" id="{38DCE692-2FDC-4E45-A9B6-10B9E04A0BCD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26"/>
          <a:stretch/>
        </p:blipFill>
        <p:spPr>
          <a:xfrm>
            <a:off x="13543666" y="8447855"/>
            <a:ext cx="7006856" cy="2880000"/>
          </a:xfrm>
          <a:prstGeom prst="rect">
            <a:avLst/>
          </a:prstGeom>
          <a:ln>
            <a:solidFill>
              <a:srgbClr val="E44126"/>
            </a:solidFill>
          </a:ln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292B83BE-6406-434C-A4CD-1F95295E8B29}"/>
              </a:ext>
            </a:extLst>
          </p:cNvPr>
          <p:cNvSpPr txBox="1"/>
          <p:nvPr/>
        </p:nvSpPr>
        <p:spPr>
          <a:xfrm>
            <a:off x="14731362" y="11565398"/>
            <a:ext cx="4613047" cy="4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16" b="1" dirty="0">
                <a:latin typeface="Arial" panose="020B0604020202020204" pitchFamily="34" charset="0"/>
                <a:cs typeface="Arial" panose="020B0604020202020204" pitchFamily="34" charset="0"/>
              </a:rPr>
              <a:t>[Neural Architecture Search]</a:t>
            </a:r>
            <a:endParaRPr lang="ko-KR" altLang="en-US" sz="261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55705888-8B87-46E1-8056-455A97EBF687}"/>
              </a:ext>
            </a:extLst>
          </p:cNvPr>
          <p:cNvSpPr txBox="1"/>
          <p:nvPr/>
        </p:nvSpPr>
        <p:spPr>
          <a:xfrm>
            <a:off x="13543665" y="12303061"/>
            <a:ext cx="7020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탐색 공간의 구성 요소를 정의한다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정의된 탐색 공간에서 최적의 후보 아키텍처를 탐색한다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 dirty="0">
                <a:latin typeface="나눔바른고딕" pitchFamily="50" charset="-127"/>
                <a:ea typeface="나눔바른고딕" pitchFamily="50" charset="-127"/>
              </a:rPr>
              <a:t>아키텍처의 성능 평가를 기준 삼아 탐색 알고리즘에 따라 새로운 아키텍처를 탐색한다</a:t>
            </a:r>
            <a:r>
              <a:rPr lang="en-US" altLang="ko-KR" sz="20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graphicFrame>
        <p:nvGraphicFramePr>
          <p:cNvPr id="1067" name="표 1066">
            <a:extLst>
              <a:ext uri="{FF2B5EF4-FFF2-40B4-BE49-F238E27FC236}">
                <a16:creationId xmlns:a16="http://schemas.microsoft.com/office/drawing/2014/main" id="{B3AC59C5-5EB5-4478-B3CC-CAD365933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952022"/>
              </p:ext>
            </p:extLst>
          </p:nvPr>
        </p:nvGraphicFramePr>
        <p:xfrm>
          <a:off x="1136705" y="27214783"/>
          <a:ext cx="13384481" cy="130262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2021">
                  <a:extLst>
                    <a:ext uri="{9D8B030D-6E8A-4147-A177-3AD203B41FA5}">
                      <a16:colId xmlns:a16="http://schemas.microsoft.com/office/drawing/2014/main" val="2532869978"/>
                    </a:ext>
                  </a:extLst>
                </a:gridCol>
                <a:gridCol w="1099974">
                  <a:extLst>
                    <a:ext uri="{9D8B030D-6E8A-4147-A177-3AD203B41FA5}">
                      <a16:colId xmlns:a16="http://schemas.microsoft.com/office/drawing/2014/main" val="1885946326"/>
                    </a:ext>
                  </a:extLst>
                </a:gridCol>
                <a:gridCol w="1281090">
                  <a:extLst>
                    <a:ext uri="{9D8B030D-6E8A-4147-A177-3AD203B41FA5}">
                      <a16:colId xmlns:a16="http://schemas.microsoft.com/office/drawing/2014/main" val="2219115992"/>
                    </a:ext>
                  </a:extLst>
                </a:gridCol>
                <a:gridCol w="3743002">
                  <a:extLst>
                    <a:ext uri="{9D8B030D-6E8A-4147-A177-3AD203B41FA5}">
                      <a16:colId xmlns:a16="http://schemas.microsoft.com/office/drawing/2014/main" val="2914354964"/>
                    </a:ext>
                  </a:extLst>
                </a:gridCol>
                <a:gridCol w="3788664">
                  <a:extLst>
                    <a:ext uri="{9D8B030D-6E8A-4147-A177-3AD203B41FA5}">
                      <a16:colId xmlns:a16="http://schemas.microsoft.com/office/drawing/2014/main" val="3206807078"/>
                    </a:ext>
                  </a:extLst>
                </a:gridCol>
                <a:gridCol w="1289730">
                  <a:extLst>
                    <a:ext uri="{9D8B030D-6E8A-4147-A177-3AD203B41FA5}">
                      <a16:colId xmlns:a16="http://schemas.microsoft.com/office/drawing/2014/main" val="3806855243"/>
                    </a:ext>
                  </a:extLst>
                </a:gridCol>
              </a:tblGrid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LIF, Soft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498980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LIF, Hard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257584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IF, Soft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269972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IF, Hard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571647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LIF, Soft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Greedy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206126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LIF, Hard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Greedy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368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IF, Soft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Greedy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847202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IF, Hard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Greedy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42573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LIF, Soft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931584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LIF, Hard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618434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IF, Soft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089380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IF, Hard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810166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77DB06-AF16-4909-90AC-AAE6D58F50F0}"/>
              </a:ext>
            </a:extLst>
          </p:cNvPr>
          <p:cNvGrpSpPr/>
          <p:nvPr/>
        </p:nvGrpSpPr>
        <p:grpSpPr>
          <a:xfrm>
            <a:off x="-9653" y="41719979"/>
            <a:ext cx="30289627" cy="1084806"/>
            <a:chOff x="-9653" y="41719979"/>
            <a:chExt cx="30289627" cy="108480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AF4214A-0ED0-4DAD-B1B1-031356BCAA55}"/>
                </a:ext>
              </a:extLst>
            </p:cNvPr>
            <p:cNvSpPr/>
            <p:nvPr/>
          </p:nvSpPr>
          <p:spPr>
            <a:xfrm>
              <a:off x="-9653" y="41728309"/>
              <a:ext cx="30289627" cy="10764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26" dirty="0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EE26587B-8FDC-4F2E-8CA9-9B1A45AB5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06" t="42617" r="17329" b="43159"/>
            <a:stretch/>
          </p:blipFill>
          <p:spPr>
            <a:xfrm>
              <a:off x="5259173" y="41719979"/>
              <a:ext cx="3335266" cy="1076476"/>
            </a:xfrm>
            <a:prstGeom prst="rect">
              <a:avLst/>
            </a:prstGeom>
          </p:spPr>
        </p:pic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7E73C4A-8C1A-4A2A-B830-DB9BF6E6C777}"/>
                </a:ext>
              </a:extLst>
            </p:cNvPr>
            <p:cNvGrpSpPr/>
            <p:nvPr/>
          </p:nvGrpSpPr>
          <p:grpSpPr>
            <a:xfrm>
              <a:off x="1886213" y="42006973"/>
              <a:ext cx="3226198" cy="520600"/>
              <a:chOff x="25488676" y="41217966"/>
              <a:chExt cx="3452544" cy="557125"/>
            </a:xfrm>
          </p:grpSpPr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8161940C-1F74-43A8-8291-672705EFD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80" t="82141" r="54521" b="2684"/>
              <a:stretch/>
            </p:blipFill>
            <p:spPr>
              <a:xfrm>
                <a:off x="26157225" y="41217966"/>
                <a:ext cx="2783995" cy="557125"/>
              </a:xfrm>
              <a:prstGeom prst="rect">
                <a:avLst/>
              </a:prstGeom>
            </p:spPr>
          </p:pic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277BA21A-FEEE-43B5-ABA4-1522D6B670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00" t="45404" r="63200" b="20128"/>
              <a:stretch/>
            </p:blipFill>
            <p:spPr>
              <a:xfrm>
                <a:off x="25488676" y="41217966"/>
                <a:ext cx="668549" cy="557124"/>
              </a:xfrm>
              <a:prstGeom prst="rect">
                <a:avLst/>
              </a:prstGeom>
            </p:spPr>
          </p:pic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04232E3-E22B-4D8C-A7A0-6ACE87D22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6646" y="41850649"/>
              <a:ext cx="3694514" cy="815139"/>
            </a:xfrm>
            <a:prstGeom prst="rect">
              <a:avLst/>
            </a:prstGeom>
          </p:spPr>
        </p:pic>
      </p:grp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BE6A3B5-E21C-48C7-A095-9B2415C4D510}"/>
              </a:ext>
            </a:extLst>
          </p:cNvPr>
          <p:cNvSpPr>
            <a:spLocks noChangeAspect="1"/>
          </p:cNvSpPr>
          <p:nvPr/>
        </p:nvSpPr>
        <p:spPr>
          <a:xfrm>
            <a:off x="14474360" y="14110190"/>
            <a:ext cx="1548000" cy="1548000"/>
          </a:xfrm>
          <a:prstGeom prst="rect">
            <a:avLst/>
          </a:prstGeom>
          <a:ln w="19050">
            <a:solidFill>
              <a:srgbClr val="E84C2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Convolution</a:t>
            </a:r>
          </a:p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Block</a:t>
            </a: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C8D9D90C-28D7-4EE2-9025-F337198E0241}"/>
              </a:ext>
            </a:extLst>
          </p:cNvPr>
          <p:cNvSpPr>
            <a:spLocks noChangeAspect="1"/>
          </p:cNvSpPr>
          <p:nvPr/>
        </p:nvSpPr>
        <p:spPr>
          <a:xfrm>
            <a:off x="19306318" y="14110187"/>
            <a:ext cx="1548000" cy="1548000"/>
          </a:xfrm>
          <a:prstGeom prst="rect">
            <a:avLst/>
          </a:prstGeom>
          <a:solidFill>
            <a:srgbClr val="0070C0"/>
          </a:solidFill>
          <a:ln w="19050">
            <a:solidFill>
              <a:srgbClr val="E84C2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Classification</a:t>
            </a:r>
          </a:p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Head</a:t>
            </a: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12555646-82B5-4D7A-A24A-ACF76C673F9F}"/>
              </a:ext>
            </a:extLst>
          </p:cNvPr>
          <p:cNvSpPr>
            <a:spLocks noChangeAspect="1"/>
          </p:cNvSpPr>
          <p:nvPr/>
        </p:nvSpPr>
        <p:spPr>
          <a:xfrm>
            <a:off x="17507816" y="14110190"/>
            <a:ext cx="1548000" cy="1548000"/>
          </a:xfrm>
          <a:prstGeom prst="rect">
            <a:avLst/>
          </a:prstGeom>
          <a:solidFill>
            <a:srgbClr val="00B0F0"/>
          </a:solidFill>
          <a:ln w="19050">
            <a:solidFill>
              <a:srgbClr val="E84C2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Dense</a:t>
            </a:r>
          </a:p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Block</a:t>
            </a: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3D50306C-333A-428F-A7B8-18B97516DF3F}"/>
              </a:ext>
            </a:extLst>
          </p:cNvPr>
          <p:cNvSpPr>
            <a:spLocks noChangeAspect="1"/>
          </p:cNvSpPr>
          <p:nvPr/>
        </p:nvSpPr>
        <p:spPr>
          <a:xfrm>
            <a:off x="16279088" y="14398189"/>
            <a:ext cx="972000" cy="972000"/>
          </a:xfrm>
          <a:prstGeom prst="rect">
            <a:avLst/>
          </a:prstGeom>
          <a:solidFill>
            <a:srgbClr val="00B050"/>
          </a:solidFill>
          <a:ln>
            <a:solidFill>
              <a:srgbClr val="E84C2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Flatten</a:t>
            </a:r>
          </a:p>
        </p:txBody>
      </p:sp>
      <p:sp>
        <p:nvSpPr>
          <p:cNvPr id="218" name="화살표: 오른쪽 217">
            <a:extLst>
              <a:ext uri="{FF2B5EF4-FFF2-40B4-BE49-F238E27FC236}">
                <a16:creationId xmlns:a16="http://schemas.microsoft.com/office/drawing/2014/main" id="{05247413-280F-4F07-ACEE-5AACC46B0802}"/>
              </a:ext>
            </a:extLst>
          </p:cNvPr>
          <p:cNvSpPr/>
          <p:nvPr/>
        </p:nvSpPr>
        <p:spPr>
          <a:xfrm>
            <a:off x="14242151" y="14799816"/>
            <a:ext cx="207690" cy="16874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19" name="화살표: 오른쪽 218">
            <a:extLst>
              <a:ext uri="{FF2B5EF4-FFF2-40B4-BE49-F238E27FC236}">
                <a16:creationId xmlns:a16="http://schemas.microsoft.com/office/drawing/2014/main" id="{C049B4F2-C02E-49DB-8053-01030125FBCF}"/>
              </a:ext>
            </a:extLst>
          </p:cNvPr>
          <p:cNvSpPr/>
          <p:nvPr/>
        </p:nvSpPr>
        <p:spPr>
          <a:xfrm>
            <a:off x="16048288" y="14799816"/>
            <a:ext cx="207690" cy="16874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21" name="화살표: 오른쪽 220">
            <a:extLst>
              <a:ext uri="{FF2B5EF4-FFF2-40B4-BE49-F238E27FC236}">
                <a16:creationId xmlns:a16="http://schemas.microsoft.com/office/drawing/2014/main" id="{BEA3D9A7-E136-4011-B78D-51856925A810}"/>
              </a:ext>
            </a:extLst>
          </p:cNvPr>
          <p:cNvSpPr/>
          <p:nvPr/>
        </p:nvSpPr>
        <p:spPr>
          <a:xfrm>
            <a:off x="19078139" y="14799814"/>
            <a:ext cx="207690" cy="16874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24BBF8AD-9A33-48C6-80DA-3D378A1E54A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58816"/>
          <a:stretch/>
        </p:blipFill>
        <p:spPr>
          <a:xfrm>
            <a:off x="21442440" y="13738794"/>
            <a:ext cx="6962400" cy="2064026"/>
          </a:xfrm>
          <a:prstGeom prst="rect">
            <a:avLst/>
          </a:prstGeom>
          <a:ln>
            <a:solidFill>
              <a:srgbClr val="E84C22"/>
            </a:solidFill>
          </a:ln>
        </p:spPr>
      </p:pic>
      <p:pic>
        <p:nvPicPr>
          <p:cNvPr id="233" name="그림 232">
            <a:extLst>
              <a:ext uri="{FF2B5EF4-FFF2-40B4-BE49-F238E27FC236}">
                <a16:creationId xmlns:a16="http://schemas.microsoft.com/office/drawing/2014/main" id="{4BF002C2-CA3F-4A88-A143-6AC7BC0292B5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74"/>
          <a:stretch/>
        </p:blipFill>
        <p:spPr>
          <a:xfrm>
            <a:off x="21442440" y="16821609"/>
            <a:ext cx="6962400" cy="2071158"/>
          </a:xfrm>
          <a:prstGeom prst="rect">
            <a:avLst/>
          </a:prstGeom>
          <a:ln>
            <a:solidFill>
              <a:srgbClr val="E84C22"/>
            </a:solidFill>
          </a:ln>
        </p:spPr>
      </p:pic>
      <p:sp>
        <p:nvSpPr>
          <p:cNvPr id="234" name="TextBox 233">
            <a:extLst>
              <a:ext uri="{FF2B5EF4-FFF2-40B4-BE49-F238E27FC236}">
                <a16:creationId xmlns:a16="http://schemas.microsoft.com/office/drawing/2014/main" id="{2F93F2B3-4038-47B6-B9C4-14AA209D9783}"/>
              </a:ext>
            </a:extLst>
          </p:cNvPr>
          <p:cNvSpPr txBox="1"/>
          <p:nvPr/>
        </p:nvSpPr>
        <p:spPr>
          <a:xfrm>
            <a:off x="22905092" y="16065298"/>
            <a:ext cx="4037233" cy="49487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616" b="1" dirty="0">
                <a:latin typeface="Arial" panose="020B0604020202020204" pitchFamily="34" charset="0"/>
                <a:cs typeface="Arial" panose="020B0604020202020204" pitchFamily="34" charset="0"/>
              </a:rPr>
              <a:t>[IF, Hard]</a:t>
            </a:r>
            <a:endParaRPr lang="ko-KR" altLang="en-US" sz="261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681A2A9-BF26-444E-BF86-A60F72BACA8E}"/>
              </a:ext>
            </a:extLst>
          </p:cNvPr>
          <p:cNvSpPr txBox="1"/>
          <p:nvPr/>
        </p:nvSpPr>
        <p:spPr>
          <a:xfrm>
            <a:off x="22905092" y="19147429"/>
            <a:ext cx="4037233" cy="49487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616" b="1" dirty="0">
                <a:latin typeface="Arial" panose="020B0604020202020204" pitchFamily="34" charset="0"/>
                <a:cs typeface="Arial" panose="020B0604020202020204" pitchFamily="34" charset="0"/>
              </a:rPr>
              <a:t>[LIF, Soft]</a:t>
            </a:r>
            <a:endParaRPr lang="ko-KR" altLang="en-US" sz="261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1FEB892-034B-4891-94FB-5CFCBF9C8DAA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31" t="15013" r="40945"/>
          <a:stretch/>
        </p:blipFill>
        <p:spPr>
          <a:xfrm>
            <a:off x="12684456" y="14110190"/>
            <a:ext cx="1533176" cy="1548000"/>
          </a:xfrm>
          <a:prstGeom prst="rect">
            <a:avLst/>
          </a:prstGeom>
          <a:ln w="19050">
            <a:solidFill>
              <a:srgbClr val="E84C22"/>
            </a:solidFill>
          </a:ln>
        </p:spPr>
      </p:pic>
      <p:sp>
        <p:nvSpPr>
          <p:cNvPr id="88" name="화살표: 오른쪽 87">
            <a:extLst>
              <a:ext uri="{FF2B5EF4-FFF2-40B4-BE49-F238E27FC236}">
                <a16:creationId xmlns:a16="http://schemas.microsoft.com/office/drawing/2014/main" id="{6B70195F-2A09-4361-A6D6-51125AA6F8DC}"/>
              </a:ext>
            </a:extLst>
          </p:cNvPr>
          <p:cNvSpPr/>
          <p:nvPr/>
        </p:nvSpPr>
        <p:spPr>
          <a:xfrm>
            <a:off x="17278743" y="14799815"/>
            <a:ext cx="207690" cy="16874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48D575F-8182-4BD4-9FA9-3876E6617E4B}"/>
              </a:ext>
            </a:extLst>
          </p:cNvPr>
          <p:cNvCxnSpPr>
            <a:cxnSpLocks/>
            <a:stCxn id="197" idx="2"/>
            <a:endCxn id="97" idx="1"/>
          </p:cNvCxnSpPr>
          <p:nvPr/>
        </p:nvCxnSpPr>
        <p:spPr>
          <a:xfrm flipH="1">
            <a:off x="12671762" y="15658190"/>
            <a:ext cx="2576598" cy="1256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4221B3FB-6619-4124-A655-655A7D7C665D}"/>
              </a:ext>
            </a:extLst>
          </p:cNvPr>
          <p:cNvCxnSpPr>
            <a:cxnSpLocks/>
            <a:stCxn id="197" idx="2"/>
            <a:endCxn id="103" idx="3"/>
          </p:cNvCxnSpPr>
          <p:nvPr/>
        </p:nvCxnSpPr>
        <p:spPr>
          <a:xfrm>
            <a:off x="15248360" y="15658190"/>
            <a:ext cx="2369663" cy="1245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AF42AA7B-08AB-48C9-AB8E-41EE9EA8CAEA}"/>
              </a:ext>
            </a:extLst>
          </p:cNvPr>
          <p:cNvCxnSpPr>
            <a:cxnSpLocks/>
            <a:stCxn id="106" idx="1"/>
            <a:endCxn id="215" idx="2"/>
          </p:cNvCxnSpPr>
          <p:nvPr/>
        </p:nvCxnSpPr>
        <p:spPr>
          <a:xfrm flipV="1">
            <a:off x="17853162" y="15658190"/>
            <a:ext cx="428654" cy="1256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B193FDF4-89A3-4897-BED2-F8326D5FAAAC}"/>
              </a:ext>
            </a:extLst>
          </p:cNvPr>
          <p:cNvCxnSpPr>
            <a:cxnSpLocks/>
            <a:stCxn id="104" idx="3"/>
            <a:endCxn id="215" idx="2"/>
          </p:cNvCxnSpPr>
          <p:nvPr/>
        </p:nvCxnSpPr>
        <p:spPr>
          <a:xfrm flipH="1" flipV="1">
            <a:off x="18281816" y="15658190"/>
            <a:ext cx="2474434" cy="12455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949FC71-7AE1-4525-A2F4-59E5E9FB7242}"/>
              </a:ext>
            </a:extLst>
          </p:cNvPr>
          <p:cNvSpPr>
            <a:spLocks noChangeAspect="1"/>
          </p:cNvSpPr>
          <p:nvPr/>
        </p:nvSpPr>
        <p:spPr>
          <a:xfrm>
            <a:off x="12671762" y="16483155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986EEF7E-38D0-49EE-8478-C5722C3BA2D2}"/>
              </a:ext>
            </a:extLst>
          </p:cNvPr>
          <p:cNvSpPr>
            <a:spLocks noChangeAspect="1"/>
          </p:cNvSpPr>
          <p:nvPr/>
        </p:nvSpPr>
        <p:spPr>
          <a:xfrm>
            <a:off x="13690847" y="16470636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0B64477-0572-43E7-9648-21374B9E4187}"/>
              </a:ext>
            </a:extLst>
          </p:cNvPr>
          <p:cNvSpPr>
            <a:spLocks noChangeAspect="1"/>
          </p:cNvSpPr>
          <p:nvPr/>
        </p:nvSpPr>
        <p:spPr>
          <a:xfrm>
            <a:off x="14712976" y="16470636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8263EEA-A657-407A-B329-1927340125BE}"/>
              </a:ext>
            </a:extLst>
          </p:cNvPr>
          <p:cNvSpPr>
            <a:spLocks noChangeAspect="1"/>
          </p:cNvSpPr>
          <p:nvPr/>
        </p:nvSpPr>
        <p:spPr>
          <a:xfrm>
            <a:off x="15731894" y="16464409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891306D-3832-4FA0-85E0-231342AD2487}"/>
              </a:ext>
            </a:extLst>
          </p:cNvPr>
          <p:cNvSpPr>
            <a:spLocks noChangeAspect="1"/>
          </p:cNvSpPr>
          <p:nvPr/>
        </p:nvSpPr>
        <p:spPr>
          <a:xfrm>
            <a:off x="16754023" y="16471782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811BF969-DFBC-43EA-B9F1-8CCD71924207}"/>
              </a:ext>
            </a:extLst>
          </p:cNvPr>
          <p:cNvSpPr>
            <a:spLocks noChangeAspect="1"/>
          </p:cNvSpPr>
          <p:nvPr/>
        </p:nvSpPr>
        <p:spPr>
          <a:xfrm>
            <a:off x="17853162" y="16483155"/>
            <a:ext cx="864000" cy="86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Dense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4FE8139-AF2A-4025-9864-9FD20883F379}"/>
              </a:ext>
            </a:extLst>
          </p:cNvPr>
          <p:cNvSpPr>
            <a:spLocks noChangeAspect="1"/>
          </p:cNvSpPr>
          <p:nvPr/>
        </p:nvSpPr>
        <p:spPr>
          <a:xfrm>
            <a:off x="19892250" y="16471782"/>
            <a:ext cx="864000" cy="86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Dense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C7282ACB-DE92-4309-8894-BC0F35BC9295}"/>
              </a:ext>
            </a:extLst>
          </p:cNvPr>
          <p:cNvSpPr>
            <a:spLocks noChangeAspect="1"/>
          </p:cNvSpPr>
          <p:nvPr/>
        </p:nvSpPr>
        <p:spPr>
          <a:xfrm>
            <a:off x="18872706" y="16477281"/>
            <a:ext cx="864000" cy="86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Dense</a:t>
            </a: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A142CD1-C900-4671-8600-EB42BEC677B1}"/>
              </a:ext>
            </a:extLst>
          </p:cNvPr>
          <p:cNvCxnSpPr>
            <a:cxnSpLocks/>
            <a:stCxn id="101" idx="2"/>
            <a:endCxn id="116" idx="0"/>
          </p:cNvCxnSpPr>
          <p:nvPr/>
        </p:nvCxnSpPr>
        <p:spPr>
          <a:xfrm>
            <a:off x="15144976" y="17334636"/>
            <a:ext cx="0" cy="122489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FA6AD63C-44F1-43A3-8FF2-3ACDD61613F7}"/>
              </a:ext>
            </a:extLst>
          </p:cNvPr>
          <p:cNvCxnSpPr>
            <a:cxnSpLocks/>
            <a:stCxn id="102" idx="2"/>
            <a:endCxn id="118" idx="0"/>
          </p:cNvCxnSpPr>
          <p:nvPr/>
        </p:nvCxnSpPr>
        <p:spPr>
          <a:xfrm>
            <a:off x="16163894" y="17328409"/>
            <a:ext cx="3044" cy="12131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AC9CAA5-7CAD-4601-B91B-D0E132E5E594}"/>
              </a:ext>
            </a:extLst>
          </p:cNvPr>
          <p:cNvSpPr>
            <a:spLocks noChangeAspect="1"/>
          </p:cNvSpPr>
          <p:nvPr/>
        </p:nvSpPr>
        <p:spPr>
          <a:xfrm>
            <a:off x="14712976" y="17513520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64F18697-DC4C-411E-B9D6-BC9D72A20D94}"/>
              </a:ext>
            </a:extLst>
          </p:cNvPr>
          <p:cNvSpPr>
            <a:spLocks noChangeAspect="1"/>
          </p:cNvSpPr>
          <p:nvPr/>
        </p:nvSpPr>
        <p:spPr>
          <a:xfrm>
            <a:off x="14712976" y="18559534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EA87D8DF-486C-4C2B-9D71-3F3E10539B15}"/>
              </a:ext>
            </a:extLst>
          </p:cNvPr>
          <p:cNvSpPr>
            <a:spLocks noChangeAspect="1"/>
          </p:cNvSpPr>
          <p:nvPr/>
        </p:nvSpPr>
        <p:spPr>
          <a:xfrm>
            <a:off x="15734938" y="17495498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E382ADAE-49CD-45BD-BA52-DD6BC5DC4FFA}"/>
              </a:ext>
            </a:extLst>
          </p:cNvPr>
          <p:cNvSpPr>
            <a:spLocks noChangeAspect="1"/>
          </p:cNvSpPr>
          <p:nvPr/>
        </p:nvSpPr>
        <p:spPr>
          <a:xfrm>
            <a:off x="15734938" y="18541512"/>
            <a:ext cx="864000" cy="864000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Arial" panose="020B0604020202020204" pitchFamily="34" charset="0"/>
                <a:ea typeface="HY신명조" panose="02030600000101010101" pitchFamily="18" charset="-127"/>
                <a:cs typeface="Arial" panose="020B0604020202020204" pitchFamily="34" charset="0"/>
              </a:rPr>
              <a:t>Conv</a:t>
            </a: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F7C73D1C-6125-4C80-AC1F-B36C2D9CD338}"/>
              </a:ext>
            </a:extLst>
          </p:cNvPr>
          <p:cNvGrpSpPr/>
          <p:nvPr/>
        </p:nvGrpSpPr>
        <p:grpSpPr>
          <a:xfrm>
            <a:off x="3340343" y="27340423"/>
            <a:ext cx="10980000" cy="12780000"/>
            <a:chOff x="18000000" y="21888000"/>
            <a:chExt cx="10980000" cy="12780000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7BBFBF88-7BC9-4370-9E8D-BDF4DD007820}"/>
                </a:ext>
              </a:extLst>
            </p:cNvPr>
            <p:cNvSpPr/>
            <p:nvPr/>
          </p:nvSpPr>
          <p:spPr>
            <a:xfrm>
              <a:off x="19260000" y="28368000"/>
              <a:ext cx="900000" cy="900000"/>
            </a:xfrm>
            <a:prstGeom prst="rect">
              <a:avLst/>
            </a:prstGeom>
            <a:solidFill>
              <a:srgbClr val="0070C0">
                <a:alpha val="60000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512</a:t>
              </a:r>
              <a:endParaRPr lang="ko-KR" altLang="en-US" sz="2400" b="1" dirty="0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DF569CAF-68E1-4389-9911-0B637D873257}"/>
                </a:ext>
              </a:extLst>
            </p:cNvPr>
            <p:cNvGrpSpPr/>
            <p:nvPr/>
          </p:nvGrpSpPr>
          <p:grpSpPr>
            <a:xfrm>
              <a:off x="18000000" y="21888000"/>
              <a:ext cx="9720000" cy="12780000"/>
              <a:chOff x="17615167" y="22030142"/>
              <a:chExt cx="9720000" cy="12780000"/>
            </a:xfrm>
          </p:grpSpPr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99983BE0-6FD6-46D5-9F56-17189CB0A911}"/>
                  </a:ext>
                </a:extLst>
              </p:cNvPr>
              <p:cNvSpPr/>
              <p:nvPr/>
            </p:nvSpPr>
            <p:spPr>
              <a:xfrm>
                <a:off x="1761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A5469F8F-0999-417D-BDEE-AC16AF5A7296}"/>
                  </a:ext>
                </a:extLst>
              </p:cNvPr>
              <p:cNvSpPr/>
              <p:nvPr/>
            </p:nvSpPr>
            <p:spPr>
              <a:xfrm>
                <a:off x="2517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D21ED0BF-D87E-4F98-AE32-3EAE123A9430}"/>
                  </a:ext>
                </a:extLst>
              </p:cNvPr>
              <p:cNvSpPr/>
              <p:nvPr/>
            </p:nvSpPr>
            <p:spPr>
              <a:xfrm>
                <a:off x="22655167" y="3067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8341403F-90E7-4387-AAAB-5673806D6646}"/>
                  </a:ext>
                </a:extLst>
              </p:cNvPr>
              <p:cNvSpPr/>
              <p:nvPr/>
            </p:nvSpPr>
            <p:spPr>
              <a:xfrm>
                <a:off x="23915167" y="3067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314" name="직사각형 313">
                <a:extLst>
                  <a:ext uri="{FF2B5EF4-FFF2-40B4-BE49-F238E27FC236}">
                    <a16:creationId xmlns:a16="http://schemas.microsoft.com/office/drawing/2014/main" id="{755AC0A9-EF74-4319-8B31-60B14F299DCC}"/>
                  </a:ext>
                </a:extLst>
              </p:cNvPr>
              <p:cNvSpPr/>
              <p:nvPr/>
            </p:nvSpPr>
            <p:spPr>
              <a:xfrm>
                <a:off x="25175167" y="3283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5A59E0B2-265E-41D2-8B7A-89F002CDCECA}"/>
                  </a:ext>
                </a:extLst>
              </p:cNvPr>
              <p:cNvSpPr/>
              <p:nvPr/>
            </p:nvSpPr>
            <p:spPr>
              <a:xfrm>
                <a:off x="20135167" y="3391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0E43DC2E-981E-40F0-9FF9-40D451948C9E}"/>
                  </a:ext>
                </a:extLst>
              </p:cNvPr>
              <p:cNvSpPr/>
              <p:nvPr/>
            </p:nvSpPr>
            <p:spPr>
              <a:xfrm>
                <a:off x="25175167" y="2203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555" name="직사각형 554">
                <a:extLst>
                  <a:ext uri="{FF2B5EF4-FFF2-40B4-BE49-F238E27FC236}">
                    <a16:creationId xmlns:a16="http://schemas.microsoft.com/office/drawing/2014/main" id="{088F2DC7-91FC-4AC1-9448-8932C1DCF419}"/>
                  </a:ext>
                </a:extLst>
              </p:cNvPr>
              <p:cNvSpPr/>
              <p:nvPr/>
            </p:nvSpPr>
            <p:spPr>
              <a:xfrm>
                <a:off x="2139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576" name="직사각형 575">
                <a:extLst>
                  <a:ext uri="{FF2B5EF4-FFF2-40B4-BE49-F238E27FC236}">
                    <a16:creationId xmlns:a16="http://schemas.microsoft.com/office/drawing/2014/main" id="{BBD20D39-935A-4F71-B741-DDA683ACB424}"/>
                  </a:ext>
                </a:extLst>
              </p:cNvPr>
              <p:cNvSpPr/>
              <p:nvPr/>
            </p:nvSpPr>
            <p:spPr>
              <a:xfrm>
                <a:off x="22655167" y="2419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577" name="직사각형 576">
                <a:extLst>
                  <a:ext uri="{FF2B5EF4-FFF2-40B4-BE49-F238E27FC236}">
                    <a16:creationId xmlns:a16="http://schemas.microsoft.com/office/drawing/2014/main" id="{3B34EFD5-2061-403C-9E00-2E2B0409D29A}"/>
                  </a:ext>
                </a:extLst>
              </p:cNvPr>
              <p:cNvSpPr/>
              <p:nvPr/>
            </p:nvSpPr>
            <p:spPr>
              <a:xfrm>
                <a:off x="18875167" y="2419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578" name="직사각형 577">
                <a:extLst>
                  <a:ext uri="{FF2B5EF4-FFF2-40B4-BE49-F238E27FC236}">
                    <a16:creationId xmlns:a16="http://schemas.microsoft.com/office/drawing/2014/main" id="{0700D7E8-AA91-4F2C-9DEE-821B7E95BFE3}"/>
                  </a:ext>
                </a:extLst>
              </p:cNvPr>
              <p:cNvSpPr/>
              <p:nvPr/>
            </p:nvSpPr>
            <p:spPr>
              <a:xfrm>
                <a:off x="20135167" y="2419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604" name="직사각형 603">
                <a:extLst>
                  <a:ext uri="{FF2B5EF4-FFF2-40B4-BE49-F238E27FC236}">
                    <a16:creationId xmlns:a16="http://schemas.microsoft.com/office/drawing/2014/main" id="{C5B0C94E-522A-4E80-B909-CE7F6C947C5F}"/>
                  </a:ext>
                </a:extLst>
              </p:cNvPr>
              <p:cNvSpPr/>
              <p:nvPr/>
            </p:nvSpPr>
            <p:spPr>
              <a:xfrm>
                <a:off x="18875167" y="2527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606" name="직사각형 605">
                <a:extLst>
                  <a:ext uri="{FF2B5EF4-FFF2-40B4-BE49-F238E27FC236}">
                    <a16:creationId xmlns:a16="http://schemas.microsoft.com/office/drawing/2014/main" id="{A72C3E93-B511-4EE4-92C5-F52ACEB1C082}"/>
                  </a:ext>
                </a:extLst>
              </p:cNvPr>
              <p:cNvSpPr/>
              <p:nvPr/>
            </p:nvSpPr>
            <p:spPr>
              <a:xfrm>
                <a:off x="17615167" y="2527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616" name="직사각형 615">
                <a:extLst>
                  <a:ext uri="{FF2B5EF4-FFF2-40B4-BE49-F238E27FC236}">
                    <a16:creationId xmlns:a16="http://schemas.microsoft.com/office/drawing/2014/main" id="{83EA9D02-2124-451F-AA23-D84C66E76633}"/>
                  </a:ext>
                </a:extLst>
              </p:cNvPr>
              <p:cNvSpPr/>
              <p:nvPr/>
            </p:nvSpPr>
            <p:spPr>
              <a:xfrm>
                <a:off x="26435167" y="2527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</p:grpSp>
        <p:sp>
          <p:nvSpPr>
            <p:cNvPr id="618" name="직사각형 617">
              <a:extLst>
                <a:ext uri="{FF2B5EF4-FFF2-40B4-BE49-F238E27FC236}">
                  <a16:creationId xmlns:a16="http://schemas.microsoft.com/office/drawing/2014/main" id="{86422C13-D91E-41A5-9BC7-6214949D3DF5}"/>
                </a:ext>
              </a:extLst>
            </p:cNvPr>
            <p:cNvSpPr/>
            <p:nvPr/>
          </p:nvSpPr>
          <p:spPr>
            <a:xfrm>
              <a:off x="28080000" y="25128000"/>
              <a:ext cx="900000" cy="900000"/>
            </a:xfrm>
            <a:prstGeom prst="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16</a:t>
              </a:r>
              <a:endParaRPr lang="ko-KR" altLang="en-US" sz="2400" b="1" dirty="0"/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E84304C6-3229-4430-B69B-805A898A1050}"/>
                </a:ext>
              </a:extLst>
            </p:cNvPr>
            <p:cNvGrpSpPr/>
            <p:nvPr/>
          </p:nvGrpSpPr>
          <p:grpSpPr>
            <a:xfrm>
              <a:off x="18000000" y="21888000"/>
              <a:ext cx="10980000" cy="12780000"/>
              <a:chOff x="17615167" y="22030142"/>
              <a:chExt cx="10980000" cy="12780000"/>
            </a:xfrm>
          </p:grpSpPr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BB071A66-4846-4641-AB61-A7986238BB6F}"/>
                  </a:ext>
                </a:extLst>
              </p:cNvPr>
              <p:cNvSpPr/>
              <p:nvPr/>
            </p:nvSpPr>
            <p:spPr>
              <a:xfrm>
                <a:off x="18875167" y="3067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516258CB-1E6E-47EA-8FF2-D2813CE52560}"/>
                  </a:ext>
                </a:extLst>
              </p:cNvPr>
              <p:cNvSpPr/>
              <p:nvPr/>
            </p:nvSpPr>
            <p:spPr>
              <a:xfrm>
                <a:off x="17615167" y="3067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8D65D3A3-6003-4954-80EB-BA7965F4DEFA}"/>
                  </a:ext>
                </a:extLst>
              </p:cNvPr>
              <p:cNvSpPr/>
              <p:nvPr/>
            </p:nvSpPr>
            <p:spPr>
              <a:xfrm>
                <a:off x="25175167" y="3067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A257D255-98E8-40DE-B48B-5915F9612866}"/>
                  </a:ext>
                </a:extLst>
              </p:cNvPr>
              <p:cNvSpPr/>
              <p:nvPr/>
            </p:nvSpPr>
            <p:spPr>
              <a:xfrm>
                <a:off x="22655167" y="3175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D1B5E90F-B7BC-4F90-9006-D4562DBA4932}"/>
                  </a:ext>
                </a:extLst>
              </p:cNvPr>
              <p:cNvSpPr/>
              <p:nvPr/>
            </p:nvSpPr>
            <p:spPr>
              <a:xfrm>
                <a:off x="20135167" y="3175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E351F1C0-882F-4A91-9241-F215E65A2E29}"/>
                  </a:ext>
                </a:extLst>
              </p:cNvPr>
              <p:cNvSpPr/>
              <p:nvPr/>
            </p:nvSpPr>
            <p:spPr>
              <a:xfrm>
                <a:off x="17615167" y="3175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D9983504-B0D6-4753-8BF3-3A0575816464}"/>
                  </a:ext>
                </a:extLst>
              </p:cNvPr>
              <p:cNvSpPr/>
              <p:nvPr/>
            </p:nvSpPr>
            <p:spPr>
              <a:xfrm>
                <a:off x="21395167" y="3175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52950520-6BF3-4D20-B84A-4BD8338E2B40}"/>
                  </a:ext>
                </a:extLst>
              </p:cNvPr>
              <p:cNvSpPr/>
              <p:nvPr/>
            </p:nvSpPr>
            <p:spPr>
              <a:xfrm>
                <a:off x="25175167" y="3175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7109F45D-0629-4CA4-8210-A3E6E23E8224}"/>
                  </a:ext>
                </a:extLst>
              </p:cNvPr>
              <p:cNvSpPr/>
              <p:nvPr/>
            </p:nvSpPr>
            <p:spPr>
              <a:xfrm>
                <a:off x="20135167" y="328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43BC68CA-1957-447D-968D-DB5FC0A30E15}"/>
                  </a:ext>
                </a:extLst>
              </p:cNvPr>
              <p:cNvSpPr/>
              <p:nvPr/>
            </p:nvSpPr>
            <p:spPr>
              <a:xfrm>
                <a:off x="17615167" y="328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01771A56-6957-4E70-BDD2-00DDA243FEB2}"/>
                  </a:ext>
                </a:extLst>
              </p:cNvPr>
              <p:cNvSpPr/>
              <p:nvPr/>
            </p:nvSpPr>
            <p:spPr>
              <a:xfrm>
                <a:off x="23915167" y="328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6B0E0140-D80F-4EB9-A4A2-C5F8E5F3EC7E}"/>
                  </a:ext>
                </a:extLst>
              </p:cNvPr>
              <p:cNvSpPr/>
              <p:nvPr/>
            </p:nvSpPr>
            <p:spPr>
              <a:xfrm>
                <a:off x="27695167" y="328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7CFDCA7D-26A2-4102-AE0B-B2933F8860F5}"/>
                  </a:ext>
                </a:extLst>
              </p:cNvPr>
              <p:cNvSpPr/>
              <p:nvPr/>
            </p:nvSpPr>
            <p:spPr>
              <a:xfrm>
                <a:off x="22655167" y="339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29890DFE-DCCF-4BD8-958C-19D0231CED8C}"/>
                  </a:ext>
                </a:extLst>
              </p:cNvPr>
              <p:cNvSpPr/>
              <p:nvPr/>
            </p:nvSpPr>
            <p:spPr>
              <a:xfrm>
                <a:off x="18875167" y="339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AC85A5BE-AAF0-4E0C-B809-0895DED285A4}"/>
                  </a:ext>
                </a:extLst>
              </p:cNvPr>
              <p:cNvSpPr/>
              <p:nvPr/>
            </p:nvSpPr>
            <p:spPr>
              <a:xfrm>
                <a:off x="17615167" y="339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id="{9A9E1940-2E16-4A32-AA64-82A378B48877}"/>
                  </a:ext>
                </a:extLst>
              </p:cNvPr>
              <p:cNvSpPr/>
              <p:nvPr/>
            </p:nvSpPr>
            <p:spPr>
              <a:xfrm>
                <a:off x="21395167" y="339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39" name="직사각형 338">
                <a:extLst>
                  <a:ext uri="{FF2B5EF4-FFF2-40B4-BE49-F238E27FC236}">
                    <a16:creationId xmlns:a16="http://schemas.microsoft.com/office/drawing/2014/main" id="{DEC7E2C0-6489-4922-B73E-8D1329072AE5}"/>
                  </a:ext>
                </a:extLst>
              </p:cNvPr>
              <p:cNvSpPr/>
              <p:nvPr/>
            </p:nvSpPr>
            <p:spPr>
              <a:xfrm>
                <a:off x="23915167" y="339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B6E87BB6-EC0A-4EF0-A951-56B754B1A7DE}"/>
                  </a:ext>
                </a:extLst>
              </p:cNvPr>
              <p:cNvSpPr/>
              <p:nvPr/>
            </p:nvSpPr>
            <p:spPr>
              <a:xfrm>
                <a:off x="25175167" y="339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523" name="직사각형 522">
                <a:extLst>
                  <a:ext uri="{FF2B5EF4-FFF2-40B4-BE49-F238E27FC236}">
                    <a16:creationId xmlns:a16="http://schemas.microsoft.com/office/drawing/2014/main" id="{D9E51A44-70FA-4966-912E-575137767665}"/>
                  </a:ext>
                </a:extLst>
              </p:cNvPr>
              <p:cNvSpPr/>
              <p:nvPr/>
            </p:nvSpPr>
            <p:spPr>
              <a:xfrm>
                <a:off x="18875167" y="220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525" name="직사각형 524">
                <a:extLst>
                  <a:ext uri="{FF2B5EF4-FFF2-40B4-BE49-F238E27FC236}">
                    <a16:creationId xmlns:a16="http://schemas.microsoft.com/office/drawing/2014/main" id="{A9E81BCE-5124-4E1F-A7D2-083A0C7E1DF6}"/>
                  </a:ext>
                </a:extLst>
              </p:cNvPr>
              <p:cNvSpPr/>
              <p:nvPr/>
            </p:nvSpPr>
            <p:spPr>
              <a:xfrm>
                <a:off x="17615167" y="220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FD2FC2F3-A898-4F5A-B92A-8184FB5BBAD6}"/>
                  </a:ext>
                </a:extLst>
              </p:cNvPr>
              <p:cNvSpPr/>
              <p:nvPr/>
            </p:nvSpPr>
            <p:spPr>
              <a:xfrm>
                <a:off x="21395167" y="220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549" name="직사각형 548">
                <a:extLst>
                  <a:ext uri="{FF2B5EF4-FFF2-40B4-BE49-F238E27FC236}">
                    <a16:creationId xmlns:a16="http://schemas.microsoft.com/office/drawing/2014/main" id="{B67B180F-343B-4D45-87E6-B7D32D08BB73}"/>
                  </a:ext>
                </a:extLst>
              </p:cNvPr>
              <p:cNvSpPr/>
              <p:nvPr/>
            </p:nvSpPr>
            <p:spPr>
              <a:xfrm>
                <a:off x="22655167" y="231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560" name="직사각형 559">
                <a:extLst>
                  <a:ext uri="{FF2B5EF4-FFF2-40B4-BE49-F238E27FC236}">
                    <a16:creationId xmlns:a16="http://schemas.microsoft.com/office/drawing/2014/main" id="{BE25992B-BFB8-405E-AEFC-3F46CCE70008}"/>
                  </a:ext>
                </a:extLst>
              </p:cNvPr>
              <p:cNvSpPr/>
              <p:nvPr/>
            </p:nvSpPr>
            <p:spPr>
              <a:xfrm>
                <a:off x="25175167" y="231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585" name="직사각형 584">
                <a:extLst>
                  <a:ext uri="{FF2B5EF4-FFF2-40B4-BE49-F238E27FC236}">
                    <a16:creationId xmlns:a16="http://schemas.microsoft.com/office/drawing/2014/main" id="{41A3E61C-F65D-499A-9B0F-0EFBD9FBDAFD}"/>
                  </a:ext>
                </a:extLst>
              </p:cNvPr>
              <p:cNvSpPr/>
              <p:nvPr/>
            </p:nvSpPr>
            <p:spPr>
              <a:xfrm>
                <a:off x="23915167" y="2419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587" name="직사각형 586">
                <a:extLst>
                  <a:ext uri="{FF2B5EF4-FFF2-40B4-BE49-F238E27FC236}">
                    <a16:creationId xmlns:a16="http://schemas.microsoft.com/office/drawing/2014/main" id="{D532C0EA-1D47-4C35-93BA-0B8C07CED1FD}"/>
                  </a:ext>
                </a:extLst>
              </p:cNvPr>
              <p:cNvSpPr/>
              <p:nvPr/>
            </p:nvSpPr>
            <p:spPr>
              <a:xfrm>
                <a:off x="25175167" y="2419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591" name="직사각형 590">
                <a:extLst>
                  <a:ext uri="{FF2B5EF4-FFF2-40B4-BE49-F238E27FC236}">
                    <a16:creationId xmlns:a16="http://schemas.microsoft.com/office/drawing/2014/main" id="{0F83F4F1-B542-42F1-BB44-DA977B3920C4}"/>
                  </a:ext>
                </a:extLst>
              </p:cNvPr>
              <p:cNvSpPr/>
              <p:nvPr/>
            </p:nvSpPr>
            <p:spPr>
              <a:xfrm>
                <a:off x="27695167" y="2419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609" name="직사각형 608">
                <a:extLst>
                  <a:ext uri="{FF2B5EF4-FFF2-40B4-BE49-F238E27FC236}">
                    <a16:creationId xmlns:a16="http://schemas.microsoft.com/office/drawing/2014/main" id="{843E3EA8-53D9-486E-9E1E-2CA11BAC73C6}"/>
                  </a:ext>
                </a:extLst>
              </p:cNvPr>
              <p:cNvSpPr/>
              <p:nvPr/>
            </p:nvSpPr>
            <p:spPr>
              <a:xfrm>
                <a:off x="21395167" y="2527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612" name="직사각형 611">
                <a:extLst>
                  <a:ext uri="{FF2B5EF4-FFF2-40B4-BE49-F238E27FC236}">
                    <a16:creationId xmlns:a16="http://schemas.microsoft.com/office/drawing/2014/main" id="{318B702C-E7B0-47B1-8D8F-A38C20FDD33D}"/>
                  </a:ext>
                </a:extLst>
              </p:cNvPr>
              <p:cNvSpPr/>
              <p:nvPr/>
            </p:nvSpPr>
            <p:spPr>
              <a:xfrm>
                <a:off x="23915167" y="2527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632" name="직사각형 631">
                <a:extLst>
                  <a:ext uri="{FF2B5EF4-FFF2-40B4-BE49-F238E27FC236}">
                    <a16:creationId xmlns:a16="http://schemas.microsoft.com/office/drawing/2014/main" id="{3824CE24-F5AF-44F6-A533-0DA3000F830B}"/>
                  </a:ext>
                </a:extLst>
              </p:cNvPr>
              <p:cNvSpPr/>
              <p:nvPr/>
            </p:nvSpPr>
            <p:spPr>
              <a:xfrm>
                <a:off x="20135167" y="2635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519A797A-D181-44D5-8B8D-3A1BE58BE2BE}"/>
                </a:ext>
              </a:extLst>
            </p:cNvPr>
            <p:cNvGrpSpPr/>
            <p:nvPr/>
          </p:nvGrpSpPr>
          <p:grpSpPr>
            <a:xfrm>
              <a:off x="18000000" y="21888000"/>
              <a:ext cx="9720000" cy="9540000"/>
              <a:chOff x="17615167" y="22030142"/>
              <a:chExt cx="9720000" cy="9540000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C93E7C1C-9C49-4C63-BAC4-2DB40016F72F}"/>
                  </a:ext>
                </a:extLst>
              </p:cNvPr>
              <p:cNvSpPr/>
              <p:nvPr/>
            </p:nvSpPr>
            <p:spPr>
              <a:xfrm>
                <a:off x="2265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F39E60BB-09AA-45BB-8F6A-BA7FD535AEC5}"/>
                  </a:ext>
                </a:extLst>
              </p:cNvPr>
              <p:cNvSpPr/>
              <p:nvPr/>
            </p:nvSpPr>
            <p:spPr>
              <a:xfrm>
                <a:off x="1887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0AD9ACD3-CD69-4B2D-8D83-4A195604E3F8}"/>
                  </a:ext>
                </a:extLst>
              </p:cNvPr>
              <p:cNvSpPr/>
              <p:nvPr/>
            </p:nvSpPr>
            <p:spPr>
              <a:xfrm>
                <a:off x="2139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8DD7382F-2AE7-468A-AE2F-5C7D2B55AFF4}"/>
                  </a:ext>
                </a:extLst>
              </p:cNvPr>
              <p:cNvSpPr/>
              <p:nvPr/>
            </p:nvSpPr>
            <p:spPr>
              <a:xfrm>
                <a:off x="21395167" y="3067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77D00237-3196-49E8-821D-604E8398C114}"/>
                  </a:ext>
                </a:extLst>
              </p:cNvPr>
              <p:cNvSpPr/>
              <p:nvPr/>
            </p:nvSpPr>
            <p:spPr>
              <a:xfrm>
                <a:off x="26435167" y="3067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524" name="직사각형 523">
                <a:extLst>
                  <a:ext uri="{FF2B5EF4-FFF2-40B4-BE49-F238E27FC236}">
                    <a16:creationId xmlns:a16="http://schemas.microsoft.com/office/drawing/2014/main" id="{87EC2C53-A786-4807-AF88-B9B34FC71133}"/>
                  </a:ext>
                </a:extLst>
              </p:cNvPr>
              <p:cNvSpPr/>
              <p:nvPr/>
            </p:nvSpPr>
            <p:spPr>
              <a:xfrm>
                <a:off x="20135167" y="2203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552" name="직사각형 551">
                <a:extLst>
                  <a:ext uri="{FF2B5EF4-FFF2-40B4-BE49-F238E27FC236}">
                    <a16:creationId xmlns:a16="http://schemas.microsoft.com/office/drawing/2014/main" id="{D4291A06-C0D5-41DE-A8D1-603568F95E09}"/>
                  </a:ext>
                </a:extLst>
              </p:cNvPr>
              <p:cNvSpPr/>
              <p:nvPr/>
            </p:nvSpPr>
            <p:spPr>
              <a:xfrm>
                <a:off x="1761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582" name="직사각형 581">
                <a:extLst>
                  <a:ext uri="{FF2B5EF4-FFF2-40B4-BE49-F238E27FC236}">
                    <a16:creationId xmlns:a16="http://schemas.microsoft.com/office/drawing/2014/main" id="{646FB34F-7152-44FC-9DD8-3867BC761725}"/>
                  </a:ext>
                </a:extLst>
              </p:cNvPr>
              <p:cNvSpPr/>
              <p:nvPr/>
            </p:nvSpPr>
            <p:spPr>
              <a:xfrm>
                <a:off x="21395167" y="2419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605" name="직사각형 604">
                <a:extLst>
                  <a:ext uri="{FF2B5EF4-FFF2-40B4-BE49-F238E27FC236}">
                    <a16:creationId xmlns:a16="http://schemas.microsoft.com/office/drawing/2014/main" id="{B558C6E1-5D02-4CC6-8E5E-DF0525B983CF}"/>
                  </a:ext>
                </a:extLst>
              </p:cNvPr>
              <p:cNvSpPr/>
              <p:nvPr/>
            </p:nvSpPr>
            <p:spPr>
              <a:xfrm>
                <a:off x="20135167" y="2527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614" name="직사각형 613">
                <a:extLst>
                  <a:ext uri="{FF2B5EF4-FFF2-40B4-BE49-F238E27FC236}">
                    <a16:creationId xmlns:a16="http://schemas.microsoft.com/office/drawing/2014/main" id="{5C9BC316-2284-469E-AAC8-E057FFA8465E}"/>
                  </a:ext>
                </a:extLst>
              </p:cNvPr>
              <p:cNvSpPr/>
              <p:nvPr/>
            </p:nvSpPr>
            <p:spPr>
              <a:xfrm>
                <a:off x="25175167" y="2527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636" name="직사각형 635">
                <a:extLst>
                  <a:ext uri="{FF2B5EF4-FFF2-40B4-BE49-F238E27FC236}">
                    <a16:creationId xmlns:a16="http://schemas.microsoft.com/office/drawing/2014/main" id="{41D57F4C-7893-4717-BD5E-8E1575274C38}"/>
                  </a:ext>
                </a:extLst>
              </p:cNvPr>
              <p:cNvSpPr/>
              <p:nvPr/>
            </p:nvSpPr>
            <p:spPr>
              <a:xfrm>
                <a:off x="2139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657" name="직사각형 656">
                <a:extLst>
                  <a:ext uri="{FF2B5EF4-FFF2-40B4-BE49-F238E27FC236}">
                    <a16:creationId xmlns:a16="http://schemas.microsoft.com/office/drawing/2014/main" id="{27977E3B-2A21-4772-9A21-D31FBAF0C0F2}"/>
                  </a:ext>
                </a:extLst>
              </p:cNvPr>
              <p:cNvSpPr/>
              <p:nvPr/>
            </p:nvSpPr>
            <p:spPr>
              <a:xfrm>
                <a:off x="2265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658" name="직사각형 657">
                <a:extLst>
                  <a:ext uri="{FF2B5EF4-FFF2-40B4-BE49-F238E27FC236}">
                    <a16:creationId xmlns:a16="http://schemas.microsoft.com/office/drawing/2014/main" id="{29719F08-3522-4252-A0C0-28DC620E1318}"/>
                  </a:ext>
                </a:extLst>
              </p:cNvPr>
              <p:cNvSpPr/>
              <p:nvPr/>
            </p:nvSpPr>
            <p:spPr>
              <a:xfrm>
                <a:off x="1887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A369846B-4092-4DB1-93D8-67606D088EAD}"/>
                </a:ext>
              </a:extLst>
            </p:cNvPr>
            <p:cNvGrpSpPr/>
            <p:nvPr/>
          </p:nvGrpSpPr>
          <p:grpSpPr>
            <a:xfrm>
              <a:off x="18000000" y="21888000"/>
              <a:ext cx="10980000" cy="11700000"/>
              <a:chOff x="17615167" y="22030142"/>
              <a:chExt cx="10980000" cy="11700000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4BE99C82-31C8-431F-A6FD-74322E5E004A}"/>
                  </a:ext>
                </a:extLst>
              </p:cNvPr>
              <p:cNvSpPr/>
              <p:nvPr/>
            </p:nvSpPr>
            <p:spPr>
              <a:xfrm>
                <a:off x="2013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33FDD7DD-F861-4962-B41A-B613F536BDF9}"/>
                  </a:ext>
                </a:extLst>
              </p:cNvPr>
              <p:cNvSpPr/>
              <p:nvPr/>
            </p:nvSpPr>
            <p:spPr>
              <a:xfrm>
                <a:off x="1761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86B93DF1-8BAA-4018-AA63-597F5097EDDA}"/>
                  </a:ext>
                </a:extLst>
              </p:cNvPr>
              <p:cNvSpPr/>
              <p:nvPr/>
            </p:nvSpPr>
            <p:spPr>
              <a:xfrm>
                <a:off x="2139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1986802B-0C29-431E-9A2F-51846562EF7D}"/>
                  </a:ext>
                </a:extLst>
              </p:cNvPr>
              <p:cNvSpPr/>
              <p:nvPr/>
            </p:nvSpPr>
            <p:spPr>
              <a:xfrm>
                <a:off x="2391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32634617-A9A4-415A-BF2F-C47470696666}"/>
                  </a:ext>
                </a:extLst>
              </p:cNvPr>
              <p:cNvSpPr/>
              <p:nvPr/>
            </p:nvSpPr>
            <p:spPr>
              <a:xfrm>
                <a:off x="2517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CD189C9B-75FB-4102-89F0-ED328473D63F}"/>
                  </a:ext>
                </a:extLst>
              </p:cNvPr>
              <p:cNvSpPr/>
              <p:nvPr/>
            </p:nvSpPr>
            <p:spPr>
              <a:xfrm>
                <a:off x="2643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9FB198E2-E53D-4719-8FB8-FF9D68F440AF}"/>
                  </a:ext>
                </a:extLst>
              </p:cNvPr>
              <p:cNvSpPr/>
              <p:nvPr/>
            </p:nvSpPr>
            <p:spPr>
              <a:xfrm>
                <a:off x="2769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AC25974F-8C98-494B-9C3A-0DCA1CE6F0F1}"/>
                  </a:ext>
                </a:extLst>
              </p:cNvPr>
              <p:cNvSpPr/>
              <p:nvPr/>
            </p:nvSpPr>
            <p:spPr>
              <a:xfrm>
                <a:off x="2265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EA95607C-0941-457E-A164-C9225F568D9F}"/>
                  </a:ext>
                </a:extLst>
              </p:cNvPr>
              <p:cNvSpPr/>
              <p:nvPr/>
            </p:nvSpPr>
            <p:spPr>
              <a:xfrm>
                <a:off x="2013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989FBBF2-D27B-4A74-8406-7A8DBBBF0883}"/>
                  </a:ext>
                </a:extLst>
              </p:cNvPr>
              <p:cNvSpPr/>
              <p:nvPr/>
            </p:nvSpPr>
            <p:spPr>
              <a:xfrm>
                <a:off x="2391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93AF99FA-ADA2-4028-BDFC-E8F298B88F24}"/>
                  </a:ext>
                </a:extLst>
              </p:cNvPr>
              <p:cNvSpPr/>
              <p:nvPr/>
            </p:nvSpPr>
            <p:spPr>
              <a:xfrm>
                <a:off x="2643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7EA747AD-A307-452E-B188-CB6C6F81123F}"/>
                  </a:ext>
                </a:extLst>
              </p:cNvPr>
              <p:cNvSpPr/>
              <p:nvPr/>
            </p:nvSpPr>
            <p:spPr>
              <a:xfrm>
                <a:off x="2769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A8200244-654C-4216-A0D8-0661A0082A4F}"/>
                  </a:ext>
                </a:extLst>
              </p:cNvPr>
              <p:cNvSpPr/>
              <p:nvPr/>
            </p:nvSpPr>
            <p:spPr>
              <a:xfrm>
                <a:off x="26435167" y="317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304" name="직사각형 303">
                <a:extLst>
                  <a:ext uri="{FF2B5EF4-FFF2-40B4-BE49-F238E27FC236}">
                    <a16:creationId xmlns:a16="http://schemas.microsoft.com/office/drawing/2014/main" id="{DE1F8931-BEE7-4C74-8EE8-B2083F550625}"/>
                  </a:ext>
                </a:extLst>
              </p:cNvPr>
              <p:cNvSpPr/>
              <p:nvPr/>
            </p:nvSpPr>
            <p:spPr>
              <a:xfrm>
                <a:off x="18875167" y="328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537" name="직사각형 536">
                <a:extLst>
                  <a:ext uri="{FF2B5EF4-FFF2-40B4-BE49-F238E27FC236}">
                    <a16:creationId xmlns:a16="http://schemas.microsoft.com/office/drawing/2014/main" id="{0EB0B30E-F8D7-4B83-B1EE-6CDD40903E12}"/>
                  </a:ext>
                </a:extLst>
              </p:cNvPr>
              <p:cNvSpPr/>
              <p:nvPr/>
            </p:nvSpPr>
            <p:spPr>
              <a:xfrm>
                <a:off x="27695167" y="220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550" name="직사각형 549">
                <a:extLst>
                  <a:ext uri="{FF2B5EF4-FFF2-40B4-BE49-F238E27FC236}">
                    <a16:creationId xmlns:a16="http://schemas.microsoft.com/office/drawing/2014/main" id="{63AA5AB4-9E6E-43A9-B328-F23447B17A9E}"/>
                  </a:ext>
                </a:extLst>
              </p:cNvPr>
              <p:cNvSpPr/>
              <p:nvPr/>
            </p:nvSpPr>
            <p:spPr>
              <a:xfrm>
                <a:off x="1887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562" name="직사각형 561">
                <a:extLst>
                  <a:ext uri="{FF2B5EF4-FFF2-40B4-BE49-F238E27FC236}">
                    <a16:creationId xmlns:a16="http://schemas.microsoft.com/office/drawing/2014/main" id="{4ABF5C8B-4165-45F4-9A86-894BDACA901A}"/>
                  </a:ext>
                </a:extLst>
              </p:cNvPr>
              <p:cNvSpPr/>
              <p:nvPr/>
            </p:nvSpPr>
            <p:spPr>
              <a:xfrm>
                <a:off x="2643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31" name="직사각형 630">
                <a:extLst>
                  <a:ext uri="{FF2B5EF4-FFF2-40B4-BE49-F238E27FC236}">
                    <a16:creationId xmlns:a16="http://schemas.microsoft.com/office/drawing/2014/main" id="{051A0AB1-25A8-4E01-80DA-FB8106861DEC}"/>
                  </a:ext>
                </a:extLst>
              </p:cNvPr>
              <p:cNvSpPr/>
              <p:nvPr/>
            </p:nvSpPr>
            <p:spPr>
              <a:xfrm>
                <a:off x="1887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33" name="직사각형 632">
                <a:extLst>
                  <a:ext uri="{FF2B5EF4-FFF2-40B4-BE49-F238E27FC236}">
                    <a16:creationId xmlns:a16="http://schemas.microsoft.com/office/drawing/2014/main" id="{07C54BF5-62F0-4D36-8BC3-C1151455226A}"/>
                  </a:ext>
                </a:extLst>
              </p:cNvPr>
              <p:cNvSpPr/>
              <p:nvPr/>
            </p:nvSpPr>
            <p:spPr>
              <a:xfrm>
                <a:off x="1761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39" name="직사각형 638">
                <a:extLst>
                  <a:ext uri="{FF2B5EF4-FFF2-40B4-BE49-F238E27FC236}">
                    <a16:creationId xmlns:a16="http://schemas.microsoft.com/office/drawing/2014/main" id="{75A125CD-F9A3-484E-8A2B-B6BC43D483E0}"/>
                  </a:ext>
                </a:extLst>
              </p:cNvPr>
              <p:cNvSpPr/>
              <p:nvPr/>
            </p:nvSpPr>
            <p:spPr>
              <a:xfrm>
                <a:off x="2391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41" name="직사각형 640">
                <a:extLst>
                  <a:ext uri="{FF2B5EF4-FFF2-40B4-BE49-F238E27FC236}">
                    <a16:creationId xmlns:a16="http://schemas.microsoft.com/office/drawing/2014/main" id="{042E4F19-9500-4880-A640-1526AE8D0B4C}"/>
                  </a:ext>
                </a:extLst>
              </p:cNvPr>
              <p:cNvSpPr/>
              <p:nvPr/>
            </p:nvSpPr>
            <p:spPr>
              <a:xfrm>
                <a:off x="2517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43" name="직사각형 642">
                <a:extLst>
                  <a:ext uri="{FF2B5EF4-FFF2-40B4-BE49-F238E27FC236}">
                    <a16:creationId xmlns:a16="http://schemas.microsoft.com/office/drawing/2014/main" id="{9948C73F-F3B8-4F29-B4D7-D8C04507029E}"/>
                  </a:ext>
                </a:extLst>
              </p:cNvPr>
              <p:cNvSpPr/>
              <p:nvPr/>
            </p:nvSpPr>
            <p:spPr>
              <a:xfrm>
                <a:off x="2643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45" name="직사각형 644">
                <a:extLst>
                  <a:ext uri="{FF2B5EF4-FFF2-40B4-BE49-F238E27FC236}">
                    <a16:creationId xmlns:a16="http://schemas.microsoft.com/office/drawing/2014/main" id="{19645C12-694F-45F1-891C-77CFDB2998D3}"/>
                  </a:ext>
                </a:extLst>
              </p:cNvPr>
              <p:cNvSpPr/>
              <p:nvPr/>
            </p:nvSpPr>
            <p:spPr>
              <a:xfrm>
                <a:off x="2769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59" name="직사각형 658">
                <a:extLst>
                  <a:ext uri="{FF2B5EF4-FFF2-40B4-BE49-F238E27FC236}">
                    <a16:creationId xmlns:a16="http://schemas.microsoft.com/office/drawing/2014/main" id="{2AB0BE8A-B319-4F9D-A970-A51A2CCDD33F}"/>
                  </a:ext>
                </a:extLst>
              </p:cNvPr>
              <p:cNvSpPr/>
              <p:nvPr/>
            </p:nvSpPr>
            <p:spPr>
              <a:xfrm>
                <a:off x="2013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60" name="직사각형 659">
                <a:extLst>
                  <a:ext uri="{FF2B5EF4-FFF2-40B4-BE49-F238E27FC236}">
                    <a16:creationId xmlns:a16="http://schemas.microsoft.com/office/drawing/2014/main" id="{1F0AE88B-21DC-422C-9DD7-5C656FB9ED6F}"/>
                  </a:ext>
                </a:extLst>
              </p:cNvPr>
              <p:cNvSpPr/>
              <p:nvPr/>
            </p:nvSpPr>
            <p:spPr>
              <a:xfrm>
                <a:off x="1761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63" name="직사각형 662">
                <a:extLst>
                  <a:ext uri="{FF2B5EF4-FFF2-40B4-BE49-F238E27FC236}">
                    <a16:creationId xmlns:a16="http://schemas.microsoft.com/office/drawing/2014/main" id="{41B05A59-AB44-42CC-8729-94921C1D93E4}"/>
                  </a:ext>
                </a:extLst>
              </p:cNvPr>
              <p:cNvSpPr/>
              <p:nvPr/>
            </p:nvSpPr>
            <p:spPr>
              <a:xfrm>
                <a:off x="2139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66" name="직사각형 665">
                <a:extLst>
                  <a:ext uri="{FF2B5EF4-FFF2-40B4-BE49-F238E27FC236}">
                    <a16:creationId xmlns:a16="http://schemas.microsoft.com/office/drawing/2014/main" id="{D0900212-F7FC-4316-AA14-536D29B0A733}"/>
                  </a:ext>
                </a:extLst>
              </p:cNvPr>
              <p:cNvSpPr/>
              <p:nvPr/>
            </p:nvSpPr>
            <p:spPr>
              <a:xfrm>
                <a:off x="2391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68" name="직사각형 667">
                <a:extLst>
                  <a:ext uri="{FF2B5EF4-FFF2-40B4-BE49-F238E27FC236}">
                    <a16:creationId xmlns:a16="http://schemas.microsoft.com/office/drawing/2014/main" id="{2AD67D15-4BDD-42CA-817D-EFD9B62C8213}"/>
                  </a:ext>
                </a:extLst>
              </p:cNvPr>
              <p:cNvSpPr/>
              <p:nvPr/>
            </p:nvSpPr>
            <p:spPr>
              <a:xfrm>
                <a:off x="2517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70" name="직사각형 669">
                <a:extLst>
                  <a:ext uri="{FF2B5EF4-FFF2-40B4-BE49-F238E27FC236}">
                    <a16:creationId xmlns:a16="http://schemas.microsoft.com/office/drawing/2014/main" id="{BF16D683-0960-4B06-91F4-62C82AD2638B}"/>
                  </a:ext>
                </a:extLst>
              </p:cNvPr>
              <p:cNvSpPr/>
              <p:nvPr/>
            </p:nvSpPr>
            <p:spPr>
              <a:xfrm>
                <a:off x="2643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72" name="직사각형 671">
                <a:extLst>
                  <a:ext uri="{FF2B5EF4-FFF2-40B4-BE49-F238E27FC236}">
                    <a16:creationId xmlns:a16="http://schemas.microsoft.com/office/drawing/2014/main" id="{B8CB1B83-E634-439B-B082-E188487DE7AA}"/>
                  </a:ext>
                </a:extLst>
              </p:cNvPr>
              <p:cNvSpPr/>
              <p:nvPr/>
            </p:nvSpPr>
            <p:spPr>
              <a:xfrm>
                <a:off x="2769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F0E45360-38F4-4C17-A056-536A514C9550}"/>
                </a:ext>
              </a:extLst>
            </p:cNvPr>
            <p:cNvGrpSpPr/>
            <p:nvPr/>
          </p:nvGrpSpPr>
          <p:grpSpPr>
            <a:xfrm>
              <a:off x="20520000" y="21888000"/>
              <a:ext cx="8460000" cy="11700000"/>
              <a:chOff x="20135167" y="22030142"/>
              <a:chExt cx="8460000" cy="11700000"/>
            </a:xfrm>
          </p:grpSpPr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81409A99-198D-4351-9BB0-893944A8B9F8}"/>
                  </a:ext>
                </a:extLst>
              </p:cNvPr>
              <p:cNvSpPr/>
              <p:nvPr/>
            </p:nvSpPr>
            <p:spPr>
              <a:xfrm>
                <a:off x="22655167" y="3283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05F27D23-BA02-4A7A-B22D-D0C9093DC95E}"/>
                  </a:ext>
                </a:extLst>
              </p:cNvPr>
              <p:cNvSpPr/>
              <p:nvPr/>
            </p:nvSpPr>
            <p:spPr>
              <a:xfrm>
                <a:off x="21395167" y="3283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F6C42D88-2979-4D1B-B915-B67100F4EE8F}"/>
                  </a:ext>
                </a:extLst>
              </p:cNvPr>
              <p:cNvSpPr/>
              <p:nvPr/>
            </p:nvSpPr>
            <p:spPr>
              <a:xfrm>
                <a:off x="22655167" y="2203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  <p:sp>
            <p:nvSpPr>
              <p:cNvPr id="551" name="직사각형 550">
                <a:extLst>
                  <a:ext uri="{FF2B5EF4-FFF2-40B4-BE49-F238E27FC236}">
                    <a16:creationId xmlns:a16="http://schemas.microsoft.com/office/drawing/2014/main" id="{3951048D-2070-436F-AD8E-A40B8ABF9641}"/>
                  </a:ext>
                </a:extLst>
              </p:cNvPr>
              <p:cNvSpPr/>
              <p:nvPr/>
            </p:nvSpPr>
            <p:spPr>
              <a:xfrm>
                <a:off x="2013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  <p:sp>
            <p:nvSpPr>
              <p:cNvPr id="558" name="직사각형 557">
                <a:extLst>
                  <a:ext uri="{FF2B5EF4-FFF2-40B4-BE49-F238E27FC236}">
                    <a16:creationId xmlns:a16="http://schemas.microsoft.com/office/drawing/2014/main" id="{870191B0-722F-47A7-9354-13884B3790E7}"/>
                  </a:ext>
                </a:extLst>
              </p:cNvPr>
              <p:cNvSpPr/>
              <p:nvPr/>
            </p:nvSpPr>
            <p:spPr>
              <a:xfrm>
                <a:off x="2391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  <p:sp>
            <p:nvSpPr>
              <p:cNvPr id="564" name="직사각형 563">
                <a:extLst>
                  <a:ext uri="{FF2B5EF4-FFF2-40B4-BE49-F238E27FC236}">
                    <a16:creationId xmlns:a16="http://schemas.microsoft.com/office/drawing/2014/main" id="{0E76718C-0DB6-445D-948C-D1D9B4C0538C}"/>
                  </a:ext>
                </a:extLst>
              </p:cNvPr>
              <p:cNvSpPr/>
              <p:nvPr/>
            </p:nvSpPr>
            <p:spPr>
              <a:xfrm>
                <a:off x="2769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  <p:sp>
            <p:nvSpPr>
              <p:cNvPr id="630" name="직사각형 629">
                <a:extLst>
                  <a:ext uri="{FF2B5EF4-FFF2-40B4-BE49-F238E27FC236}">
                    <a16:creationId xmlns:a16="http://schemas.microsoft.com/office/drawing/2014/main" id="{C05EAFD6-2972-4E7A-ABC6-D02E31DF996D}"/>
                  </a:ext>
                </a:extLst>
              </p:cNvPr>
              <p:cNvSpPr/>
              <p:nvPr/>
            </p:nvSpPr>
            <p:spPr>
              <a:xfrm>
                <a:off x="2265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060C06AB-0A19-498A-A05D-A2DFE4C733D0}"/>
                </a:ext>
              </a:extLst>
            </p:cNvPr>
            <p:cNvGrpSpPr/>
            <p:nvPr/>
          </p:nvGrpSpPr>
          <p:grpSpPr>
            <a:xfrm>
              <a:off x="18000000" y="21888000"/>
              <a:ext cx="10980000" cy="12780000"/>
              <a:chOff x="17615167" y="22030142"/>
              <a:chExt cx="10980000" cy="12780000"/>
            </a:xfrm>
          </p:grpSpPr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6016F101-1EBB-423A-BB37-4D47BEE6B613}"/>
                  </a:ext>
                </a:extLst>
              </p:cNvPr>
              <p:cNvSpPr/>
              <p:nvPr/>
            </p:nvSpPr>
            <p:spPr>
              <a:xfrm>
                <a:off x="20135167" y="3067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4055D802-583C-4C14-AACE-45111B9BB137}"/>
                  </a:ext>
                </a:extLst>
              </p:cNvPr>
              <p:cNvSpPr/>
              <p:nvPr/>
            </p:nvSpPr>
            <p:spPr>
              <a:xfrm>
                <a:off x="27695167" y="3067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74449516-9E0E-4867-9234-DFE66EA06CBE}"/>
                  </a:ext>
                </a:extLst>
              </p:cNvPr>
              <p:cNvSpPr/>
              <p:nvPr/>
            </p:nvSpPr>
            <p:spPr>
              <a:xfrm>
                <a:off x="18875167" y="3175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8D24F9BA-5077-4F32-9617-0400C8C2F532}"/>
                  </a:ext>
                </a:extLst>
              </p:cNvPr>
              <p:cNvSpPr/>
              <p:nvPr/>
            </p:nvSpPr>
            <p:spPr>
              <a:xfrm>
                <a:off x="23915167" y="3175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E6E2B8DF-ABC5-434D-AE1E-CA380F607FA3}"/>
                  </a:ext>
                </a:extLst>
              </p:cNvPr>
              <p:cNvSpPr/>
              <p:nvPr/>
            </p:nvSpPr>
            <p:spPr>
              <a:xfrm>
                <a:off x="27695167" y="3175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7EDC67BA-9606-4766-A4AA-6E8E7D1A1C26}"/>
                  </a:ext>
                </a:extLst>
              </p:cNvPr>
              <p:cNvSpPr/>
              <p:nvPr/>
            </p:nvSpPr>
            <p:spPr>
              <a:xfrm>
                <a:off x="26435167" y="3283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343" name="직사각형 342">
                <a:extLst>
                  <a:ext uri="{FF2B5EF4-FFF2-40B4-BE49-F238E27FC236}">
                    <a16:creationId xmlns:a16="http://schemas.microsoft.com/office/drawing/2014/main" id="{2048B9D3-672C-45F4-B57D-94D9CFCCC4DA}"/>
                  </a:ext>
                </a:extLst>
              </p:cNvPr>
              <p:cNvSpPr/>
              <p:nvPr/>
            </p:nvSpPr>
            <p:spPr>
              <a:xfrm>
                <a:off x="26435167" y="3391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F34AA34B-9A33-45CB-B81F-6096461D5DE3}"/>
                  </a:ext>
                </a:extLst>
              </p:cNvPr>
              <p:cNvSpPr/>
              <p:nvPr/>
            </p:nvSpPr>
            <p:spPr>
              <a:xfrm>
                <a:off x="27695167" y="3391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531" name="직사각형 530">
                <a:extLst>
                  <a:ext uri="{FF2B5EF4-FFF2-40B4-BE49-F238E27FC236}">
                    <a16:creationId xmlns:a16="http://schemas.microsoft.com/office/drawing/2014/main" id="{8B991035-AA42-4ED2-9DD6-848EA12670A8}"/>
                  </a:ext>
                </a:extLst>
              </p:cNvPr>
              <p:cNvSpPr/>
              <p:nvPr/>
            </p:nvSpPr>
            <p:spPr>
              <a:xfrm>
                <a:off x="23915167" y="2203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535" name="직사각형 534">
                <a:extLst>
                  <a:ext uri="{FF2B5EF4-FFF2-40B4-BE49-F238E27FC236}">
                    <a16:creationId xmlns:a16="http://schemas.microsoft.com/office/drawing/2014/main" id="{10A06A0F-F464-47CB-8AB9-BAB037EFCD2D}"/>
                  </a:ext>
                </a:extLst>
              </p:cNvPr>
              <p:cNvSpPr/>
              <p:nvPr/>
            </p:nvSpPr>
            <p:spPr>
              <a:xfrm>
                <a:off x="26435167" y="2203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579" name="직사각형 578">
                <a:extLst>
                  <a:ext uri="{FF2B5EF4-FFF2-40B4-BE49-F238E27FC236}">
                    <a16:creationId xmlns:a16="http://schemas.microsoft.com/office/drawing/2014/main" id="{52AF860D-D51D-4929-A099-EF1FCB8A58E6}"/>
                  </a:ext>
                </a:extLst>
              </p:cNvPr>
              <p:cNvSpPr/>
              <p:nvPr/>
            </p:nvSpPr>
            <p:spPr>
              <a:xfrm>
                <a:off x="17615167" y="2419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603" name="직사각형 602">
                <a:extLst>
                  <a:ext uri="{FF2B5EF4-FFF2-40B4-BE49-F238E27FC236}">
                    <a16:creationId xmlns:a16="http://schemas.microsoft.com/office/drawing/2014/main" id="{D03A608C-F609-42E7-82C5-F236F1663F1B}"/>
                  </a:ext>
                </a:extLst>
              </p:cNvPr>
              <p:cNvSpPr/>
              <p:nvPr/>
            </p:nvSpPr>
            <p:spPr>
              <a:xfrm>
                <a:off x="22655167" y="2527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683" name="직사각형 682">
                <a:extLst>
                  <a:ext uri="{FF2B5EF4-FFF2-40B4-BE49-F238E27FC236}">
                    <a16:creationId xmlns:a16="http://schemas.microsoft.com/office/drawing/2014/main" id="{056C0D6C-F987-4D16-8A39-8ACD211FA1DF}"/>
                  </a:ext>
                </a:extLst>
              </p:cNvPr>
              <p:cNvSpPr/>
              <p:nvPr/>
            </p:nvSpPr>
            <p:spPr>
              <a:xfrm>
                <a:off x="26435167" y="2419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FDA27D2D-7F03-475E-B6B1-D6936B46849D}"/>
                </a:ext>
              </a:extLst>
            </p:cNvPr>
            <p:cNvGrpSpPr/>
            <p:nvPr/>
          </p:nvGrpSpPr>
          <p:grpSpPr>
            <a:xfrm>
              <a:off x="19832400" y="23540400"/>
              <a:ext cx="9144000" cy="6804000"/>
              <a:chOff x="19447567" y="23682542"/>
              <a:chExt cx="9144000" cy="6804000"/>
            </a:xfrm>
          </p:grpSpPr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BC10D699-E92F-441F-8005-71FEBE486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9830F56A-FBC0-4CC6-AD80-D9AD30C734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71D8BA5C-5133-4394-84B9-953F0EBAB4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4321AE27-CF56-4B6F-ABB3-F58EC53C53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467F75C9-C317-4866-BB3E-FB5275F59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571" name="직사각형 570">
                <a:extLst>
                  <a:ext uri="{FF2B5EF4-FFF2-40B4-BE49-F238E27FC236}">
                    <a16:creationId xmlns:a16="http://schemas.microsoft.com/office/drawing/2014/main" id="{7D45AE41-E728-4632-9E46-BA39CFDCD4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36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572" name="직사각형 571">
                <a:extLst>
                  <a:ext uri="{FF2B5EF4-FFF2-40B4-BE49-F238E27FC236}">
                    <a16:creationId xmlns:a16="http://schemas.microsoft.com/office/drawing/2014/main" id="{D9358941-83A9-45E6-8869-7C61E53A64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36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573" name="직사각형 572">
                <a:extLst>
                  <a:ext uri="{FF2B5EF4-FFF2-40B4-BE49-F238E27FC236}">
                    <a16:creationId xmlns:a16="http://schemas.microsoft.com/office/drawing/2014/main" id="{6EED7669-BE89-4E09-940E-74A9AB6D47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36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574" name="직사각형 573">
                <a:extLst>
                  <a:ext uri="{FF2B5EF4-FFF2-40B4-BE49-F238E27FC236}">
                    <a16:creationId xmlns:a16="http://schemas.microsoft.com/office/drawing/2014/main" id="{ED2F7C6F-D4BD-499D-96CF-D304646FC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36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594" name="직사각형 593">
                <a:extLst>
                  <a:ext uri="{FF2B5EF4-FFF2-40B4-BE49-F238E27FC236}">
                    <a16:creationId xmlns:a16="http://schemas.microsoft.com/office/drawing/2014/main" id="{F92721B6-E0AE-4EBA-AFA7-66DC6E9759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47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598" name="직사각형 597">
                <a:extLst>
                  <a:ext uri="{FF2B5EF4-FFF2-40B4-BE49-F238E27FC236}">
                    <a16:creationId xmlns:a16="http://schemas.microsoft.com/office/drawing/2014/main" id="{A1A11523-A608-40B9-A8BB-FCBF3C2189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47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599" name="직사각형 598">
                <a:extLst>
                  <a:ext uri="{FF2B5EF4-FFF2-40B4-BE49-F238E27FC236}">
                    <a16:creationId xmlns:a16="http://schemas.microsoft.com/office/drawing/2014/main" id="{BDE09456-5067-4425-8E3A-4A480286FD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47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21" name="직사각형 620">
                <a:extLst>
                  <a:ext uri="{FF2B5EF4-FFF2-40B4-BE49-F238E27FC236}">
                    <a16:creationId xmlns:a16="http://schemas.microsoft.com/office/drawing/2014/main" id="{1216C134-B119-415B-BBCB-6064607668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22" name="직사각형 621">
                <a:extLst>
                  <a:ext uri="{FF2B5EF4-FFF2-40B4-BE49-F238E27FC236}">
                    <a16:creationId xmlns:a16="http://schemas.microsoft.com/office/drawing/2014/main" id="{2E89922E-896C-4AD2-8498-1A20F629C2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23" name="직사각형 622">
                <a:extLst>
                  <a:ext uri="{FF2B5EF4-FFF2-40B4-BE49-F238E27FC236}">
                    <a16:creationId xmlns:a16="http://schemas.microsoft.com/office/drawing/2014/main" id="{4095F5E4-6FA3-47F8-82BF-110836700E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24" name="직사각형 623">
                <a:extLst>
                  <a:ext uri="{FF2B5EF4-FFF2-40B4-BE49-F238E27FC236}">
                    <a16:creationId xmlns:a16="http://schemas.microsoft.com/office/drawing/2014/main" id="{B30F16E1-8214-49A3-B956-FBAFA2C61B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25" name="직사각형 624">
                <a:extLst>
                  <a:ext uri="{FF2B5EF4-FFF2-40B4-BE49-F238E27FC236}">
                    <a16:creationId xmlns:a16="http://schemas.microsoft.com/office/drawing/2014/main" id="{B1E9CEE4-2CD1-4D82-BBFB-A51BFD184F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26" name="직사각형 625">
                <a:extLst>
                  <a:ext uri="{FF2B5EF4-FFF2-40B4-BE49-F238E27FC236}">
                    <a16:creationId xmlns:a16="http://schemas.microsoft.com/office/drawing/2014/main" id="{92635B74-D826-4BBB-93DF-8B1788AD48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27" name="직사각형 626">
                <a:extLst>
                  <a:ext uri="{FF2B5EF4-FFF2-40B4-BE49-F238E27FC236}">
                    <a16:creationId xmlns:a16="http://schemas.microsoft.com/office/drawing/2014/main" id="{773BFB5B-D026-42A0-9BE8-54D783C1FF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28" name="직사각형 627">
                <a:extLst>
                  <a:ext uri="{FF2B5EF4-FFF2-40B4-BE49-F238E27FC236}">
                    <a16:creationId xmlns:a16="http://schemas.microsoft.com/office/drawing/2014/main" id="{92BB7A3F-2035-4685-8722-8B9EC4474A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00" name="직사각형 599">
                <a:extLst>
                  <a:ext uri="{FF2B5EF4-FFF2-40B4-BE49-F238E27FC236}">
                    <a16:creationId xmlns:a16="http://schemas.microsoft.com/office/drawing/2014/main" id="{0CD73A7F-D1A8-44BD-88B4-64699361CD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47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3073D778-AC41-4674-919E-8700D746CC1E}"/>
                </a:ext>
              </a:extLst>
            </p:cNvPr>
            <p:cNvGrpSpPr/>
            <p:nvPr/>
          </p:nvGrpSpPr>
          <p:grpSpPr>
            <a:xfrm>
              <a:off x="18572400" y="22460400"/>
              <a:ext cx="10404000" cy="12204000"/>
              <a:chOff x="18187567" y="22602542"/>
              <a:chExt cx="10404000" cy="12204000"/>
            </a:xfrm>
          </p:grpSpPr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0D1E5D7B-6C7B-473C-ADC8-0D5D87FB29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3016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CDE48F04-1E3C-4B9D-BAAE-67B15F0EFA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3124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40A31417-F6A4-44F3-A8CC-B3176348E3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3124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2C587E54-281E-40C3-9450-F46FC341D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3124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02534B81-EDED-49E2-B189-254ADE4B40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3232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295" name="직사각형 294">
                <a:extLst>
                  <a:ext uri="{FF2B5EF4-FFF2-40B4-BE49-F238E27FC236}">
                    <a16:creationId xmlns:a16="http://schemas.microsoft.com/office/drawing/2014/main" id="{893C9994-73F3-44CB-8F9E-5184E46D0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3232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CD9C0725-C05F-4FD9-9E52-089D2A9A8C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3232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7C61E5FC-AEF8-4A4C-8107-78C8C000F4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3232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25BAEF52-0333-460A-9C0E-67F9D8B1FD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334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AA2841AF-F99B-47DD-92CF-437B70590C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344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348" name="직사각형 347">
                <a:extLst>
                  <a:ext uri="{FF2B5EF4-FFF2-40B4-BE49-F238E27FC236}">
                    <a16:creationId xmlns:a16="http://schemas.microsoft.com/office/drawing/2014/main" id="{E27A87FE-6458-4E44-A990-9C43134E7B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344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349" name="직사각형 348">
                <a:extLst>
                  <a:ext uri="{FF2B5EF4-FFF2-40B4-BE49-F238E27FC236}">
                    <a16:creationId xmlns:a16="http://schemas.microsoft.com/office/drawing/2014/main" id="{966DAD70-E701-472D-882B-32A05CAFF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344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id="{755FE7C9-84CC-47E8-BFF4-44D333C1B6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344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351" name="직사각형 350">
                <a:extLst>
                  <a:ext uri="{FF2B5EF4-FFF2-40B4-BE49-F238E27FC236}">
                    <a16:creationId xmlns:a16="http://schemas.microsoft.com/office/drawing/2014/main" id="{28B93A4B-77B9-4B76-90AA-E2DF8BA948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344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40" name="직사각형 539">
                <a:extLst>
                  <a:ext uri="{FF2B5EF4-FFF2-40B4-BE49-F238E27FC236}">
                    <a16:creationId xmlns:a16="http://schemas.microsoft.com/office/drawing/2014/main" id="{CFF4E31C-0380-4850-B030-F39445B7BF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26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41" name="직사각형 540">
                <a:extLst>
                  <a:ext uri="{FF2B5EF4-FFF2-40B4-BE49-F238E27FC236}">
                    <a16:creationId xmlns:a16="http://schemas.microsoft.com/office/drawing/2014/main" id="{9A279715-FF6F-416D-B4F5-B04E3B7AD0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26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42" name="직사각형 541">
                <a:extLst>
                  <a:ext uri="{FF2B5EF4-FFF2-40B4-BE49-F238E27FC236}">
                    <a16:creationId xmlns:a16="http://schemas.microsoft.com/office/drawing/2014/main" id="{7774D9F0-D9B0-480E-9EBB-0523EA26AA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26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43" name="직사각형 542">
                <a:extLst>
                  <a:ext uri="{FF2B5EF4-FFF2-40B4-BE49-F238E27FC236}">
                    <a16:creationId xmlns:a16="http://schemas.microsoft.com/office/drawing/2014/main" id="{1A0B79BE-3E96-4F69-9600-9FCDF027A7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26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68" name="직사각형 567">
                <a:extLst>
                  <a:ext uri="{FF2B5EF4-FFF2-40B4-BE49-F238E27FC236}">
                    <a16:creationId xmlns:a16="http://schemas.microsoft.com/office/drawing/2014/main" id="{D717DAD6-85D4-4D8B-8533-65F217F0FA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36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69" name="직사각형 568">
                <a:extLst>
                  <a:ext uri="{FF2B5EF4-FFF2-40B4-BE49-F238E27FC236}">
                    <a16:creationId xmlns:a16="http://schemas.microsoft.com/office/drawing/2014/main" id="{0C78C98F-F755-4EC1-A185-AB5A1EA281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36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70" name="직사각형 569">
                <a:extLst>
                  <a:ext uri="{FF2B5EF4-FFF2-40B4-BE49-F238E27FC236}">
                    <a16:creationId xmlns:a16="http://schemas.microsoft.com/office/drawing/2014/main" id="{46025653-A189-4E83-B00C-7DC78A2DD5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36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93" name="직사각형 592">
                <a:extLst>
                  <a:ext uri="{FF2B5EF4-FFF2-40B4-BE49-F238E27FC236}">
                    <a16:creationId xmlns:a16="http://schemas.microsoft.com/office/drawing/2014/main" id="{009763CA-B1F7-44BE-AA9A-4AAD324D48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476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95" name="직사각형 594">
                <a:extLst>
                  <a:ext uri="{FF2B5EF4-FFF2-40B4-BE49-F238E27FC236}">
                    <a16:creationId xmlns:a16="http://schemas.microsoft.com/office/drawing/2014/main" id="{66AC6330-B53A-491D-B8AF-0D7320435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476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96" name="직사각형 595">
                <a:extLst>
                  <a:ext uri="{FF2B5EF4-FFF2-40B4-BE49-F238E27FC236}">
                    <a16:creationId xmlns:a16="http://schemas.microsoft.com/office/drawing/2014/main" id="{94F908CE-EE41-4FE1-9DEB-510F84B5E0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476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97" name="직사각형 596">
                <a:extLst>
                  <a:ext uri="{FF2B5EF4-FFF2-40B4-BE49-F238E27FC236}">
                    <a16:creationId xmlns:a16="http://schemas.microsoft.com/office/drawing/2014/main" id="{9873EC78-1369-441B-AA4C-92029C81E8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476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601" name="직사각형 600">
                <a:extLst>
                  <a:ext uri="{FF2B5EF4-FFF2-40B4-BE49-F238E27FC236}">
                    <a16:creationId xmlns:a16="http://schemas.microsoft.com/office/drawing/2014/main" id="{56CEB18B-8436-4DB0-B832-2AC2734D48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476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679" name="직사각형 678">
                <a:extLst>
                  <a:ext uri="{FF2B5EF4-FFF2-40B4-BE49-F238E27FC236}">
                    <a16:creationId xmlns:a16="http://schemas.microsoft.com/office/drawing/2014/main" id="{6A688B4C-E0F6-42CD-8840-F78424C38D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80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680" name="직사각형 679">
                <a:extLst>
                  <a:ext uri="{FF2B5EF4-FFF2-40B4-BE49-F238E27FC236}">
                    <a16:creationId xmlns:a16="http://schemas.microsoft.com/office/drawing/2014/main" id="{C848DAB9-AFD8-4807-BAFA-88AD0D8FB3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80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681" name="직사각형 680">
                <a:extLst>
                  <a:ext uri="{FF2B5EF4-FFF2-40B4-BE49-F238E27FC236}">
                    <a16:creationId xmlns:a16="http://schemas.microsoft.com/office/drawing/2014/main" id="{4FD0402B-CF3A-4339-96A9-889A5F1EDE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80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78C62DD-6FCD-457D-BE6C-718D020623A4}"/>
                </a:ext>
              </a:extLst>
            </p:cNvPr>
            <p:cNvGrpSpPr/>
            <p:nvPr/>
          </p:nvGrpSpPr>
          <p:grpSpPr>
            <a:xfrm>
              <a:off x="18572400" y="22460400"/>
              <a:ext cx="10404000" cy="12204000"/>
              <a:chOff x="18187567" y="22602542"/>
              <a:chExt cx="10404000" cy="12204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39E4059-C7E1-4D18-BFCD-361FB99AFE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7E9562C3-C196-4F35-85F2-054ED1773A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3A3D8A4A-0ED8-4E78-B9CC-6374974873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C32FE856-FB62-4D48-84C1-3D912A3F02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626A91A5-5D54-4D54-AFAF-D2476181D6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4D211CA2-F874-489C-BB4E-504925F7A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605A3B6C-B090-4FF9-9229-991108E751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0F27BE5E-A5EE-4DDB-AAB0-D0FC7E7871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DF3E48B7-ADFA-4C64-A4DE-00B19EA31F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B83655E0-00AA-41EF-BCAC-8510368683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B652859C-8400-43EE-9BF4-B02406A78B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A1E35271-3769-42DB-947E-E757EA8E17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C57E5560-2E66-427B-92C8-7A5FECDF47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312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7124CEDC-DBB9-4D9F-ABA4-F966EC4326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312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A746DF67-B54F-4C79-B630-3AEFF44DDD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312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F9C2BA5E-F635-427B-8A88-55030DFA39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312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D6AEE31B-04F4-4310-8866-87062C74B9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312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DF3A749C-A9D9-45FE-B28F-FF64902C2B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312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93" name="직사각형 292">
                <a:extLst>
                  <a:ext uri="{FF2B5EF4-FFF2-40B4-BE49-F238E27FC236}">
                    <a16:creationId xmlns:a16="http://schemas.microsoft.com/office/drawing/2014/main" id="{686802D6-1249-4BC8-91F3-C6D2CC9C33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323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E2614988-32D3-4517-831F-DAB5980264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323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7CF94866-38B5-4AC2-8357-1E33EDAC78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323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7A7C0CC0-F44D-4195-B4C7-915989CB2E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323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32CE6E34-5752-4717-8D84-44821C4941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323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id="{6940C65E-1FD7-4159-ACE0-4AD9BEEAAE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D0EC2205-2ED6-4DE4-86DD-ECB461EA1D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F9E6202C-C4AD-4980-8210-405BD94020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BDEB58DB-0453-41FF-BE08-8B519B1C79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1B9BA30C-7511-44F0-9771-A7CC326AD0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F9BC3757-247A-4004-B2B0-406680C0AD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1BAEF9AE-D7EA-4882-A2C1-CC5F9D581B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E2786229-87E3-4CF2-ABF9-0AA9F9E647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5678B3DF-B0C4-48CD-9A0C-3ABAA122EF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344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53" name="직사각형 352">
                <a:extLst>
                  <a:ext uri="{FF2B5EF4-FFF2-40B4-BE49-F238E27FC236}">
                    <a16:creationId xmlns:a16="http://schemas.microsoft.com/office/drawing/2014/main" id="{3F40C4FF-8655-4FB8-809A-B4766C1803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344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4C69F671-8E08-465B-8318-01ED1FC757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344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id="{0D100301-942C-494D-BCFF-AE0429ED43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344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539" name="직사각형 538">
                <a:extLst>
                  <a:ext uri="{FF2B5EF4-FFF2-40B4-BE49-F238E27FC236}">
                    <a16:creationId xmlns:a16="http://schemas.microsoft.com/office/drawing/2014/main" id="{00101881-69EC-4327-9D42-3F14669E24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26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id="{92949CDE-313E-401E-850B-44693BB046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26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545" name="직사각형 544">
                <a:extLst>
                  <a:ext uri="{FF2B5EF4-FFF2-40B4-BE49-F238E27FC236}">
                    <a16:creationId xmlns:a16="http://schemas.microsoft.com/office/drawing/2014/main" id="{64ACAEEB-9F38-46D8-8514-C47A93308E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26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546" name="직사각형 545">
                <a:extLst>
                  <a:ext uri="{FF2B5EF4-FFF2-40B4-BE49-F238E27FC236}">
                    <a16:creationId xmlns:a16="http://schemas.microsoft.com/office/drawing/2014/main" id="{48FF0C4E-07DD-4749-972C-68079F6446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26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547" name="직사각형 546">
                <a:extLst>
                  <a:ext uri="{FF2B5EF4-FFF2-40B4-BE49-F238E27FC236}">
                    <a16:creationId xmlns:a16="http://schemas.microsoft.com/office/drawing/2014/main" id="{4545BB96-6407-4F72-86C7-B1029674FA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26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566" name="직사각형 565">
                <a:extLst>
                  <a:ext uri="{FF2B5EF4-FFF2-40B4-BE49-F238E27FC236}">
                    <a16:creationId xmlns:a16="http://schemas.microsoft.com/office/drawing/2014/main" id="{D1F71C3A-31A0-44D0-865A-90E0689795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36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567" name="직사각형 566">
                <a:extLst>
                  <a:ext uri="{FF2B5EF4-FFF2-40B4-BE49-F238E27FC236}">
                    <a16:creationId xmlns:a16="http://schemas.microsoft.com/office/drawing/2014/main" id="{24BDB4E0-A266-4125-B5A1-D31876B552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36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20" name="직사각형 619">
                <a:extLst>
                  <a:ext uri="{FF2B5EF4-FFF2-40B4-BE49-F238E27FC236}">
                    <a16:creationId xmlns:a16="http://schemas.microsoft.com/office/drawing/2014/main" id="{D880D82F-AF11-4BC4-83CD-AC8CC1D29C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47" name="직사각형 646">
                <a:extLst>
                  <a:ext uri="{FF2B5EF4-FFF2-40B4-BE49-F238E27FC236}">
                    <a16:creationId xmlns:a16="http://schemas.microsoft.com/office/drawing/2014/main" id="{E6A293B0-3AC0-421B-891E-1F5C9E23D5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48" name="직사각형 647">
                <a:extLst>
                  <a:ext uri="{FF2B5EF4-FFF2-40B4-BE49-F238E27FC236}">
                    <a16:creationId xmlns:a16="http://schemas.microsoft.com/office/drawing/2014/main" id="{C65B3C16-D977-48BA-88AF-8974C0294C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49" name="직사각형 648">
                <a:extLst>
                  <a:ext uri="{FF2B5EF4-FFF2-40B4-BE49-F238E27FC236}">
                    <a16:creationId xmlns:a16="http://schemas.microsoft.com/office/drawing/2014/main" id="{76003A57-5F76-4A92-9251-CC447F2AD9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50" name="직사각형 649">
                <a:extLst>
                  <a:ext uri="{FF2B5EF4-FFF2-40B4-BE49-F238E27FC236}">
                    <a16:creationId xmlns:a16="http://schemas.microsoft.com/office/drawing/2014/main" id="{F2E4170D-BAF8-4A67-A682-2768ACD5A7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51" name="직사각형 650">
                <a:extLst>
                  <a:ext uri="{FF2B5EF4-FFF2-40B4-BE49-F238E27FC236}">
                    <a16:creationId xmlns:a16="http://schemas.microsoft.com/office/drawing/2014/main" id="{47733D38-BBF5-4967-B220-F5AD7DC0CD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52" name="직사각형 651">
                <a:extLst>
                  <a:ext uri="{FF2B5EF4-FFF2-40B4-BE49-F238E27FC236}">
                    <a16:creationId xmlns:a16="http://schemas.microsoft.com/office/drawing/2014/main" id="{D4136D5A-91D5-4E54-B2B9-A3650C763F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53" name="직사각형 652">
                <a:extLst>
                  <a:ext uri="{FF2B5EF4-FFF2-40B4-BE49-F238E27FC236}">
                    <a16:creationId xmlns:a16="http://schemas.microsoft.com/office/drawing/2014/main" id="{1C4DD3A1-C682-4731-9FC2-31D3C55905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54" name="직사각형 653">
                <a:extLst>
                  <a:ext uri="{FF2B5EF4-FFF2-40B4-BE49-F238E27FC236}">
                    <a16:creationId xmlns:a16="http://schemas.microsoft.com/office/drawing/2014/main" id="{C7F51264-0866-4140-A85E-6D6ADC3943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55" name="직사각형 654">
                <a:extLst>
                  <a:ext uri="{FF2B5EF4-FFF2-40B4-BE49-F238E27FC236}">
                    <a16:creationId xmlns:a16="http://schemas.microsoft.com/office/drawing/2014/main" id="{77E14A4E-8F38-4AD9-9082-CBF7B1270C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74" name="직사각형 673">
                <a:extLst>
                  <a:ext uri="{FF2B5EF4-FFF2-40B4-BE49-F238E27FC236}">
                    <a16:creationId xmlns:a16="http://schemas.microsoft.com/office/drawing/2014/main" id="{B0C4530F-1D32-45A5-99C5-7C710DAF2A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80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75" name="직사각형 674">
                <a:extLst>
                  <a:ext uri="{FF2B5EF4-FFF2-40B4-BE49-F238E27FC236}">
                    <a16:creationId xmlns:a16="http://schemas.microsoft.com/office/drawing/2014/main" id="{1E8B8399-803D-4E81-8326-EBBD99B99F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80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76" name="직사각형 675">
                <a:extLst>
                  <a:ext uri="{FF2B5EF4-FFF2-40B4-BE49-F238E27FC236}">
                    <a16:creationId xmlns:a16="http://schemas.microsoft.com/office/drawing/2014/main" id="{99897248-B96D-4200-A26B-3D5E4F1148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80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77" name="직사각형 676">
                <a:extLst>
                  <a:ext uri="{FF2B5EF4-FFF2-40B4-BE49-F238E27FC236}">
                    <a16:creationId xmlns:a16="http://schemas.microsoft.com/office/drawing/2014/main" id="{CCED27E5-BF6E-4D7B-959E-F3201D4494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80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78" name="직사각형 677">
                <a:extLst>
                  <a:ext uri="{FF2B5EF4-FFF2-40B4-BE49-F238E27FC236}">
                    <a16:creationId xmlns:a16="http://schemas.microsoft.com/office/drawing/2014/main" id="{8914BD8A-FE15-4503-9E9A-BB5907F95F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80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82" name="직사각형 681">
                <a:extLst>
                  <a:ext uri="{FF2B5EF4-FFF2-40B4-BE49-F238E27FC236}">
                    <a16:creationId xmlns:a16="http://schemas.microsoft.com/office/drawing/2014/main" id="{A64B1B81-F189-4B6C-9CE7-CA9FC7BBB4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80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</p:grpSp>
      </p:grpSp>
      <p:sp>
        <p:nvSpPr>
          <p:cNvPr id="684" name="직사각형 683">
            <a:extLst>
              <a:ext uri="{FF2B5EF4-FFF2-40B4-BE49-F238E27FC236}">
                <a16:creationId xmlns:a16="http://schemas.microsoft.com/office/drawing/2014/main" id="{8DE53740-640D-4C04-AD26-335C6992880C}"/>
              </a:ext>
            </a:extLst>
          </p:cNvPr>
          <p:cNvSpPr/>
          <p:nvPr/>
        </p:nvSpPr>
        <p:spPr>
          <a:xfrm>
            <a:off x="1884408" y="40366651"/>
            <a:ext cx="131997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Arial" pitchFamily="34" charset="0"/>
                <a:ea typeface="나눔바른고딕"/>
                <a:cs typeface="Arial" pitchFamily="34" charset="0"/>
              </a:rPr>
              <a:t>실험 결과에서 알고리즘을 기준으로 평균값을 구해 나타냈다</a:t>
            </a:r>
            <a:r>
              <a:rPr lang="en-US" altLang="ko-KR" sz="2400" dirty="0">
                <a:latin typeface="Arial" pitchFamily="34" charset="0"/>
                <a:ea typeface="나눔바른고딕"/>
                <a:cs typeface="Arial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>
                <a:latin typeface="Arial" pitchFamily="34" charset="0"/>
                <a:ea typeface="나눔바른고딕"/>
                <a:cs typeface="Arial" pitchFamily="34" charset="0"/>
              </a:rPr>
              <a:t>24 GPU</a:t>
            </a:r>
            <a:r>
              <a:rPr lang="ko-KR" altLang="en-US" sz="2400" dirty="0">
                <a:latin typeface="Arial" pitchFamily="34" charset="0"/>
                <a:ea typeface="나눔바른고딕"/>
                <a:cs typeface="Arial" pitchFamily="34" charset="0"/>
              </a:rPr>
              <a:t> 시간</a:t>
            </a:r>
            <a:r>
              <a:rPr lang="en-US" altLang="ko-KR" sz="2400" dirty="0">
                <a:latin typeface="Arial" pitchFamily="34" charset="0"/>
                <a:ea typeface="나눔바른고딕"/>
                <a:cs typeface="Arial" pitchFamily="34" charset="0"/>
              </a:rPr>
              <a:t> </a:t>
            </a:r>
            <a:r>
              <a:rPr lang="ko-KR" altLang="en-US" sz="2400" dirty="0">
                <a:latin typeface="Arial" pitchFamily="34" charset="0"/>
                <a:ea typeface="나눔바른고딕"/>
                <a:cs typeface="Arial" pitchFamily="34" charset="0"/>
              </a:rPr>
              <a:t>동안 실험한 결과를</a:t>
            </a:r>
            <a:r>
              <a:rPr lang="en-US" altLang="ko-KR" sz="2400" dirty="0">
                <a:latin typeface="Arial" pitchFamily="34" charset="0"/>
                <a:ea typeface="나눔바른고딕"/>
                <a:cs typeface="Arial" pitchFamily="34" charset="0"/>
              </a:rPr>
              <a:t> </a:t>
            </a:r>
            <a:r>
              <a:rPr lang="ko-KR" altLang="en-US" sz="2400" dirty="0">
                <a:latin typeface="Arial" pitchFamily="34" charset="0"/>
                <a:ea typeface="나눔바른고딕"/>
                <a:cs typeface="Arial" pitchFamily="34" charset="0"/>
              </a:rPr>
              <a:t>각 조건별로 정리한 그래프이다</a:t>
            </a:r>
            <a:r>
              <a:rPr lang="en-US" altLang="ko-KR" sz="2400" dirty="0">
                <a:latin typeface="Arial" pitchFamily="34" charset="0"/>
                <a:ea typeface="나눔바른고딕"/>
                <a:cs typeface="Arial" pitchFamily="34" charset="0"/>
              </a:rPr>
              <a:t>.</a:t>
            </a:r>
            <a:r>
              <a:rPr lang="ko-KR" altLang="en-US" sz="2400" dirty="0">
                <a:latin typeface="Arial" pitchFamily="34" charset="0"/>
                <a:ea typeface="나눔바른고딕" pitchFamily="50" charset="-127"/>
                <a:cs typeface="Arial" pitchFamily="34" charset="0"/>
              </a:rPr>
              <a:t> </a:t>
            </a:r>
            <a:endParaRPr lang="en-US" altLang="ko-KR" sz="2400" dirty="0">
              <a:latin typeface="Arial" pitchFamily="34" charset="0"/>
              <a:ea typeface="나눔바른고딕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>
                <a:latin typeface="Arial" pitchFamily="34" charset="0"/>
                <a:ea typeface="나눔바른고딕"/>
                <a:cs typeface="Arial" pitchFamily="34" charset="0"/>
              </a:rPr>
              <a:t>정의한 탐색 공간에서 알고리즘이 탐색한 필터와 커널의 값들이다</a:t>
            </a:r>
            <a:r>
              <a:rPr lang="en-US" altLang="ko-KR" sz="2400" dirty="0">
                <a:latin typeface="Arial" pitchFamily="34" charset="0"/>
                <a:ea typeface="나눔바른고딕"/>
                <a:cs typeface="Arial" pitchFamily="34" charset="0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40BAA5-DA82-4EAB-817B-42FCCEFA5505}"/>
              </a:ext>
            </a:extLst>
          </p:cNvPr>
          <p:cNvGrpSpPr/>
          <p:nvPr/>
        </p:nvGrpSpPr>
        <p:grpSpPr>
          <a:xfrm>
            <a:off x="15764566" y="20340128"/>
            <a:ext cx="12144607" cy="5823519"/>
            <a:chOff x="2153985" y="27672216"/>
            <a:chExt cx="12144607" cy="5823519"/>
          </a:xfrm>
        </p:grpSpPr>
        <p:sp>
          <p:nvSpPr>
            <p:cNvPr id="25" name="TextBox 24"/>
            <p:cNvSpPr txBox="1"/>
            <p:nvPr/>
          </p:nvSpPr>
          <p:spPr>
            <a:xfrm>
              <a:off x="2153985" y="27672216"/>
              <a:ext cx="11337294" cy="552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990" b="1" dirty="0">
                  <a:latin typeface="Arial" pitchFamily="34" charset="0"/>
                  <a:ea typeface="나눔고딕" pitchFamily="50" charset="-127"/>
                  <a:cs typeface="Arial" pitchFamily="34" charset="0"/>
                </a:rPr>
                <a:t>1. Average Accuracy by Algorithm</a:t>
              </a: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39C55EDF-BCEF-4EAC-BF2C-60D59A248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0416" y="28273679"/>
              <a:ext cx="8669389" cy="517907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686" name="직사각형 685">
              <a:extLst>
                <a:ext uri="{FF2B5EF4-FFF2-40B4-BE49-F238E27FC236}">
                  <a16:creationId xmlns:a16="http://schemas.microsoft.com/office/drawing/2014/main" id="{AFDB8636-1E85-46D3-9A7A-5DE7FDD6E22B}"/>
                </a:ext>
              </a:extLst>
            </p:cNvPr>
            <p:cNvSpPr/>
            <p:nvPr/>
          </p:nvSpPr>
          <p:spPr>
            <a:xfrm>
              <a:off x="11479805" y="28232756"/>
              <a:ext cx="2818787" cy="526297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400" b="1" dirty="0">
                  <a:latin typeface="Arial" pitchFamily="34" charset="0"/>
                  <a:ea typeface="나눔바른고딕"/>
                  <a:cs typeface="Arial" pitchFamily="34" charset="0"/>
                </a:rPr>
                <a:t>[</a:t>
              </a:r>
              <a:r>
                <a:rPr lang="en-US" altLang="ko-KR" sz="2400" b="1" dirty="0">
                  <a:solidFill>
                    <a:srgbClr val="00B04F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Greedy</a:t>
              </a:r>
              <a:r>
                <a:rPr lang="en-US" altLang="ko-KR" sz="2400" b="1" dirty="0">
                  <a:latin typeface="Arial" pitchFamily="34" charset="0"/>
                  <a:ea typeface="나눔바른고딕"/>
                  <a:cs typeface="Arial" pitchFamily="34" charset="0"/>
                </a:rPr>
                <a:t>]</a:t>
              </a:r>
            </a:p>
            <a:p>
              <a:pPr algn="ctr"/>
              <a:r>
                <a:rPr lang="en-US" altLang="ko-KR" sz="2400" dirty="0">
                  <a:solidFill>
                    <a:srgbClr val="A9D18E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Train</a:t>
              </a:r>
              <a:r>
                <a:rPr lang="en-US" altLang="ko-KR" sz="2400" dirty="0">
                  <a:latin typeface="Arial" pitchFamily="34" charset="0"/>
                  <a:ea typeface="나눔바른고딕"/>
                  <a:cs typeface="Arial" pitchFamily="34" charset="0"/>
                </a:rPr>
                <a:t>: 83.78% </a:t>
              </a:r>
            </a:p>
            <a:p>
              <a:pPr algn="ctr"/>
              <a:r>
                <a:rPr lang="en-US" altLang="ko-KR" sz="2400" dirty="0">
                  <a:solidFill>
                    <a:srgbClr val="00B050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Val</a:t>
              </a:r>
              <a:r>
                <a:rPr lang="en-US" altLang="ko-KR" sz="2400" dirty="0">
                  <a:latin typeface="Arial" pitchFamily="34" charset="0"/>
                  <a:ea typeface="나눔바른고딕"/>
                  <a:cs typeface="Arial" pitchFamily="34" charset="0"/>
                </a:rPr>
                <a:t>: 82.87% </a:t>
              </a:r>
            </a:p>
            <a:p>
              <a:pPr algn="ctr"/>
              <a:r>
                <a:rPr lang="en-US" altLang="ko-KR" sz="2400" dirty="0">
                  <a:latin typeface="Arial" pitchFamily="34" charset="0"/>
                  <a:ea typeface="나눔바른고딕"/>
                  <a:cs typeface="Arial" pitchFamily="34" charset="0"/>
                </a:rPr>
                <a:t>Spikes: 364K</a:t>
              </a:r>
            </a:p>
            <a:p>
              <a:pPr algn="ctr"/>
              <a:endParaRPr lang="en-US" altLang="ko-KR" sz="2400" dirty="0">
                <a:latin typeface="Arial" pitchFamily="34" charset="0"/>
                <a:ea typeface="나눔바른고딕"/>
                <a:cs typeface="Arial" pitchFamily="34" charset="0"/>
              </a:endParaRPr>
            </a:p>
            <a:p>
              <a:pPr algn="ctr"/>
              <a:r>
                <a:rPr lang="en-US" altLang="ko-KR" sz="2400" b="1" dirty="0">
                  <a:latin typeface="Arial" pitchFamily="34" charset="0"/>
                  <a:ea typeface="나눔바른고딕"/>
                  <a:cs typeface="Arial" pitchFamily="34" charset="0"/>
                </a:rPr>
                <a:t>[</a:t>
              </a:r>
              <a:r>
                <a:rPr lang="en-US" altLang="ko-KR" sz="2400" b="1" dirty="0">
                  <a:solidFill>
                    <a:srgbClr val="0070C0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Random</a:t>
              </a:r>
              <a:r>
                <a:rPr lang="en-US" altLang="ko-KR" sz="2400" b="1" dirty="0">
                  <a:latin typeface="Arial" pitchFamily="34" charset="0"/>
                  <a:ea typeface="나눔바른고딕"/>
                  <a:cs typeface="Arial" pitchFamily="34" charset="0"/>
                </a:rPr>
                <a:t>]</a:t>
              </a:r>
            </a:p>
            <a:p>
              <a:pPr algn="ctr"/>
              <a:r>
                <a:rPr lang="en-US" altLang="ko-KR" sz="2400" dirty="0">
                  <a:solidFill>
                    <a:srgbClr val="8FAADC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Train</a:t>
              </a:r>
              <a:r>
                <a:rPr lang="en-US" altLang="ko-KR" sz="2400" dirty="0">
                  <a:latin typeface="Arial" pitchFamily="34" charset="0"/>
                  <a:ea typeface="나눔바른고딕"/>
                  <a:cs typeface="Arial" pitchFamily="34" charset="0"/>
                </a:rPr>
                <a:t>: 91.46%</a:t>
              </a:r>
            </a:p>
            <a:p>
              <a:pPr algn="ctr"/>
              <a:r>
                <a:rPr lang="en-US" altLang="ko-KR" sz="2400" dirty="0">
                  <a:solidFill>
                    <a:srgbClr val="0070C0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Val</a:t>
              </a:r>
              <a:r>
                <a:rPr lang="en-US" altLang="ko-KR" sz="2400" dirty="0">
                  <a:latin typeface="Arial" pitchFamily="34" charset="0"/>
                  <a:ea typeface="나눔바른고딕"/>
                  <a:cs typeface="Arial" pitchFamily="34" charset="0"/>
                </a:rPr>
                <a:t>: 84.38%</a:t>
              </a:r>
            </a:p>
            <a:p>
              <a:pPr algn="ctr"/>
              <a:r>
                <a:rPr lang="en-US" altLang="ko-KR" sz="2400" dirty="0">
                  <a:latin typeface="Arial" pitchFamily="34" charset="0"/>
                  <a:ea typeface="나눔바른고딕"/>
                  <a:cs typeface="Arial" pitchFamily="34" charset="0"/>
                </a:rPr>
                <a:t>Spikes: 453K</a:t>
              </a:r>
            </a:p>
            <a:p>
              <a:pPr algn="ctr"/>
              <a:endParaRPr lang="en-US" altLang="ko-KR" sz="2400" dirty="0">
                <a:latin typeface="Arial" pitchFamily="34" charset="0"/>
                <a:ea typeface="나눔바른고딕"/>
                <a:cs typeface="Arial" pitchFamily="34" charset="0"/>
              </a:endParaRPr>
            </a:p>
            <a:p>
              <a:pPr algn="ctr"/>
              <a:r>
                <a:rPr lang="en-US" altLang="ko-KR" sz="2400" b="1" dirty="0">
                  <a:latin typeface="Arial" pitchFamily="34" charset="0"/>
                  <a:ea typeface="나눔바른고딕"/>
                  <a:cs typeface="Arial" pitchFamily="34" charset="0"/>
                </a:rPr>
                <a:t>[</a:t>
              </a:r>
              <a:r>
                <a:rPr lang="en-US" altLang="ko-KR" sz="2400" b="1" dirty="0">
                  <a:solidFill>
                    <a:srgbClr val="FF0000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Bayesian</a:t>
              </a:r>
              <a:r>
                <a:rPr lang="en-US" altLang="ko-KR" sz="2400" b="1" dirty="0">
                  <a:latin typeface="Arial" pitchFamily="34" charset="0"/>
                  <a:ea typeface="나눔바른고딕"/>
                  <a:cs typeface="Arial" pitchFamily="34" charset="0"/>
                </a:rPr>
                <a:t>]</a:t>
              </a:r>
            </a:p>
            <a:p>
              <a:pPr algn="ctr"/>
              <a:r>
                <a:rPr lang="en-US" altLang="ko-KR" sz="2400" dirty="0">
                  <a:solidFill>
                    <a:srgbClr val="F4B183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Train</a:t>
              </a:r>
              <a:r>
                <a:rPr lang="en-US" altLang="ko-KR" sz="2400" dirty="0">
                  <a:latin typeface="Arial" pitchFamily="34" charset="0"/>
                  <a:ea typeface="나눔바른고딕"/>
                  <a:cs typeface="Arial" pitchFamily="34" charset="0"/>
                </a:rPr>
                <a:t>: 82.63%</a:t>
              </a:r>
            </a:p>
            <a:p>
              <a:pPr algn="ctr"/>
              <a:r>
                <a:rPr lang="en-US" altLang="ko-KR" sz="2400" dirty="0">
                  <a:solidFill>
                    <a:srgbClr val="FF0000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Val</a:t>
              </a:r>
              <a:r>
                <a:rPr lang="en-US" altLang="ko-KR" sz="2400" dirty="0">
                  <a:latin typeface="Arial" pitchFamily="34" charset="0"/>
                  <a:ea typeface="나눔바른고딕"/>
                  <a:cs typeface="Arial" pitchFamily="34" charset="0"/>
                </a:rPr>
                <a:t>: 86.55%</a:t>
              </a:r>
            </a:p>
            <a:p>
              <a:pPr algn="ctr"/>
              <a:r>
                <a:rPr lang="en-US" altLang="ko-KR" sz="2400" dirty="0">
                  <a:latin typeface="Arial" pitchFamily="34" charset="0"/>
                  <a:ea typeface="나눔바른고딕"/>
                  <a:cs typeface="Arial" pitchFamily="34" charset="0"/>
                </a:rPr>
                <a:t>Spikes: 942K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2DF7D98-0933-4ED5-BD1F-E14780E64457}"/>
              </a:ext>
            </a:extLst>
          </p:cNvPr>
          <p:cNvGrpSpPr/>
          <p:nvPr/>
        </p:nvGrpSpPr>
        <p:grpSpPr>
          <a:xfrm>
            <a:off x="15705202" y="26462106"/>
            <a:ext cx="13717103" cy="9107530"/>
            <a:chOff x="15705202" y="26462106"/>
            <a:chExt cx="13717103" cy="9107530"/>
          </a:xfrm>
        </p:grpSpPr>
        <p:sp>
          <p:nvSpPr>
            <p:cNvPr id="26" name="TextBox 25"/>
            <p:cNvSpPr txBox="1"/>
            <p:nvPr/>
          </p:nvSpPr>
          <p:spPr>
            <a:xfrm>
              <a:off x="15705202" y="26462956"/>
              <a:ext cx="11337294" cy="552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990" b="1" dirty="0">
                  <a:latin typeface="Arial" pitchFamily="34" charset="0"/>
                  <a:ea typeface="나눔고딕" pitchFamily="50" charset="-127"/>
                  <a:cs typeface="Arial" pitchFamily="34" charset="0"/>
                </a:rPr>
                <a:t>2. NAS Results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3E6EC59-0558-4AAF-A9CD-E05C618E9DE3}"/>
                </a:ext>
              </a:extLst>
            </p:cNvPr>
            <p:cNvGrpSpPr/>
            <p:nvPr/>
          </p:nvGrpSpPr>
          <p:grpSpPr>
            <a:xfrm>
              <a:off x="15758789" y="27029427"/>
              <a:ext cx="13663516" cy="8540209"/>
              <a:chOff x="15758789" y="27029427"/>
              <a:chExt cx="13663516" cy="8540209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27347095-CEA8-4C0B-8ED5-5500F3862AB1}"/>
                  </a:ext>
                </a:extLst>
              </p:cNvPr>
              <p:cNvGrpSpPr/>
              <p:nvPr/>
            </p:nvGrpSpPr>
            <p:grpSpPr>
              <a:xfrm>
                <a:off x="15758789" y="27037578"/>
                <a:ext cx="4561202" cy="8532058"/>
                <a:chOff x="15758789" y="27037578"/>
                <a:chExt cx="4561202" cy="8532058"/>
              </a:xfrm>
            </p:grpSpPr>
            <p:graphicFrame>
              <p:nvGraphicFramePr>
                <p:cNvPr id="356" name="차트 355">
                  <a:extLst>
                    <a:ext uri="{FF2B5EF4-FFF2-40B4-BE49-F238E27FC236}">
                      <a16:creationId xmlns:a16="http://schemas.microsoft.com/office/drawing/2014/main" id="{60DA4D9D-0A09-4E22-A4E8-AE55C60AF8E4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313376243"/>
                    </p:ext>
                  </p:extLst>
                </p:nvPr>
              </p:nvGraphicFramePr>
              <p:xfrm>
                <a:off x="15758789" y="27037578"/>
                <a:ext cx="4556462" cy="853205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6"/>
                </a:graphicData>
              </a:graphic>
            </p:graphicFrame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59104E7-7014-44AC-9C85-6443BE1FC9CA}"/>
                    </a:ext>
                  </a:extLst>
                </p:cNvPr>
                <p:cNvSpPr txBox="1"/>
                <p:nvPr/>
              </p:nvSpPr>
              <p:spPr>
                <a:xfrm>
                  <a:off x="15763529" y="27040940"/>
                  <a:ext cx="45564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Random</a:t>
                  </a:r>
                  <a:endParaRPr lang="ko-KR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9DCEB7A3-9B97-4269-BEE5-49E36EFA19C6}"/>
                  </a:ext>
                </a:extLst>
              </p:cNvPr>
              <p:cNvGrpSpPr/>
              <p:nvPr/>
            </p:nvGrpSpPr>
            <p:grpSpPr>
              <a:xfrm>
                <a:off x="20315251" y="27029428"/>
                <a:ext cx="4561202" cy="8540208"/>
                <a:chOff x="20315251" y="27029428"/>
                <a:chExt cx="4561202" cy="8540208"/>
              </a:xfrm>
            </p:grpSpPr>
            <p:graphicFrame>
              <p:nvGraphicFramePr>
                <p:cNvPr id="357" name="차트 356">
                  <a:extLst>
                    <a:ext uri="{FF2B5EF4-FFF2-40B4-BE49-F238E27FC236}">
                      <a16:creationId xmlns:a16="http://schemas.microsoft.com/office/drawing/2014/main" id="{924F9259-03C9-400F-85B5-EFEE946A0931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775117201"/>
                    </p:ext>
                  </p:extLst>
                </p:nvPr>
              </p:nvGraphicFramePr>
              <p:xfrm>
                <a:off x="20315251" y="27037578"/>
                <a:ext cx="4556462" cy="853205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7"/>
                </a:graphicData>
              </a:graphic>
            </p:graphicFrame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DABF5925-C3CD-4C14-B976-2D6A0B22B9D5}"/>
                    </a:ext>
                  </a:extLst>
                </p:cNvPr>
                <p:cNvSpPr txBox="1"/>
                <p:nvPr/>
              </p:nvSpPr>
              <p:spPr>
                <a:xfrm>
                  <a:off x="20319991" y="27029428"/>
                  <a:ext cx="45564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Greedy</a:t>
                  </a:r>
                  <a:endParaRPr lang="ko-KR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68A8D358-312B-44D7-ADDF-D03A867A3646}"/>
                  </a:ext>
                </a:extLst>
              </p:cNvPr>
              <p:cNvGrpSpPr/>
              <p:nvPr/>
            </p:nvGrpSpPr>
            <p:grpSpPr>
              <a:xfrm>
                <a:off x="24861103" y="27029427"/>
                <a:ext cx="4561202" cy="8540209"/>
                <a:chOff x="24861103" y="27029427"/>
                <a:chExt cx="4561202" cy="8540209"/>
              </a:xfrm>
            </p:grpSpPr>
            <p:graphicFrame>
              <p:nvGraphicFramePr>
                <p:cNvPr id="358" name="차트 357">
                  <a:extLst>
                    <a:ext uri="{FF2B5EF4-FFF2-40B4-BE49-F238E27FC236}">
                      <a16:creationId xmlns:a16="http://schemas.microsoft.com/office/drawing/2014/main" id="{AED95569-37E6-46AB-9711-B3B53C34556C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712438216"/>
                    </p:ext>
                  </p:extLst>
                </p:nvPr>
              </p:nvGraphicFramePr>
              <p:xfrm>
                <a:off x="24865843" y="27037578"/>
                <a:ext cx="4556462" cy="853205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8"/>
                </a:graphicData>
              </a:graphic>
            </p:graphicFrame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60F8F8EF-0637-44D0-9944-F39A921BEE81}"/>
                    </a:ext>
                  </a:extLst>
                </p:cNvPr>
                <p:cNvSpPr txBox="1"/>
                <p:nvPr/>
              </p:nvSpPr>
              <p:spPr>
                <a:xfrm>
                  <a:off x="24861103" y="27029427"/>
                  <a:ext cx="45564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Bayesian</a:t>
                  </a:r>
                  <a:endParaRPr lang="ko-KR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626F3403-C66C-40CA-A159-40EF915AD7A8}"/>
                </a:ext>
              </a:extLst>
            </p:cNvPr>
            <p:cNvGrpSpPr/>
            <p:nvPr/>
          </p:nvGrpSpPr>
          <p:grpSpPr>
            <a:xfrm>
              <a:off x="18564895" y="26462106"/>
              <a:ext cx="8056045" cy="578370"/>
              <a:chOff x="18997184" y="26481056"/>
              <a:chExt cx="8056045" cy="578370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FD285272-9C7A-4749-B9FE-EE15A911636D}"/>
                  </a:ext>
                </a:extLst>
              </p:cNvPr>
              <p:cNvGrpSpPr/>
              <p:nvPr/>
            </p:nvGrpSpPr>
            <p:grpSpPr>
              <a:xfrm>
                <a:off x="18997184" y="26489501"/>
                <a:ext cx="2641900" cy="542288"/>
                <a:chOff x="18997184" y="26489501"/>
                <a:chExt cx="2641900" cy="542288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4C6F9F76-66CE-4D26-BF10-2819F8FD0A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94160" b="1628"/>
                <a:stretch/>
              </p:blipFill>
              <p:spPr>
                <a:xfrm>
                  <a:off x="18997184" y="26489501"/>
                  <a:ext cx="360000" cy="542288"/>
                </a:xfrm>
                <a:prstGeom prst="rect">
                  <a:avLst/>
                </a:prstGeom>
              </p:spPr>
            </p:pic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228EECB5-7519-4003-B9EF-997FBA32BD42}"/>
                    </a:ext>
                  </a:extLst>
                </p:cNvPr>
                <p:cNvSpPr txBox="1"/>
                <p:nvPr/>
              </p:nvSpPr>
              <p:spPr>
                <a:xfrm>
                  <a:off x="19357184" y="26506207"/>
                  <a:ext cx="22819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Train_acc (%)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810B29CD-337B-4DD2-80C5-3C4D1E929A13}"/>
                  </a:ext>
                </a:extLst>
              </p:cNvPr>
              <p:cNvGrpSpPr/>
              <p:nvPr/>
            </p:nvGrpSpPr>
            <p:grpSpPr>
              <a:xfrm>
                <a:off x="21890709" y="26481056"/>
                <a:ext cx="2281900" cy="578370"/>
                <a:chOff x="21856190" y="26493248"/>
                <a:chExt cx="2618262" cy="578370"/>
              </a:xfrm>
            </p:grpSpPr>
            <p:sp>
              <p:nvSpPr>
                <p:cNvPr id="319" name="TextBox 318">
                  <a:extLst>
                    <a:ext uri="{FF2B5EF4-FFF2-40B4-BE49-F238E27FC236}">
                      <a16:creationId xmlns:a16="http://schemas.microsoft.com/office/drawing/2014/main" id="{7B914DDA-D08B-4791-AC6A-786D52C37952}"/>
                    </a:ext>
                  </a:extLst>
                </p:cNvPr>
                <p:cNvSpPr txBox="1"/>
                <p:nvPr/>
              </p:nvSpPr>
              <p:spPr>
                <a:xfrm>
                  <a:off x="22192552" y="26526340"/>
                  <a:ext cx="22819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Val_acc (%)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334" name="그림 333">
                  <a:extLst>
                    <a:ext uri="{FF2B5EF4-FFF2-40B4-BE49-F238E27FC236}">
                      <a16:creationId xmlns:a16="http://schemas.microsoft.com/office/drawing/2014/main" id="{462D65E0-3C15-4541-BCAF-F2476AF767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0270" t="-1" r="54274" b="-4917"/>
                <a:stretch/>
              </p:blipFill>
              <p:spPr>
                <a:xfrm>
                  <a:off x="21856190" y="26493248"/>
                  <a:ext cx="336362" cy="578370"/>
                </a:xfrm>
                <a:prstGeom prst="rect">
                  <a:avLst/>
                </a:prstGeom>
              </p:spPr>
            </p:pic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3702AA98-F240-4E60-983F-B6D2B5FD3D34}"/>
                  </a:ext>
                </a:extLst>
              </p:cNvPr>
              <p:cNvGrpSpPr/>
              <p:nvPr/>
            </p:nvGrpSpPr>
            <p:grpSpPr>
              <a:xfrm>
                <a:off x="24420118" y="26495662"/>
                <a:ext cx="2633111" cy="545278"/>
                <a:chOff x="24307635" y="26503229"/>
                <a:chExt cx="2633111" cy="545278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A6DE55D-3C34-4445-A2CE-8689643E95C8}"/>
                    </a:ext>
                  </a:extLst>
                </p:cNvPr>
                <p:cNvSpPr txBox="1"/>
                <p:nvPr/>
              </p:nvSpPr>
              <p:spPr>
                <a:xfrm>
                  <a:off x="24658846" y="26514258"/>
                  <a:ext cx="22819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Spikes (10K)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335" name="그림 334">
                  <a:extLst>
                    <a:ext uri="{FF2B5EF4-FFF2-40B4-BE49-F238E27FC236}">
                      <a16:creationId xmlns:a16="http://schemas.microsoft.com/office/drawing/2014/main" id="{51187857-BEB9-4492-B693-F9170D82C0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4567" t="2521" r="19977" b="-1437"/>
                <a:stretch/>
              </p:blipFill>
              <p:spPr>
                <a:xfrm>
                  <a:off x="24307635" y="26503229"/>
                  <a:ext cx="336363" cy="545278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39136692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1842</TotalTime>
  <Words>981</Words>
  <Application>Microsoft Office PowerPoint</Application>
  <PresentationFormat>사용자 지정</PresentationFormat>
  <Paragraphs>378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HY신명조</vt:lpstr>
      <vt:lpstr>나눔고딕</vt:lpstr>
      <vt:lpstr>나눔바른고딕</vt:lpstr>
      <vt:lpstr>나눔스퀘어 Bold</vt:lpstr>
      <vt:lpstr>맑은 고딕</vt:lpstr>
      <vt:lpstr>Arial</vt:lpstr>
      <vt:lpstr>Arial Black</vt:lpstr>
      <vt:lpstr>Calibri</vt:lpstr>
      <vt:lpstr>Calibri Light</vt:lpstr>
      <vt:lpstr>Wingdings 2</vt:lpstr>
      <vt:lpstr>HDOfficeLightV0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</dc:creator>
  <cp:lastModifiedBy>RyuJunGyu</cp:lastModifiedBy>
  <cp:revision>415</cp:revision>
  <cp:lastPrinted>2023-06-12T05:21:46Z</cp:lastPrinted>
  <dcterms:created xsi:type="dcterms:W3CDTF">2020-12-28T03:09:06Z</dcterms:created>
  <dcterms:modified xsi:type="dcterms:W3CDTF">2023-06-23T01:47:50Z</dcterms:modified>
</cp:coreProperties>
</file>