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notesMasterIdLst>
    <p:notesMasterId r:id="rId3"/>
  </p:notesMasterIdLst>
  <p:sldIdLst>
    <p:sldId id="256" r:id="rId2"/>
  </p:sldIdLst>
  <p:sldSz cx="30279975" cy="42806938"/>
  <p:notesSz cx="6858000" cy="9144000"/>
  <p:defaultTextStyle>
    <a:defPPr>
      <a:defRPr lang="en-US"/>
    </a:defPPr>
    <a:lvl1pPr marL="0" algn="l" defTabSz="883947" rtl="0" eaLnBrk="1" latinLnBrk="0" hangingPunct="1">
      <a:defRPr sz="1740" kern="1200">
        <a:solidFill>
          <a:schemeClr val="tx1"/>
        </a:solidFill>
        <a:latin typeface="+mn-lt"/>
        <a:ea typeface="+mn-ea"/>
        <a:cs typeface="+mn-cs"/>
      </a:defRPr>
    </a:lvl1pPr>
    <a:lvl2pPr marL="441974" algn="l" defTabSz="883947" rtl="0" eaLnBrk="1" latinLnBrk="0" hangingPunct="1">
      <a:defRPr sz="1740" kern="1200">
        <a:solidFill>
          <a:schemeClr val="tx1"/>
        </a:solidFill>
        <a:latin typeface="+mn-lt"/>
        <a:ea typeface="+mn-ea"/>
        <a:cs typeface="+mn-cs"/>
      </a:defRPr>
    </a:lvl2pPr>
    <a:lvl3pPr marL="883947" algn="l" defTabSz="883947" rtl="0" eaLnBrk="1" latinLnBrk="0" hangingPunct="1">
      <a:defRPr sz="1740" kern="1200">
        <a:solidFill>
          <a:schemeClr val="tx1"/>
        </a:solidFill>
        <a:latin typeface="+mn-lt"/>
        <a:ea typeface="+mn-ea"/>
        <a:cs typeface="+mn-cs"/>
      </a:defRPr>
    </a:lvl3pPr>
    <a:lvl4pPr marL="1325922" algn="l" defTabSz="883947" rtl="0" eaLnBrk="1" latinLnBrk="0" hangingPunct="1">
      <a:defRPr sz="1740" kern="1200">
        <a:solidFill>
          <a:schemeClr val="tx1"/>
        </a:solidFill>
        <a:latin typeface="+mn-lt"/>
        <a:ea typeface="+mn-ea"/>
        <a:cs typeface="+mn-cs"/>
      </a:defRPr>
    </a:lvl4pPr>
    <a:lvl5pPr marL="1767895" algn="l" defTabSz="883947" rtl="0" eaLnBrk="1" latinLnBrk="0" hangingPunct="1">
      <a:defRPr sz="1740" kern="1200">
        <a:solidFill>
          <a:schemeClr val="tx1"/>
        </a:solidFill>
        <a:latin typeface="+mn-lt"/>
        <a:ea typeface="+mn-ea"/>
        <a:cs typeface="+mn-cs"/>
      </a:defRPr>
    </a:lvl5pPr>
    <a:lvl6pPr marL="2209869" algn="l" defTabSz="883947" rtl="0" eaLnBrk="1" latinLnBrk="0" hangingPunct="1">
      <a:defRPr sz="1740" kern="1200">
        <a:solidFill>
          <a:schemeClr val="tx1"/>
        </a:solidFill>
        <a:latin typeface="+mn-lt"/>
        <a:ea typeface="+mn-ea"/>
        <a:cs typeface="+mn-cs"/>
      </a:defRPr>
    </a:lvl6pPr>
    <a:lvl7pPr marL="2651842" algn="l" defTabSz="883947" rtl="0" eaLnBrk="1" latinLnBrk="0" hangingPunct="1">
      <a:defRPr sz="1740" kern="1200">
        <a:solidFill>
          <a:schemeClr val="tx1"/>
        </a:solidFill>
        <a:latin typeface="+mn-lt"/>
        <a:ea typeface="+mn-ea"/>
        <a:cs typeface="+mn-cs"/>
      </a:defRPr>
    </a:lvl7pPr>
    <a:lvl8pPr marL="3093816" algn="l" defTabSz="883947" rtl="0" eaLnBrk="1" latinLnBrk="0" hangingPunct="1">
      <a:defRPr sz="1740" kern="1200">
        <a:solidFill>
          <a:schemeClr val="tx1"/>
        </a:solidFill>
        <a:latin typeface="+mn-lt"/>
        <a:ea typeface="+mn-ea"/>
        <a:cs typeface="+mn-cs"/>
      </a:defRPr>
    </a:lvl8pPr>
    <a:lvl9pPr marL="3535790" algn="l" defTabSz="883947" rtl="0" eaLnBrk="1" latinLnBrk="0" hangingPunct="1">
      <a:defRPr sz="17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3" userDrawn="1">
          <p15:clr>
            <a:srgbClr val="A4A3A4"/>
          </p15:clr>
        </p15:guide>
        <p15:guide id="2" pos="95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4C22"/>
    <a:srgbClr val="F2F2F2"/>
    <a:srgbClr val="8FAADC"/>
    <a:srgbClr val="0070C0"/>
    <a:srgbClr val="00B050"/>
    <a:srgbClr val="A9D18E"/>
    <a:srgbClr val="F4B183"/>
    <a:srgbClr val="FF0000"/>
    <a:srgbClr val="FF8383"/>
    <a:srgbClr val="00B0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14" autoAdjust="0"/>
    <p:restoredTop sz="96727" autoAdjust="0"/>
  </p:normalViewPr>
  <p:slideViewPr>
    <p:cSldViewPr>
      <p:cViewPr>
        <p:scale>
          <a:sx n="50" d="100"/>
          <a:sy n="50" d="100"/>
        </p:scale>
        <p:origin x="-48" y="-2074"/>
      </p:cViewPr>
      <p:guideLst>
        <p:guide orient="horz" pos="13483"/>
        <p:guide pos="95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3563923061357694"/>
          <c:y val="2.1932305741264927E-2"/>
          <c:w val="0.86436076938642303"/>
          <c:h val="0.97806769425873508"/>
        </c:manualLayout>
      </c:layout>
      <c:bar3D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Spikes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Pt>
            <c:idx val="4"/>
            <c:invertIfNegative val="0"/>
            <c:bubble3D val="0"/>
            <c:spPr>
              <a:noFill/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4-F3D0-4FD0-AB6A-BA2E4E1FAF19}"/>
              </c:ext>
            </c:extLst>
          </c:dPt>
          <c:dLbls>
            <c:dLbl>
              <c:idx val="0"/>
              <c:layout>
                <c:manualLayout>
                  <c:x val="-0.31784880462077819"/>
                  <c:y val="0"/>
                </c:manualLayout>
              </c:layout>
              <c:tx>
                <c:rich>
                  <a:bodyPr/>
                  <a:lstStyle/>
                  <a:p>
                    <a:fld id="{7E72973B-AFC3-4FB8-9D07-35908264F9B0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F3D0-4FD0-AB6A-BA2E4E1FAF19}"/>
                </c:ext>
              </c:extLst>
            </c:dLbl>
            <c:dLbl>
              <c:idx val="1"/>
              <c:layout>
                <c:manualLayout>
                  <c:x val="-0.19654350239286533"/>
                  <c:y val="0"/>
                </c:manualLayout>
              </c:layout>
              <c:tx>
                <c:rich>
                  <a:bodyPr/>
                  <a:lstStyle/>
                  <a:p>
                    <a:fld id="{AA61CE70-14AD-4953-8659-8C0DBA7169AD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F3D0-4FD0-AB6A-BA2E4E1FAF19}"/>
                </c:ext>
              </c:extLst>
            </c:dLbl>
            <c:dLbl>
              <c:idx val="2"/>
              <c:layout>
                <c:manualLayout>
                  <c:x val="-0.15410333719451627"/>
                  <c:y val="-1.4546475818431118E-3"/>
                </c:manualLayout>
              </c:layout>
              <c:tx>
                <c:rich>
                  <a:bodyPr/>
                  <a:lstStyle/>
                  <a:p>
                    <a:fld id="{6EB7533F-2A31-46D2-9ED5-273E00E7B8AB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F3D0-4FD0-AB6A-BA2E4E1FAF19}"/>
                </c:ext>
              </c:extLst>
            </c:dLbl>
            <c:dLbl>
              <c:idx val="3"/>
              <c:layout>
                <c:manualLayout>
                  <c:x val="-0.35838091045201298"/>
                  <c:y val="-5.3336461853555387E-17"/>
                </c:manualLayout>
              </c:layout>
              <c:tx>
                <c:rich>
                  <a:bodyPr/>
                  <a:lstStyle/>
                  <a:p>
                    <a:fld id="{4ADE7124-19DC-44D6-B50A-ECE2F9F7460D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F3D0-4FD0-AB6A-BA2E4E1FAF1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DataLabelsRange val="1"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LIF/Soft</c:v>
                </c:pt>
                <c:pt idx="1">
                  <c:v>LIF/Hard</c:v>
                </c:pt>
                <c:pt idx="2">
                  <c:v>IF/Soft</c:v>
                </c:pt>
                <c:pt idx="3">
                  <c:v>IF/Hard</c:v>
                </c:pt>
                <c:pt idx="4">
                  <c:v>DNN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61.9</c:v>
                </c:pt>
                <c:pt idx="1">
                  <c:v>28.9</c:v>
                </c:pt>
                <c:pt idx="2">
                  <c:v>17.100000000000001</c:v>
                </c:pt>
                <c:pt idx="3">
                  <c:v>73.400000000000006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Sheet1!$B$2:$B$5</c15:f>
                <c15:dlblRangeCache>
                  <c:ptCount val="4"/>
                  <c:pt idx="0">
                    <c:v>61.9</c:v>
                  </c:pt>
                  <c:pt idx="1">
                    <c:v>28.9</c:v>
                  </c:pt>
                  <c:pt idx="2">
                    <c:v>17.1</c:v>
                  </c:pt>
                  <c:pt idx="3">
                    <c:v>73.4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5-F3D0-4FD0-AB6A-BA2E4E1FAF1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Val_acc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dLbl>
              <c:idx val="0"/>
              <c:layout>
                <c:manualLayout>
                  <c:x val="-0.3870007036160951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6-F3D0-4FD0-AB6A-BA2E4E1FAF19}"/>
                </c:ext>
              </c:extLst>
            </c:dLbl>
            <c:dLbl>
              <c:idx val="1"/>
              <c:layout>
                <c:manualLayout>
                  <c:x val="-0.37580758930942471"/>
                  <c:y val="-1.0667292370711077E-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F3D0-4FD0-AB6A-BA2E4E1FAF19}"/>
                </c:ext>
              </c:extLst>
            </c:dLbl>
            <c:dLbl>
              <c:idx val="2"/>
              <c:layout>
                <c:manualLayout>
                  <c:x val="-0.40163705963091539"/>
                  <c:y val="-1.454647581843111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8-F3D0-4FD0-AB6A-BA2E4E1FAF19}"/>
                </c:ext>
              </c:extLst>
            </c:dLbl>
            <c:dLbl>
              <c:idx val="3"/>
              <c:layout>
                <c:manualLayout>
                  <c:x val="-0.38473776364205386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9-F3D0-4FD0-AB6A-BA2E4E1FAF19}"/>
                </c:ext>
              </c:extLst>
            </c:dLbl>
            <c:dLbl>
              <c:idx val="4"/>
              <c:layout>
                <c:manualLayout>
                  <c:x val="-0.40255663275585318"/>
                  <c:y val="-1.079760846774410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A-F3D0-4FD0-AB6A-BA2E4E1FAF1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LIF/Soft</c:v>
                </c:pt>
                <c:pt idx="1">
                  <c:v>LIF/Hard</c:v>
                </c:pt>
                <c:pt idx="2">
                  <c:v>IF/Soft</c:v>
                </c:pt>
                <c:pt idx="3">
                  <c:v>IF/Hard</c:v>
                </c:pt>
                <c:pt idx="4">
                  <c:v>DNN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88.13</c:v>
                </c:pt>
                <c:pt idx="1">
                  <c:v>81.89</c:v>
                </c:pt>
                <c:pt idx="2">
                  <c:v>86.08</c:v>
                </c:pt>
                <c:pt idx="3">
                  <c:v>81.42</c:v>
                </c:pt>
                <c:pt idx="4">
                  <c:v>89.94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F3D0-4FD0-AB6A-BA2E4E1FAF1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Train_acc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dLbl>
              <c:idx val="0"/>
              <c:layout>
                <c:manualLayout>
                  <c:x val="-0.39304596417132415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C-F3D0-4FD0-AB6A-BA2E4E1FAF19}"/>
                </c:ext>
              </c:extLst>
            </c:dLbl>
            <c:dLbl>
              <c:idx val="1"/>
              <c:layout>
                <c:manualLayout>
                  <c:x val="-0.4138241468929183"/>
                  <c:y val="-1.454647581843218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D-F3D0-4FD0-AB6A-BA2E4E1FAF19}"/>
                </c:ext>
              </c:extLst>
            </c:dLbl>
            <c:dLbl>
              <c:idx val="2"/>
              <c:layout>
                <c:manualLayout>
                  <c:x val="-0.39925911814912535"/>
                  <c:y val="-1.454647581843111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E-F3D0-4FD0-AB6A-BA2E4E1FAF19}"/>
                </c:ext>
              </c:extLst>
            </c:dLbl>
            <c:dLbl>
              <c:idx val="3"/>
              <c:layout>
                <c:manualLayout>
                  <c:x val="-0.3898344812268818"/>
                  <c:y val="-1.454647581843111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F-F3D0-4FD0-AB6A-BA2E4E1FAF19}"/>
                </c:ext>
              </c:extLst>
            </c:dLbl>
            <c:dLbl>
              <c:idx val="4"/>
              <c:layout>
                <c:manualLayout>
                  <c:x val="-0.38189696303842768"/>
                  <c:y val="-2.534293889437863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10-F3D0-4FD0-AB6A-BA2E4E1FAF1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 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LIF/Soft</c:v>
                </c:pt>
                <c:pt idx="1">
                  <c:v>LIF/Hard</c:v>
                </c:pt>
                <c:pt idx="2">
                  <c:v>IF/Soft</c:v>
                </c:pt>
                <c:pt idx="3">
                  <c:v>IF/Hard</c:v>
                </c:pt>
                <c:pt idx="4">
                  <c:v>DNN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96.38</c:v>
                </c:pt>
                <c:pt idx="1">
                  <c:v>91.4</c:v>
                </c:pt>
                <c:pt idx="2">
                  <c:v>93.44</c:v>
                </c:pt>
                <c:pt idx="3">
                  <c:v>84.61</c:v>
                </c:pt>
                <c:pt idx="4">
                  <c:v>97.73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F3D0-4FD0-AB6A-BA2E4E1FAF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71350223"/>
        <c:axId val="400802959"/>
        <c:axId val="0"/>
      </c:bar3DChart>
      <c:catAx>
        <c:axId val="4713502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5400000" spcFirstLastPara="1" vertOverflow="ellipsis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400802959"/>
        <c:crosses val="autoZero"/>
        <c:auto val="1"/>
        <c:lblAlgn val="ctr"/>
        <c:lblOffset val="100"/>
        <c:noMultiLvlLbl val="0"/>
      </c:catAx>
      <c:valAx>
        <c:axId val="400802959"/>
        <c:scaling>
          <c:orientation val="minMax"/>
          <c:max val="11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713502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3563923061357694"/>
          <c:y val="2.1932305741264927E-2"/>
          <c:w val="0.86436076938642303"/>
          <c:h val="0.97806769425873508"/>
        </c:manualLayout>
      </c:layout>
      <c:bar3D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Spikes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Pt>
            <c:idx val="4"/>
            <c:invertIfNegative val="0"/>
            <c:bubble3D val="0"/>
            <c:spPr>
              <a:noFill/>
              <a:ln>
                <a:noFill/>
              </a:ln>
              <a:effectLst>
                <a:outerShdw blurRad="57150" dist="19050" dir="5400000" algn="ctr" rotWithShape="0">
                  <a:schemeClr val="tx1">
                    <a:alpha val="63000"/>
                  </a:scheme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4-5C32-4ADD-89C1-7B60D6B798C2}"/>
              </c:ext>
            </c:extLst>
          </c:dPt>
          <c:dLbls>
            <c:dLbl>
              <c:idx val="0"/>
              <c:layout>
                <c:manualLayout>
                  <c:x val="-0.24259304697372661"/>
                  <c:y val="5.8602508328002458E-8"/>
                </c:manualLayout>
              </c:layout>
              <c:tx>
                <c:rich>
                  <a:bodyPr/>
                  <a:lstStyle/>
                  <a:p>
                    <a:fld id="{E0B67652-CE87-4FC4-8BE5-6D1A06C9A5DD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5C32-4ADD-89C1-7B60D6B798C2}"/>
                </c:ext>
              </c:extLst>
            </c:dLbl>
            <c:dLbl>
              <c:idx val="1"/>
              <c:layout>
                <c:manualLayout>
                  <c:x val="-0.15473474814450333"/>
                  <c:y val="5.8602508218846778E-8"/>
                </c:manualLayout>
              </c:layout>
              <c:tx>
                <c:rich>
                  <a:bodyPr/>
                  <a:lstStyle/>
                  <a:p>
                    <a:fld id="{702CD7D2-6B0F-4769-97FB-1B9C32DAF5D2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5C32-4ADD-89C1-7B60D6B798C2}"/>
                </c:ext>
              </c:extLst>
            </c:dLbl>
            <c:dLbl>
              <c:idx val="2"/>
              <c:layout>
                <c:manualLayout>
                  <c:x val="-0.2237845942751196"/>
                  <c:y val="3.3813647305257419E-5"/>
                </c:manualLayout>
              </c:layout>
              <c:tx>
                <c:rich>
                  <a:bodyPr/>
                  <a:lstStyle/>
                  <a:p>
                    <a:fld id="{72DE45D0-E58F-4FD5-8563-B429B10BC465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5C32-4ADD-89C1-7B60D6B798C2}"/>
                </c:ext>
              </c:extLst>
            </c:dLbl>
            <c:dLbl>
              <c:idx val="3"/>
              <c:layout>
                <c:manualLayout>
                  <c:x val="-0.22459289685725459"/>
                  <c:y val="-1.4885623140395905E-3"/>
                </c:manualLayout>
              </c:layout>
              <c:tx>
                <c:rich>
                  <a:bodyPr/>
                  <a:lstStyle/>
                  <a:p>
                    <a:fld id="{880CEC80-A7CD-4EA9-B0E0-6E9A1BDA9589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5C32-4ADD-89C1-7B60D6B798C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DataLabelsRange val="1"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LIF/Soft</c:v>
                </c:pt>
                <c:pt idx="1">
                  <c:v>LIF/Hard</c:v>
                </c:pt>
                <c:pt idx="2">
                  <c:v>IF/Soft</c:v>
                </c:pt>
                <c:pt idx="3">
                  <c:v>IF/Hard</c:v>
                </c:pt>
                <c:pt idx="4">
                  <c:v>DNN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44.2</c:v>
                </c:pt>
                <c:pt idx="1">
                  <c:v>18.8</c:v>
                </c:pt>
                <c:pt idx="2">
                  <c:v>42.5</c:v>
                </c:pt>
                <c:pt idx="3">
                  <c:v>40.200000000000003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Sheet1!$B$2:$B$5</c15:f>
                <c15:dlblRangeCache>
                  <c:ptCount val="4"/>
                  <c:pt idx="0">
                    <c:v>44.2</c:v>
                  </c:pt>
                  <c:pt idx="1">
                    <c:v>18.8</c:v>
                  </c:pt>
                  <c:pt idx="2">
                    <c:v>42.5</c:v>
                  </c:pt>
                  <c:pt idx="3">
                    <c:v>40.2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5-5C32-4ADD-89C1-7B60D6B798C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Val_acc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dLbl>
              <c:idx val="0"/>
              <c:layout>
                <c:manualLayout>
                  <c:x val="-0.38700070361609518"/>
                  <c:y val="-1.488445109022934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6-5C32-4ADD-89C1-7B60D6B798C2}"/>
                </c:ext>
              </c:extLst>
            </c:dLbl>
            <c:dLbl>
              <c:idx val="1"/>
              <c:layout>
                <c:manualLayout>
                  <c:x val="-0.37580758930942471"/>
                  <c:y val="-1.0667292370711077E-1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5C32-4ADD-89C1-7B60D6B798C2}"/>
                </c:ext>
              </c:extLst>
            </c:dLbl>
            <c:dLbl>
              <c:idx val="2"/>
              <c:layout>
                <c:manualLayout>
                  <c:x val="-0.38491355793157062"/>
                  <c:y val="-1.45469006422600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8-5C32-4ADD-89C1-7B60D6B798C2}"/>
                </c:ext>
              </c:extLst>
            </c:dLbl>
            <c:dLbl>
              <c:idx val="3"/>
              <c:layout>
                <c:manualLayout>
                  <c:x val="-0.38473776364205386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9-5C32-4ADD-89C1-7B60D6B798C2}"/>
                </c:ext>
              </c:extLst>
            </c:dLbl>
            <c:dLbl>
              <c:idx val="4"/>
              <c:layout>
                <c:manualLayout>
                  <c:x val="-0.40255663275585318"/>
                  <c:y val="-1.079760846774410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A-5C32-4ADD-89C1-7B60D6B798C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LIF/Soft</c:v>
                </c:pt>
                <c:pt idx="1">
                  <c:v>LIF/Hard</c:v>
                </c:pt>
                <c:pt idx="2">
                  <c:v>IF/Soft</c:v>
                </c:pt>
                <c:pt idx="3">
                  <c:v>IF/Hard</c:v>
                </c:pt>
                <c:pt idx="4">
                  <c:v>DNN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86.9</c:v>
                </c:pt>
                <c:pt idx="1">
                  <c:v>80.209999999999994</c:v>
                </c:pt>
                <c:pt idx="2">
                  <c:v>84.45</c:v>
                </c:pt>
                <c:pt idx="3">
                  <c:v>79.930000000000007</c:v>
                </c:pt>
                <c:pt idx="4">
                  <c:v>90.54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5C32-4ADD-89C1-7B60D6B798C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Train_acc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dLbl>
              <c:idx val="0"/>
              <c:layout>
                <c:manualLayout>
                  <c:x val="-0.3791097127552035"/>
                  <c:y val="-1.488445109023043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C-5C32-4ADD-89C1-7B60D6B798C2}"/>
                </c:ext>
              </c:extLst>
            </c:dLbl>
            <c:dLbl>
              <c:idx val="1"/>
              <c:layout>
                <c:manualLayout>
                  <c:x val="-0.39152614462712515"/>
                  <c:y val="-1.45469006422600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D-5C32-4ADD-89C1-7B60D6B798C2}"/>
                </c:ext>
              </c:extLst>
            </c:dLbl>
            <c:dLbl>
              <c:idx val="2"/>
              <c:layout>
                <c:manualLayout>
                  <c:x val="-0.39925911814912535"/>
                  <c:y val="-1.454647581843111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E-5C32-4ADD-89C1-7B60D6B798C2}"/>
                </c:ext>
              </c:extLst>
            </c:dLbl>
            <c:dLbl>
              <c:idx val="3"/>
              <c:layout>
                <c:manualLayout>
                  <c:x val="-0.3898344812268818"/>
                  <c:y val="-1.454647581843111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F-5C32-4ADD-89C1-7B60D6B798C2}"/>
                </c:ext>
              </c:extLst>
            </c:dLbl>
            <c:dLbl>
              <c:idx val="4"/>
              <c:layout>
                <c:manualLayout>
                  <c:x val="-0.38189696303842768"/>
                  <c:y val="-2.534293889437863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10-5C32-4ADD-89C1-7B60D6B798C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 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LIF/Soft</c:v>
                </c:pt>
                <c:pt idx="1">
                  <c:v>LIF/Hard</c:v>
                </c:pt>
                <c:pt idx="2">
                  <c:v>IF/Soft</c:v>
                </c:pt>
                <c:pt idx="3">
                  <c:v>IF/Hard</c:v>
                </c:pt>
                <c:pt idx="4">
                  <c:v>DNN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88.05</c:v>
                </c:pt>
                <c:pt idx="1">
                  <c:v>86.87</c:v>
                </c:pt>
                <c:pt idx="2">
                  <c:v>92.68</c:v>
                </c:pt>
                <c:pt idx="3">
                  <c:v>81.3</c:v>
                </c:pt>
                <c:pt idx="4">
                  <c:v>98.2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5C32-4ADD-89C1-7B60D6B798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71350223"/>
        <c:axId val="400802959"/>
        <c:axId val="0"/>
      </c:bar3DChart>
      <c:catAx>
        <c:axId val="4713502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5400000" spcFirstLastPara="1" vertOverflow="ellipsis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400802959"/>
        <c:crosses val="autoZero"/>
        <c:auto val="1"/>
        <c:lblAlgn val="ctr"/>
        <c:lblOffset val="100"/>
        <c:noMultiLvlLbl val="0"/>
      </c:catAx>
      <c:valAx>
        <c:axId val="400802959"/>
        <c:scaling>
          <c:orientation val="minMax"/>
          <c:max val="11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713502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13563923061357694"/>
          <c:y val="2.1932305741264927E-2"/>
          <c:w val="0.86436076938642303"/>
          <c:h val="0.97806769425873508"/>
        </c:manualLayout>
      </c:layout>
      <c:bar3D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Spikes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Pt>
            <c:idx val="4"/>
            <c:invertIfNegative val="0"/>
            <c:bubble3D val="0"/>
            <c:spPr>
              <a:noFill/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4-0BF5-4D0A-8086-B5ECF67FD455}"/>
              </c:ext>
            </c:extLst>
          </c:dPt>
          <c:dLbls>
            <c:dLbl>
              <c:idx val="0"/>
              <c:layout>
                <c:manualLayout>
                  <c:x val="-0.40982806396717453"/>
                  <c:y val="5.8602508328002458E-8"/>
                </c:manualLayout>
              </c:layout>
              <c:tx>
                <c:rich>
                  <a:bodyPr/>
                  <a:lstStyle/>
                  <a:p>
                    <a:fld id="{8F5D3A6F-EF0E-4B89-AA27-9EDDCC42AE85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0BF5-4D0A-8086-B5ECF67FD455}"/>
                </c:ext>
              </c:extLst>
            </c:dLbl>
            <c:dLbl>
              <c:idx val="1"/>
              <c:layout>
                <c:manualLayout>
                  <c:x val="-0.35262951825341682"/>
                  <c:y val="5.8602508218846778E-8"/>
                </c:manualLayout>
              </c:layout>
              <c:tx>
                <c:rich>
                  <a:bodyPr/>
                  <a:lstStyle/>
                  <a:p>
                    <a:fld id="{DF7A4F85-D371-45AB-AF5B-406BA19ECA15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0BF5-4D0A-8086-B5ECF67FD455}"/>
                </c:ext>
              </c:extLst>
            </c:dLbl>
            <c:dLbl>
              <c:idx val="2"/>
              <c:layout>
                <c:manualLayout>
                  <c:x val="-0.37987061013567114"/>
                  <c:y val="3.3813647305257419E-5"/>
                </c:manualLayout>
              </c:layout>
              <c:tx>
                <c:rich>
                  <a:bodyPr/>
                  <a:lstStyle/>
                  <a:p>
                    <a:fld id="{EFD4CCA6-9DEF-426B-8E60-D1B3CD74A62D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0BF5-4D0A-8086-B5ECF67FD455}"/>
                </c:ext>
              </c:extLst>
            </c:dLbl>
            <c:dLbl>
              <c:idx val="3"/>
              <c:layout>
                <c:manualLayout>
                  <c:x val="-0.35838091045201298"/>
                  <c:y val="-5.3336461853555387E-17"/>
                </c:manualLayout>
              </c:layout>
              <c:tx>
                <c:rich>
                  <a:bodyPr/>
                  <a:lstStyle/>
                  <a:p>
                    <a:fld id="{2FACD9CC-8FA6-40E8-9E28-4585F389B49B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0BF5-4D0A-8086-B5ECF67FD45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eparator> 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DataLabelsRange val="1"/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LIF/Soft</c:v>
                </c:pt>
                <c:pt idx="1">
                  <c:v>LIF/Hard</c:v>
                </c:pt>
                <c:pt idx="2">
                  <c:v>IF/Soft</c:v>
                </c:pt>
                <c:pt idx="3">
                  <c:v>IF/Hard</c:v>
                </c:pt>
                <c:pt idx="4">
                  <c:v>DNN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98</c:v>
                </c:pt>
                <c:pt idx="1">
                  <c:v>75.7</c:v>
                </c:pt>
                <c:pt idx="2">
                  <c:v>99.9</c:v>
                </c:pt>
                <c:pt idx="3">
                  <c:v>103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Sheet1!$B$2:$B$5</c15:f>
                <c15:dlblRangeCache>
                  <c:ptCount val="4"/>
                  <c:pt idx="0">
                    <c:v>98</c:v>
                  </c:pt>
                  <c:pt idx="1">
                    <c:v>75.7</c:v>
                  </c:pt>
                  <c:pt idx="2">
                    <c:v>99.9</c:v>
                  </c:pt>
                  <c:pt idx="3">
                    <c:v>103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5-0BF5-4D0A-8086-B5ECF67FD45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Val_acc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dLbl>
              <c:idx val="0"/>
              <c:layout>
                <c:manualLayout>
                  <c:x val="-0.42044770701478473"/>
                  <c:y val="1.488562314039590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6-0BF5-4D0A-8086-B5ECF67FD455}"/>
                </c:ext>
              </c:extLst>
            </c:dLbl>
            <c:dLbl>
              <c:idx val="1"/>
              <c:layout>
                <c:manualLayout>
                  <c:x val="-0.38695659044232134"/>
                  <c:y val="-5.8602508437158138E-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0BF5-4D0A-8086-B5ECF67FD455}"/>
                </c:ext>
              </c:extLst>
            </c:dLbl>
            <c:dLbl>
              <c:idx val="2"/>
              <c:layout>
                <c:manualLayout>
                  <c:x val="-0.40163705963091539"/>
                  <c:y val="-1.454647581843111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8-0BF5-4D0A-8086-B5ECF67FD455}"/>
                </c:ext>
              </c:extLst>
            </c:dLbl>
            <c:dLbl>
              <c:idx val="3"/>
              <c:layout>
                <c:manualLayout>
                  <c:x val="-0.38473776364205386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9-0BF5-4D0A-8086-B5ECF67FD455}"/>
                </c:ext>
              </c:extLst>
            </c:dLbl>
            <c:dLbl>
              <c:idx val="4"/>
              <c:layout>
                <c:manualLayout>
                  <c:x val="-0.40255663275585318"/>
                  <c:y val="-1.079760846774410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A-0BF5-4D0A-8086-B5ECF67FD45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LIF/Soft</c:v>
                </c:pt>
                <c:pt idx="1">
                  <c:v>LIF/Hard</c:v>
                </c:pt>
                <c:pt idx="2">
                  <c:v>IF/Soft</c:v>
                </c:pt>
                <c:pt idx="3">
                  <c:v>IF/Hard</c:v>
                </c:pt>
                <c:pt idx="4">
                  <c:v>DNN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91.73</c:v>
                </c:pt>
                <c:pt idx="1">
                  <c:v>83.53</c:v>
                </c:pt>
                <c:pt idx="2">
                  <c:v>88.41</c:v>
                </c:pt>
                <c:pt idx="3">
                  <c:v>82.53</c:v>
                </c:pt>
                <c:pt idx="4">
                  <c:v>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0BF5-4D0A-8086-B5ECF67FD45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Train_acc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dLbl>
              <c:idx val="0"/>
              <c:layout>
                <c:manualLayout>
                  <c:x val="-0.37353521218875524"/>
                  <c:y val="1.488562314039481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C-0BF5-4D0A-8086-B5ECF67FD455}"/>
                </c:ext>
              </c:extLst>
            </c:dLbl>
            <c:dLbl>
              <c:idx val="1"/>
              <c:layout>
                <c:manualLayout>
                  <c:x val="-0.39152614462712515"/>
                  <c:y val="-1.45469006422600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D-0BF5-4D0A-8086-B5ECF67FD455}"/>
                </c:ext>
              </c:extLst>
            </c:dLbl>
            <c:dLbl>
              <c:idx val="2"/>
              <c:layout>
                <c:manualLayout>
                  <c:x val="-0.39925911814912535"/>
                  <c:y val="-1.454647581843111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E-0BF5-4D0A-8086-B5ECF67FD455}"/>
                </c:ext>
              </c:extLst>
            </c:dLbl>
            <c:dLbl>
              <c:idx val="3"/>
              <c:layout>
                <c:manualLayout>
                  <c:x val="-0.3898344812268818"/>
                  <c:y val="-1.454647581843111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F-0BF5-4D0A-8086-B5ECF67FD455}"/>
                </c:ext>
              </c:extLst>
            </c:dLbl>
            <c:dLbl>
              <c:idx val="4"/>
              <c:layout>
                <c:manualLayout>
                  <c:x val="-0.40419496530422061"/>
                  <c:y val="-2.534265472644466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0.15801733889144692"/>
                      <c:h val="4.123410468216694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10-0BF5-4D0A-8086-B5ECF67FD45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 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LIF/Soft</c:v>
                </c:pt>
                <c:pt idx="1">
                  <c:v>LIF/Hard</c:v>
                </c:pt>
                <c:pt idx="2">
                  <c:v>IF/Soft</c:v>
                </c:pt>
                <c:pt idx="3">
                  <c:v>IF/Hard</c:v>
                </c:pt>
                <c:pt idx="4">
                  <c:v>DNN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99.01</c:v>
                </c:pt>
                <c:pt idx="1">
                  <c:v>86.87</c:v>
                </c:pt>
                <c:pt idx="2">
                  <c:v>92.68</c:v>
                </c:pt>
                <c:pt idx="3">
                  <c:v>91.97</c:v>
                </c:pt>
                <c:pt idx="4">
                  <c:v>95.17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0BF5-4D0A-8086-B5ECF67FD4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471350223"/>
        <c:axId val="400802959"/>
        <c:axId val="0"/>
      </c:bar3DChart>
      <c:catAx>
        <c:axId val="4713502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5400000" spcFirstLastPara="1" vertOverflow="ellipsis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ko-KR"/>
          </a:p>
        </c:txPr>
        <c:crossAx val="400802959"/>
        <c:crosses val="autoZero"/>
        <c:auto val="1"/>
        <c:lblAlgn val="ctr"/>
        <c:lblOffset val="100"/>
        <c:noMultiLvlLbl val="0"/>
      </c:catAx>
      <c:valAx>
        <c:axId val="400802959"/>
        <c:scaling>
          <c:orientation val="minMax"/>
          <c:max val="11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713502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71800" cy="458788"/>
          </a:xfrm>
          <a:prstGeom prst="rect">
            <a:avLst/>
          </a:prstGeom>
        </p:spPr>
        <p:txBody>
          <a:bodyPr vert="horz" lIns="91420" tIns="45710" rIns="91420" bIns="45710" rtlCol="0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5" y="1"/>
            <a:ext cx="2971800" cy="458788"/>
          </a:xfrm>
          <a:prstGeom prst="rect">
            <a:avLst/>
          </a:prstGeom>
        </p:spPr>
        <p:txBody>
          <a:bodyPr vert="horz" lIns="91420" tIns="45710" rIns="91420" bIns="45710" rtlCol="0"/>
          <a:lstStyle>
            <a:lvl1pPr algn="r">
              <a:defRPr sz="1100"/>
            </a:lvl1pPr>
          </a:lstStyle>
          <a:p>
            <a:fld id="{1812DB03-D5B8-4BF4-BE41-4E7196AA630A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0" tIns="45710" rIns="91420" bIns="4571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20" tIns="45710" rIns="91420" bIns="4571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8685214"/>
            <a:ext cx="2971800" cy="458787"/>
          </a:xfrm>
          <a:prstGeom prst="rect">
            <a:avLst/>
          </a:prstGeom>
        </p:spPr>
        <p:txBody>
          <a:bodyPr vert="horz" lIns="91420" tIns="45710" rIns="91420" bIns="45710" rtlCol="0" anchor="b"/>
          <a:lstStyle>
            <a:lvl1pPr algn="l">
              <a:defRPr sz="11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5" y="8685214"/>
            <a:ext cx="2971800" cy="458787"/>
          </a:xfrm>
          <a:prstGeom prst="rect">
            <a:avLst/>
          </a:prstGeom>
        </p:spPr>
        <p:txBody>
          <a:bodyPr vert="horz" lIns="91420" tIns="45710" rIns="91420" bIns="45710" rtlCol="0" anchor="b"/>
          <a:lstStyle>
            <a:lvl1pPr algn="r">
              <a:defRPr sz="1100"/>
            </a:lvl1pPr>
          </a:lstStyle>
          <a:p>
            <a:fld id="{BB44953B-692D-4172-85D2-1A0648F89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928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83947" rtl="0" eaLnBrk="1" latinLnBrk="1" hangingPunct="1">
      <a:defRPr sz="1160" kern="1200">
        <a:solidFill>
          <a:schemeClr val="tx1"/>
        </a:solidFill>
        <a:latin typeface="+mn-lt"/>
        <a:ea typeface="+mn-ea"/>
        <a:cs typeface="+mn-cs"/>
      </a:defRPr>
    </a:lvl1pPr>
    <a:lvl2pPr marL="441974" algn="l" defTabSz="883947" rtl="0" eaLnBrk="1" latinLnBrk="1" hangingPunct="1">
      <a:defRPr sz="1160" kern="1200">
        <a:solidFill>
          <a:schemeClr val="tx1"/>
        </a:solidFill>
        <a:latin typeface="+mn-lt"/>
        <a:ea typeface="+mn-ea"/>
        <a:cs typeface="+mn-cs"/>
      </a:defRPr>
    </a:lvl2pPr>
    <a:lvl3pPr marL="883947" algn="l" defTabSz="883947" rtl="0" eaLnBrk="1" latinLnBrk="1" hangingPunct="1">
      <a:defRPr sz="1160" kern="1200">
        <a:solidFill>
          <a:schemeClr val="tx1"/>
        </a:solidFill>
        <a:latin typeface="+mn-lt"/>
        <a:ea typeface="+mn-ea"/>
        <a:cs typeface="+mn-cs"/>
      </a:defRPr>
    </a:lvl3pPr>
    <a:lvl4pPr marL="1325922" algn="l" defTabSz="883947" rtl="0" eaLnBrk="1" latinLnBrk="1" hangingPunct="1">
      <a:defRPr sz="1160" kern="1200">
        <a:solidFill>
          <a:schemeClr val="tx1"/>
        </a:solidFill>
        <a:latin typeface="+mn-lt"/>
        <a:ea typeface="+mn-ea"/>
        <a:cs typeface="+mn-cs"/>
      </a:defRPr>
    </a:lvl4pPr>
    <a:lvl5pPr marL="1767895" algn="l" defTabSz="883947" rtl="0" eaLnBrk="1" latinLnBrk="1" hangingPunct="1">
      <a:defRPr sz="1160" kern="1200">
        <a:solidFill>
          <a:schemeClr val="tx1"/>
        </a:solidFill>
        <a:latin typeface="+mn-lt"/>
        <a:ea typeface="+mn-ea"/>
        <a:cs typeface="+mn-cs"/>
      </a:defRPr>
    </a:lvl5pPr>
    <a:lvl6pPr marL="2209869" algn="l" defTabSz="883947" rtl="0" eaLnBrk="1" latinLnBrk="1" hangingPunct="1">
      <a:defRPr sz="1160" kern="1200">
        <a:solidFill>
          <a:schemeClr val="tx1"/>
        </a:solidFill>
        <a:latin typeface="+mn-lt"/>
        <a:ea typeface="+mn-ea"/>
        <a:cs typeface="+mn-cs"/>
      </a:defRPr>
    </a:lvl6pPr>
    <a:lvl7pPr marL="2651842" algn="l" defTabSz="883947" rtl="0" eaLnBrk="1" latinLnBrk="1" hangingPunct="1">
      <a:defRPr sz="1160" kern="1200">
        <a:solidFill>
          <a:schemeClr val="tx1"/>
        </a:solidFill>
        <a:latin typeface="+mn-lt"/>
        <a:ea typeface="+mn-ea"/>
        <a:cs typeface="+mn-cs"/>
      </a:defRPr>
    </a:lvl7pPr>
    <a:lvl8pPr marL="3093816" algn="l" defTabSz="883947" rtl="0" eaLnBrk="1" latinLnBrk="1" hangingPunct="1">
      <a:defRPr sz="1160" kern="1200">
        <a:solidFill>
          <a:schemeClr val="tx1"/>
        </a:solidFill>
        <a:latin typeface="+mn-lt"/>
        <a:ea typeface="+mn-ea"/>
        <a:cs typeface="+mn-cs"/>
      </a:defRPr>
    </a:lvl8pPr>
    <a:lvl9pPr marL="3535790" algn="l" defTabSz="883947" rtl="0" eaLnBrk="1" latinLnBrk="1" hangingPunct="1">
      <a:defRPr sz="116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338388" y="1143000"/>
            <a:ext cx="21812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44953B-692D-4172-85D2-1A0648F8964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050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4997" y="7019202"/>
            <a:ext cx="22709982" cy="14903156"/>
          </a:xfrm>
        </p:spPr>
        <p:txBody>
          <a:bodyPr anchor="b">
            <a:normAutofit/>
          </a:bodyPr>
          <a:lstStyle>
            <a:lvl1pPr algn="ctr">
              <a:defRPr sz="1489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997" y="22483555"/>
            <a:ext cx="22709982" cy="10335098"/>
          </a:xfrm>
        </p:spPr>
        <p:txBody>
          <a:bodyPr>
            <a:normAutofit/>
          </a:bodyPr>
          <a:lstStyle>
            <a:lvl1pPr marL="0" indent="0" algn="ctr">
              <a:buNone/>
              <a:defRPr sz="59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135261" indent="0" algn="ctr">
              <a:buNone/>
              <a:defRPr sz="6953"/>
            </a:lvl2pPr>
            <a:lvl3pPr marL="2270524" indent="0" algn="ctr">
              <a:buNone/>
              <a:defRPr sz="5960"/>
            </a:lvl3pPr>
            <a:lvl4pPr marL="3405785" indent="0" algn="ctr">
              <a:buNone/>
              <a:defRPr sz="4966"/>
            </a:lvl4pPr>
            <a:lvl5pPr marL="4541047" indent="0" algn="ctr">
              <a:buNone/>
              <a:defRPr sz="4966"/>
            </a:lvl5pPr>
            <a:lvl6pPr marL="5676308" indent="0" algn="ctr">
              <a:buNone/>
              <a:defRPr sz="4966"/>
            </a:lvl6pPr>
            <a:lvl7pPr marL="6811570" indent="0" algn="ctr">
              <a:buNone/>
              <a:defRPr sz="4966"/>
            </a:lvl7pPr>
            <a:lvl8pPr marL="7946832" indent="0" algn="ctr">
              <a:buNone/>
              <a:defRPr sz="4966"/>
            </a:lvl8pPr>
            <a:lvl9pPr marL="9082093" indent="0" algn="ctr">
              <a:buNone/>
              <a:defRPr sz="4966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084C-01C9-4B5D-8EA6-7EB6A8975F0C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AB9B-206D-440F-AD5A-FFCBF697F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294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084C-01C9-4B5D-8EA6-7EB6A8975F0C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AB9B-206D-440F-AD5A-FFCBF697F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536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9108" y="2249343"/>
            <a:ext cx="6529119" cy="3627690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748" y="2249346"/>
            <a:ext cx="19208859" cy="3627689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084C-01C9-4B5D-8EA6-7EB6A8975F0C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AB9B-206D-440F-AD5A-FFCBF697F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955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084C-01C9-4B5D-8EA6-7EB6A8975F0C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AB9B-206D-440F-AD5A-FFCBF697F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783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978" y="10688771"/>
            <a:ext cx="26116478" cy="17796951"/>
          </a:xfrm>
        </p:spPr>
        <p:txBody>
          <a:bodyPr anchor="b">
            <a:normAutofit/>
          </a:bodyPr>
          <a:lstStyle>
            <a:lvl1pPr>
              <a:defRPr sz="14898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978" y="28417074"/>
            <a:ext cx="26116478" cy="9364015"/>
          </a:xfrm>
        </p:spPr>
        <p:txBody>
          <a:bodyPr anchor="t">
            <a:normAutofit/>
          </a:bodyPr>
          <a:lstStyle>
            <a:lvl1pPr marL="0" indent="0">
              <a:buNone/>
              <a:defRPr sz="59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1135261" indent="0">
              <a:buNone/>
              <a:defRPr sz="4469">
                <a:solidFill>
                  <a:schemeClr val="tx1">
                    <a:tint val="75000"/>
                  </a:schemeClr>
                </a:solidFill>
              </a:defRPr>
            </a:lvl2pPr>
            <a:lvl3pPr marL="2270524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3pPr>
            <a:lvl4pPr marL="3405785" indent="0">
              <a:buNone/>
              <a:defRPr sz="3476">
                <a:solidFill>
                  <a:schemeClr val="tx1">
                    <a:tint val="75000"/>
                  </a:schemeClr>
                </a:solidFill>
              </a:defRPr>
            </a:lvl4pPr>
            <a:lvl5pPr marL="4541047" indent="0">
              <a:buNone/>
              <a:defRPr sz="3476">
                <a:solidFill>
                  <a:schemeClr val="tx1">
                    <a:tint val="75000"/>
                  </a:schemeClr>
                </a:solidFill>
              </a:defRPr>
            </a:lvl5pPr>
            <a:lvl6pPr marL="5676308" indent="0">
              <a:buNone/>
              <a:defRPr sz="3476">
                <a:solidFill>
                  <a:schemeClr val="tx1">
                    <a:tint val="75000"/>
                  </a:schemeClr>
                </a:solidFill>
              </a:defRPr>
            </a:lvl6pPr>
            <a:lvl7pPr marL="6811570" indent="0">
              <a:buNone/>
              <a:defRPr sz="3476">
                <a:solidFill>
                  <a:schemeClr val="tx1">
                    <a:tint val="75000"/>
                  </a:schemeClr>
                </a:solidFill>
              </a:defRPr>
            </a:lvl7pPr>
            <a:lvl8pPr marL="7946832" indent="0">
              <a:buNone/>
              <a:defRPr sz="3476">
                <a:solidFill>
                  <a:schemeClr val="tx1">
                    <a:tint val="75000"/>
                  </a:schemeClr>
                </a:solidFill>
              </a:defRPr>
            </a:lvl8pPr>
            <a:lvl9pPr marL="9082093" indent="0">
              <a:buNone/>
              <a:defRPr sz="34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084C-01C9-4B5D-8EA6-7EB6A8975F0C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AB9B-206D-440F-AD5A-FFCBF697F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1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98954" y="11415186"/>
            <a:ext cx="12868989" cy="271606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9239" y="11415186"/>
            <a:ext cx="12868989" cy="271606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084C-01C9-4B5D-8EA6-7EB6A8975F0C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AB9B-206D-440F-AD5A-FFCBF697F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373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98953" y="10497940"/>
            <a:ext cx="12805906" cy="5153928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5960" b="1"/>
            </a:lvl1pPr>
            <a:lvl2pPr marL="1135261" indent="0">
              <a:buNone/>
              <a:defRPr sz="4966" b="1"/>
            </a:lvl2pPr>
            <a:lvl3pPr marL="2270524" indent="0">
              <a:buNone/>
              <a:defRPr sz="4469" b="1"/>
            </a:lvl3pPr>
            <a:lvl4pPr marL="3405785" indent="0">
              <a:buNone/>
              <a:defRPr sz="3973" b="1"/>
            </a:lvl4pPr>
            <a:lvl5pPr marL="4541047" indent="0">
              <a:buNone/>
              <a:defRPr sz="3973" b="1"/>
            </a:lvl5pPr>
            <a:lvl6pPr marL="5676308" indent="0">
              <a:buNone/>
              <a:defRPr sz="3973" b="1"/>
            </a:lvl6pPr>
            <a:lvl7pPr marL="6811570" indent="0">
              <a:buNone/>
              <a:defRPr sz="3973" b="1"/>
            </a:lvl7pPr>
            <a:lvl8pPr marL="7946832" indent="0">
              <a:buNone/>
              <a:defRPr sz="3973" b="1"/>
            </a:lvl8pPr>
            <a:lvl9pPr marL="9082093" indent="0">
              <a:buNone/>
              <a:defRPr sz="3973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8953" y="15651875"/>
            <a:ext cx="12805906" cy="229734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9239" y="10497942"/>
            <a:ext cx="12868992" cy="5153923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5960" b="1"/>
            </a:lvl1pPr>
            <a:lvl2pPr marL="1135261" indent="0">
              <a:buNone/>
              <a:defRPr sz="4966" b="1"/>
            </a:lvl2pPr>
            <a:lvl3pPr marL="2270524" indent="0">
              <a:buNone/>
              <a:defRPr sz="4469" b="1"/>
            </a:lvl3pPr>
            <a:lvl4pPr marL="3405785" indent="0">
              <a:buNone/>
              <a:defRPr sz="3973" b="1"/>
            </a:lvl4pPr>
            <a:lvl5pPr marL="4541047" indent="0">
              <a:buNone/>
              <a:defRPr sz="3973" b="1"/>
            </a:lvl5pPr>
            <a:lvl6pPr marL="5676308" indent="0">
              <a:buNone/>
              <a:defRPr sz="3973" b="1"/>
            </a:lvl6pPr>
            <a:lvl7pPr marL="6811570" indent="0">
              <a:buNone/>
              <a:defRPr sz="3973" b="1"/>
            </a:lvl7pPr>
            <a:lvl8pPr marL="7946832" indent="0">
              <a:buNone/>
              <a:defRPr sz="3973" b="1"/>
            </a:lvl8pPr>
            <a:lvl9pPr marL="9082093" indent="0">
              <a:buNone/>
              <a:defRPr sz="3973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9239" y="15651875"/>
            <a:ext cx="12868992" cy="2297346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084C-01C9-4B5D-8EA6-7EB6A8975F0C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AB9B-206D-440F-AD5A-FFCBF697F55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637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084C-01C9-4B5D-8EA6-7EB6A8975F0C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AB9B-206D-440F-AD5A-FFCBF697F55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57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084C-01C9-4B5D-8EA6-7EB6A8975F0C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AB9B-206D-440F-AD5A-FFCBF697F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774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9318" y="2853800"/>
            <a:ext cx="9765292" cy="9988267"/>
          </a:xfrm>
        </p:spPr>
        <p:txBody>
          <a:bodyPr anchor="b">
            <a:normAutofit/>
          </a:bodyPr>
          <a:lstStyle>
            <a:lvl1pPr>
              <a:defRPr sz="7946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8989" y="6183225"/>
            <a:ext cx="15329238" cy="30440490"/>
          </a:xfrm>
        </p:spPr>
        <p:txBody>
          <a:bodyPr/>
          <a:lstStyle>
            <a:lvl1pPr>
              <a:defRPr sz="7946"/>
            </a:lvl1pPr>
            <a:lvl2pPr>
              <a:defRPr sz="6953"/>
            </a:lvl2pPr>
            <a:lvl3pPr>
              <a:defRPr sz="5960"/>
            </a:lvl3pPr>
            <a:lvl4pPr>
              <a:defRPr sz="4966"/>
            </a:lvl4pPr>
            <a:lvl5pPr>
              <a:defRPr sz="4966"/>
            </a:lvl5pPr>
            <a:lvl6pPr>
              <a:defRPr sz="4966"/>
            </a:lvl6pPr>
            <a:lvl7pPr>
              <a:defRPr sz="4966"/>
            </a:lvl7pPr>
            <a:lvl8pPr>
              <a:defRPr sz="4966"/>
            </a:lvl8pPr>
            <a:lvl9pPr>
              <a:defRPr sz="4966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9318" y="12842079"/>
            <a:ext cx="9765292" cy="23781639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973"/>
            </a:lvl1pPr>
            <a:lvl2pPr marL="1135261" indent="0">
              <a:buNone/>
              <a:defRPr sz="2980"/>
            </a:lvl2pPr>
            <a:lvl3pPr marL="2270524" indent="0">
              <a:buNone/>
              <a:defRPr sz="2483"/>
            </a:lvl3pPr>
            <a:lvl4pPr marL="3405785" indent="0">
              <a:buNone/>
              <a:defRPr sz="2235"/>
            </a:lvl4pPr>
            <a:lvl5pPr marL="4541047" indent="0">
              <a:buNone/>
              <a:defRPr sz="2235"/>
            </a:lvl5pPr>
            <a:lvl6pPr marL="5676308" indent="0">
              <a:buNone/>
              <a:defRPr sz="2235"/>
            </a:lvl6pPr>
            <a:lvl7pPr marL="6811570" indent="0">
              <a:buNone/>
              <a:defRPr sz="2235"/>
            </a:lvl7pPr>
            <a:lvl8pPr marL="7946832" indent="0">
              <a:buNone/>
              <a:defRPr sz="2235"/>
            </a:lvl8pPr>
            <a:lvl9pPr marL="9082093" indent="0">
              <a:buNone/>
              <a:defRPr sz="2235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084C-01C9-4B5D-8EA6-7EB6A8975F0C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AB9B-206D-440F-AD5A-FFCBF697F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332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9318" y="2853796"/>
            <a:ext cx="9765292" cy="9988286"/>
          </a:xfrm>
        </p:spPr>
        <p:txBody>
          <a:bodyPr anchor="b">
            <a:normAutofit/>
          </a:bodyPr>
          <a:lstStyle>
            <a:lvl1pPr>
              <a:defRPr sz="7946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868989" y="6183225"/>
            <a:ext cx="15329238" cy="30440490"/>
          </a:xfrm>
        </p:spPr>
        <p:txBody>
          <a:bodyPr/>
          <a:lstStyle>
            <a:lvl1pPr marL="0" indent="0">
              <a:buNone/>
              <a:defRPr sz="7946"/>
            </a:lvl1pPr>
            <a:lvl2pPr marL="1135261" indent="0">
              <a:buNone/>
              <a:defRPr sz="6953"/>
            </a:lvl2pPr>
            <a:lvl3pPr marL="2270524" indent="0">
              <a:buNone/>
              <a:defRPr sz="5960"/>
            </a:lvl3pPr>
            <a:lvl4pPr marL="3405785" indent="0">
              <a:buNone/>
              <a:defRPr sz="4966"/>
            </a:lvl4pPr>
            <a:lvl5pPr marL="4541047" indent="0">
              <a:buNone/>
              <a:defRPr sz="4966"/>
            </a:lvl5pPr>
            <a:lvl6pPr marL="5676308" indent="0">
              <a:buNone/>
              <a:defRPr sz="4966"/>
            </a:lvl6pPr>
            <a:lvl7pPr marL="6811570" indent="0">
              <a:buNone/>
              <a:defRPr sz="4966"/>
            </a:lvl7pPr>
            <a:lvl8pPr marL="7946832" indent="0">
              <a:buNone/>
              <a:defRPr sz="4966"/>
            </a:lvl8pPr>
            <a:lvl9pPr marL="9082093" indent="0">
              <a:buNone/>
              <a:defRPr sz="4966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9318" y="12842081"/>
            <a:ext cx="9765292" cy="23781632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3973"/>
            </a:lvl1pPr>
            <a:lvl2pPr marL="1135261" indent="0">
              <a:buNone/>
              <a:defRPr sz="2980"/>
            </a:lvl2pPr>
            <a:lvl3pPr marL="2270524" indent="0">
              <a:buNone/>
              <a:defRPr sz="2483"/>
            </a:lvl3pPr>
            <a:lvl4pPr marL="3405785" indent="0">
              <a:buNone/>
              <a:defRPr sz="2235"/>
            </a:lvl4pPr>
            <a:lvl5pPr marL="4541047" indent="0">
              <a:buNone/>
              <a:defRPr sz="2235"/>
            </a:lvl5pPr>
            <a:lvl6pPr marL="5676308" indent="0">
              <a:buNone/>
              <a:defRPr sz="2235"/>
            </a:lvl6pPr>
            <a:lvl7pPr marL="6811570" indent="0">
              <a:buNone/>
              <a:defRPr sz="2235"/>
            </a:lvl7pPr>
            <a:lvl8pPr marL="7946832" indent="0">
              <a:buNone/>
              <a:defRPr sz="2235"/>
            </a:lvl8pPr>
            <a:lvl9pPr marL="9082093" indent="0">
              <a:buNone/>
              <a:defRPr sz="2235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0084C-01C9-4B5D-8EA6-7EB6A8975F0C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1AB9B-206D-440F-AD5A-FFCBF697F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937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98953" y="2283037"/>
            <a:ext cx="26116478" cy="8274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98953" y="11415186"/>
            <a:ext cx="26116478" cy="271606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749" y="39675693"/>
            <a:ext cx="6812994" cy="22790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3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3A0084C-01C9-4B5D-8EA6-7EB6A8975F0C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30242" y="39675693"/>
            <a:ext cx="10219492" cy="22790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73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402437" y="39675693"/>
            <a:ext cx="6812994" cy="22790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1AB9B-206D-440F-AD5A-FFCBF697F5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646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txStyles>
    <p:titleStyle>
      <a:lvl1pPr algn="l" defTabSz="2270524" rtl="0" eaLnBrk="1" latinLnBrk="1" hangingPunct="1">
        <a:lnSpc>
          <a:spcPct val="90000"/>
        </a:lnSpc>
        <a:spcBef>
          <a:spcPct val="0"/>
        </a:spcBef>
        <a:buNone/>
        <a:defRPr sz="109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67631" indent="-567631" algn="l" defTabSz="2270524" rtl="0" eaLnBrk="1" latinLnBrk="1" hangingPunct="1">
        <a:lnSpc>
          <a:spcPct val="90000"/>
        </a:lnSpc>
        <a:spcBef>
          <a:spcPts val="2483"/>
        </a:spcBef>
        <a:buFont typeface="Wingdings 2" pitchFamily="18" charset="2"/>
        <a:buChar char=""/>
        <a:defRPr sz="6953" kern="1200">
          <a:solidFill>
            <a:schemeClr val="tx1"/>
          </a:solidFill>
          <a:latin typeface="+mn-lt"/>
          <a:ea typeface="+mn-ea"/>
          <a:cs typeface="+mn-cs"/>
        </a:defRPr>
      </a:lvl1pPr>
      <a:lvl2pPr marL="1702893" indent="-567631" algn="l" defTabSz="2270524" rtl="0" eaLnBrk="1" latinLnBrk="1" hangingPunct="1">
        <a:lnSpc>
          <a:spcPct val="90000"/>
        </a:lnSpc>
        <a:spcBef>
          <a:spcPts val="1242"/>
        </a:spcBef>
        <a:buFont typeface="Wingdings 2" pitchFamily="18" charset="2"/>
        <a:buChar char=""/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2838154" indent="-567631" algn="l" defTabSz="2270524" rtl="0" eaLnBrk="1" latinLnBrk="1" hangingPunct="1">
        <a:lnSpc>
          <a:spcPct val="90000"/>
        </a:lnSpc>
        <a:spcBef>
          <a:spcPts val="1242"/>
        </a:spcBef>
        <a:buFont typeface="Wingdings 2" pitchFamily="18" charset="2"/>
        <a:buChar char=""/>
        <a:defRPr sz="4966" kern="1200">
          <a:solidFill>
            <a:schemeClr val="tx1"/>
          </a:solidFill>
          <a:latin typeface="+mn-lt"/>
          <a:ea typeface="+mn-ea"/>
          <a:cs typeface="+mn-cs"/>
        </a:defRPr>
      </a:lvl3pPr>
      <a:lvl4pPr marL="3973415" indent="-567631" algn="l" defTabSz="2270524" rtl="0" eaLnBrk="1" latinLnBrk="1" hangingPunct="1">
        <a:lnSpc>
          <a:spcPct val="90000"/>
        </a:lnSpc>
        <a:spcBef>
          <a:spcPts val="1242"/>
        </a:spcBef>
        <a:buFont typeface="Wingdings 2" pitchFamily="18" charset="2"/>
        <a:buChar char=""/>
        <a:defRPr sz="4469" kern="1200">
          <a:solidFill>
            <a:schemeClr val="tx1"/>
          </a:solidFill>
          <a:latin typeface="+mn-lt"/>
          <a:ea typeface="+mn-ea"/>
          <a:cs typeface="+mn-cs"/>
        </a:defRPr>
      </a:lvl4pPr>
      <a:lvl5pPr marL="5108678" indent="-567631" algn="l" defTabSz="2270524" rtl="0" eaLnBrk="1" latinLnBrk="1" hangingPunct="1">
        <a:lnSpc>
          <a:spcPct val="90000"/>
        </a:lnSpc>
        <a:spcBef>
          <a:spcPts val="1242"/>
        </a:spcBef>
        <a:buFont typeface="Wingdings 2" pitchFamily="18" charset="2"/>
        <a:buChar char=""/>
        <a:defRPr sz="4469" kern="1200">
          <a:solidFill>
            <a:schemeClr val="tx1"/>
          </a:solidFill>
          <a:latin typeface="+mn-lt"/>
          <a:ea typeface="+mn-ea"/>
          <a:cs typeface="+mn-cs"/>
        </a:defRPr>
      </a:lvl5pPr>
      <a:lvl6pPr marL="6243939" indent="-567631" algn="l" defTabSz="2270524" rtl="0" eaLnBrk="1" latinLnBrk="1" hangingPunct="1">
        <a:spcBef>
          <a:spcPct val="20000"/>
        </a:spcBef>
        <a:buFont typeface="Wingdings 2" pitchFamily="18" charset="2"/>
        <a:buChar char=""/>
        <a:defRPr sz="4469" kern="1200">
          <a:solidFill>
            <a:schemeClr val="tx1"/>
          </a:solidFill>
          <a:latin typeface="+mn-lt"/>
          <a:ea typeface="+mn-ea"/>
          <a:cs typeface="+mn-cs"/>
        </a:defRPr>
      </a:lvl6pPr>
      <a:lvl7pPr marL="7379201" indent="-567631" algn="l" defTabSz="2270524" rtl="0" eaLnBrk="1" latinLnBrk="1" hangingPunct="1">
        <a:spcBef>
          <a:spcPct val="20000"/>
        </a:spcBef>
        <a:buFont typeface="Wingdings 2" pitchFamily="18" charset="2"/>
        <a:buChar char=""/>
        <a:defRPr sz="4469" kern="1200">
          <a:solidFill>
            <a:schemeClr val="tx1"/>
          </a:solidFill>
          <a:latin typeface="+mn-lt"/>
          <a:ea typeface="+mn-ea"/>
          <a:cs typeface="+mn-cs"/>
        </a:defRPr>
      </a:lvl7pPr>
      <a:lvl8pPr marL="8514463" indent="-567631" algn="l" defTabSz="2270524" rtl="0" eaLnBrk="1" latinLnBrk="1" hangingPunct="1">
        <a:spcBef>
          <a:spcPct val="20000"/>
        </a:spcBef>
        <a:buFont typeface="Wingdings 2" pitchFamily="18" charset="2"/>
        <a:buChar char=""/>
        <a:defRPr sz="4469" kern="1200">
          <a:solidFill>
            <a:schemeClr val="tx1"/>
          </a:solidFill>
          <a:latin typeface="+mn-lt"/>
          <a:ea typeface="+mn-ea"/>
          <a:cs typeface="+mn-cs"/>
        </a:defRPr>
      </a:lvl8pPr>
      <a:lvl9pPr marL="9649724" indent="-567631" algn="l" defTabSz="2270524" rtl="0" eaLnBrk="1" latinLnBrk="1" hangingPunct="1">
        <a:spcBef>
          <a:spcPct val="20000"/>
        </a:spcBef>
        <a:buFont typeface="Wingdings 2" pitchFamily="18" charset="2"/>
        <a:buChar char=""/>
        <a:defRPr sz="44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70524" rtl="0" eaLnBrk="1" latinLnBrk="1" hangingPunct="1">
        <a:defRPr sz="4469" kern="1200">
          <a:solidFill>
            <a:schemeClr val="tx1"/>
          </a:solidFill>
          <a:latin typeface="+mn-lt"/>
          <a:ea typeface="+mn-ea"/>
          <a:cs typeface="+mn-cs"/>
        </a:defRPr>
      </a:lvl1pPr>
      <a:lvl2pPr marL="1135261" algn="l" defTabSz="2270524" rtl="0" eaLnBrk="1" latinLnBrk="1" hangingPunct="1">
        <a:defRPr sz="4469" kern="1200">
          <a:solidFill>
            <a:schemeClr val="tx1"/>
          </a:solidFill>
          <a:latin typeface="+mn-lt"/>
          <a:ea typeface="+mn-ea"/>
          <a:cs typeface="+mn-cs"/>
        </a:defRPr>
      </a:lvl2pPr>
      <a:lvl3pPr marL="2270524" algn="l" defTabSz="2270524" rtl="0" eaLnBrk="1" latinLnBrk="1" hangingPunct="1">
        <a:defRPr sz="4469" kern="1200">
          <a:solidFill>
            <a:schemeClr val="tx1"/>
          </a:solidFill>
          <a:latin typeface="+mn-lt"/>
          <a:ea typeface="+mn-ea"/>
          <a:cs typeface="+mn-cs"/>
        </a:defRPr>
      </a:lvl3pPr>
      <a:lvl4pPr marL="3405785" algn="l" defTabSz="2270524" rtl="0" eaLnBrk="1" latinLnBrk="1" hangingPunct="1">
        <a:defRPr sz="4469" kern="1200">
          <a:solidFill>
            <a:schemeClr val="tx1"/>
          </a:solidFill>
          <a:latin typeface="+mn-lt"/>
          <a:ea typeface="+mn-ea"/>
          <a:cs typeface="+mn-cs"/>
        </a:defRPr>
      </a:lvl4pPr>
      <a:lvl5pPr marL="4541047" algn="l" defTabSz="2270524" rtl="0" eaLnBrk="1" latinLnBrk="1" hangingPunct="1">
        <a:defRPr sz="4469" kern="1200">
          <a:solidFill>
            <a:schemeClr val="tx1"/>
          </a:solidFill>
          <a:latin typeface="+mn-lt"/>
          <a:ea typeface="+mn-ea"/>
          <a:cs typeface="+mn-cs"/>
        </a:defRPr>
      </a:lvl5pPr>
      <a:lvl6pPr marL="5676308" algn="l" defTabSz="2270524" rtl="0" eaLnBrk="1" latinLnBrk="1" hangingPunct="1">
        <a:defRPr sz="4469" kern="1200">
          <a:solidFill>
            <a:schemeClr val="tx1"/>
          </a:solidFill>
          <a:latin typeface="+mn-lt"/>
          <a:ea typeface="+mn-ea"/>
          <a:cs typeface="+mn-cs"/>
        </a:defRPr>
      </a:lvl6pPr>
      <a:lvl7pPr marL="6811570" algn="l" defTabSz="2270524" rtl="0" eaLnBrk="1" latinLnBrk="1" hangingPunct="1">
        <a:defRPr sz="4469" kern="1200">
          <a:solidFill>
            <a:schemeClr val="tx1"/>
          </a:solidFill>
          <a:latin typeface="+mn-lt"/>
          <a:ea typeface="+mn-ea"/>
          <a:cs typeface="+mn-cs"/>
        </a:defRPr>
      </a:lvl7pPr>
      <a:lvl8pPr marL="7946832" algn="l" defTabSz="2270524" rtl="0" eaLnBrk="1" latinLnBrk="1" hangingPunct="1">
        <a:defRPr sz="4469" kern="1200">
          <a:solidFill>
            <a:schemeClr val="tx1"/>
          </a:solidFill>
          <a:latin typeface="+mn-lt"/>
          <a:ea typeface="+mn-ea"/>
          <a:cs typeface="+mn-cs"/>
        </a:defRPr>
      </a:lvl8pPr>
      <a:lvl9pPr marL="9082093" algn="l" defTabSz="2270524" rtl="0" eaLnBrk="1" latinLnBrk="1" hangingPunct="1">
        <a:defRPr sz="44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jp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chart" Target="../charts/chart2.xml"/><Relationship Id="rId10" Type="http://schemas.openxmlformats.org/officeDocument/2006/relationships/image" Target="../media/image8.gif"/><Relationship Id="rId19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D740C62A-CF66-4295-BAD0-47686B415325}"/>
              </a:ext>
            </a:extLst>
          </p:cNvPr>
          <p:cNvSpPr/>
          <p:nvPr/>
        </p:nvSpPr>
        <p:spPr>
          <a:xfrm>
            <a:off x="12681067" y="7967400"/>
            <a:ext cx="7650825" cy="5765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6" dirty="0"/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15C8B806-362D-4BA6-B3CC-F42CAD95CE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490"/>
          <a:stretch/>
        </p:blipFill>
        <p:spPr>
          <a:xfrm>
            <a:off x="12786015" y="16279389"/>
            <a:ext cx="7079593" cy="2662660"/>
          </a:xfrm>
          <a:prstGeom prst="rect">
            <a:avLst/>
          </a:prstGeom>
          <a:ln>
            <a:noFill/>
          </a:ln>
        </p:spPr>
      </p:pic>
      <p:sp>
        <p:nvSpPr>
          <p:cNvPr id="387" name="직사각형 386">
            <a:extLst>
              <a:ext uri="{FF2B5EF4-FFF2-40B4-BE49-F238E27FC236}">
                <a16:creationId xmlns:a16="http://schemas.microsoft.com/office/drawing/2014/main" id="{4B11E533-2CD4-457C-A4F1-4918B6CE5EFD}"/>
              </a:ext>
            </a:extLst>
          </p:cNvPr>
          <p:cNvSpPr/>
          <p:nvPr/>
        </p:nvSpPr>
        <p:spPr>
          <a:xfrm>
            <a:off x="20319002" y="7969648"/>
            <a:ext cx="8083714" cy="5765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6" dirty="0"/>
          </a:p>
        </p:txBody>
      </p:sp>
      <p:pic>
        <p:nvPicPr>
          <p:cNvPr id="1027" name="Picture 3" descr="D:\2020_리서치팩토리\2020\회사_리서치팩토리\학회포스터\이미지2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707" y="20334928"/>
            <a:ext cx="12204885" cy="6010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53FE50E6-AC86-4EAC-B587-2B5278DA94E3}"/>
              </a:ext>
            </a:extLst>
          </p:cNvPr>
          <p:cNvGrpSpPr/>
          <p:nvPr/>
        </p:nvGrpSpPr>
        <p:grpSpPr>
          <a:xfrm>
            <a:off x="-4740" y="19778099"/>
            <a:ext cx="30282336" cy="21940454"/>
            <a:chOff x="-4740" y="19778099"/>
            <a:chExt cx="30282336" cy="21940454"/>
          </a:xfrm>
        </p:grpSpPr>
        <p:sp>
          <p:nvSpPr>
            <p:cNvPr id="28" name="직사각형 27"/>
            <p:cNvSpPr/>
            <p:nvPr/>
          </p:nvSpPr>
          <p:spPr>
            <a:xfrm>
              <a:off x="0" y="19778099"/>
              <a:ext cx="30277596" cy="1599839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A650F1AF-56F9-464D-BD98-5FABD8B5F346}"/>
                </a:ext>
              </a:extLst>
            </p:cNvPr>
            <p:cNvSpPr/>
            <p:nvPr/>
          </p:nvSpPr>
          <p:spPr>
            <a:xfrm>
              <a:off x="-4740" y="35569637"/>
              <a:ext cx="15144727" cy="61489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6BE3E5A-443B-4C10-8D5C-9438082D975D}"/>
              </a:ext>
            </a:extLst>
          </p:cNvPr>
          <p:cNvSpPr/>
          <p:nvPr/>
        </p:nvSpPr>
        <p:spPr>
          <a:xfrm>
            <a:off x="-4740" y="1240885"/>
            <a:ext cx="30282335" cy="67279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445" tIns="42723" rIns="85445" bIns="4272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626" dirty="0"/>
          </a:p>
        </p:txBody>
      </p:sp>
      <p:pic>
        <p:nvPicPr>
          <p:cNvPr id="16" name="Picture 2" descr="C:\Users\jang\Desktop\그림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" y="7975268"/>
            <a:ext cx="12672873" cy="5767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093707" y="9592278"/>
            <a:ext cx="957472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NAS</a:t>
            </a:r>
            <a:r>
              <a:rPr lang="ko-KR" altLang="en-US" sz="28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는 </a:t>
            </a:r>
            <a:r>
              <a:rPr lang="en-US" altLang="ko-KR" sz="28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DNN </a:t>
            </a:r>
            <a:r>
              <a:rPr lang="ko-KR" altLang="en-US" sz="28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구조 탐색의 자동화를 위해 제안된 기술이다</a:t>
            </a:r>
            <a:r>
              <a:rPr lang="en-US" altLang="ko-KR" sz="28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r>
              <a:rPr lang="ko-KR" altLang="en-US" sz="28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높은 성능의 </a:t>
            </a:r>
            <a:r>
              <a:rPr lang="en-US" altLang="ko-KR" sz="28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deep SNN</a:t>
            </a:r>
            <a:r>
              <a:rPr lang="ko-KR" altLang="en-US" sz="28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을</a:t>
            </a:r>
            <a:r>
              <a:rPr lang="en-US" altLang="ko-KR" sz="28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위해 </a:t>
            </a:r>
            <a:r>
              <a:rPr lang="en-US" altLang="ko-KR" sz="28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NAS</a:t>
            </a:r>
            <a:r>
              <a:rPr lang="ko-KR" altLang="en-US" sz="28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를 활용하는 연구들이 발표되고 있지만</a:t>
            </a:r>
            <a:r>
              <a:rPr lang="en-US" altLang="ko-KR" sz="28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,</a:t>
            </a:r>
            <a:r>
              <a:rPr lang="ko-KR" altLang="en-US" sz="28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기존의 연구들은 탐색 알고리즘에 따른 성능에 대한 분석을 제시하고 있지 않다</a:t>
            </a:r>
            <a:r>
              <a:rPr lang="en-US" altLang="ko-KR" sz="28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r>
              <a:rPr lang="en-US" altLang="ko-KR" sz="16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 </a:t>
            </a:r>
          </a:p>
          <a:p>
            <a:r>
              <a:rPr lang="ko-KR" altLang="en-US" sz="28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따라서 </a:t>
            </a:r>
            <a:r>
              <a:rPr lang="en-US" altLang="ko-KR" sz="28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CIFAR-10 </a:t>
            </a:r>
            <a:r>
              <a:rPr lang="ko-KR" altLang="en-US" sz="28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에서 검증 정확도를 측정해 </a:t>
            </a:r>
            <a:r>
              <a:rPr lang="en-US" altLang="ko-KR" sz="28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3</a:t>
            </a:r>
            <a:r>
              <a:rPr lang="ko-KR" altLang="en-US" sz="28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가지 탐색 알고리즘에 대해 </a:t>
            </a:r>
            <a:r>
              <a:rPr lang="en-US" altLang="ko-KR" sz="28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DNN </a:t>
            </a:r>
            <a:r>
              <a:rPr lang="ko-KR" altLang="en-US" sz="28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및 </a:t>
            </a:r>
            <a:r>
              <a:rPr lang="en-US" altLang="ko-KR" sz="28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deep SNN</a:t>
            </a:r>
            <a:r>
              <a:rPr lang="ko-KR" altLang="en-US" sz="28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의 구조 탐색 성능을 분석해 보았다</a:t>
            </a:r>
            <a:r>
              <a:rPr lang="en-US" altLang="ko-KR" sz="28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152068" y="8419218"/>
            <a:ext cx="5452577" cy="897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233" b="1" dirty="0">
                <a:solidFill>
                  <a:schemeClr val="bg1"/>
                </a:solidFill>
                <a:latin typeface="Arial Black" pitchFamily="34" charset="0"/>
                <a:ea typeface="나눔고딕" pitchFamily="50" charset="-127"/>
              </a:rPr>
              <a:t>1. Background</a:t>
            </a:r>
            <a:endParaRPr lang="ko-KR" altLang="en-US" sz="5233" b="1" dirty="0">
              <a:solidFill>
                <a:schemeClr val="bg1"/>
              </a:solidFill>
              <a:latin typeface="Arial Black" pitchFamily="34" charset="0"/>
              <a:ea typeface="나눔고딕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6433191" y="36579273"/>
            <a:ext cx="12484229" cy="5130896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6"/>
          </a:p>
        </p:txBody>
      </p:sp>
      <p:sp>
        <p:nvSpPr>
          <p:cNvPr id="21" name="직사각형 20"/>
          <p:cNvSpPr/>
          <p:nvPr/>
        </p:nvSpPr>
        <p:spPr>
          <a:xfrm>
            <a:off x="15525251" y="36053708"/>
            <a:ext cx="7150054" cy="10413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6167" b="1" dirty="0">
                <a:latin typeface="Arial Black" pitchFamily="34" charset="0"/>
                <a:ea typeface="나눔고딕" pitchFamily="50" charset="-127"/>
              </a:rPr>
              <a:t>  4. Conclusion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6617697" y="37419822"/>
            <a:ext cx="1211521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Arial" pitchFamily="34" charset="0"/>
                <a:ea typeface="나눔바른고딕"/>
                <a:cs typeface="Arial" pitchFamily="34" charset="0"/>
              </a:rPr>
              <a:t>본 연구에서는 세가지 </a:t>
            </a:r>
            <a:r>
              <a:rPr lang="en-US" altLang="ko-KR" sz="2800" dirty="0">
                <a:latin typeface="Arial" pitchFamily="34" charset="0"/>
                <a:ea typeface="나눔바른고딕"/>
                <a:cs typeface="Arial" pitchFamily="34" charset="0"/>
              </a:rPr>
              <a:t>NAS </a:t>
            </a:r>
            <a:r>
              <a:rPr lang="ko-KR" altLang="en-US" sz="2800" dirty="0">
                <a:latin typeface="Arial" pitchFamily="34" charset="0"/>
                <a:ea typeface="나눔바른고딕"/>
                <a:cs typeface="Arial" pitchFamily="34" charset="0"/>
              </a:rPr>
              <a:t>알고리즘에서 </a:t>
            </a:r>
            <a:r>
              <a:rPr lang="en-US" altLang="ko-KR" sz="2800" dirty="0">
                <a:latin typeface="Arial" pitchFamily="34" charset="0"/>
                <a:ea typeface="나눔바른고딕"/>
                <a:cs typeface="Arial" pitchFamily="34" charset="0"/>
              </a:rPr>
              <a:t>DNN</a:t>
            </a:r>
            <a:r>
              <a:rPr lang="ko-KR" altLang="en-US" sz="2800" dirty="0">
                <a:latin typeface="Arial" pitchFamily="34" charset="0"/>
                <a:ea typeface="나눔바른고딕"/>
                <a:cs typeface="Arial" pitchFamily="34" charset="0"/>
              </a:rPr>
              <a:t>과 </a:t>
            </a:r>
            <a:r>
              <a:rPr lang="en-US" altLang="ko-KR" sz="2800" dirty="0">
                <a:latin typeface="Arial" pitchFamily="34" charset="0"/>
                <a:ea typeface="나눔바른고딕"/>
                <a:cs typeface="Arial" pitchFamily="34" charset="0"/>
              </a:rPr>
              <a:t>SNN</a:t>
            </a:r>
            <a:r>
              <a:rPr lang="ko-KR" altLang="en-US" sz="2800" dirty="0">
                <a:latin typeface="Arial" pitchFamily="34" charset="0"/>
                <a:ea typeface="나눔바른고딕"/>
                <a:cs typeface="Arial" pitchFamily="34" charset="0"/>
              </a:rPr>
              <a:t>의 각 조건 별 성능을 비교하였다</a:t>
            </a:r>
            <a:r>
              <a:rPr lang="en-US" altLang="ko-KR" sz="2800" dirty="0">
                <a:latin typeface="Arial" pitchFamily="34" charset="0"/>
                <a:ea typeface="나눔바른고딕"/>
                <a:cs typeface="Arial" pitchFamily="34" charset="0"/>
              </a:rPr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1400" dirty="0">
              <a:latin typeface="Arial" pitchFamily="34" charset="0"/>
              <a:ea typeface="나눔바른고딕"/>
              <a:cs typeface="Arial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Arial" pitchFamily="34" charset="0"/>
                <a:ea typeface="나눔바른고딕"/>
                <a:cs typeface="Arial" pitchFamily="34" charset="0"/>
              </a:rPr>
              <a:t>실험 결과</a:t>
            </a:r>
            <a:r>
              <a:rPr lang="en-US" altLang="ko-KR" sz="2800" dirty="0">
                <a:latin typeface="Arial" pitchFamily="34" charset="0"/>
                <a:ea typeface="나눔바른고딕"/>
                <a:cs typeface="Arial" pitchFamily="34" charset="0"/>
              </a:rPr>
              <a:t>, LIF, Soft</a:t>
            </a:r>
            <a:r>
              <a:rPr lang="ko-KR" altLang="en-US" sz="2800" dirty="0">
                <a:latin typeface="Arial" pitchFamily="34" charset="0"/>
                <a:ea typeface="나눔바른고딕"/>
                <a:cs typeface="Arial" pitchFamily="34" charset="0"/>
              </a:rPr>
              <a:t>를 사용한 </a:t>
            </a:r>
            <a:r>
              <a:rPr lang="en-US" altLang="ko-KR" sz="2800" dirty="0">
                <a:latin typeface="Arial" pitchFamily="34" charset="0"/>
                <a:ea typeface="나눔바른고딕"/>
                <a:cs typeface="Arial" pitchFamily="34" charset="0"/>
              </a:rPr>
              <a:t>Bayesian </a:t>
            </a:r>
            <a:r>
              <a:rPr lang="ko-KR" altLang="en-US" sz="2800" dirty="0">
                <a:latin typeface="Arial" pitchFamily="34" charset="0"/>
                <a:ea typeface="나눔바른고딕"/>
                <a:cs typeface="Arial" pitchFamily="34" charset="0"/>
              </a:rPr>
              <a:t>알고리즘이 검증 정확도 </a:t>
            </a:r>
            <a:r>
              <a:rPr lang="en-US" altLang="ko-KR" sz="2800" dirty="0">
                <a:latin typeface="Arial" pitchFamily="34" charset="0"/>
                <a:ea typeface="나눔바른고딕"/>
                <a:cs typeface="Arial" pitchFamily="34" charset="0"/>
              </a:rPr>
              <a:t>91.73%</a:t>
            </a:r>
            <a:r>
              <a:rPr lang="ko-KR" altLang="en-US" sz="2800" dirty="0">
                <a:latin typeface="Arial" pitchFamily="34" charset="0"/>
                <a:ea typeface="나눔바른고딕"/>
                <a:cs typeface="Arial" pitchFamily="34" charset="0"/>
              </a:rPr>
              <a:t>를 달성하며 제한된 시간 내에서 가장 좋은 성능을 보였다</a:t>
            </a:r>
            <a:r>
              <a:rPr lang="en-US" altLang="ko-KR" sz="2800" dirty="0">
                <a:latin typeface="Arial" pitchFamily="34" charset="0"/>
                <a:ea typeface="나눔바른고딕"/>
                <a:cs typeface="Arial" pitchFamily="34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1400" dirty="0">
              <a:latin typeface="Arial" pitchFamily="34" charset="0"/>
              <a:ea typeface="나눔바른고딕"/>
              <a:cs typeface="Arial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Arial" pitchFamily="34" charset="0"/>
                <a:ea typeface="나눔바른고딕"/>
                <a:cs typeface="Arial" pitchFamily="34" charset="0"/>
              </a:rPr>
              <a:t>대체적으로 동일한 구성 내에서</a:t>
            </a:r>
            <a:r>
              <a:rPr lang="en-US" altLang="ko-KR" sz="2800" dirty="0">
                <a:latin typeface="Arial" pitchFamily="34" charset="0"/>
                <a:ea typeface="나눔바른고딕"/>
                <a:cs typeface="Arial" pitchFamily="34" charset="0"/>
              </a:rPr>
              <a:t>, </a:t>
            </a:r>
            <a:r>
              <a:rPr lang="ko-KR" altLang="en-US" sz="2800" dirty="0">
                <a:latin typeface="Arial" pitchFamily="34" charset="0"/>
                <a:ea typeface="나눔바른고딕"/>
                <a:cs typeface="Arial" pitchFamily="34" charset="0"/>
              </a:rPr>
              <a:t>스파이크 수가 많을수록 높은 검증 정확도를 나타내는 경향이 보였다</a:t>
            </a:r>
            <a:r>
              <a:rPr lang="en-US" altLang="ko-KR" sz="2800" dirty="0">
                <a:latin typeface="Arial" pitchFamily="34" charset="0"/>
                <a:ea typeface="나눔바른고딕"/>
                <a:cs typeface="Arial" pitchFamily="34" charset="0"/>
              </a:rPr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ko-KR" sz="1400" dirty="0">
              <a:latin typeface="Arial" pitchFamily="34" charset="0"/>
              <a:ea typeface="나눔바른고딕"/>
              <a:cs typeface="Arial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Arial" pitchFamily="34" charset="0"/>
                <a:ea typeface="나눔바른고딕"/>
                <a:cs typeface="Arial" pitchFamily="34" charset="0"/>
              </a:rPr>
              <a:t>이를 통해 최적의 아키텍처 설계가 성능 및 효율에 미치는 영향이 클 수도 있다는 점을 알 수 있었다</a:t>
            </a:r>
            <a:r>
              <a:rPr lang="en-US" altLang="ko-KR" sz="2800" dirty="0">
                <a:latin typeface="Arial" pitchFamily="34" charset="0"/>
                <a:ea typeface="나눔바른고딕"/>
                <a:cs typeface="Arial" pitchFamily="34" charset="0"/>
              </a:rPr>
              <a:t>.</a:t>
            </a:r>
            <a:endParaRPr lang="ko-KR" altLang="en-US" sz="2800" dirty="0">
              <a:latin typeface="Arial" pitchFamily="34" charset="0"/>
              <a:ea typeface="나눔바른고딕"/>
              <a:cs typeface="Arial" pitchFamily="34" charset="0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FF30B35D-AC44-4E39-80DF-2F181024277E}"/>
              </a:ext>
            </a:extLst>
          </p:cNvPr>
          <p:cNvGrpSpPr/>
          <p:nvPr/>
        </p:nvGrpSpPr>
        <p:grpSpPr>
          <a:xfrm>
            <a:off x="1884408" y="2428477"/>
            <a:ext cx="26518813" cy="4798630"/>
            <a:chOff x="1884408" y="2428477"/>
            <a:chExt cx="26518813" cy="4798630"/>
          </a:xfrm>
        </p:grpSpPr>
        <p:pic>
          <p:nvPicPr>
            <p:cNvPr id="1026" name="Picture 2" descr="D:\2020_리서치팩토리\2020\회사_리서치팩토리\학회포스터\이미지1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4408" y="2428477"/>
              <a:ext cx="2893350" cy="2893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직사각형 6"/>
            <p:cNvSpPr/>
            <p:nvPr/>
          </p:nvSpPr>
          <p:spPr>
            <a:xfrm>
              <a:off x="2510158" y="2680321"/>
              <a:ext cx="18483816" cy="23929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7475" b="1" dirty="0">
                  <a:latin typeface="Arial Black" pitchFamily="34" charset="0"/>
                  <a:ea typeface="나눔바른고딕"/>
                </a:rPr>
                <a:t>깊은 </a:t>
              </a:r>
              <a:r>
                <a:rPr lang="ko-KR" altLang="en-US" sz="7475" b="1" dirty="0" err="1">
                  <a:latin typeface="Arial Black" pitchFamily="34" charset="0"/>
                  <a:ea typeface="나눔바른고딕"/>
                </a:rPr>
                <a:t>스파이킹</a:t>
              </a:r>
              <a:r>
                <a:rPr lang="ko-KR" altLang="en-US" sz="7475" b="1" dirty="0">
                  <a:latin typeface="Arial Black" pitchFamily="34" charset="0"/>
                  <a:ea typeface="나눔바른고딕"/>
                </a:rPr>
                <a:t> 신경망을 위한</a:t>
              </a:r>
              <a:endParaRPr lang="en-US" altLang="ko-KR" sz="7475" b="1" dirty="0">
                <a:latin typeface="Arial Black" pitchFamily="34" charset="0"/>
                <a:ea typeface="나눔바른고딕"/>
              </a:endParaRPr>
            </a:p>
            <a:p>
              <a:r>
                <a:rPr lang="ko-KR" altLang="en-US" sz="7475" b="1" dirty="0" err="1">
                  <a:latin typeface="Arial Black" pitchFamily="34" charset="0"/>
                  <a:ea typeface="나눔바른고딕"/>
                </a:rPr>
                <a:t>뉴럴</a:t>
              </a:r>
              <a:r>
                <a:rPr lang="ko-KR" altLang="en-US" sz="7475" b="1" dirty="0">
                  <a:latin typeface="Arial Black" pitchFamily="34" charset="0"/>
                  <a:ea typeface="나눔바른고딕"/>
                </a:rPr>
                <a:t> 아키텍처 탐색 알고리즘 성능 분석</a:t>
              </a:r>
            </a:p>
          </p:txBody>
        </p:sp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FBE8D76C-A7C0-42FB-85C4-C0F30AD1EA0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03237" y="2672432"/>
              <a:ext cx="2699984" cy="2691189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3C8DDB25-D3C3-4AF6-8BF1-440046C3B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42243" y="2672432"/>
              <a:ext cx="2812727" cy="2691189"/>
            </a:xfrm>
            <a:prstGeom prst="rect">
              <a:avLst/>
            </a:prstGeom>
          </p:spPr>
        </p:pic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C096F425-301F-46D0-B489-21A08DD09239}"/>
                </a:ext>
              </a:extLst>
            </p:cNvPr>
            <p:cNvGrpSpPr/>
            <p:nvPr/>
          </p:nvGrpSpPr>
          <p:grpSpPr>
            <a:xfrm>
              <a:off x="1884409" y="5927136"/>
              <a:ext cx="26518307" cy="1299971"/>
              <a:chOff x="1884409" y="5927136"/>
              <a:chExt cx="26518307" cy="1299971"/>
            </a:xfrm>
          </p:grpSpPr>
          <p:sp>
            <p:nvSpPr>
              <p:cNvPr id="14" name="직사각형 13"/>
              <p:cNvSpPr/>
              <p:nvPr/>
            </p:nvSpPr>
            <p:spPr>
              <a:xfrm>
                <a:off x="1884409" y="5927136"/>
                <a:ext cx="26518307" cy="1299971"/>
              </a:xfrm>
              <a:prstGeom prst="rect">
                <a:avLst/>
              </a:prstGeom>
              <a:solidFill>
                <a:srgbClr val="E84C22"/>
              </a:solidFill>
            </p:spPr>
            <p:txBody>
              <a:bodyPr wrap="square">
                <a:spAutoFit/>
              </a:bodyPr>
              <a:lstStyle/>
              <a:p>
                <a:pPr latinLnBrk="0"/>
                <a:r>
                  <a:rPr lang="en-US" altLang="ko-KR" sz="2616" b="1" dirty="0">
                    <a:solidFill>
                      <a:schemeClr val="bg1">
                        <a:lumMod val="95000"/>
                      </a:schemeClr>
                    </a:solidFill>
                    <a:ea typeface="나눔스퀘어 Bold"/>
                  </a:rPr>
                  <a:t>*</a:t>
                </a:r>
                <a:r>
                  <a:rPr lang="ko-KR" altLang="ko-KR" sz="2616" b="1" dirty="0" err="1">
                    <a:solidFill>
                      <a:schemeClr val="bg1">
                        <a:lumMod val="95000"/>
                      </a:schemeClr>
                    </a:solidFill>
                    <a:ea typeface="나눔스퀘어 Bold"/>
                  </a:rPr>
                  <a:t>류준규</a:t>
                </a:r>
                <a:r>
                  <a:rPr lang="en-US" altLang="ko-KR" sz="2616" b="1" baseline="30000" dirty="0">
                    <a:solidFill>
                      <a:schemeClr val="bg1">
                        <a:lumMod val="95000"/>
                      </a:schemeClr>
                    </a:solidFill>
                    <a:ea typeface="나눔스퀘어 Bold"/>
                  </a:rPr>
                  <a:t>1, 2</a:t>
                </a:r>
                <a:r>
                  <a:rPr lang="en-US" altLang="ko-KR" sz="2616" b="1" dirty="0">
                    <a:solidFill>
                      <a:schemeClr val="bg1">
                        <a:lumMod val="95000"/>
                      </a:schemeClr>
                    </a:solidFill>
                    <a:ea typeface="나눔스퀘어 Bold"/>
                  </a:rPr>
                  <a:t>, </a:t>
                </a:r>
                <a:r>
                  <a:rPr lang="ko-KR" altLang="ko-KR" sz="2616" b="1" dirty="0">
                    <a:solidFill>
                      <a:schemeClr val="bg1">
                        <a:lumMod val="95000"/>
                      </a:schemeClr>
                    </a:solidFill>
                    <a:ea typeface="나눔스퀘어 Bold"/>
                  </a:rPr>
                  <a:t>조정희</a:t>
                </a:r>
                <a:r>
                  <a:rPr lang="en-US" altLang="ko-KR" sz="2616" b="1" baseline="30000" dirty="0">
                    <a:solidFill>
                      <a:schemeClr val="bg1">
                        <a:lumMod val="95000"/>
                      </a:schemeClr>
                    </a:solidFill>
                    <a:ea typeface="나눔스퀘어 Bold"/>
                  </a:rPr>
                  <a:t>2</a:t>
                </a:r>
                <a:r>
                  <a:rPr lang="en-US" altLang="ko-KR" sz="2616" b="1" dirty="0">
                    <a:solidFill>
                      <a:schemeClr val="bg1">
                        <a:lumMod val="95000"/>
                      </a:schemeClr>
                    </a:solidFill>
                    <a:ea typeface="나눔스퀘어 Bold"/>
                  </a:rPr>
                  <a:t>, </a:t>
                </a:r>
                <a:r>
                  <a:rPr lang="ko-KR" altLang="ko-KR" sz="2616" b="1" dirty="0">
                    <a:solidFill>
                      <a:schemeClr val="bg1">
                        <a:lumMod val="95000"/>
                      </a:schemeClr>
                    </a:solidFill>
                    <a:ea typeface="나눔스퀘어 Bold"/>
                  </a:rPr>
                  <a:t>김재욱</a:t>
                </a:r>
                <a:r>
                  <a:rPr lang="en-US" altLang="ko-KR" sz="2616" b="1" baseline="30000" dirty="0">
                    <a:solidFill>
                      <a:schemeClr val="bg1">
                        <a:lumMod val="95000"/>
                      </a:schemeClr>
                    </a:solidFill>
                    <a:ea typeface="나눔스퀘어 Bold"/>
                  </a:rPr>
                  <a:t>2</a:t>
                </a:r>
                <a:r>
                  <a:rPr lang="en-US" altLang="ko-KR" sz="2616" b="1" dirty="0">
                    <a:solidFill>
                      <a:schemeClr val="bg1">
                        <a:lumMod val="95000"/>
                      </a:schemeClr>
                    </a:solidFill>
                    <a:ea typeface="나눔스퀘어 Bold"/>
                  </a:rPr>
                  <a:t>, </a:t>
                </a:r>
                <a:r>
                  <a:rPr lang="ko-KR" altLang="ko-KR" sz="2616" b="1" dirty="0">
                    <a:solidFill>
                      <a:schemeClr val="bg1">
                        <a:lumMod val="95000"/>
                      </a:schemeClr>
                    </a:solidFill>
                    <a:ea typeface="나눔스퀘어 Bold"/>
                  </a:rPr>
                  <a:t>정연주</a:t>
                </a:r>
                <a:r>
                  <a:rPr lang="en-US" altLang="ko-KR" sz="2616" b="1" baseline="30000" dirty="0">
                    <a:solidFill>
                      <a:schemeClr val="bg1">
                        <a:lumMod val="95000"/>
                      </a:schemeClr>
                    </a:solidFill>
                    <a:ea typeface="나눔스퀘어 Bold"/>
                  </a:rPr>
                  <a:t>2</a:t>
                </a:r>
                <a:r>
                  <a:rPr lang="en-US" altLang="ko-KR" sz="2616" b="1" dirty="0">
                    <a:solidFill>
                      <a:schemeClr val="bg1">
                        <a:lumMod val="95000"/>
                      </a:schemeClr>
                    </a:solidFill>
                    <a:ea typeface="나눔스퀘어 Bold"/>
                  </a:rPr>
                  <a:t>, </a:t>
                </a:r>
                <a:r>
                  <a:rPr lang="ko-KR" altLang="ko-KR" sz="2616" b="1" dirty="0">
                    <a:solidFill>
                      <a:schemeClr val="bg1">
                        <a:lumMod val="95000"/>
                      </a:schemeClr>
                    </a:solidFill>
                    <a:ea typeface="나눔스퀘어 Bold"/>
                  </a:rPr>
                  <a:t>박성식</a:t>
                </a:r>
                <a:r>
                  <a:rPr lang="en-US" altLang="ko-KR" sz="2616" b="1" baseline="30000" dirty="0">
                    <a:solidFill>
                      <a:schemeClr val="bg1">
                        <a:lumMod val="95000"/>
                      </a:schemeClr>
                    </a:solidFill>
                    <a:ea typeface="나눔스퀘어 Bold"/>
                  </a:rPr>
                  <a:t>2</a:t>
                </a:r>
                <a:endParaRPr lang="ko-KR" altLang="ko-KR" sz="2616" dirty="0">
                  <a:solidFill>
                    <a:schemeClr val="bg1">
                      <a:lumMod val="95000"/>
                    </a:schemeClr>
                  </a:solidFill>
                  <a:ea typeface="나눔스퀘어 Bold"/>
                </a:endParaRPr>
              </a:p>
              <a:p>
                <a:pPr latinLnBrk="0"/>
                <a:r>
                  <a:rPr lang="ko-KR" altLang="ko-KR" sz="2616" b="1" dirty="0">
                    <a:solidFill>
                      <a:schemeClr val="bg1">
                        <a:lumMod val="95000"/>
                      </a:schemeClr>
                    </a:solidFill>
                    <a:ea typeface="나눔스퀘어 Bold"/>
                  </a:rPr>
                  <a:t>서울과학기술대학교 컴퓨터공학과</a:t>
                </a:r>
                <a:r>
                  <a:rPr lang="en-US" altLang="ko-KR" sz="2616" b="1" baseline="30000" dirty="0">
                    <a:solidFill>
                      <a:schemeClr val="bg1">
                        <a:lumMod val="95000"/>
                      </a:schemeClr>
                    </a:solidFill>
                    <a:ea typeface="나눔스퀘어 Bold"/>
                  </a:rPr>
                  <a:t>1</a:t>
                </a:r>
                <a:endParaRPr lang="ko-KR" altLang="ko-KR" sz="2616" dirty="0">
                  <a:solidFill>
                    <a:schemeClr val="bg1">
                      <a:lumMod val="95000"/>
                    </a:schemeClr>
                  </a:solidFill>
                  <a:ea typeface="나눔스퀘어 Bold"/>
                </a:endParaRPr>
              </a:p>
              <a:p>
                <a:pPr latinLnBrk="0"/>
                <a:r>
                  <a:rPr lang="ko-KR" altLang="ko-KR" sz="2616" b="1" dirty="0">
                    <a:solidFill>
                      <a:schemeClr val="bg1">
                        <a:lumMod val="95000"/>
                      </a:schemeClr>
                    </a:solidFill>
                    <a:ea typeface="나눔스퀘어 Bold"/>
                  </a:rPr>
                  <a:t>한국과학기술연구원 </a:t>
                </a:r>
                <a:r>
                  <a:rPr lang="ko-KR" altLang="ko-KR" sz="2616" b="1" dirty="0" err="1">
                    <a:solidFill>
                      <a:schemeClr val="bg1">
                        <a:lumMod val="95000"/>
                      </a:schemeClr>
                    </a:solidFill>
                    <a:ea typeface="나눔스퀘어 Bold"/>
                  </a:rPr>
                  <a:t>인공뇌융합연구단</a:t>
                </a:r>
                <a:r>
                  <a:rPr lang="en-US" altLang="ko-KR" sz="2616" b="1" baseline="30000" dirty="0">
                    <a:solidFill>
                      <a:schemeClr val="bg1">
                        <a:lumMod val="95000"/>
                      </a:schemeClr>
                    </a:solidFill>
                    <a:ea typeface="나눔스퀘어 Bold"/>
                  </a:rPr>
                  <a:t>2</a:t>
                </a:r>
                <a:endParaRPr lang="ko-KR" altLang="ko-KR" sz="2616" dirty="0">
                  <a:solidFill>
                    <a:schemeClr val="bg1">
                      <a:lumMod val="95000"/>
                    </a:schemeClr>
                  </a:solidFill>
                  <a:ea typeface="나눔스퀘어 Bold"/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0314A908-D5D5-4785-A6F4-2C1D40A08D35}"/>
                  </a:ext>
                </a:extLst>
              </p:cNvPr>
              <p:cNvSpPr/>
              <p:nvPr/>
            </p:nvSpPr>
            <p:spPr>
              <a:xfrm>
                <a:off x="23558037" y="6700210"/>
                <a:ext cx="4844679" cy="4948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atinLnBrk="0"/>
                <a:r>
                  <a:rPr lang="en-US" altLang="ko-KR" sz="2616" b="1" i="1" dirty="0">
                    <a:solidFill>
                      <a:schemeClr val="bg1">
                        <a:lumMod val="95000"/>
                      </a:schemeClr>
                    </a:solidFill>
                  </a:rPr>
                  <a:t>fbwnsrb120@seoultech.ac.kr</a:t>
                </a:r>
                <a:endParaRPr lang="ko-KR" altLang="ko-KR" sz="2616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</p:grpSp>
      <p:sp>
        <p:nvSpPr>
          <p:cNvPr id="6" name="TextBox 5"/>
          <p:cNvSpPr txBox="1"/>
          <p:nvPr/>
        </p:nvSpPr>
        <p:spPr>
          <a:xfrm>
            <a:off x="7940441" y="15525897"/>
            <a:ext cx="459956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7208" indent="-427208">
              <a:buFontTx/>
              <a:buChar char="-"/>
            </a:pPr>
            <a:r>
              <a:rPr lang="en-US" altLang="ko-KR" sz="2800" dirty="0">
                <a:latin typeface="나눔바른고딕" pitchFamily="50" charset="-127"/>
                <a:ea typeface="나눔바른고딕" pitchFamily="50" charset="-127"/>
              </a:rPr>
              <a:t>24 GPU Hours</a:t>
            </a:r>
          </a:p>
          <a:p>
            <a:pPr marL="427208" indent="-427208">
              <a:buFontTx/>
              <a:buChar char="-"/>
            </a:pPr>
            <a:r>
              <a:rPr lang="en-US" altLang="ko-KR" sz="2800" dirty="0">
                <a:latin typeface="나눔바른고딕" pitchFamily="50" charset="-127"/>
                <a:ea typeface="나눔바른고딕" pitchFamily="50" charset="-127"/>
              </a:rPr>
              <a:t>4 timestep</a:t>
            </a:r>
          </a:p>
          <a:p>
            <a:pPr marL="427208" indent="-427208">
              <a:buFontTx/>
              <a:buChar char="-"/>
            </a:pPr>
            <a:r>
              <a:rPr lang="en-US" altLang="ko-KR" sz="2800" dirty="0">
                <a:latin typeface="나눔바른고딕" pitchFamily="50" charset="-127"/>
                <a:ea typeface="나눔바른고딕" pitchFamily="50" charset="-127"/>
              </a:rPr>
              <a:t>Warm-up 5 epochs</a:t>
            </a:r>
          </a:p>
          <a:p>
            <a:pPr marL="427208" indent="-427208">
              <a:buFontTx/>
              <a:buChar char="-"/>
            </a:pPr>
            <a:r>
              <a:rPr lang="en-US" altLang="ko-KR" sz="2800" dirty="0">
                <a:latin typeface="나눔바른고딕" pitchFamily="50" charset="-127"/>
                <a:ea typeface="나눔바른고딕" pitchFamily="50" charset="-127"/>
              </a:rPr>
              <a:t>200 epochs</a:t>
            </a:r>
          </a:p>
          <a:p>
            <a:pPr marL="427208" indent="-427208">
              <a:buFontTx/>
              <a:buChar char="-"/>
            </a:pPr>
            <a:r>
              <a:rPr lang="en-US" altLang="ko-KR" sz="2800" dirty="0">
                <a:latin typeface="나눔바른고딕" pitchFamily="50" charset="-127"/>
                <a:ea typeface="나눔바른고딕" pitchFamily="50" charset="-127"/>
              </a:rPr>
              <a:t>Adam</a:t>
            </a:r>
          </a:p>
          <a:p>
            <a:pPr marL="427208" indent="-427208">
              <a:buFontTx/>
              <a:buChar char="-"/>
            </a:pPr>
            <a:r>
              <a:rPr lang="en-US" altLang="ko-KR" sz="2800" dirty="0">
                <a:latin typeface="나눔바른고딕" pitchFamily="50" charset="-127"/>
                <a:ea typeface="나눔바른고딕" pitchFamily="50" charset="-127"/>
              </a:rPr>
              <a:t>0.1 initial learning rate</a:t>
            </a:r>
          </a:p>
          <a:p>
            <a:pPr marL="427208" indent="-427208">
              <a:buFontTx/>
              <a:buChar char="-"/>
            </a:pPr>
            <a:r>
              <a:rPr lang="en-US" altLang="ko-KR" sz="2800" dirty="0">
                <a:latin typeface="나눔바른고딕" pitchFamily="50" charset="-127"/>
                <a:ea typeface="나눔바른고딕" pitchFamily="50" charset="-127"/>
              </a:rPr>
              <a:t>Cosine </a:t>
            </a:r>
            <a:r>
              <a:rPr lang="en-US" altLang="ko-KR" sz="2800" dirty="0" err="1">
                <a:latin typeface="나눔바른고딕" pitchFamily="50" charset="-127"/>
                <a:ea typeface="나눔바른고딕" pitchFamily="50" charset="-127"/>
              </a:rPr>
              <a:t>lr</a:t>
            </a:r>
            <a:r>
              <a:rPr lang="en-US" altLang="ko-KR" sz="2800" dirty="0">
                <a:latin typeface="나눔바른고딕" pitchFamily="50" charset="-127"/>
                <a:ea typeface="나눔바른고딕" pitchFamily="50" charset="-127"/>
              </a:rPr>
              <a:t> scheduler</a:t>
            </a:r>
          </a:p>
          <a:p>
            <a:pPr marL="427208" indent="-427208">
              <a:buFontTx/>
              <a:buChar char="-"/>
            </a:pPr>
            <a:r>
              <a:rPr lang="en-US" altLang="ko-KR" sz="2800" dirty="0">
                <a:latin typeface="나눔바른고딕" pitchFamily="50" charset="-127"/>
                <a:ea typeface="나눔바른고딕" pitchFamily="50" charset="-127"/>
              </a:rPr>
              <a:t>CIFAR-10</a:t>
            </a:r>
          </a:p>
          <a:p>
            <a:pPr marL="427208" indent="-427208">
              <a:buFontTx/>
              <a:buChar char="-"/>
            </a:pPr>
            <a:r>
              <a:rPr lang="en-US" altLang="ko-KR" sz="2800" dirty="0">
                <a:latin typeface="나눔바른고딕" pitchFamily="50" charset="-127"/>
                <a:ea typeface="나눔바른고딕" pitchFamily="50" charset="-127"/>
              </a:rPr>
              <a:t>Train : Val </a:t>
            </a:r>
            <a:r>
              <a:rPr lang="ko-KR" altLang="en-US" sz="2800" dirty="0">
                <a:latin typeface="나눔바른고딕" pitchFamily="50" charset="-127"/>
                <a:ea typeface="나눔바른고딕" pitchFamily="50" charset="-127"/>
              </a:rPr>
              <a:t>→</a:t>
            </a:r>
            <a:r>
              <a:rPr lang="en-US" altLang="ko-KR" sz="2800" dirty="0">
                <a:latin typeface="나눔바른고딕" pitchFamily="50" charset="-127"/>
                <a:ea typeface="나눔바른고딕" pitchFamily="50" charset="-127"/>
              </a:rPr>
              <a:t> 8 : 2</a:t>
            </a:r>
            <a:endParaRPr lang="ko-KR" altLang="en-US" sz="2800" dirty="0">
              <a:latin typeface="나눔바른고딕" pitchFamily="50" charset="-127"/>
              <a:ea typeface="나눔바른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263005" y="14287511"/>
            <a:ext cx="5341640" cy="897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5233" b="1" dirty="0">
                <a:latin typeface="Arial Black" pitchFamily="34" charset="0"/>
                <a:ea typeface="나눔고딕" pitchFamily="50" charset="-127"/>
              </a:rPr>
              <a:t>2. Methods</a:t>
            </a:r>
            <a:endParaRPr lang="ko-KR" altLang="en-US" sz="5233" b="1" dirty="0">
              <a:latin typeface="Arial Black" pitchFamily="34" charset="0"/>
              <a:ea typeface="나눔고딕" pitchFamily="50" charset="-12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71798EE-8789-4F05-B4BE-BCEC671A1716}"/>
              </a:ext>
            </a:extLst>
          </p:cNvPr>
          <p:cNvSpPr txBox="1"/>
          <p:nvPr/>
        </p:nvSpPr>
        <p:spPr>
          <a:xfrm>
            <a:off x="2263005" y="15527275"/>
            <a:ext cx="51418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27208" indent="-427208">
              <a:buFont typeface="Arial" panose="020B0604020202020204" pitchFamily="34" charset="0"/>
              <a:buChar char="•"/>
            </a:pPr>
            <a:r>
              <a:rPr lang="en-US" altLang="ko-KR" sz="2800" b="1" dirty="0">
                <a:latin typeface="나눔바른고딕" pitchFamily="50" charset="-127"/>
                <a:ea typeface="나눔바른고딕" pitchFamily="50" charset="-127"/>
              </a:rPr>
              <a:t>Random</a:t>
            </a:r>
          </a:p>
          <a:p>
            <a:r>
              <a:rPr lang="en-US" altLang="ko-KR" sz="2800" dirty="0">
                <a:latin typeface="나눔바른고딕" pitchFamily="50" charset="-127"/>
                <a:ea typeface="나눔바른고딕" pitchFamily="50" charset="-127"/>
              </a:rPr>
              <a:t>  </a:t>
            </a:r>
            <a:r>
              <a:rPr lang="ko-KR" altLang="en-US" sz="2800" dirty="0">
                <a:latin typeface="나눔바른고딕" pitchFamily="50" charset="-127"/>
                <a:ea typeface="나눔바른고딕" pitchFamily="50" charset="-127"/>
              </a:rPr>
              <a:t>탐색 공간에서 무작위로 고르는 방법이다</a:t>
            </a:r>
            <a:r>
              <a:rPr lang="en-US" altLang="ko-KR" sz="2800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marL="427208" indent="-427208">
              <a:buFont typeface="Arial" panose="020B0604020202020204" pitchFamily="34" charset="0"/>
              <a:buChar char="•"/>
            </a:pPr>
            <a:r>
              <a:rPr lang="en-US" altLang="ko-KR" sz="2800" b="1" dirty="0">
                <a:latin typeface="나눔바른고딕" pitchFamily="50" charset="-127"/>
                <a:ea typeface="나눔바른고딕" pitchFamily="50" charset="-127"/>
              </a:rPr>
              <a:t>Greedy</a:t>
            </a:r>
          </a:p>
          <a:p>
            <a:r>
              <a:rPr lang="ko-KR" altLang="en-US" sz="2800" dirty="0">
                <a:latin typeface="나눔바른고딕" pitchFamily="50" charset="-127"/>
                <a:ea typeface="나눔바른고딕" pitchFamily="50" charset="-127"/>
              </a:rPr>
              <a:t>  직전 후보의 평가만 고려해 탐색하는 방법이다</a:t>
            </a:r>
            <a:r>
              <a:rPr lang="en-US" altLang="ko-KR" sz="2800" dirty="0">
                <a:latin typeface="나눔바른고딕" pitchFamily="50" charset="-127"/>
                <a:ea typeface="나눔바른고딕" pitchFamily="50" charset="-127"/>
              </a:rPr>
              <a:t>.</a:t>
            </a:r>
            <a:endParaRPr lang="en-US" altLang="ko-KR" sz="2800" b="1" dirty="0">
              <a:latin typeface="나눔바른고딕" pitchFamily="50" charset="-127"/>
              <a:ea typeface="나눔바른고딕" pitchFamily="50" charset="-127"/>
            </a:endParaRPr>
          </a:p>
          <a:p>
            <a:pPr marL="427208" indent="-427208">
              <a:buFont typeface="Arial" panose="020B0604020202020204" pitchFamily="34" charset="0"/>
              <a:buChar char="•"/>
            </a:pPr>
            <a:r>
              <a:rPr lang="en-US" altLang="ko-KR" sz="2800" b="1" dirty="0">
                <a:latin typeface="나눔바른고딕" pitchFamily="50" charset="-127"/>
                <a:ea typeface="나눔바른고딕" pitchFamily="50" charset="-127"/>
              </a:rPr>
              <a:t>Bayesian</a:t>
            </a:r>
          </a:p>
          <a:p>
            <a:r>
              <a:rPr lang="en-US" altLang="ko-KR" sz="2800" dirty="0">
                <a:latin typeface="Arial" panose="020B0604020202020204" pitchFamily="34" charset="0"/>
                <a:ea typeface="나눔바른고딕" pitchFamily="50" charset="-127"/>
                <a:cs typeface="Arial" panose="020B0604020202020204" pitchFamily="34" charset="0"/>
              </a:rPr>
              <a:t>  </a:t>
            </a:r>
            <a:r>
              <a:rPr lang="ko-KR" altLang="en-US" sz="2800" dirty="0">
                <a:latin typeface="Arial" panose="020B0604020202020204" pitchFamily="34" charset="0"/>
                <a:ea typeface="나눔바른고딕" pitchFamily="50" charset="-127"/>
                <a:cs typeface="Arial" panose="020B0604020202020204" pitchFamily="34" charset="0"/>
              </a:rPr>
              <a:t>탐색한 </a:t>
            </a:r>
            <a:r>
              <a:rPr lang="ko-KR" altLang="en-US" sz="2800" dirty="0">
                <a:latin typeface="나눔바른고딕" pitchFamily="50" charset="-127"/>
                <a:ea typeface="나눔바른고딕" pitchFamily="50" charset="-127"/>
              </a:rPr>
              <a:t>매개변수 조합의 점수를 추적하는 방법이다</a:t>
            </a:r>
            <a:r>
              <a:rPr lang="en-US" altLang="ko-KR" sz="2800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C190521F-A240-4E49-A430-4EB2E7C6CCAA}"/>
              </a:ext>
            </a:extLst>
          </p:cNvPr>
          <p:cNvSpPr txBox="1"/>
          <p:nvPr/>
        </p:nvSpPr>
        <p:spPr>
          <a:xfrm>
            <a:off x="15530203" y="20369093"/>
            <a:ext cx="11337294" cy="552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990" b="1" dirty="0">
                <a:latin typeface="Arial" pitchFamily="34" charset="0"/>
                <a:ea typeface="나눔고딕" pitchFamily="50" charset="-127"/>
                <a:cs typeface="Arial" pitchFamily="34" charset="0"/>
              </a:rPr>
              <a:t>3. Searched Architecture</a:t>
            </a: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AC58F1B4-0C42-4AD0-AA80-C543E220F34F}"/>
              </a:ext>
            </a:extLst>
          </p:cNvPr>
          <p:cNvSpPr txBox="1"/>
          <p:nvPr/>
        </p:nvSpPr>
        <p:spPr>
          <a:xfrm>
            <a:off x="13973588" y="11150651"/>
            <a:ext cx="5040000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800" b="1" dirty="0">
                <a:latin typeface="Arial" panose="020B0604020202020204" pitchFamily="34" charset="0"/>
                <a:cs typeface="Arial" panose="020B0604020202020204" pitchFamily="34" charset="0"/>
              </a:rPr>
              <a:t>[Spiking Neural Network] (SNN)</a:t>
            </a:r>
            <a:endParaRPr lang="ko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2B791952-DF95-45BF-9DD9-F77870EECE3B}"/>
              </a:ext>
            </a:extLst>
          </p:cNvPr>
          <p:cNvSpPr txBox="1"/>
          <p:nvPr/>
        </p:nvSpPr>
        <p:spPr>
          <a:xfrm>
            <a:off x="12674623" y="12114794"/>
            <a:ext cx="76508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나눔바른고딕" pitchFamily="50" charset="-127"/>
                <a:ea typeface="나눔바른고딕" pitchFamily="50" charset="-127"/>
              </a:rPr>
              <a:t>막전위가 임계 값을 넘게 되면 스파이크를 발생시키고</a:t>
            </a:r>
            <a:r>
              <a:rPr lang="en-US" altLang="ko-KR" sz="2800" dirty="0">
                <a:latin typeface="나눔바른고딕" pitchFamily="50" charset="-127"/>
                <a:ea typeface="나눔바른고딕" pitchFamily="50" charset="-127"/>
              </a:rPr>
              <a:t>,</a:t>
            </a:r>
            <a:r>
              <a:rPr lang="ko-KR" altLang="en-US" sz="2800" dirty="0">
                <a:latin typeface="나눔바른고딕" pitchFamily="50" charset="-127"/>
                <a:ea typeface="나눔바른고딕" pitchFamily="50" charset="-127"/>
              </a:rPr>
              <a:t> 동시에 </a:t>
            </a:r>
            <a:r>
              <a:rPr lang="ko-KR" altLang="en-US" sz="2800" dirty="0" err="1">
                <a:latin typeface="나눔바른고딕" pitchFamily="50" charset="-127"/>
                <a:ea typeface="나눔바른고딕" pitchFamily="50" charset="-127"/>
              </a:rPr>
              <a:t>막전위</a:t>
            </a:r>
            <a:r>
              <a:rPr lang="ko-KR" altLang="en-US" sz="2800" dirty="0">
                <a:latin typeface="나눔바른고딕" pitchFamily="50" charset="-127"/>
                <a:ea typeface="나눔바른고딕" pitchFamily="50" charset="-127"/>
              </a:rPr>
              <a:t> 값은 초기화된다</a:t>
            </a:r>
            <a:r>
              <a:rPr lang="en-US" altLang="ko-KR" sz="2800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92B83BE-6406-434C-A4CD-1F95295E8B29}"/>
              </a:ext>
            </a:extLst>
          </p:cNvPr>
          <p:cNvSpPr txBox="1"/>
          <p:nvPr/>
        </p:nvSpPr>
        <p:spPr>
          <a:xfrm>
            <a:off x="21571490" y="11150651"/>
            <a:ext cx="5580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Arial" panose="020B0604020202020204" pitchFamily="34" charset="0"/>
                <a:cs typeface="Arial" panose="020B0604020202020204" pitchFamily="34" charset="0"/>
              </a:rPr>
              <a:t>[Neural Architecture Search] (NAS)</a:t>
            </a:r>
            <a:endParaRPr lang="ko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55705888-8B87-46E1-8056-455A97EBF687}"/>
              </a:ext>
            </a:extLst>
          </p:cNvPr>
          <p:cNvSpPr txBox="1"/>
          <p:nvPr/>
        </p:nvSpPr>
        <p:spPr>
          <a:xfrm>
            <a:off x="20331891" y="12115598"/>
            <a:ext cx="8077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800" dirty="0">
                <a:latin typeface="나눔바른고딕" pitchFamily="50" charset="-127"/>
                <a:ea typeface="나눔바른고딕" pitchFamily="50" charset="-127"/>
              </a:rPr>
              <a:t>탐색 공간의 구성 요소를 정의한다</a:t>
            </a:r>
            <a:r>
              <a:rPr lang="en-US" altLang="ko-KR" sz="2800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800" dirty="0">
                <a:latin typeface="나눔바른고딕" pitchFamily="50" charset="-127"/>
                <a:ea typeface="나눔바른고딕" pitchFamily="50" charset="-127"/>
              </a:rPr>
              <a:t>정의된 공간에서 후보 아키텍처를 탐색한다</a:t>
            </a:r>
            <a:r>
              <a:rPr lang="en-US" altLang="ko-KR" sz="2800" dirty="0">
                <a:latin typeface="나눔바른고딕" pitchFamily="50" charset="-127"/>
                <a:ea typeface="나눔바른고딕" pitchFamily="50" charset="-127"/>
              </a:rPr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800" dirty="0">
                <a:latin typeface="나눔바른고딕" pitchFamily="50" charset="-127"/>
                <a:ea typeface="나눔바른고딕" pitchFamily="50" charset="-127"/>
              </a:rPr>
              <a:t>알고리즘에 따라 새로운 아키텍처를 탐색한다</a:t>
            </a:r>
            <a:r>
              <a:rPr lang="en-US" altLang="ko-KR" sz="2800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graphicFrame>
        <p:nvGraphicFramePr>
          <p:cNvPr id="1067" name="표 1066">
            <a:extLst>
              <a:ext uri="{FF2B5EF4-FFF2-40B4-BE49-F238E27FC236}">
                <a16:creationId xmlns:a16="http://schemas.microsoft.com/office/drawing/2014/main" id="{B3AC59C5-5EB5-4478-B3CC-CAD365933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834794"/>
              </p:ext>
            </p:extLst>
          </p:nvPr>
        </p:nvGraphicFramePr>
        <p:xfrm>
          <a:off x="15534100" y="21122134"/>
          <a:ext cx="13384481" cy="130262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82021">
                  <a:extLst>
                    <a:ext uri="{9D8B030D-6E8A-4147-A177-3AD203B41FA5}">
                      <a16:colId xmlns:a16="http://schemas.microsoft.com/office/drawing/2014/main" val="2532869978"/>
                    </a:ext>
                  </a:extLst>
                </a:gridCol>
                <a:gridCol w="1099974">
                  <a:extLst>
                    <a:ext uri="{9D8B030D-6E8A-4147-A177-3AD203B41FA5}">
                      <a16:colId xmlns:a16="http://schemas.microsoft.com/office/drawing/2014/main" val="1885946326"/>
                    </a:ext>
                  </a:extLst>
                </a:gridCol>
                <a:gridCol w="1281090">
                  <a:extLst>
                    <a:ext uri="{9D8B030D-6E8A-4147-A177-3AD203B41FA5}">
                      <a16:colId xmlns:a16="http://schemas.microsoft.com/office/drawing/2014/main" val="2219115992"/>
                    </a:ext>
                  </a:extLst>
                </a:gridCol>
                <a:gridCol w="3743002">
                  <a:extLst>
                    <a:ext uri="{9D8B030D-6E8A-4147-A177-3AD203B41FA5}">
                      <a16:colId xmlns:a16="http://schemas.microsoft.com/office/drawing/2014/main" val="2914354964"/>
                    </a:ext>
                  </a:extLst>
                </a:gridCol>
                <a:gridCol w="3788664">
                  <a:extLst>
                    <a:ext uri="{9D8B030D-6E8A-4147-A177-3AD203B41FA5}">
                      <a16:colId xmlns:a16="http://schemas.microsoft.com/office/drawing/2014/main" val="3206807078"/>
                    </a:ext>
                  </a:extLst>
                </a:gridCol>
                <a:gridCol w="1289730">
                  <a:extLst>
                    <a:ext uri="{9D8B030D-6E8A-4147-A177-3AD203B41FA5}">
                      <a16:colId xmlns:a16="http://schemas.microsoft.com/office/drawing/2014/main" val="3806855243"/>
                    </a:ext>
                  </a:extLst>
                </a:gridCol>
              </a:tblGrid>
              <a:tr h="1085519"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LIF, Soft</a:t>
                      </a:r>
                    </a:p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24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ko-KR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498980"/>
                  </a:ext>
                </a:extLst>
              </a:tr>
              <a:tr h="1085519"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LIF, Hard</a:t>
                      </a:r>
                    </a:p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24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ko-KR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257584"/>
                  </a:ext>
                </a:extLst>
              </a:tr>
              <a:tr h="1085519"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IF, Soft</a:t>
                      </a:r>
                    </a:p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24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ko-KR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269972"/>
                  </a:ext>
                </a:extLst>
              </a:tr>
              <a:tr h="1085519"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IF, Hard</a:t>
                      </a:r>
                    </a:p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24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ko-KR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8571647"/>
                  </a:ext>
                </a:extLst>
              </a:tr>
              <a:tr h="1085519"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LIF, Soft</a:t>
                      </a:r>
                    </a:p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24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Greedy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ko-KR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206126"/>
                  </a:ext>
                </a:extLst>
              </a:tr>
              <a:tr h="1085519"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LIF, Hard</a:t>
                      </a:r>
                    </a:p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24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Greedy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ko-KR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5368"/>
                  </a:ext>
                </a:extLst>
              </a:tr>
              <a:tr h="1085519"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IF, Soft</a:t>
                      </a:r>
                    </a:p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24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Greedy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ko-KR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847202"/>
                  </a:ext>
                </a:extLst>
              </a:tr>
              <a:tr h="1085519"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IF, Hard</a:t>
                      </a:r>
                    </a:p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24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Greedy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ko-KR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42573"/>
                  </a:ext>
                </a:extLst>
              </a:tr>
              <a:tr h="1085519"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LIF, Soft</a:t>
                      </a:r>
                    </a:p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24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Bayesian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ko-KR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931584"/>
                  </a:ext>
                </a:extLst>
              </a:tr>
              <a:tr h="1085519"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LIF, Hard</a:t>
                      </a:r>
                    </a:p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24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Bayesian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ko-KR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7618434"/>
                  </a:ext>
                </a:extLst>
              </a:tr>
              <a:tr h="1085519"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IF, Soft</a:t>
                      </a:r>
                    </a:p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24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Bayesian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ko-KR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089380"/>
                  </a:ext>
                </a:extLst>
              </a:tr>
              <a:tr h="1085519"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IF, Hard</a:t>
                      </a:r>
                    </a:p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2400" kern="1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Bayesian</a:t>
                      </a:r>
                      <a:r>
                        <a:rPr lang="en-US" sz="24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ko-KR" sz="24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94615" indent="-94615" algn="ctr" latinLnBrk="0">
                        <a:lnSpc>
                          <a:spcPct val="120000"/>
                        </a:lnSpc>
                        <a:spcAft>
                          <a:spcPts val="0"/>
                        </a:spcAft>
                        <a:tabLst>
                          <a:tab pos="540385" algn="l"/>
                          <a:tab pos="1080770" algn="l"/>
                          <a:tab pos="1621790" algn="l"/>
                          <a:tab pos="2162175" algn="l"/>
                          <a:tab pos="2702560" algn="l"/>
                          <a:tab pos="3242945" algn="l"/>
                          <a:tab pos="3783330" algn="l"/>
                          <a:tab pos="4324350" algn="l"/>
                          <a:tab pos="4864735" algn="l"/>
                          <a:tab pos="5405120" algn="l"/>
                          <a:tab pos="5945505" algn="l"/>
                          <a:tab pos="6485890" algn="l"/>
                          <a:tab pos="7026910" algn="l"/>
                          <a:tab pos="7567295" algn="l"/>
                          <a:tab pos="8107680" algn="l"/>
                          <a:tab pos="8648065" algn="l"/>
                          <a:tab pos="9188450" algn="l"/>
                          <a:tab pos="9729470" algn="l"/>
                          <a:tab pos="10269855" algn="l"/>
                          <a:tab pos="10810240" algn="l"/>
                          <a:tab pos="11350625" algn="l"/>
                          <a:tab pos="11891010" algn="l"/>
                          <a:tab pos="12432030" algn="l"/>
                          <a:tab pos="12972415" algn="l"/>
                          <a:tab pos="13512800" algn="l"/>
                          <a:tab pos="14053185" algn="l"/>
                          <a:tab pos="14593570" algn="l"/>
                          <a:tab pos="15134590" algn="l"/>
                          <a:tab pos="15674975" algn="l"/>
                          <a:tab pos="16215360" algn="l"/>
                        </a:tabLst>
                      </a:pPr>
                      <a:endParaRPr lang="ko-KR" sz="24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  <a:cs typeface="Arial" panose="020B0604020202020204" pitchFamily="34" charset="0"/>
                      </a:endParaRPr>
                    </a:p>
                  </a:txBody>
                  <a:tcPr marL="64084" marR="6408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810166"/>
                  </a:ext>
                </a:extLst>
              </a:tr>
            </a:tbl>
          </a:graphicData>
        </a:graphic>
      </p:graphicFrame>
      <p:grpSp>
        <p:nvGrpSpPr>
          <p:cNvPr id="12" name="그룹 11">
            <a:extLst>
              <a:ext uri="{FF2B5EF4-FFF2-40B4-BE49-F238E27FC236}">
                <a16:creationId xmlns:a16="http://schemas.microsoft.com/office/drawing/2014/main" id="{1677DB06-AF16-4909-90AC-AAE6D58F50F0}"/>
              </a:ext>
            </a:extLst>
          </p:cNvPr>
          <p:cNvGrpSpPr/>
          <p:nvPr/>
        </p:nvGrpSpPr>
        <p:grpSpPr>
          <a:xfrm>
            <a:off x="-9653" y="41719979"/>
            <a:ext cx="30289627" cy="1084806"/>
            <a:chOff x="-9653" y="41719979"/>
            <a:chExt cx="30289627" cy="1084806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AF4214A-0ED0-4DAD-B1B1-031356BCAA55}"/>
                </a:ext>
              </a:extLst>
            </p:cNvPr>
            <p:cNvSpPr/>
            <p:nvPr/>
          </p:nvSpPr>
          <p:spPr>
            <a:xfrm>
              <a:off x="-9653" y="41728309"/>
              <a:ext cx="30289627" cy="107647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626" dirty="0"/>
            </a:p>
          </p:txBody>
        </p: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EE26587B-8FDC-4F2E-8CA9-9B1A45AB58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306" t="42617" r="17329" b="43159"/>
            <a:stretch/>
          </p:blipFill>
          <p:spPr>
            <a:xfrm>
              <a:off x="5259173" y="41719979"/>
              <a:ext cx="3335266" cy="1076476"/>
            </a:xfrm>
            <a:prstGeom prst="rect">
              <a:avLst/>
            </a:prstGeom>
          </p:spPr>
        </p:pic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D7E73C4A-8C1A-4A2A-B830-DB9BF6E6C777}"/>
                </a:ext>
              </a:extLst>
            </p:cNvPr>
            <p:cNvGrpSpPr/>
            <p:nvPr/>
          </p:nvGrpSpPr>
          <p:grpSpPr>
            <a:xfrm>
              <a:off x="1886213" y="42006973"/>
              <a:ext cx="3226198" cy="520600"/>
              <a:chOff x="25488676" y="41217966"/>
              <a:chExt cx="3452544" cy="557125"/>
            </a:xfrm>
          </p:grpSpPr>
          <p:pic>
            <p:nvPicPr>
              <p:cNvPr id="45" name="그림 44">
                <a:extLst>
                  <a:ext uri="{FF2B5EF4-FFF2-40B4-BE49-F238E27FC236}">
                    <a16:creationId xmlns:a16="http://schemas.microsoft.com/office/drawing/2014/main" id="{8161940C-1F74-43A8-8291-672705EFDF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880" t="82141" r="54521" b="2684"/>
              <a:stretch/>
            </p:blipFill>
            <p:spPr>
              <a:xfrm>
                <a:off x="26157225" y="41217966"/>
                <a:ext cx="2783995" cy="557125"/>
              </a:xfrm>
              <a:prstGeom prst="rect">
                <a:avLst/>
              </a:prstGeom>
            </p:spPr>
          </p:pic>
          <p:pic>
            <p:nvPicPr>
              <p:cNvPr id="43" name="그림 42">
                <a:extLst>
                  <a:ext uri="{FF2B5EF4-FFF2-40B4-BE49-F238E27FC236}">
                    <a16:creationId xmlns:a16="http://schemas.microsoft.com/office/drawing/2014/main" id="{277BA21A-FEEE-43B5-ABA4-1522D6B670B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200" t="45404" r="63200" b="20128"/>
              <a:stretch/>
            </p:blipFill>
            <p:spPr>
              <a:xfrm>
                <a:off x="25488676" y="41217966"/>
                <a:ext cx="668549" cy="557124"/>
              </a:xfrm>
              <a:prstGeom prst="rect">
                <a:avLst/>
              </a:prstGeom>
            </p:spPr>
          </p:pic>
        </p:grp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F04232E3-E22B-4D8C-A7A0-6ACE87D223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16646" y="41850649"/>
              <a:ext cx="3694514" cy="815139"/>
            </a:xfrm>
            <a:prstGeom prst="rect">
              <a:avLst/>
            </a:prstGeom>
          </p:spPr>
        </p:pic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D783D99C-E1E0-4D56-A0ED-40424F5C2628}"/>
              </a:ext>
            </a:extLst>
          </p:cNvPr>
          <p:cNvGrpSpPr/>
          <p:nvPr/>
        </p:nvGrpSpPr>
        <p:grpSpPr>
          <a:xfrm>
            <a:off x="20218740" y="14096956"/>
            <a:ext cx="8182556" cy="5313347"/>
            <a:chOff x="20218740" y="14096956"/>
            <a:chExt cx="8182556" cy="5313347"/>
          </a:xfrm>
        </p:grpSpPr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B193FDF4-89A3-4897-BED2-F8326D5FAAAC}"/>
                </a:ext>
              </a:extLst>
            </p:cNvPr>
            <p:cNvCxnSpPr>
              <a:cxnSpLocks/>
              <a:stCxn id="104" idx="3"/>
              <a:endCxn id="215" idx="2"/>
            </p:cNvCxnSpPr>
            <p:nvPr/>
          </p:nvCxnSpPr>
          <p:spPr>
            <a:xfrm flipH="1" flipV="1">
              <a:off x="25828794" y="15644959"/>
              <a:ext cx="2474434" cy="12455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FBE6A3B5-E21C-48C7-A095-9B2415C4D5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021338" y="14096959"/>
              <a:ext cx="1548000" cy="1548000"/>
            </a:xfrm>
            <a:prstGeom prst="rect">
              <a:avLst/>
            </a:prstGeom>
            <a:ln w="19050">
              <a:solidFill>
                <a:srgbClr val="E84C22"/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latin typeface="Arial" panose="020B0604020202020204" pitchFamily="34" charset="0"/>
                  <a:ea typeface="HY신명조" panose="02030600000101010101" pitchFamily="18" charset="-127"/>
                  <a:cs typeface="Arial" panose="020B0604020202020204" pitchFamily="34" charset="0"/>
                </a:rPr>
                <a:t>Convolution</a:t>
              </a:r>
            </a:p>
            <a:p>
              <a:pPr algn="ctr"/>
              <a:r>
                <a:rPr lang="en-US" altLang="ko-KR" sz="1800" dirty="0">
                  <a:latin typeface="Arial" panose="020B0604020202020204" pitchFamily="34" charset="0"/>
                  <a:ea typeface="HY신명조" panose="02030600000101010101" pitchFamily="18" charset="-127"/>
                  <a:cs typeface="Arial" panose="020B0604020202020204" pitchFamily="34" charset="0"/>
                </a:rPr>
                <a:t>Block</a:t>
              </a:r>
            </a:p>
          </p:txBody>
        </p:sp>
        <p:sp>
          <p:nvSpPr>
            <p:cNvPr id="203" name="직사각형 202">
              <a:extLst>
                <a:ext uri="{FF2B5EF4-FFF2-40B4-BE49-F238E27FC236}">
                  <a16:creationId xmlns:a16="http://schemas.microsoft.com/office/drawing/2014/main" id="{C8D9D90C-28D7-4EE2-9025-F337198E02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853296" y="14096956"/>
              <a:ext cx="1548000" cy="154800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rgbClr val="E84C22"/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latin typeface="Arial" panose="020B0604020202020204" pitchFamily="34" charset="0"/>
                  <a:ea typeface="HY신명조" panose="02030600000101010101" pitchFamily="18" charset="-127"/>
                  <a:cs typeface="Arial" panose="020B0604020202020204" pitchFamily="34" charset="0"/>
                </a:rPr>
                <a:t>Classification</a:t>
              </a:r>
            </a:p>
            <a:p>
              <a:pPr algn="ctr"/>
              <a:r>
                <a:rPr lang="en-US" altLang="ko-KR" sz="1800" dirty="0">
                  <a:latin typeface="Arial" panose="020B0604020202020204" pitchFamily="34" charset="0"/>
                  <a:ea typeface="HY신명조" panose="02030600000101010101" pitchFamily="18" charset="-127"/>
                  <a:cs typeface="Arial" panose="020B0604020202020204" pitchFamily="34" charset="0"/>
                </a:rPr>
                <a:t>Head</a:t>
              </a:r>
            </a:p>
          </p:txBody>
        </p:sp>
        <p:sp>
          <p:nvSpPr>
            <p:cNvPr id="215" name="직사각형 214">
              <a:extLst>
                <a:ext uri="{FF2B5EF4-FFF2-40B4-BE49-F238E27FC236}">
                  <a16:creationId xmlns:a16="http://schemas.microsoft.com/office/drawing/2014/main" id="{12555646-82B5-4D7A-A24A-ACF76C673F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054794" y="14096959"/>
              <a:ext cx="1548000" cy="1548000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rgbClr val="E84C22"/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latin typeface="Arial" panose="020B0604020202020204" pitchFamily="34" charset="0"/>
                  <a:ea typeface="HY신명조" panose="02030600000101010101" pitchFamily="18" charset="-127"/>
                  <a:cs typeface="Arial" panose="020B0604020202020204" pitchFamily="34" charset="0"/>
                </a:rPr>
                <a:t>Dense</a:t>
              </a:r>
            </a:p>
            <a:p>
              <a:pPr algn="ctr"/>
              <a:r>
                <a:rPr lang="en-US" altLang="ko-KR" sz="1800" dirty="0">
                  <a:latin typeface="Arial" panose="020B0604020202020204" pitchFamily="34" charset="0"/>
                  <a:ea typeface="HY신명조" panose="02030600000101010101" pitchFamily="18" charset="-127"/>
                  <a:cs typeface="Arial" panose="020B0604020202020204" pitchFamily="34" charset="0"/>
                </a:rPr>
                <a:t>Block</a:t>
              </a:r>
            </a:p>
          </p:txBody>
        </p:sp>
        <p:sp>
          <p:nvSpPr>
            <p:cNvPr id="217" name="직사각형 216">
              <a:extLst>
                <a:ext uri="{FF2B5EF4-FFF2-40B4-BE49-F238E27FC236}">
                  <a16:creationId xmlns:a16="http://schemas.microsoft.com/office/drawing/2014/main" id="{3D50306C-333A-428F-A7B8-18B97516DF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826066" y="14384958"/>
              <a:ext cx="972000" cy="972000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E84C22"/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latin typeface="Arial" panose="020B0604020202020204" pitchFamily="34" charset="0"/>
                  <a:ea typeface="HY신명조" panose="02030600000101010101" pitchFamily="18" charset="-127"/>
                  <a:cs typeface="Arial" panose="020B0604020202020204" pitchFamily="34" charset="0"/>
                </a:rPr>
                <a:t>Flatten</a:t>
              </a:r>
            </a:p>
          </p:txBody>
        </p:sp>
        <p:sp>
          <p:nvSpPr>
            <p:cNvPr id="218" name="화살표: 오른쪽 217">
              <a:extLst>
                <a:ext uri="{FF2B5EF4-FFF2-40B4-BE49-F238E27FC236}">
                  <a16:creationId xmlns:a16="http://schemas.microsoft.com/office/drawing/2014/main" id="{05247413-280F-4F07-ACEE-5AACC46B0802}"/>
                </a:ext>
              </a:extLst>
            </p:cNvPr>
            <p:cNvSpPr/>
            <p:nvPr/>
          </p:nvSpPr>
          <p:spPr>
            <a:xfrm>
              <a:off x="21789129" y="14786585"/>
              <a:ext cx="207690" cy="168747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19" name="화살표: 오른쪽 218">
              <a:extLst>
                <a:ext uri="{FF2B5EF4-FFF2-40B4-BE49-F238E27FC236}">
                  <a16:creationId xmlns:a16="http://schemas.microsoft.com/office/drawing/2014/main" id="{C049B4F2-C02E-49DB-8053-01030125FBCF}"/>
                </a:ext>
              </a:extLst>
            </p:cNvPr>
            <p:cNvSpPr/>
            <p:nvPr/>
          </p:nvSpPr>
          <p:spPr>
            <a:xfrm>
              <a:off x="23595266" y="14786585"/>
              <a:ext cx="207690" cy="168747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221" name="화살표: 오른쪽 220">
              <a:extLst>
                <a:ext uri="{FF2B5EF4-FFF2-40B4-BE49-F238E27FC236}">
                  <a16:creationId xmlns:a16="http://schemas.microsoft.com/office/drawing/2014/main" id="{BEA3D9A7-E136-4011-B78D-51856925A810}"/>
                </a:ext>
              </a:extLst>
            </p:cNvPr>
            <p:cNvSpPr/>
            <p:nvPr/>
          </p:nvSpPr>
          <p:spPr>
            <a:xfrm>
              <a:off x="26625117" y="14786583"/>
              <a:ext cx="207690" cy="168747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A1FEB892-034B-4891-94FB-5CFCBF9C8D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31" t="15013" r="40945"/>
            <a:stretch/>
          </p:blipFill>
          <p:spPr>
            <a:xfrm>
              <a:off x="20231434" y="14096959"/>
              <a:ext cx="1533176" cy="1548000"/>
            </a:xfrm>
            <a:prstGeom prst="rect">
              <a:avLst/>
            </a:prstGeom>
            <a:ln w="19050">
              <a:solidFill>
                <a:srgbClr val="E84C22"/>
              </a:solidFill>
            </a:ln>
          </p:spPr>
        </p:pic>
        <p:sp>
          <p:nvSpPr>
            <p:cNvPr id="88" name="화살표: 오른쪽 87">
              <a:extLst>
                <a:ext uri="{FF2B5EF4-FFF2-40B4-BE49-F238E27FC236}">
                  <a16:creationId xmlns:a16="http://schemas.microsoft.com/office/drawing/2014/main" id="{6B70195F-2A09-4361-A6D6-51125AA6F8DC}"/>
                </a:ext>
              </a:extLst>
            </p:cNvPr>
            <p:cNvSpPr/>
            <p:nvPr/>
          </p:nvSpPr>
          <p:spPr>
            <a:xfrm>
              <a:off x="24825721" y="14786584"/>
              <a:ext cx="207690" cy="168747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D48D575F-8182-4BD4-9FA9-3876E6617E4B}"/>
                </a:ext>
              </a:extLst>
            </p:cNvPr>
            <p:cNvCxnSpPr>
              <a:cxnSpLocks/>
              <a:stCxn id="197" idx="2"/>
              <a:endCxn id="97" idx="1"/>
            </p:cNvCxnSpPr>
            <p:nvPr/>
          </p:nvCxnSpPr>
          <p:spPr>
            <a:xfrm flipH="1">
              <a:off x="20218740" y="15644959"/>
              <a:ext cx="2576598" cy="12569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221B3FB-6619-4124-A655-655A7D7C665D}"/>
                </a:ext>
              </a:extLst>
            </p:cNvPr>
            <p:cNvCxnSpPr>
              <a:cxnSpLocks/>
              <a:stCxn id="197" idx="2"/>
              <a:endCxn id="103" idx="3"/>
            </p:cNvCxnSpPr>
            <p:nvPr/>
          </p:nvCxnSpPr>
          <p:spPr>
            <a:xfrm>
              <a:off x="22795338" y="15644959"/>
              <a:ext cx="2369663" cy="12455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AF42AA7B-08AB-48C9-AB8E-41EE9EA8CAEA}"/>
                </a:ext>
              </a:extLst>
            </p:cNvPr>
            <p:cNvCxnSpPr>
              <a:cxnSpLocks/>
              <a:stCxn id="106" idx="1"/>
              <a:endCxn id="215" idx="2"/>
            </p:cNvCxnSpPr>
            <p:nvPr/>
          </p:nvCxnSpPr>
          <p:spPr>
            <a:xfrm flipV="1">
              <a:off x="25400140" y="15644959"/>
              <a:ext cx="428654" cy="12569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C949FC71-7AE1-4525-A2F4-59E5E9FB72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218740" y="16469924"/>
              <a:ext cx="864000" cy="8640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latin typeface="Arial" panose="020B0604020202020204" pitchFamily="34" charset="0"/>
                  <a:ea typeface="HY신명조" panose="02030600000101010101" pitchFamily="18" charset="-127"/>
                  <a:cs typeface="Arial" panose="020B0604020202020204" pitchFamily="34" charset="0"/>
                </a:rPr>
                <a:t>Conv</a:t>
              </a:r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986EEF7E-38D0-49EE-8478-C5722C3BA2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237825" y="16457405"/>
              <a:ext cx="864000" cy="8640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latin typeface="Arial" panose="020B0604020202020204" pitchFamily="34" charset="0"/>
                  <a:ea typeface="HY신명조" panose="02030600000101010101" pitchFamily="18" charset="-127"/>
                  <a:cs typeface="Arial" panose="020B0604020202020204" pitchFamily="34" charset="0"/>
                </a:rPr>
                <a:t>Conv</a:t>
              </a: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D0B64477-0572-43E7-9648-21374B9E41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259954" y="16457405"/>
              <a:ext cx="864000" cy="8640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latin typeface="Arial" panose="020B0604020202020204" pitchFamily="34" charset="0"/>
                  <a:ea typeface="HY신명조" panose="02030600000101010101" pitchFamily="18" charset="-127"/>
                  <a:cs typeface="Arial" panose="020B0604020202020204" pitchFamily="34" charset="0"/>
                </a:rPr>
                <a:t>Conv</a:t>
              </a: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08263EEA-A657-407A-B329-1927340125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278872" y="16451178"/>
              <a:ext cx="864000" cy="8640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latin typeface="Arial" panose="020B0604020202020204" pitchFamily="34" charset="0"/>
                  <a:ea typeface="HY신명조" panose="02030600000101010101" pitchFamily="18" charset="-127"/>
                  <a:cs typeface="Arial" panose="020B0604020202020204" pitchFamily="34" charset="0"/>
                </a:rPr>
                <a:t>Conv</a:t>
              </a: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C891306D-3832-4FA0-85E0-231342AD24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301001" y="16458551"/>
              <a:ext cx="864000" cy="8640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latin typeface="Arial" panose="020B0604020202020204" pitchFamily="34" charset="0"/>
                  <a:ea typeface="HY신명조" panose="02030600000101010101" pitchFamily="18" charset="-127"/>
                  <a:cs typeface="Arial" panose="020B0604020202020204" pitchFamily="34" charset="0"/>
                </a:rPr>
                <a:t>Conv</a:t>
              </a: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811BF969-DFBC-43EA-B9F1-8CCD719242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400140" y="16469924"/>
              <a:ext cx="864000" cy="864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latin typeface="Arial" panose="020B0604020202020204" pitchFamily="34" charset="0"/>
                  <a:ea typeface="HY신명조" panose="02030600000101010101" pitchFamily="18" charset="-127"/>
                  <a:cs typeface="Arial" panose="020B0604020202020204" pitchFamily="34" charset="0"/>
                </a:rPr>
                <a:t>Dense</a:t>
              </a: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34FE8139-AF2A-4025-9864-9FD20883F3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39228" y="16458551"/>
              <a:ext cx="864000" cy="864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latin typeface="Arial" panose="020B0604020202020204" pitchFamily="34" charset="0"/>
                  <a:ea typeface="HY신명조" panose="02030600000101010101" pitchFamily="18" charset="-127"/>
                  <a:cs typeface="Arial" panose="020B0604020202020204" pitchFamily="34" charset="0"/>
                </a:rPr>
                <a:t>Dense</a:t>
              </a: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C7282ACB-DE92-4309-8894-BC0F35BC92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419684" y="16464050"/>
              <a:ext cx="864000" cy="864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latin typeface="Arial" panose="020B0604020202020204" pitchFamily="34" charset="0"/>
                  <a:ea typeface="HY신명조" panose="02030600000101010101" pitchFamily="18" charset="-127"/>
                  <a:cs typeface="Arial" panose="020B0604020202020204" pitchFamily="34" charset="0"/>
                </a:rPr>
                <a:t>Dense</a:t>
              </a:r>
            </a:p>
          </p:txBody>
        </p: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CA142CD1-C900-4671-8600-EB42BEC677B1}"/>
                </a:ext>
              </a:extLst>
            </p:cNvPr>
            <p:cNvCxnSpPr>
              <a:cxnSpLocks/>
              <a:stCxn id="101" idx="2"/>
              <a:endCxn id="116" idx="0"/>
            </p:cNvCxnSpPr>
            <p:nvPr/>
          </p:nvCxnSpPr>
          <p:spPr>
            <a:xfrm>
              <a:off x="22691954" y="17321405"/>
              <a:ext cx="0" cy="122489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FA6AD63C-44F1-43A3-8FF2-3ACDD61613F7}"/>
                </a:ext>
              </a:extLst>
            </p:cNvPr>
            <p:cNvCxnSpPr>
              <a:cxnSpLocks/>
              <a:stCxn id="102" idx="2"/>
              <a:endCxn id="118" idx="0"/>
            </p:cNvCxnSpPr>
            <p:nvPr/>
          </p:nvCxnSpPr>
          <p:spPr>
            <a:xfrm>
              <a:off x="23710872" y="17315178"/>
              <a:ext cx="3044" cy="121310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1AC9CAA5-7CAD-4601-B91B-D0E132E5E5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259954" y="17500289"/>
              <a:ext cx="864000" cy="8640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latin typeface="Arial" panose="020B0604020202020204" pitchFamily="34" charset="0"/>
                  <a:ea typeface="HY신명조" panose="02030600000101010101" pitchFamily="18" charset="-127"/>
                  <a:cs typeface="Arial" panose="020B0604020202020204" pitchFamily="34" charset="0"/>
                </a:rPr>
                <a:t>Conv</a:t>
              </a:r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64F18697-DC4C-411E-B9D6-BC9D72A20D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259954" y="18546303"/>
              <a:ext cx="864000" cy="8640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latin typeface="Arial" panose="020B0604020202020204" pitchFamily="34" charset="0"/>
                  <a:ea typeface="HY신명조" panose="02030600000101010101" pitchFamily="18" charset="-127"/>
                  <a:cs typeface="Arial" panose="020B0604020202020204" pitchFamily="34" charset="0"/>
                </a:rPr>
                <a:t>Conv</a:t>
              </a:r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EA87D8DF-486C-4C2B-9D71-3F3E10539B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281916" y="17482267"/>
              <a:ext cx="864000" cy="8640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latin typeface="Arial" panose="020B0604020202020204" pitchFamily="34" charset="0"/>
                  <a:ea typeface="HY신명조" panose="02030600000101010101" pitchFamily="18" charset="-127"/>
                  <a:cs typeface="Arial" panose="020B0604020202020204" pitchFamily="34" charset="0"/>
                </a:rPr>
                <a:t>Conv</a:t>
              </a:r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E382ADAE-49CD-45BD-BA52-DD6BC5DC4F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281916" y="18528281"/>
              <a:ext cx="864000" cy="864000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>
                  <a:latin typeface="Arial" panose="020B0604020202020204" pitchFamily="34" charset="0"/>
                  <a:ea typeface="HY신명조" panose="02030600000101010101" pitchFamily="18" charset="-127"/>
                  <a:cs typeface="Arial" panose="020B0604020202020204" pitchFamily="34" charset="0"/>
                </a:rPr>
                <a:t>Conv</a:t>
              </a: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F7C73D1C-6125-4C80-AC1F-B36C2D9CD338}"/>
              </a:ext>
            </a:extLst>
          </p:cNvPr>
          <p:cNvGrpSpPr/>
          <p:nvPr/>
        </p:nvGrpSpPr>
        <p:grpSpPr>
          <a:xfrm>
            <a:off x="17737738" y="21247774"/>
            <a:ext cx="10980000" cy="12780000"/>
            <a:chOff x="18000000" y="21888000"/>
            <a:chExt cx="10980000" cy="12780000"/>
          </a:xfrm>
        </p:grpSpPr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7BBFBF88-7BC9-4370-9E8D-BDF4DD007820}"/>
                </a:ext>
              </a:extLst>
            </p:cNvPr>
            <p:cNvSpPr/>
            <p:nvPr/>
          </p:nvSpPr>
          <p:spPr>
            <a:xfrm>
              <a:off x="19260000" y="28368000"/>
              <a:ext cx="900000" cy="900000"/>
            </a:xfrm>
            <a:prstGeom prst="rect">
              <a:avLst/>
            </a:prstGeom>
            <a:solidFill>
              <a:srgbClr val="0070C0">
                <a:alpha val="60000"/>
              </a:srgbClr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/>
                <a:t>512</a:t>
              </a:r>
              <a:endParaRPr lang="ko-KR" altLang="en-US" sz="2400" b="1" dirty="0"/>
            </a:p>
          </p:txBody>
        </p: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DF569CAF-68E1-4389-9911-0B637D873257}"/>
                </a:ext>
              </a:extLst>
            </p:cNvPr>
            <p:cNvGrpSpPr/>
            <p:nvPr/>
          </p:nvGrpSpPr>
          <p:grpSpPr>
            <a:xfrm>
              <a:off x="18000000" y="21888000"/>
              <a:ext cx="9720000" cy="12780000"/>
              <a:chOff x="17615167" y="22030142"/>
              <a:chExt cx="9720000" cy="12780000"/>
            </a:xfrm>
          </p:grpSpPr>
          <p:sp>
            <p:nvSpPr>
              <p:cNvPr id="205" name="직사각형 204">
                <a:extLst>
                  <a:ext uri="{FF2B5EF4-FFF2-40B4-BE49-F238E27FC236}">
                    <a16:creationId xmlns:a16="http://schemas.microsoft.com/office/drawing/2014/main" id="{99983BE0-6FD6-46D5-9F56-17189CB0A911}"/>
                  </a:ext>
                </a:extLst>
              </p:cNvPr>
              <p:cNvSpPr/>
              <p:nvPr/>
            </p:nvSpPr>
            <p:spPr>
              <a:xfrm>
                <a:off x="17615167" y="29590142"/>
                <a:ext cx="900000" cy="900000"/>
              </a:xfrm>
              <a:prstGeom prst="rect">
                <a:avLst/>
              </a:prstGeom>
              <a:solidFill>
                <a:srgbClr val="0070C0">
                  <a:alpha val="8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256</a:t>
                </a:r>
                <a:endParaRPr lang="ko-KR" altLang="en-US" sz="2400" b="1" dirty="0"/>
              </a:p>
            </p:txBody>
          </p:sp>
          <p:sp>
            <p:nvSpPr>
              <p:cNvPr id="213" name="직사각형 212">
                <a:extLst>
                  <a:ext uri="{FF2B5EF4-FFF2-40B4-BE49-F238E27FC236}">
                    <a16:creationId xmlns:a16="http://schemas.microsoft.com/office/drawing/2014/main" id="{A5469F8F-0999-417D-BDEE-AC16AF5A7296}"/>
                  </a:ext>
                </a:extLst>
              </p:cNvPr>
              <p:cNvSpPr/>
              <p:nvPr/>
            </p:nvSpPr>
            <p:spPr>
              <a:xfrm>
                <a:off x="25175167" y="29590142"/>
                <a:ext cx="900000" cy="900000"/>
              </a:xfrm>
              <a:prstGeom prst="rect">
                <a:avLst/>
              </a:prstGeom>
              <a:solidFill>
                <a:srgbClr val="0070C0">
                  <a:alpha val="8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256</a:t>
                </a:r>
                <a:endParaRPr lang="ko-KR" altLang="en-US" sz="2400" b="1" dirty="0"/>
              </a:p>
            </p:txBody>
          </p:sp>
          <p:sp>
            <p:nvSpPr>
              <p:cNvPr id="249" name="직사각형 248">
                <a:extLst>
                  <a:ext uri="{FF2B5EF4-FFF2-40B4-BE49-F238E27FC236}">
                    <a16:creationId xmlns:a16="http://schemas.microsoft.com/office/drawing/2014/main" id="{D21ED0BF-D87E-4F98-AE32-3EAE123A9430}"/>
                  </a:ext>
                </a:extLst>
              </p:cNvPr>
              <p:cNvSpPr/>
              <p:nvPr/>
            </p:nvSpPr>
            <p:spPr>
              <a:xfrm>
                <a:off x="22655167" y="30670142"/>
                <a:ext cx="900000" cy="900000"/>
              </a:xfrm>
              <a:prstGeom prst="rect">
                <a:avLst/>
              </a:prstGeom>
              <a:solidFill>
                <a:srgbClr val="0070C0">
                  <a:alpha val="8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256</a:t>
                </a:r>
                <a:endParaRPr lang="ko-KR" altLang="en-US" sz="2400" b="1" dirty="0"/>
              </a:p>
            </p:txBody>
          </p:sp>
          <p:sp>
            <p:nvSpPr>
              <p:cNvPr id="258" name="직사각형 257">
                <a:extLst>
                  <a:ext uri="{FF2B5EF4-FFF2-40B4-BE49-F238E27FC236}">
                    <a16:creationId xmlns:a16="http://schemas.microsoft.com/office/drawing/2014/main" id="{8341403F-90E7-4387-AAAB-5673806D6646}"/>
                  </a:ext>
                </a:extLst>
              </p:cNvPr>
              <p:cNvSpPr/>
              <p:nvPr/>
            </p:nvSpPr>
            <p:spPr>
              <a:xfrm>
                <a:off x="23915167" y="30670142"/>
                <a:ext cx="900000" cy="900000"/>
              </a:xfrm>
              <a:prstGeom prst="rect">
                <a:avLst/>
              </a:prstGeom>
              <a:solidFill>
                <a:srgbClr val="0070C0">
                  <a:alpha val="8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256</a:t>
                </a:r>
                <a:endParaRPr lang="ko-KR" altLang="en-US" sz="2400" b="1" dirty="0"/>
              </a:p>
            </p:txBody>
          </p:sp>
          <p:sp>
            <p:nvSpPr>
              <p:cNvPr id="314" name="직사각형 313">
                <a:extLst>
                  <a:ext uri="{FF2B5EF4-FFF2-40B4-BE49-F238E27FC236}">
                    <a16:creationId xmlns:a16="http://schemas.microsoft.com/office/drawing/2014/main" id="{755AC0A9-EF74-4319-8B31-60B14F299DCC}"/>
                  </a:ext>
                </a:extLst>
              </p:cNvPr>
              <p:cNvSpPr/>
              <p:nvPr/>
            </p:nvSpPr>
            <p:spPr>
              <a:xfrm>
                <a:off x="25175167" y="32830142"/>
                <a:ext cx="900000" cy="900000"/>
              </a:xfrm>
              <a:prstGeom prst="rect">
                <a:avLst/>
              </a:prstGeom>
              <a:solidFill>
                <a:srgbClr val="0070C0">
                  <a:alpha val="8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256</a:t>
                </a:r>
                <a:endParaRPr lang="ko-KR" altLang="en-US" sz="2400" b="1" dirty="0"/>
              </a:p>
            </p:txBody>
          </p:sp>
          <p:sp>
            <p:nvSpPr>
              <p:cNvPr id="332" name="직사각형 331">
                <a:extLst>
                  <a:ext uri="{FF2B5EF4-FFF2-40B4-BE49-F238E27FC236}">
                    <a16:creationId xmlns:a16="http://schemas.microsoft.com/office/drawing/2014/main" id="{5A59E0B2-265E-41D2-8B7A-89F002CDCECA}"/>
                  </a:ext>
                </a:extLst>
              </p:cNvPr>
              <p:cNvSpPr/>
              <p:nvPr/>
            </p:nvSpPr>
            <p:spPr>
              <a:xfrm>
                <a:off x="20135167" y="33910142"/>
                <a:ext cx="900000" cy="900000"/>
              </a:xfrm>
              <a:prstGeom prst="rect">
                <a:avLst/>
              </a:prstGeom>
              <a:solidFill>
                <a:srgbClr val="0070C0">
                  <a:alpha val="8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256</a:t>
                </a:r>
                <a:endParaRPr lang="ko-KR" altLang="en-US" sz="2400" b="1" dirty="0"/>
              </a:p>
            </p:txBody>
          </p:sp>
          <p:sp>
            <p:nvSpPr>
              <p:cNvPr id="533" name="직사각형 532">
                <a:extLst>
                  <a:ext uri="{FF2B5EF4-FFF2-40B4-BE49-F238E27FC236}">
                    <a16:creationId xmlns:a16="http://schemas.microsoft.com/office/drawing/2014/main" id="{0E43DC2E-981E-40F0-9FF9-40D451948C9E}"/>
                  </a:ext>
                </a:extLst>
              </p:cNvPr>
              <p:cNvSpPr/>
              <p:nvPr/>
            </p:nvSpPr>
            <p:spPr>
              <a:xfrm>
                <a:off x="25175167" y="22030142"/>
                <a:ext cx="900000" cy="900000"/>
              </a:xfrm>
              <a:prstGeom prst="rect">
                <a:avLst/>
              </a:prstGeom>
              <a:solidFill>
                <a:srgbClr val="0070C0">
                  <a:alpha val="8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256</a:t>
                </a:r>
                <a:endParaRPr lang="ko-KR" altLang="en-US" sz="2400" b="1" dirty="0"/>
              </a:p>
            </p:txBody>
          </p:sp>
          <p:sp>
            <p:nvSpPr>
              <p:cNvPr id="555" name="직사각형 554">
                <a:extLst>
                  <a:ext uri="{FF2B5EF4-FFF2-40B4-BE49-F238E27FC236}">
                    <a16:creationId xmlns:a16="http://schemas.microsoft.com/office/drawing/2014/main" id="{088F2DC7-91FC-4AC1-9448-8932C1DCF419}"/>
                  </a:ext>
                </a:extLst>
              </p:cNvPr>
              <p:cNvSpPr/>
              <p:nvPr/>
            </p:nvSpPr>
            <p:spPr>
              <a:xfrm>
                <a:off x="21395167" y="23110142"/>
                <a:ext cx="900000" cy="900000"/>
              </a:xfrm>
              <a:prstGeom prst="rect">
                <a:avLst/>
              </a:prstGeom>
              <a:solidFill>
                <a:srgbClr val="0070C0">
                  <a:alpha val="8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256</a:t>
                </a:r>
                <a:endParaRPr lang="ko-KR" altLang="en-US" sz="2400" b="1" dirty="0"/>
              </a:p>
            </p:txBody>
          </p:sp>
          <p:sp>
            <p:nvSpPr>
              <p:cNvPr id="576" name="직사각형 575">
                <a:extLst>
                  <a:ext uri="{FF2B5EF4-FFF2-40B4-BE49-F238E27FC236}">
                    <a16:creationId xmlns:a16="http://schemas.microsoft.com/office/drawing/2014/main" id="{BBD20D39-935A-4F71-B741-DDA683ACB424}"/>
                  </a:ext>
                </a:extLst>
              </p:cNvPr>
              <p:cNvSpPr/>
              <p:nvPr/>
            </p:nvSpPr>
            <p:spPr>
              <a:xfrm>
                <a:off x="22655167" y="24190142"/>
                <a:ext cx="900000" cy="900000"/>
              </a:xfrm>
              <a:prstGeom prst="rect">
                <a:avLst/>
              </a:prstGeom>
              <a:solidFill>
                <a:srgbClr val="0070C0">
                  <a:alpha val="8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256</a:t>
                </a:r>
                <a:endParaRPr lang="ko-KR" altLang="en-US" sz="2400" b="1" dirty="0"/>
              </a:p>
            </p:txBody>
          </p:sp>
          <p:sp>
            <p:nvSpPr>
              <p:cNvPr id="577" name="직사각형 576">
                <a:extLst>
                  <a:ext uri="{FF2B5EF4-FFF2-40B4-BE49-F238E27FC236}">
                    <a16:creationId xmlns:a16="http://schemas.microsoft.com/office/drawing/2014/main" id="{3B34EFD5-2061-403C-9E00-2E2B0409D29A}"/>
                  </a:ext>
                </a:extLst>
              </p:cNvPr>
              <p:cNvSpPr/>
              <p:nvPr/>
            </p:nvSpPr>
            <p:spPr>
              <a:xfrm>
                <a:off x="18875167" y="24190142"/>
                <a:ext cx="900000" cy="900000"/>
              </a:xfrm>
              <a:prstGeom prst="rect">
                <a:avLst/>
              </a:prstGeom>
              <a:solidFill>
                <a:srgbClr val="0070C0">
                  <a:alpha val="8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256</a:t>
                </a:r>
                <a:endParaRPr lang="ko-KR" altLang="en-US" sz="2400" b="1" dirty="0"/>
              </a:p>
            </p:txBody>
          </p:sp>
          <p:sp>
            <p:nvSpPr>
              <p:cNvPr id="578" name="직사각형 577">
                <a:extLst>
                  <a:ext uri="{FF2B5EF4-FFF2-40B4-BE49-F238E27FC236}">
                    <a16:creationId xmlns:a16="http://schemas.microsoft.com/office/drawing/2014/main" id="{0700D7E8-AA91-4F2C-9DEE-821B7E95BFE3}"/>
                  </a:ext>
                </a:extLst>
              </p:cNvPr>
              <p:cNvSpPr/>
              <p:nvPr/>
            </p:nvSpPr>
            <p:spPr>
              <a:xfrm>
                <a:off x="20135167" y="24190142"/>
                <a:ext cx="900000" cy="900000"/>
              </a:xfrm>
              <a:prstGeom prst="rect">
                <a:avLst/>
              </a:prstGeom>
              <a:solidFill>
                <a:srgbClr val="0070C0">
                  <a:alpha val="8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256</a:t>
                </a:r>
                <a:endParaRPr lang="ko-KR" altLang="en-US" sz="2400" b="1" dirty="0"/>
              </a:p>
            </p:txBody>
          </p:sp>
          <p:sp>
            <p:nvSpPr>
              <p:cNvPr id="604" name="직사각형 603">
                <a:extLst>
                  <a:ext uri="{FF2B5EF4-FFF2-40B4-BE49-F238E27FC236}">
                    <a16:creationId xmlns:a16="http://schemas.microsoft.com/office/drawing/2014/main" id="{C5B0C94E-522A-4E80-B909-CE7F6C947C5F}"/>
                  </a:ext>
                </a:extLst>
              </p:cNvPr>
              <p:cNvSpPr/>
              <p:nvPr/>
            </p:nvSpPr>
            <p:spPr>
              <a:xfrm>
                <a:off x="18875167" y="25270142"/>
                <a:ext cx="900000" cy="900000"/>
              </a:xfrm>
              <a:prstGeom prst="rect">
                <a:avLst/>
              </a:prstGeom>
              <a:solidFill>
                <a:srgbClr val="0070C0">
                  <a:alpha val="8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256</a:t>
                </a:r>
                <a:endParaRPr lang="ko-KR" altLang="en-US" sz="2400" b="1" dirty="0"/>
              </a:p>
            </p:txBody>
          </p:sp>
          <p:sp>
            <p:nvSpPr>
              <p:cNvPr id="606" name="직사각형 605">
                <a:extLst>
                  <a:ext uri="{FF2B5EF4-FFF2-40B4-BE49-F238E27FC236}">
                    <a16:creationId xmlns:a16="http://schemas.microsoft.com/office/drawing/2014/main" id="{A72C3E93-B511-4EE4-92C5-F52ACEB1C082}"/>
                  </a:ext>
                </a:extLst>
              </p:cNvPr>
              <p:cNvSpPr/>
              <p:nvPr/>
            </p:nvSpPr>
            <p:spPr>
              <a:xfrm>
                <a:off x="17615167" y="25270142"/>
                <a:ext cx="900000" cy="900000"/>
              </a:xfrm>
              <a:prstGeom prst="rect">
                <a:avLst/>
              </a:prstGeom>
              <a:solidFill>
                <a:srgbClr val="0070C0">
                  <a:alpha val="8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256</a:t>
                </a:r>
                <a:endParaRPr lang="ko-KR" altLang="en-US" sz="2400" b="1" dirty="0"/>
              </a:p>
            </p:txBody>
          </p:sp>
          <p:sp>
            <p:nvSpPr>
              <p:cNvPr id="616" name="직사각형 615">
                <a:extLst>
                  <a:ext uri="{FF2B5EF4-FFF2-40B4-BE49-F238E27FC236}">
                    <a16:creationId xmlns:a16="http://schemas.microsoft.com/office/drawing/2014/main" id="{83EA9D02-2124-451F-AA23-D84C66E76633}"/>
                  </a:ext>
                </a:extLst>
              </p:cNvPr>
              <p:cNvSpPr/>
              <p:nvPr/>
            </p:nvSpPr>
            <p:spPr>
              <a:xfrm>
                <a:off x="26435167" y="25270142"/>
                <a:ext cx="900000" cy="900000"/>
              </a:xfrm>
              <a:prstGeom prst="rect">
                <a:avLst/>
              </a:prstGeom>
              <a:solidFill>
                <a:srgbClr val="0070C0">
                  <a:alpha val="8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256</a:t>
                </a:r>
                <a:endParaRPr lang="ko-KR" altLang="en-US" sz="2400" b="1" dirty="0"/>
              </a:p>
            </p:txBody>
          </p:sp>
        </p:grpSp>
        <p:sp>
          <p:nvSpPr>
            <p:cNvPr id="618" name="직사각형 617">
              <a:extLst>
                <a:ext uri="{FF2B5EF4-FFF2-40B4-BE49-F238E27FC236}">
                  <a16:creationId xmlns:a16="http://schemas.microsoft.com/office/drawing/2014/main" id="{86422C13-D91E-41A5-9BC7-6214949D3DF5}"/>
                </a:ext>
              </a:extLst>
            </p:cNvPr>
            <p:cNvSpPr/>
            <p:nvPr/>
          </p:nvSpPr>
          <p:spPr>
            <a:xfrm>
              <a:off x="28080000" y="25128000"/>
              <a:ext cx="900000" cy="900000"/>
            </a:xfrm>
            <a:prstGeom prst="rect">
              <a:avLst/>
            </a:prstGeom>
            <a:solidFill>
              <a:srgbClr val="0070C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/>
                <a:t>16</a:t>
              </a:r>
              <a:endParaRPr lang="ko-KR" altLang="en-US" sz="2400" b="1" dirty="0"/>
            </a:p>
          </p:txBody>
        </p:sp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E84304C6-3229-4430-B69B-805A898A1050}"/>
                </a:ext>
              </a:extLst>
            </p:cNvPr>
            <p:cNvGrpSpPr/>
            <p:nvPr/>
          </p:nvGrpSpPr>
          <p:grpSpPr>
            <a:xfrm>
              <a:off x="18000000" y="21888000"/>
              <a:ext cx="10980000" cy="12780000"/>
              <a:chOff x="17615167" y="22030142"/>
              <a:chExt cx="10980000" cy="12780000"/>
            </a:xfrm>
          </p:grpSpPr>
          <p:sp>
            <p:nvSpPr>
              <p:cNvPr id="250" name="직사각형 249">
                <a:extLst>
                  <a:ext uri="{FF2B5EF4-FFF2-40B4-BE49-F238E27FC236}">
                    <a16:creationId xmlns:a16="http://schemas.microsoft.com/office/drawing/2014/main" id="{BB071A66-4846-4641-AB61-A7986238BB6F}"/>
                  </a:ext>
                </a:extLst>
              </p:cNvPr>
              <p:cNvSpPr/>
              <p:nvPr/>
            </p:nvSpPr>
            <p:spPr>
              <a:xfrm>
                <a:off x="18875167" y="3067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252" name="직사각형 251">
                <a:extLst>
                  <a:ext uri="{FF2B5EF4-FFF2-40B4-BE49-F238E27FC236}">
                    <a16:creationId xmlns:a16="http://schemas.microsoft.com/office/drawing/2014/main" id="{516258CB-1E6E-47EA-8FF2-D2813CE52560}"/>
                  </a:ext>
                </a:extLst>
              </p:cNvPr>
              <p:cNvSpPr/>
              <p:nvPr/>
            </p:nvSpPr>
            <p:spPr>
              <a:xfrm>
                <a:off x="17615167" y="3067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260" name="직사각형 259">
                <a:extLst>
                  <a:ext uri="{FF2B5EF4-FFF2-40B4-BE49-F238E27FC236}">
                    <a16:creationId xmlns:a16="http://schemas.microsoft.com/office/drawing/2014/main" id="{8D65D3A3-6003-4954-80EB-BA7965F4DEFA}"/>
                  </a:ext>
                </a:extLst>
              </p:cNvPr>
              <p:cNvSpPr/>
              <p:nvPr/>
            </p:nvSpPr>
            <p:spPr>
              <a:xfrm>
                <a:off x="25175167" y="3067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276" name="직사각형 275">
                <a:extLst>
                  <a:ext uri="{FF2B5EF4-FFF2-40B4-BE49-F238E27FC236}">
                    <a16:creationId xmlns:a16="http://schemas.microsoft.com/office/drawing/2014/main" id="{A257D255-98E8-40DE-B48B-5915F9612866}"/>
                  </a:ext>
                </a:extLst>
              </p:cNvPr>
              <p:cNvSpPr/>
              <p:nvPr/>
            </p:nvSpPr>
            <p:spPr>
              <a:xfrm>
                <a:off x="22655167" y="3175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278" name="직사각형 277">
                <a:extLst>
                  <a:ext uri="{FF2B5EF4-FFF2-40B4-BE49-F238E27FC236}">
                    <a16:creationId xmlns:a16="http://schemas.microsoft.com/office/drawing/2014/main" id="{D1B5E90F-B7BC-4F90-9006-D4562DBA4932}"/>
                  </a:ext>
                </a:extLst>
              </p:cNvPr>
              <p:cNvSpPr/>
              <p:nvPr/>
            </p:nvSpPr>
            <p:spPr>
              <a:xfrm>
                <a:off x="20135167" y="3175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279" name="직사각형 278">
                <a:extLst>
                  <a:ext uri="{FF2B5EF4-FFF2-40B4-BE49-F238E27FC236}">
                    <a16:creationId xmlns:a16="http://schemas.microsoft.com/office/drawing/2014/main" id="{E351F1C0-882F-4A91-9241-F215E65A2E29}"/>
                  </a:ext>
                </a:extLst>
              </p:cNvPr>
              <p:cNvSpPr/>
              <p:nvPr/>
            </p:nvSpPr>
            <p:spPr>
              <a:xfrm>
                <a:off x="17615167" y="3175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282" name="직사각형 281">
                <a:extLst>
                  <a:ext uri="{FF2B5EF4-FFF2-40B4-BE49-F238E27FC236}">
                    <a16:creationId xmlns:a16="http://schemas.microsoft.com/office/drawing/2014/main" id="{D9983504-B0D6-4753-8BF3-3A0575816464}"/>
                  </a:ext>
                </a:extLst>
              </p:cNvPr>
              <p:cNvSpPr/>
              <p:nvPr/>
            </p:nvSpPr>
            <p:spPr>
              <a:xfrm>
                <a:off x="21395167" y="3175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287" name="직사각형 286">
                <a:extLst>
                  <a:ext uri="{FF2B5EF4-FFF2-40B4-BE49-F238E27FC236}">
                    <a16:creationId xmlns:a16="http://schemas.microsoft.com/office/drawing/2014/main" id="{52950520-6BF3-4D20-B84A-4BD8338E2B40}"/>
                  </a:ext>
                </a:extLst>
              </p:cNvPr>
              <p:cNvSpPr/>
              <p:nvPr/>
            </p:nvSpPr>
            <p:spPr>
              <a:xfrm>
                <a:off x="25175167" y="3175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305" name="직사각형 304">
                <a:extLst>
                  <a:ext uri="{FF2B5EF4-FFF2-40B4-BE49-F238E27FC236}">
                    <a16:creationId xmlns:a16="http://schemas.microsoft.com/office/drawing/2014/main" id="{7109F45D-0629-4CA4-8210-A3E6E23E8224}"/>
                  </a:ext>
                </a:extLst>
              </p:cNvPr>
              <p:cNvSpPr/>
              <p:nvPr/>
            </p:nvSpPr>
            <p:spPr>
              <a:xfrm>
                <a:off x="20135167" y="3283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306" name="직사각형 305">
                <a:extLst>
                  <a:ext uri="{FF2B5EF4-FFF2-40B4-BE49-F238E27FC236}">
                    <a16:creationId xmlns:a16="http://schemas.microsoft.com/office/drawing/2014/main" id="{43BC68CA-1957-447D-968D-DB5FC0A30E15}"/>
                  </a:ext>
                </a:extLst>
              </p:cNvPr>
              <p:cNvSpPr/>
              <p:nvPr/>
            </p:nvSpPr>
            <p:spPr>
              <a:xfrm>
                <a:off x="17615167" y="3283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312" name="직사각형 311">
                <a:extLst>
                  <a:ext uri="{FF2B5EF4-FFF2-40B4-BE49-F238E27FC236}">
                    <a16:creationId xmlns:a16="http://schemas.microsoft.com/office/drawing/2014/main" id="{01771A56-6957-4E70-BDD2-00DDA243FEB2}"/>
                  </a:ext>
                </a:extLst>
              </p:cNvPr>
              <p:cNvSpPr/>
              <p:nvPr/>
            </p:nvSpPr>
            <p:spPr>
              <a:xfrm>
                <a:off x="23915167" y="3283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318" name="직사각형 317">
                <a:extLst>
                  <a:ext uri="{FF2B5EF4-FFF2-40B4-BE49-F238E27FC236}">
                    <a16:creationId xmlns:a16="http://schemas.microsoft.com/office/drawing/2014/main" id="{6B0E0140-D80F-4EB9-A4A2-C5F8E5F3EC7E}"/>
                  </a:ext>
                </a:extLst>
              </p:cNvPr>
              <p:cNvSpPr/>
              <p:nvPr/>
            </p:nvSpPr>
            <p:spPr>
              <a:xfrm>
                <a:off x="27695167" y="3283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330" name="직사각형 329">
                <a:extLst>
                  <a:ext uri="{FF2B5EF4-FFF2-40B4-BE49-F238E27FC236}">
                    <a16:creationId xmlns:a16="http://schemas.microsoft.com/office/drawing/2014/main" id="{7CFDCA7D-26A2-4102-AE0B-B2933F8860F5}"/>
                  </a:ext>
                </a:extLst>
              </p:cNvPr>
              <p:cNvSpPr/>
              <p:nvPr/>
            </p:nvSpPr>
            <p:spPr>
              <a:xfrm>
                <a:off x="22655167" y="3391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331" name="직사각형 330">
                <a:extLst>
                  <a:ext uri="{FF2B5EF4-FFF2-40B4-BE49-F238E27FC236}">
                    <a16:creationId xmlns:a16="http://schemas.microsoft.com/office/drawing/2014/main" id="{29890DFE-DCCF-4BD8-958C-19D0231CED8C}"/>
                  </a:ext>
                </a:extLst>
              </p:cNvPr>
              <p:cNvSpPr/>
              <p:nvPr/>
            </p:nvSpPr>
            <p:spPr>
              <a:xfrm>
                <a:off x="18875167" y="3391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333" name="직사각형 332">
                <a:extLst>
                  <a:ext uri="{FF2B5EF4-FFF2-40B4-BE49-F238E27FC236}">
                    <a16:creationId xmlns:a16="http://schemas.microsoft.com/office/drawing/2014/main" id="{AC85A5BE-AAF0-4E0C-B809-0895DED285A4}"/>
                  </a:ext>
                </a:extLst>
              </p:cNvPr>
              <p:cNvSpPr/>
              <p:nvPr/>
            </p:nvSpPr>
            <p:spPr>
              <a:xfrm>
                <a:off x="17615167" y="3391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336" name="직사각형 335">
                <a:extLst>
                  <a:ext uri="{FF2B5EF4-FFF2-40B4-BE49-F238E27FC236}">
                    <a16:creationId xmlns:a16="http://schemas.microsoft.com/office/drawing/2014/main" id="{9A9E1940-2E16-4A32-AA64-82A378B48877}"/>
                  </a:ext>
                </a:extLst>
              </p:cNvPr>
              <p:cNvSpPr/>
              <p:nvPr/>
            </p:nvSpPr>
            <p:spPr>
              <a:xfrm>
                <a:off x="21395167" y="3391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339" name="직사각형 338">
                <a:extLst>
                  <a:ext uri="{FF2B5EF4-FFF2-40B4-BE49-F238E27FC236}">
                    <a16:creationId xmlns:a16="http://schemas.microsoft.com/office/drawing/2014/main" id="{DEC7E2C0-6489-4922-B73E-8D1329072AE5}"/>
                  </a:ext>
                </a:extLst>
              </p:cNvPr>
              <p:cNvSpPr/>
              <p:nvPr/>
            </p:nvSpPr>
            <p:spPr>
              <a:xfrm>
                <a:off x="23915167" y="3391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341" name="직사각형 340">
                <a:extLst>
                  <a:ext uri="{FF2B5EF4-FFF2-40B4-BE49-F238E27FC236}">
                    <a16:creationId xmlns:a16="http://schemas.microsoft.com/office/drawing/2014/main" id="{B6E87BB6-EC0A-4EF0-A951-56B754B1A7DE}"/>
                  </a:ext>
                </a:extLst>
              </p:cNvPr>
              <p:cNvSpPr/>
              <p:nvPr/>
            </p:nvSpPr>
            <p:spPr>
              <a:xfrm>
                <a:off x="25175167" y="3391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523" name="직사각형 522">
                <a:extLst>
                  <a:ext uri="{FF2B5EF4-FFF2-40B4-BE49-F238E27FC236}">
                    <a16:creationId xmlns:a16="http://schemas.microsoft.com/office/drawing/2014/main" id="{D9E51A44-70FA-4966-912E-575137767665}"/>
                  </a:ext>
                </a:extLst>
              </p:cNvPr>
              <p:cNvSpPr/>
              <p:nvPr/>
            </p:nvSpPr>
            <p:spPr>
              <a:xfrm>
                <a:off x="18875167" y="2203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525" name="직사각형 524">
                <a:extLst>
                  <a:ext uri="{FF2B5EF4-FFF2-40B4-BE49-F238E27FC236}">
                    <a16:creationId xmlns:a16="http://schemas.microsoft.com/office/drawing/2014/main" id="{A9E81BCE-5124-4E1F-A7D2-083A0C7E1DF6}"/>
                  </a:ext>
                </a:extLst>
              </p:cNvPr>
              <p:cNvSpPr/>
              <p:nvPr/>
            </p:nvSpPr>
            <p:spPr>
              <a:xfrm>
                <a:off x="17615167" y="2203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528" name="직사각형 527">
                <a:extLst>
                  <a:ext uri="{FF2B5EF4-FFF2-40B4-BE49-F238E27FC236}">
                    <a16:creationId xmlns:a16="http://schemas.microsoft.com/office/drawing/2014/main" id="{FD2FC2F3-A898-4F5A-B92A-8184FB5BBAD6}"/>
                  </a:ext>
                </a:extLst>
              </p:cNvPr>
              <p:cNvSpPr/>
              <p:nvPr/>
            </p:nvSpPr>
            <p:spPr>
              <a:xfrm>
                <a:off x="21395167" y="2203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549" name="직사각형 548">
                <a:extLst>
                  <a:ext uri="{FF2B5EF4-FFF2-40B4-BE49-F238E27FC236}">
                    <a16:creationId xmlns:a16="http://schemas.microsoft.com/office/drawing/2014/main" id="{B67B180F-343B-4D45-87E6-B7D32D08BB73}"/>
                  </a:ext>
                </a:extLst>
              </p:cNvPr>
              <p:cNvSpPr/>
              <p:nvPr/>
            </p:nvSpPr>
            <p:spPr>
              <a:xfrm>
                <a:off x="22655167" y="2311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560" name="직사각형 559">
                <a:extLst>
                  <a:ext uri="{FF2B5EF4-FFF2-40B4-BE49-F238E27FC236}">
                    <a16:creationId xmlns:a16="http://schemas.microsoft.com/office/drawing/2014/main" id="{BE25992B-BFB8-405E-AEFC-3F46CCE70008}"/>
                  </a:ext>
                </a:extLst>
              </p:cNvPr>
              <p:cNvSpPr/>
              <p:nvPr/>
            </p:nvSpPr>
            <p:spPr>
              <a:xfrm>
                <a:off x="25175167" y="2311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585" name="직사각형 584">
                <a:extLst>
                  <a:ext uri="{FF2B5EF4-FFF2-40B4-BE49-F238E27FC236}">
                    <a16:creationId xmlns:a16="http://schemas.microsoft.com/office/drawing/2014/main" id="{41A3E61C-F65D-499A-9B0F-0EFBD9FBDAFD}"/>
                  </a:ext>
                </a:extLst>
              </p:cNvPr>
              <p:cNvSpPr/>
              <p:nvPr/>
            </p:nvSpPr>
            <p:spPr>
              <a:xfrm>
                <a:off x="23915167" y="2419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587" name="직사각형 586">
                <a:extLst>
                  <a:ext uri="{FF2B5EF4-FFF2-40B4-BE49-F238E27FC236}">
                    <a16:creationId xmlns:a16="http://schemas.microsoft.com/office/drawing/2014/main" id="{D532C0EA-1D47-4C35-93BA-0B8C07CED1FD}"/>
                  </a:ext>
                </a:extLst>
              </p:cNvPr>
              <p:cNvSpPr/>
              <p:nvPr/>
            </p:nvSpPr>
            <p:spPr>
              <a:xfrm>
                <a:off x="25175167" y="2419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591" name="직사각형 590">
                <a:extLst>
                  <a:ext uri="{FF2B5EF4-FFF2-40B4-BE49-F238E27FC236}">
                    <a16:creationId xmlns:a16="http://schemas.microsoft.com/office/drawing/2014/main" id="{0F83F4F1-B542-42F1-BB44-DA977B3920C4}"/>
                  </a:ext>
                </a:extLst>
              </p:cNvPr>
              <p:cNvSpPr/>
              <p:nvPr/>
            </p:nvSpPr>
            <p:spPr>
              <a:xfrm>
                <a:off x="27695167" y="2419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609" name="직사각형 608">
                <a:extLst>
                  <a:ext uri="{FF2B5EF4-FFF2-40B4-BE49-F238E27FC236}">
                    <a16:creationId xmlns:a16="http://schemas.microsoft.com/office/drawing/2014/main" id="{843E3EA8-53D9-486E-9E1E-2CA11BAC73C6}"/>
                  </a:ext>
                </a:extLst>
              </p:cNvPr>
              <p:cNvSpPr/>
              <p:nvPr/>
            </p:nvSpPr>
            <p:spPr>
              <a:xfrm>
                <a:off x="21395167" y="2527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612" name="직사각형 611">
                <a:extLst>
                  <a:ext uri="{FF2B5EF4-FFF2-40B4-BE49-F238E27FC236}">
                    <a16:creationId xmlns:a16="http://schemas.microsoft.com/office/drawing/2014/main" id="{318B702C-E7B0-47B1-8D8F-A38C20FDD33D}"/>
                  </a:ext>
                </a:extLst>
              </p:cNvPr>
              <p:cNvSpPr/>
              <p:nvPr/>
            </p:nvSpPr>
            <p:spPr>
              <a:xfrm>
                <a:off x="23915167" y="2527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  <p:sp>
            <p:nvSpPr>
              <p:cNvPr id="632" name="직사각형 631">
                <a:extLst>
                  <a:ext uri="{FF2B5EF4-FFF2-40B4-BE49-F238E27FC236}">
                    <a16:creationId xmlns:a16="http://schemas.microsoft.com/office/drawing/2014/main" id="{3824CE24-F5AF-44F6-A533-0DA3000F830B}"/>
                  </a:ext>
                </a:extLst>
              </p:cNvPr>
              <p:cNvSpPr/>
              <p:nvPr/>
            </p:nvSpPr>
            <p:spPr>
              <a:xfrm>
                <a:off x="20135167" y="26350142"/>
                <a:ext cx="900000" cy="900000"/>
              </a:xfrm>
              <a:prstGeom prst="rect">
                <a:avLst/>
              </a:prstGeom>
              <a:solidFill>
                <a:srgbClr val="0070C0"/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512</a:t>
                </a:r>
                <a:endParaRPr lang="ko-KR" altLang="en-US" sz="2400" b="1" dirty="0"/>
              </a:p>
            </p:txBody>
          </p:sp>
        </p:grp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519A797A-D181-44D5-8B8D-3A1BE58BE2BE}"/>
                </a:ext>
              </a:extLst>
            </p:cNvPr>
            <p:cNvGrpSpPr/>
            <p:nvPr/>
          </p:nvGrpSpPr>
          <p:grpSpPr>
            <a:xfrm>
              <a:off x="18000000" y="21888000"/>
              <a:ext cx="9720000" cy="9540000"/>
              <a:chOff x="17615167" y="22030142"/>
              <a:chExt cx="9720000" cy="9540000"/>
            </a:xfrm>
          </p:grpSpPr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C93E7C1C-9C49-4C63-BAC4-2DB40016F72F}"/>
                  </a:ext>
                </a:extLst>
              </p:cNvPr>
              <p:cNvSpPr/>
              <p:nvPr/>
            </p:nvSpPr>
            <p:spPr>
              <a:xfrm>
                <a:off x="22655167" y="28510142"/>
                <a:ext cx="900000" cy="900000"/>
              </a:xfrm>
              <a:prstGeom prst="rect">
                <a:avLst/>
              </a:prstGeom>
              <a:solidFill>
                <a:srgbClr val="0070C0">
                  <a:alpha val="4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64</a:t>
                </a:r>
                <a:endParaRPr lang="ko-KR" altLang="en-US" sz="2400" b="1" dirty="0"/>
              </a:p>
            </p:txBody>
          </p:sp>
          <p:sp>
            <p:nvSpPr>
              <p:cNvPr id="194" name="직사각형 193">
                <a:extLst>
                  <a:ext uri="{FF2B5EF4-FFF2-40B4-BE49-F238E27FC236}">
                    <a16:creationId xmlns:a16="http://schemas.microsoft.com/office/drawing/2014/main" id="{F39E60BB-09AA-45BB-8F6A-BA7FD535AEC5}"/>
                  </a:ext>
                </a:extLst>
              </p:cNvPr>
              <p:cNvSpPr/>
              <p:nvPr/>
            </p:nvSpPr>
            <p:spPr>
              <a:xfrm>
                <a:off x="18875167" y="29590142"/>
                <a:ext cx="900000" cy="900000"/>
              </a:xfrm>
              <a:prstGeom prst="rect">
                <a:avLst/>
              </a:prstGeom>
              <a:solidFill>
                <a:srgbClr val="0070C0">
                  <a:alpha val="4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64</a:t>
                </a:r>
                <a:endParaRPr lang="ko-KR" altLang="en-US" sz="2400" b="1" dirty="0"/>
              </a:p>
            </p:txBody>
          </p:sp>
          <p:sp>
            <p:nvSpPr>
              <p:cNvPr id="208" name="직사각형 207">
                <a:extLst>
                  <a:ext uri="{FF2B5EF4-FFF2-40B4-BE49-F238E27FC236}">
                    <a16:creationId xmlns:a16="http://schemas.microsoft.com/office/drawing/2014/main" id="{0AD9ACD3-CD69-4B2D-8D83-4A195604E3F8}"/>
                  </a:ext>
                </a:extLst>
              </p:cNvPr>
              <p:cNvSpPr/>
              <p:nvPr/>
            </p:nvSpPr>
            <p:spPr>
              <a:xfrm>
                <a:off x="21395167" y="29590142"/>
                <a:ext cx="900000" cy="900000"/>
              </a:xfrm>
              <a:prstGeom prst="rect">
                <a:avLst/>
              </a:prstGeom>
              <a:solidFill>
                <a:srgbClr val="0070C0">
                  <a:alpha val="4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64</a:t>
                </a:r>
                <a:endParaRPr lang="ko-KR" altLang="en-US" sz="2400" b="1" dirty="0"/>
              </a:p>
            </p:txBody>
          </p:sp>
          <p:sp>
            <p:nvSpPr>
              <p:cNvPr id="255" name="직사각형 254">
                <a:extLst>
                  <a:ext uri="{FF2B5EF4-FFF2-40B4-BE49-F238E27FC236}">
                    <a16:creationId xmlns:a16="http://schemas.microsoft.com/office/drawing/2014/main" id="{8DD7382F-2AE7-468A-AE2F-5C7D2B55AFF4}"/>
                  </a:ext>
                </a:extLst>
              </p:cNvPr>
              <p:cNvSpPr/>
              <p:nvPr/>
            </p:nvSpPr>
            <p:spPr>
              <a:xfrm>
                <a:off x="21395167" y="30670142"/>
                <a:ext cx="900000" cy="900000"/>
              </a:xfrm>
              <a:prstGeom prst="rect">
                <a:avLst/>
              </a:prstGeom>
              <a:solidFill>
                <a:srgbClr val="0070C0">
                  <a:alpha val="4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64</a:t>
                </a:r>
                <a:endParaRPr lang="ko-KR" altLang="en-US" sz="2400" b="1" dirty="0"/>
              </a:p>
            </p:txBody>
          </p:sp>
          <p:sp>
            <p:nvSpPr>
              <p:cNvPr id="262" name="직사각형 261">
                <a:extLst>
                  <a:ext uri="{FF2B5EF4-FFF2-40B4-BE49-F238E27FC236}">
                    <a16:creationId xmlns:a16="http://schemas.microsoft.com/office/drawing/2014/main" id="{77D00237-3196-49E8-821D-604E8398C114}"/>
                  </a:ext>
                </a:extLst>
              </p:cNvPr>
              <p:cNvSpPr/>
              <p:nvPr/>
            </p:nvSpPr>
            <p:spPr>
              <a:xfrm>
                <a:off x="26435167" y="30670142"/>
                <a:ext cx="900000" cy="900000"/>
              </a:xfrm>
              <a:prstGeom prst="rect">
                <a:avLst/>
              </a:prstGeom>
              <a:solidFill>
                <a:srgbClr val="0070C0">
                  <a:alpha val="4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64</a:t>
                </a:r>
                <a:endParaRPr lang="ko-KR" altLang="en-US" sz="2400" b="1" dirty="0"/>
              </a:p>
            </p:txBody>
          </p:sp>
          <p:sp>
            <p:nvSpPr>
              <p:cNvPr id="524" name="직사각형 523">
                <a:extLst>
                  <a:ext uri="{FF2B5EF4-FFF2-40B4-BE49-F238E27FC236}">
                    <a16:creationId xmlns:a16="http://schemas.microsoft.com/office/drawing/2014/main" id="{87EC2C53-A786-4807-AF88-B9B34FC71133}"/>
                  </a:ext>
                </a:extLst>
              </p:cNvPr>
              <p:cNvSpPr/>
              <p:nvPr/>
            </p:nvSpPr>
            <p:spPr>
              <a:xfrm>
                <a:off x="20135167" y="22030142"/>
                <a:ext cx="900000" cy="900000"/>
              </a:xfrm>
              <a:prstGeom prst="rect">
                <a:avLst/>
              </a:prstGeom>
              <a:solidFill>
                <a:srgbClr val="0070C0">
                  <a:alpha val="4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64</a:t>
                </a:r>
                <a:endParaRPr lang="ko-KR" altLang="en-US" sz="2400" b="1" dirty="0"/>
              </a:p>
            </p:txBody>
          </p:sp>
          <p:sp>
            <p:nvSpPr>
              <p:cNvPr id="552" name="직사각형 551">
                <a:extLst>
                  <a:ext uri="{FF2B5EF4-FFF2-40B4-BE49-F238E27FC236}">
                    <a16:creationId xmlns:a16="http://schemas.microsoft.com/office/drawing/2014/main" id="{D4291A06-C0D5-41DE-A8D1-603568F95E09}"/>
                  </a:ext>
                </a:extLst>
              </p:cNvPr>
              <p:cNvSpPr/>
              <p:nvPr/>
            </p:nvSpPr>
            <p:spPr>
              <a:xfrm>
                <a:off x="17615167" y="23110142"/>
                <a:ext cx="900000" cy="900000"/>
              </a:xfrm>
              <a:prstGeom prst="rect">
                <a:avLst/>
              </a:prstGeom>
              <a:solidFill>
                <a:srgbClr val="0070C0">
                  <a:alpha val="4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64</a:t>
                </a:r>
                <a:endParaRPr lang="ko-KR" altLang="en-US" sz="2400" b="1" dirty="0"/>
              </a:p>
            </p:txBody>
          </p:sp>
          <p:sp>
            <p:nvSpPr>
              <p:cNvPr id="582" name="직사각형 581">
                <a:extLst>
                  <a:ext uri="{FF2B5EF4-FFF2-40B4-BE49-F238E27FC236}">
                    <a16:creationId xmlns:a16="http://schemas.microsoft.com/office/drawing/2014/main" id="{646FB34F-7152-44FC-9DD8-3867BC761725}"/>
                  </a:ext>
                </a:extLst>
              </p:cNvPr>
              <p:cNvSpPr/>
              <p:nvPr/>
            </p:nvSpPr>
            <p:spPr>
              <a:xfrm>
                <a:off x="21395167" y="24190142"/>
                <a:ext cx="900000" cy="900000"/>
              </a:xfrm>
              <a:prstGeom prst="rect">
                <a:avLst/>
              </a:prstGeom>
              <a:solidFill>
                <a:srgbClr val="0070C0">
                  <a:alpha val="4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64</a:t>
                </a:r>
                <a:endParaRPr lang="ko-KR" altLang="en-US" sz="2400" b="1" dirty="0"/>
              </a:p>
            </p:txBody>
          </p:sp>
          <p:sp>
            <p:nvSpPr>
              <p:cNvPr id="605" name="직사각형 604">
                <a:extLst>
                  <a:ext uri="{FF2B5EF4-FFF2-40B4-BE49-F238E27FC236}">
                    <a16:creationId xmlns:a16="http://schemas.microsoft.com/office/drawing/2014/main" id="{B558C6E1-5D02-4CC6-8E5E-DF0525B983CF}"/>
                  </a:ext>
                </a:extLst>
              </p:cNvPr>
              <p:cNvSpPr/>
              <p:nvPr/>
            </p:nvSpPr>
            <p:spPr>
              <a:xfrm>
                <a:off x="20135167" y="25270142"/>
                <a:ext cx="900000" cy="900000"/>
              </a:xfrm>
              <a:prstGeom prst="rect">
                <a:avLst/>
              </a:prstGeom>
              <a:solidFill>
                <a:srgbClr val="0070C0">
                  <a:alpha val="4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64</a:t>
                </a:r>
                <a:endParaRPr lang="ko-KR" altLang="en-US" sz="2400" b="1" dirty="0"/>
              </a:p>
            </p:txBody>
          </p:sp>
          <p:sp>
            <p:nvSpPr>
              <p:cNvPr id="614" name="직사각형 613">
                <a:extLst>
                  <a:ext uri="{FF2B5EF4-FFF2-40B4-BE49-F238E27FC236}">
                    <a16:creationId xmlns:a16="http://schemas.microsoft.com/office/drawing/2014/main" id="{5C9BC316-2284-469E-AAC8-E057FFA8465E}"/>
                  </a:ext>
                </a:extLst>
              </p:cNvPr>
              <p:cNvSpPr/>
              <p:nvPr/>
            </p:nvSpPr>
            <p:spPr>
              <a:xfrm>
                <a:off x="25175167" y="25270142"/>
                <a:ext cx="900000" cy="900000"/>
              </a:xfrm>
              <a:prstGeom prst="rect">
                <a:avLst/>
              </a:prstGeom>
              <a:solidFill>
                <a:srgbClr val="0070C0">
                  <a:alpha val="4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64</a:t>
                </a:r>
                <a:endParaRPr lang="ko-KR" altLang="en-US" sz="2400" b="1" dirty="0"/>
              </a:p>
            </p:txBody>
          </p:sp>
          <p:sp>
            <p:nvSpPr>
              <p:cNvPr id="636" name="직사각형 635">
                <a:extLst>
                  <a:ext uri="{FF2B5EF4-FFF2-40B4-BE49-F238E27FC236}">
                    <a16:creationId xmlns:a16="http://schemas.microsoft.com/office/drawing/2014/main" id="{41D57F4C-7893-4717-BD5E-8E1575274C38}"/>
                  </a:ext>
                </a:extLst>
              </p:cNvPr>
              <p:cNvSpPr/>
              <p:nvPr/>
            </p:nvSpPr>
            <p:spPr>
              <a:xfrm>
                <a:off x="21395167" y="26350142"/>
                <a:ext cx="900000" cy="900000"/>
              </a:xfrm>
              <a:prstGeom prst="rect">
                <a:avLst/>
              </a:prstGeom>
              <a:solidFill>
                <a:srgbClr val="0070C0">
                  <a:alpha val="4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64</a:t>
                </a:r>
                <a:endParaRPr lang="ko-KR" altLang="en-US" sz="2400" b="1" dirty="0"/>
              </a:p>
            </p:txBody>
          </p:sp>
          <p:sp>
            <p:nvSpPr>
              <p:cNvPr id="657" name="직사각형 656">
                <a:extLst>
                  <a:ext uri="{FF2B5EF4-FFF2-40B4-BE49-F238E27FC236}">
                    <a16:creationId xmlns:a16="http://schemas.microsoft.com/office/drawing/2014/main" id="{27977E3B-2A21-4772-9A21-D31FBAF0C0F2}"/>
                  </a:ext>
                </a:extLst>
              </p:cNvPr>
              <p:cNvSpPr/>
              <p:nvPr/>
            </p:nvSpPr>
            <p:spPr>
              <a:xfrm>
                <a:off x="22655167" y="27430142"/>
                <a:ext cx="900000" cy="900000"/>
              </a:xfrm>
              <a:prstGeom prst="rect">
                <a:avLst/>
              </a:prstGeom>
              <a:solidFill>
                <a:srgbClr val="0070C0">
                  <a:alpha val="4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64</a:t>
                </a:r>
                <a:endParaRPr lang="ko-KR" altLang="en-US" sz="2400" b="1" dirty="0"/>
              </a:p>
            </p:txBody>
          </p:sp>
          <p:sp>
            <p:nvSpPr>
              <p:cNvPr id="658" name="직사각형 657">
                <a:extLst>
                  <a:ext uri="{FF2B5EF4-FFF2-40B4-BE49-F238E27FC236}">
                    <a16:creationId xmlns:a16="http://schemas.microsoft.com/office/drawing/2014/main" id="{29719F08-3522-4252-A0C0-28DC620E1318}"/>
                  </a:ext>
                </a:extLst>
              </p:cNvPr>
              <p:cNvSpPr/>
              <p:nvPr/>
            </p:nvSpPr>
            <p:spPr>
              <a:xfrm>
                <a:off x="18875167" y="27430142"/>
                <a:ext cx="900000" cy="900000"/>
              </a:xfrm>
              <a:prstGeom prst="rect">
                <a:avLst/>
              </a:prstGeom>
              <a:solidFill>
                <a:srgbClr val="0070C0">
                  <a:alpha val="4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64</a:t>
                </a:r>
                <a:endParaRPr lang="ko-KR" altLang="en-US" sz="2400" b="1" dirty="0"/>
              </a:p>
            </p:txBody>
          </p:sp>
        </p:grp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A369846B-4092-4DB1-93D8-67606D088EAD}"/>
                </a:ext>
              </a:extLst>
            </p:cNvPr>
            <p:cNvGrpSpPr/>
            <p:nvPr/>
          </p:nvGrpSpPr>
          <p:grpSpPr>
            <a:xfrm>
              <a:off x="18000000" y="21888000"/>
              <a:ext cx="10980000" cy="11700000"/>
              <a:chOff x="17615167" y="22030142"/>
              <a:chExt cx="10980000" cy="11700000"/>
            </a:xfrm>
          </p:grpSpPr>
          <p:sp>
            <p:nvSpPr>
              <p:cNvPr id="155" name="직사각형 154">
                <a:extLst>
                  <a:ext uri="{FF2B5EF4-FFF2-40B4-BE49-F238E27FC236}">
                    <a16:creationId xmlns:a16="http://schemas.microsoft.com/office/drawing/2014/main" id="{4BE99C82-31C8-431F-A6FD-74322E5E004A}"/>
                  </a:ext>
                </a:extLst>
              </p:cNvPr>
              <p:cNvSpPr/>
              <p:nvPr/>
            </p:nvSpPr>
            <p:spPr>
              <a:xfrm>
                <a:off x="20135167" y="2851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156" name="직사각형 155">
                <a:extLst>
                  <a:ext uri="{FF2B5EF4-FFF2-40B4-BE49-F238E27FC236}">
                    <a16:creationId xmlns:a16="http://schemas.microsoft.com/office/drawing/2014/main" id="{33FDD7DD-F861-4962-B41A-B613F536BDF9}"/>
                  </a:ext>
                </a:extLst>
              </p:cNvPr>
              <p:cNvSpPr/>
              <p:nvPr/>
            </p:nvSpPr>
            <p:spPr>
              <a:xfrm>
                <a:off x="17615167" y="2851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165" name="직사각형 164">
                <a:extLst>
                  <a:ext uri="{FF2B5EF4-FFF2-40B4-BE49-F238E27FC236}">
                    <a16:creationId xmlns:a16="http://schemas.microsoft.com/office/drawing/2014/main" id="{86B93DF1-8BAA-4018-AA63-597F5097EDDA}"/>
                  </a:ext>
                </a:extLst>
              </p:cNvPr>
              <p:cNvSpPr/>
              <p:nvPr/>
            </p:nvSpPr>
            <p:spPr>
              <a:xfrm>
                <a:off x="21395167" y="2851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169" name="직사각형 168">
                <a:extLst>
                  <a:ext uri="{FF2B5EF4-FFF2-40B4-BE49-F238E27FC236}">
                    <a16:creationId xmlns:a16="http://schemas.microsoft.com/office/drawing/2014/main" id="{1986802B-0C29-431E-9A2F-51846562EF7D}"/>
                  </a:ext>
                </a:extLst>
              </p:cNvPr>
              <p:cNvSpPr/>
              <p:nvPr/>
            </p:nvSpPr>
            <p:spPr>
              <a:xfrm>
                <a:off x="23915167" y="2851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172" name="직사각형 171">
                <a:extLst>
                  <a:ext uri="{FF2B5EF4-FFF2-40B4-BE49-F238E27FC236}">
                    <a16:creationId xmlns:a16="http://schemas.microsoft.com/office/drawing/2014/main" id="{32634617-A9A4-415A-BF2F-C47470696666}"/>
                  </a:ext>
                </a:extLst>
              </p:cNvPr>
              <p:cNvSpPr/>
              <p:nvPr/>
            </p:nvSpPr>
            <p:spPr>
              <a:xfrm>
                <a:off x="25175167" y="2851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174" name="직사각형 173">
                <a:extLst>
                  <a:ext uri="{FF2B5EF4-FFF2-40B4-BE49-F238E27FC236}">
                    <a16:creationId xmlns:a16="http://schemas.microsoft.com/office/drawing/2014/main" id="{CD189C9B-75FB-4102-89F0-ED328473D63F}"/>
                  </a:ext>
                </a:extLst>
              </p:cNvPr>
              <p:cNvSpPr/>
              <p:nvPr/>
            </p:nvSpPr>
            <p:spPr>
              <a:xfrm>
                <a:off x="26435167" y="2851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176" name="직사각형 175">
                <a:extLst>
                  <a:ext uri="{FF2B5EF4-FFF2-40B4-BE49-F238E27FC236}">
                    <a16:creationId xmlns:a16="http://schemas.microsoft.com/office/drawing/2014/main" id="{9FB198E2-E53D-4719-8FB8-FF9D68F440AF}"/>
                  </a:ext>
                </a:extLst>
              </p:cNvPr>
              <p:cNvSpPr/>
              <p:nvPr/>
            </p:nvSpPr>
            <p:spPr>
              <a:xfrm>
                <a:off x="27695167" y="2851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193" name="직사각형 192">
                <a:extLst>
                  <a:ext uri="{FF2B5EF4-FFF2-40B4-BE49-F238E27FC236}">
                    <a16:creationId xmlns:a16="http://schemas.microsoft.com/office/drawing/2014/main" id="{AC25974F-8C98-494B-9C3A-0DCA1CE6F0F1}"/>
                  </a:ext>
                </a:extLst>
              </p:cNvPr>
              <p:cNvSpPr/>
              <p:nvPr/>
            </p:nvSpPr>
            <p:spPr>
              <a:xfrm>
                <a:off x="22655167" y="2959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195" name="직사각형 194">
                <a:extLst>
                  <a:ext uri="{FF2B5EF4-FFF2-40B4-BE49-F238E27FC236}">
                    <a16:creationId xmlns:a16="http://schemas.microsoft.com/office/drawing/2014/main" id="{EA95607C-0941-457E-A164-C9225F568D9F}"/>
                  </a:ext>
                </a:extLst>
              </p:cNvPr>
              <p:cNvSpPr/>
              <p:nvPr/>
            </p:nvSpPr>
            <p:spPr>
              <a:xfrm>
                <a:off x="20135167" y="2959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211" name="직사각형 210">
                <a:extLst>
                  <a:ext uri="{FF2B5EF4-FFF2-40B4-BE49-F238E27FC236}">
                    <a16:creationId xmlns:a16="http://schemas.microsoft.com/office/drawing/2014/main" id="{989FBBF2-D27B-4A74-8406-7A8DBBBF0883}"/>
                  </a:ext>
                </a:extLst>
              </p:cNvPr>
              <p:cNvSpPr/>
              <p:nvPr/>
            </p:nvSpPr>
            <p:spPr>
              <a:xfrm>
                <a:off x="23915167" y="2959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232" name="직사각형 231">
                <a:extLst>
                  <a:ext uri="{FF2B5EF4-FFF2-40B4-BE49-F238E27FC236}">
                    <a16:creationId xmlns:a16="http://schemas.microsoft.com/office/drawing/2014/main" id="{93AF99FA-ADA2-4028-BDFC-E8F298B88F24}"/>
                  </a:ext>
                </a:extLst>
              </p:cNvPr>
              <p:cNvSpPr/>
              <p:nvPr/>
            </p:nvSpPr>
            <p:spPr>
              <a:xfrm>
                <a:off x="26435167" y="2959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237" name="직사각형 236">
                <a:extLst>
                  <a:ext uri="{FF2B5EF4-FFF2-40B4-BE49-F238E27FC236}">
                    <a16:creationId xmlns:a16="http://schemas.microsoft.com/office/drawing/2014/main" id="{7EA747AD-A307-452E-B188-CB6C6F81123F}"/>
                  </a:ext>
                </a:extLst>
              </p:cNvPr>
              <p:cNvSpPr/>
              <p:nvPr/>
            </p:nvSpPr>
            <p:spPr>
              <a:xfrm>
                <a:off x="27695167" y="2959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289" name="직사각형 288">
                <a:extLst>
                  <a:ext uri="{FF2B5EF4-FFF2-40B4-BE49-F238E27FC236}">
                    <a16:creationId xmlns:a16="http://schemas.microsoft.com/office/drawing/2014/main" id="{A8200244-654C-4216-A0D8-0661A0082A4F}"/>
                  </a:ext>
                </a:extLst>
              </p:cNvPr>
              <p:cNvSpPr/>
              <p:nvPr/>
            </p:nvSpPr>
            <p:spPr>
              <a:xfrm>
                <a:off x="26435167" y="3175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304" name="직사각형 303">
                <a:extLst>
                  <a:ext uri="{FF2B5EF4-FFF2-40B4-BE49-F238E27FC236}">
                    <a16:creationId xmlns:a16="http://schemas.microsoft.com/office/drawing/2014/main" id="{DE1F8931-BEE7-4C74-8EE8-B2083F550625}"/>
                  </a:ext>
                </a:extLst>
              </p:cNvPr>
              <p:cNvSpPr/>
              <p:nvPr/>
            </p:nvSpPr>
            <p:spPr>
              <a:xfrm>
                <a:off x="18875167" y="3283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537" name="직사각형 536">
                <a:extLst>
                  <a:ext uri="{FF2B5EF4-FFF2-40B4-BE49-F238E27FC236}">
                    <a16:creationId xmlns:a16="http://schemas.microsoft.com/office/drawing/2014/main" id="{0EB0B30E-F8D7-4B83-B1EE-6CDD40903E12}"/>
                  </a:ext>
                </a:extLst>
              </p:cNvPr>
              <p:cNvSpPr/>
              <p:nvPr/>
            </p:nvSpPr>
            <p:spPr>
              <a:xfrm>
                <a:off x="27695167" y="2203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550" name="직사각형 549">
                <a:extLst>
                  <a:ext uri="{FF2B5EF4-FFF2-40B4-BE49-F238E27FC236}">
                    <a16:creationId xmlns:a16="http://schemas.microsoft.com/office/drawing/2014/main" id="{63AA5AB4-9E6E-43A9-B328-F23447B17A9E}"/>
                  </a:ext>
                </a:extLst>
              </p:cNvPr>
              <p:cNvSpPr/>
              <p:nvPr/>
            </p:nvSpPr>
            <p:spPr>
              <a:xfrm>
                <a:off x="18875167" y="2311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562" name="직사각형 561">
                <a:extLst>
                  <a:ext uri="{FF2B5EF4-FFF2-40B4-BE49-F238E27FC236}">
                    <a16:creationId xmlns:a16="http://schemas.microsoft.com/office/drawing/2014/main" id="{4ABF5C8B-4165-45F4-9A86-894BDACA901A}"/>
                  </a:ext>
                </a:extLst>
              </p:cNvPr>
              <p:cNvSpPr/>
              <p:nvPr/>
            </p:nvSpPr>
            <p:spPr>
              <a:xfrm>
                <a:off x="26435167" y="2311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631" name="직사각형 630">
                <a:extLst>
                  <a:ext uri="{FF2B5EF4-FFF2-40B4-BE49-F238E27FC236}">
                    <a16:creationId xmlns:a16="http://schemas.microsoft.com/office/drawing/2014/main" id="{051A0AB1-25A8-4E01-80DA-FB8106861DEC}"/>
                  </a:ext>
                </a:extLst>
              </p:cNvPr>
              <p:cNvSpPr/>
              <p:nvPr/>
            </p:nvSpPr>
            <p:spPr>
              <a:xfrm>
                <a:off x="18875167" y="2635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633" name="직사각형 632">
                <a:extLst>
                  <a:ext uri="{FF2B5EF4-FFF2-40B4-BE49-F238E27FC236}">
                    <a16:creationId xmlns:a16="http://schemas.microsoft.com/office/drawing/2014/main" id="{07C54BF5-62F0-4D36-8BC3-C1151455226A}"/>
                  </a:ext>
                </a:extLst>
              </p:cNvPr>
              <p:cNvSpPr/>
              <p:nvPr/>
            </p:nvSpPr>
            <p:spPr>
              <a:xfrm>
                <a:off x="17615167" y="2635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639" name="직사각형 638">
                <a:extLst>
                  <a:ext uri="{FF2B5EF4-FFF2-40B4-BE49-F238E27FC236}">
                    <a16:creationId xmlns:a16="http://schemas.microsoft.com/office/drawing/2014/main" id="{75A125CD-F9A3-484E-8A2B-B6BC43D483E0}"/>
                  </a:ext>
                </a:extLst>
              </p:cNvPr>
              <p:cNvSpPr/>
              <p:nvPr/>
            </p:nvSpPr>
            <p:spPr>
              <a:xfrm>
                <a:off x="23915167" y="2635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641" name="직사각형 640">
                <a:extLst>
                  <a:ext uri="{FF2B5EF4-FFF2-40B4-BE49-F238E27FC236}">
                    <a16:creationId xmlns:a16="http://schemas.microsoft.com/office/drawing/2014/main" id="{042E4F19-9500-4880-A640-1526AE8D0B4C}"/>
                  </a:ext>
                </a:extLst>
              </p:cNvPr>
              <p:cNvSpPr/>
              <p:nvPr/>
            </p:nvSpPr>
            <p:spPr>
              <a:xfrm>
                <a:off x="25175167" y="2635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643" name="직사각형 642">
                <a:extLst>
                  <a:ext uri="{FF2B5EF4-FFF2-40B4-BE49-F238E27FC236}">
                    <a16:creationId xmlns:a16="http://schemas.microsoft.com/office/drawing/2014/main" id="{9948C73F-F3B8-4F29-B4D7-D8C04507029E}"/>
                  </a:ext>
                </a:extLst>
              </p:cNvPr>
              <p:cNvSpPr/>
              <p:nvPr/>
            </p:nvSpPr>
            <p:spPr>
              <a:xfrm>
                <a:off x="26435167" y="2635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645" name="직사각형 644">
                <a:extLst>
                  <a:ext uri="{FF2B5EF4-FFF2-40B4-BE49-F238E27FC236}">
                    <a16:creationId xmlns:a16="http://schemas.microsoft.com/office/drawing/2014/main" id="{19645C12-694F-45F1-891C-77CFDB2998D3}"/>
                  </a:ext>
                </a:extLst>
              </p:cNvPr>
              <p:cNvSpPr/>
              <p:nvPr/>
            </p:nvSpPr>
            <p:spPr>
              <a:xfrm>
                <a:off x="27695167" y="2635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659" name="직사각형 658">
                <a:extLst>
                  <a:ext uri="{FF2B5EF4-FFF2-40B4-BE49-F238E27FC236}">
                    <a16:creationId xmlns:a16="http://schemas.microsoft.com/office/drawing/2014/main" id="{2AB0BE8A-B319-4F9D-A970-A51A2CCDD33F}"/>
                  </a:ext>
                </a:extLst>
              </p:cNvPr>
              <p:cNvSpPr/>
              <p:nvPr/>
            </p:nvSpPr>
            <p:spPr>
              <a:xfrm>
                <a:off x="20135167" y="2743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660" name="직사각형 659">
                <a:extLst>
                  <a:ext uri="{FF2B5EF4-FFF2-40B4-BE49-F238E27FC236}">
                    <a16:creationId xmlns:a16="http://schemas.microsoft.com/office/drawing/2014/main" id="{1F0AE88B-21DC-422C-9DD7-5C656FB9ED6F}"/>
                  </a:ext>
                </a:extLst>
              </p:cNvPr>
              <p:cNvSpPr/>
              <p:nvPr/>
            </p:nvSpPr>
            <p:spPr>
              <a:xfrm>
                <a:off x="17615167" y="2743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663" name="직사각형 662">
                <a:extLst>
                  <a:ext uri="{FF2B5EF4-FFF2-40B4-BE49-F238E27FC236}">
                    <a16:creationId xmlns:a16="http://schemas.microsoft.com/office/drawing/2014/main" id="{41B05A59-AB44-42CC-8729-94921C1D93E4}"/>
                  </a:ext>
                </a:extLst>
              </p:cNvPr>
              <p:cNvSpPr/>
              <p:nvPr/>
            </p:nvSpPr>
            <p:spPr>
              <a:xfrm>
                <a:off x="21395167" y="2743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666" name="직사각형 665">
                <a:extLst>
                  <a:ext uri="{FF2B5EF4-FFF2-40B4-BE49-F238E27FC236}">
                    <a16:creationId xmlns:a16="http://schemas.microsoft.com/office/drawing/2014/main" id="{D0900212-F7FC-4316-AA14-536D29B0A733}"/>
                  </a:ext>
                </a:extLst>
              </p:cNvPr>
              <p:cNvSpPr/>
              <p:nvPr/>
            </p:nvSpPr>
            <p:spPr>
              <a:xfrm>
                <a:off x="23915167" y="2743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668" name="직사각형 667">
                <a:extLst>
                  <a:ext uri="{FF2B5EF4-FFF2-40B4-BE49-F238E27FC236}">
                    <a16:creationId xmlns:a16="http://schemas.microsoft.com/office/drawing/2014/main" id="{2AD67D15-4BDD-42CA-817D-EFD9B62C8213}"/>
                  </a:ext>
                </a:extLst>
              </p:cNvPr>
              <p:cNvSpPr/>
              <p:nvPr/>
            </p:nvSpPr>
            <p:spPr>
              <a:xfrm>
                <a:off x="25175167" y="2743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670" name="직사각형 669">
                <a:extLst>
                  <a:ext uri="{FF2B5EF4-FFF2-40B4-BE49-F238E27FC236}">
                    <a16:creationId xmlns:a16="http://schemas.microsoft.com/office/drawing/2014/main" id="{BF16D683-0960-4B06-91F4-62C82AD2638B}"/>
                  </a:ext>
                </a:extLst>
              </p:cNvPr>
              <p:cNvSpPr/>
              <p:nvPr/>
            </p:nvSpPr>
            <p:spPr>
              <a:xfrm>
                <a:off x="26435167" y="2743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  <p:sp>
            <p:nvSpPr>
              <p:cNvPr id="672" name="직사각형 671">
                <a:extLst>
                  <a:ext uri="{FF2B5EF4-FFF2-40B4-BE49-F238E27FC236}">
                    <a16:creationId xmlns:a16="http://schemas.microsoft.com/office/drawing/2014/main" id="{B8CB1B83-E634-439B-B082-E188487DE7AA}"/>
                  </a:ext>
                </a:extLst>
              </p:cNvPr>
              <p:cNvSpPr/>
              <p:nvPr/>
            </p:nvSpPr>
            <p:spPr>
              <a:xfrm>
                <a:off x="27695167" y="27430142"/>
                <a:ext cx="900000" cy="900000"/>
              </a:xfrm>
              <a:prstGeom prst="rect">
                <a:avLst/>
              </a:prstGeom>
              <a:solidFill>
                <a:srgbClr val="0070C0">
                  <a:alpha val="3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32</a:t>
                </a:r>
                <a:endParaRPr lang="ko-KR" altLang="en-US" sz="2400" b="1" dirty="0"/>
              </a:p>
            </p:txBody>
          </p:sp>
        </p:grp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F0E45360-38F4-4C17-A056-536A514C9550}"/>
                </a:ext>
              </a:extLst>
            </p:cNvPr>
            <p:cNvGrpSpPr/>
            <p:nvPr/>
          </p:nvGrpSpPr>
          <p:grpSpPr>
            <a:xfrm>
              <a:off x="20520000" y="21888000"/>
              <a:ext cx="8460000" cy="11700000"/>
              <a:chOff x="20135167" y="22030142"/>
              <a:chExt cx="8460000" cy="11700000"/>
            </a:xfrm>
          </p:grpSpPr>
          <p:sp>
            <p:nvSpPr>
              <p:cNvPr id="303" name="직사각형 302">
                <a:extLst>
                  <a:ext uri="{FF2B5EF4-FFF2-40B4-BE49-F238E27FC236}">
                    <a16:creationId xmlns:a16="http://schemas.microsoft.com/office/drawing/2014/main" id="{81409A99-198D-4351-9BB0-893944A8B9F8}"/>
                  </a:ext>
                </a:extLst>
              </p:cNvPr>
              <p:cNvSpPr/>
              <p:nvPr/>
            </p:nvSpPr>
            <p:spPr>
              <a:xfrm>
                <a:off x="22655167" y="32830142"/>
                <a:ext cx="900000" cy="900000"/>
              </a:xfrm>
              <a:prstGeom prst="rect">
                <a:avLst/>
              </a:prstGeom>
              <a:solidFill>
                <a:srgbClr val="0070C0">
                  <a:alpha val="6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128</a:t>
                </a:r>
                <a:endParaRPr lang="ko-KR" altLang="en-US" sz="2400" b="1" dirty="0"/>
              </a:p>
            </p:txBody>
          </p:sp>
          <p:sp>
            <p:nvSpPr>
              <p:cNvPr id="309" name="직사각형 308">
                <a:extLst>
                  <a:ext uri="{FF2B5EF4-FFF2-40B4-BE49-F238E27FC236}">
                    <a16:creationId xmlns:a16="http://schemas.microsoft.com/office/drawing/2014/main" id="{05F27D23-BA02-4A7A-B22D-D0C9093DC95E}"/>
                  </a:ext>
                </a:extLst>
              </p:cNvPr>
              <p:cNvSpPr/>
              <p:nvPr/>
            </p:nvSpPr>
            <p:spPr>
              <a:xfrm>
                <a:off x="21395167" y="32830142"/>
                <a:ext cx="900000" cy="900000"/>
              </a:xfrm>
              <a:prstGeom prst="rect">
                <a:avLst/>
              </a:prstGeom>
              <a:solidFill>
                <a:srgbClr val="0070C0">
                  <a:alpha val="6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128</a:t>
                </a:r>
                <a:endParaRPr lang="ko-KR" altLang="en-US" sz="2400" b="1" dirty="0"/>
              </a:p>
            </p:txBody>
          </p:sp>
          <p:sp>
            <p:nvSpPr>
              <p:cNvPr id="522" name="직사각형 521">
                <a:extLst>
                  <a:ext uri="{FF2B5EF4-FFF2-40B4-BE49-F238E27FC236}">
                    <a16:creationId xmlns:a16="http://schemas.microsoft.com/office/drawing/2014/main" id="{F6C42D88-2979-4D1B-B915-B67100F4EE8F}"/>
                  </a:ext>
                </a:extLst>
              </p:cNvPr>
              <p:cNvSpPr/>
              <p:nvPr/>
            </p:nvSpPr>
            <p:spPr>
              <a:xfrm>
                <a:off x="22655167" y="22030142"/>
                <a:ext cx="900000" cy="900000"/>
              </a:xfrm>
              <a:prstGeom prst="rect">
                <a:avLst/>
              </a:prstGeom>
              <a:solidFill>
                <a:srgbClr val="0070C0">
                  <a:alpha val="6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128</a:t>
                </a:r>
                <a:endParaRPr lang="ko-KR" altLang="en-US" sz="2400" b="1" dirty="0"/>
              </a:p>
            </p:txBody>
          </p:sp>
          <p:sp>
            <p:nvSpPr>
              <p:cNvPr id="551" name="직사각형 550">
                <a:extLst>
                  <a:ext uri="{FF2B5EF4-FFF2-40B4-BE49-F238E27FC236}">
                    <a16:creationId xmlns:a16="http://schemas.microsoft.com/office/drawing/2014/main" id="{3951048D-2070-436F-AD8E-A40B8ABF9641}"/>
                  </a:ext>
                </a:extLst>
              </p:cNvPr>
              <p:cNvSpPr/>
              <p:nvPr/>
            </p:nvSpPr>
            <p:spPr>
              <a:xfrm>
                <a:off x="20135167" y="23110142"/>
                <a:ext cx="900000" cy="900000"/>
              </a:xfrm>
              <a:prstGeom prst="rect">
                <a:avLst/>
              </a:prstGeom>
              <a:solidFill>
                <a:srgbClr val="0070C0">
                  <a:alpha val="6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128</a:t>
                </a:r>
                <a:endParaRPr lang="ko-KR" altLang="en-US" sz="2400" b="1" dirty="0"/>
              </a:p>
            </p:txBody>
          </p:sp>
          <p:sp>
            <p:nvSpPr>
              <p:cNvPr id="558" name="직사각형 557">
                <a:extLst>
                  <a:ext uri="{FF2B5EF4-FFF2-40B4-BE49-F238E27FC236}">
                    <a16:creationId xmlns:a16="http://schemas.microsoft.com/office/drawing/2014/main" id="{870191B0-722F-47A7-9354-13884B3790E7}"/>
                  </a:ext>
                </a:extLst>
              </p:cNvPr>
              <p:cNvSpPr/>
              <p:nvPr/>
            </p:nvSpPr>
            <p:spPr>
              <a:xfrm>
                <a:off x="23915167" y="23110142"/>
                <a:ext cx="900000" cy="900000"/>
              </a:xfrm>
              <a:prstGeom prst="rect">
                <a:avLst/>
              </a:prstGeom>
              <a:solidFill>
                <a:srgbClr val="0070C0">
                  <a:alpha val="6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128</a:t>
                </a:r>
                <a:endParaRPr lang="ko-KR" altLang="en-US" sz="2400" b="1" dirty="0"/>
              </a:p>
            </p:txBody>
          </p:sp>
          <p:sp>
            <p:nvSpPr>
              <p:cNvPr id="564" name="직사각형 563">
                <a:extLst>
                  <a:ext uri="{FF2B5EF4-FFF2-40B4-BE49-F238E27FC236}">
                    <a16:creationId xmlns:a16="http://schemas.microsoft.com/office/drawing/2014/main" id="{0E76718C-0DB6-445D-948C-D1D9B4C0538C}"/>
                  </a:ext>
                </a:extLst>
              </p:cNvPr>
              <p:cNvSpPr/>
              <p:nvPr/>
            </p:nvSpPr>
            <p:spPr>
              <a:xfrm>
                <a:off x="27695167" y="23110142"/>
                <a:ext cx="900000" cy="900000"/>
              </a:xfrm>
              <a:prstGeom prst="rect">
                <a:avLst/>
              </a:prstGeom>
              <a:solidFill>
                <a:srgbClr val="0070C0">
                  <a:alpha val="6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128</a:t>
                </a:r>
                <a:endParaRPr lang="ko-KR" altLang="en-US" sz="2400" b="1" dirty="0"/>
              </a:p>
            </p:txBody>
          </p:sp>
          <p:sp>
            <p:nvSpPr>
              <p:cNvPr id="630" name="직사각형 629">
                <a:extLst>
                  <a:ext uri="{FF2B5EF4-FFF2-40B4-BE49-F238E27FC236}">
                    <a16:creationId xmlns:a16="http://schemas.microsoft.com/office/drawing/2014/main" id="{C05EAFD6-2972-4E7A-ABC6-D02E31DF996D}"/>
                  </a:ext>
                </a:extLst>
              </p:cNvPr>
              <p:cNvSpPr/>
              <p:nvPr/>
            </p:nvSpPr>
            <p:spPr>
              <a:xfrm>
                <a:off x="22655167" y="26350142"/>
                <a:ext cx="900000" cy="900000"/>
              </a:xfrm>
              <a:prstGeom prst="rect">
                <a:avLst/>
              </a:prstGeom>
              <a:solidFill>
                <a:srgbClr val="0070C0">
                  <a:alpha val="6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128</a:t>
                </a:r>
                <a:endParaRPr lang="ko-KR" altLang="en-US" sz="2400" b="1" dirty="0"/>
              </a:p>
            </p:txBody>
          </p:sp>
        </p:grpSp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060C06AB-0A19-498A-A05D-A2DFE4C733D0}"/>
                </a:ext>
              </a:extLst>
            </p:cNvPr>
            <p:cNvGrpSpPr/>
            <p:nvPr/>
          </p:nvGrpSpPr>
          <p:grpSpPr>
            <a:xfrm>
              <a:off x="18000000" y="21888000"/>
              <a:ext cx="10980000" cy="12780000"/>
              <a:chOff x="17615167" y="22030142"/>
              <a:chExt cx="10980000" cy="12780000"/>
            </a:xfrm>
          </p:grpSpPr>
          <p:sp>
            <p:nvSpPr>
              <p:cNvPr id="251" name="직사각형 250">
                <a:extLst>
                  <a:ext uri="{FF2B5EF4-FFF2-40B4-BE49-F238E27FC236}">
                    <a16:creationId xmlns:a16="http://schemas.microsoft.com/office/drawing/2014/main" id="{6016F101-1EBB-423A-BB37-4D47BEE6B613}"/>
                  </a:ext>
                </a:extLst>
              </p:cNvPr>
              <p:cNvSpPr/>
              <p:nvPr/>
            </p:nvSpPr>
            <p:spPr>
              <a:xfrm>
                <a:off x="20135167" y="30670142"/>
                <a:ext cx="900000" cy="900000"/>
              </a:xfrm>
              <a:prstGeom prst="rect">
                <a:avLst/>
              </a:prstGeom>
              <a:solidFill>
                <a:srgbClr val="0070C0">
                  <a:alpha val="2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16</a:t>
                </a:r>
                <a:endParaRPr lang="ko-KR" altLang="en-US" sz="2400" b="1" dirty="0"/>
              </a:p>
            </p:txBody>
          </p:sp>
          <p:sp>
            <p:nvSpPr>
              <p:cNvPr id="264" name="직사각형 263">
                <a:extLst>
                  <a:ext uri="{FF2B5EF4-FFF2-40B4-BE49-F238E27FC236}">
                    <a16:creationId xmlns:a16="http://schemas.microsoft.com/office/drawing/2014/main" id="{4055D802-583C-4C14-AACE-45111B9BB137}"/>
                  </a:ext>
                </a:extLst>
              </p:cNvPr>
              <p:cNvSpPr/>
              <p:nvPr/>
            </p:nvSpPr>
            <p:spPr>
              <a:xfrm>
                <a:off x="27695167" y="30670142"/>
                <a:ext cx="900000" cy="900000"/>
              </a:xfrm>
              <a:prstGeom prst="rect">
                <a:avLst/>
              </a:prstGeom>
              <a:solidFill>
                <a:srgbClr val="0070C0">
                  <a:alpha val="2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16</a:t>
                </a:r>
                <a:endParaRPr lang="ko-KR" altLang="en-US" sz="2400" b="1" dirty="0"/>
              </a:p>
            </p:txBody>
          </p:sp>
          <p:sp>
            <p:nvSpPr>
              <p:cNvPr id="277" name="직사각형 276">
                <a:extLst>
                  <a:ext uri="{FF2B5EF4-FFF2-40B4-BE49-F238E27FC236}">
                    <a16:creationId xmlns:a16="http://schemas.microsoft.com/office/drawing/2014/main" id="{74449516-9E0E-4867-9234-DFE66EA06CBE}"/>
                  </a:ext>
                </a:extLst>
              </p:cNvPr>
              <p:cNvSpPr/>
              <p:nvPr/>
            </p:nvSpPr>
            <p:spPr>
              <a:xfrm>
                <a:off x="18875167" y="31750142"/>
                <a:ext cx="900000" cy="900000"/>
              </a:xfrm>
              <a:prstGeom prst="rect">
                <a:avLst/>
              </a:prstGeom>
              <a:solidFill>
                <a:srgbClr val="0070C0">
                  <a:alpha val="2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16</a:t>
                </a:r>
                <a:endParaRPr lang="ko-KR" altLang="en-US" sz="2400" b="1" dirty="0"/>
              </a:p>
            </p:txBody>
          </p:sp>
          <p:sp>
            <p:nvSpPr>
              <p:cNvPr id="285" name="직사각형 284">
                <a:extLst>
                  <a:ext uri="{FF2B5EF4-FFF2-40B4-BE49-F238E27FC236}">
                    <a16:creationId xmlns:a16="http://schemas.microsoft.com/office/drawing/2014/main" id="{8D24F9BA-5077-4F32-9617-0400C8C2F532}"/>
                  </a:ext>
                </a:extLst>
              </p:cNvPr>
              <p:cNvSpPr/>
              <p:nvPr/>
            </p:nvSpPr>
            <p:spPr>
              <a:xfrm>
                <a:off x="23915167" y="31750142"/>
                <a:ext cx="900000" cy="900000"/>
              </a:xfrm>
              <a:prstGeom prst="rect">
                <a:avLst/>
              </a:prstGeom>
              <a:solidFill>
                <a:srgbClr val="0070C0">
                  <a:alpha val="2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16</a:t>
                </a:r>
                <a:endParaRPr lang="ko-KR" altLang="en-US" sz="2400" b="1" dirty="0"/>
              </a:p>
            </p:txBody>
          </p:sp>
          <p:sp>
            <p:nvSpPr>
              <p:cNvPr id="291" name="직사각형 290">
                <a:extLst>
                  <a:ext uri="{FF2B5EF4-FFF2-40B4-BE49-F238E27FC236}">
                    <a16:creationId xmlns:a16="http://schemas.microsoft.com/office/drawing/2014/main" id="{E6E2B8DF-ABC5-434D-AE1E-CA380F607FA3}"/>
                  </a:ext>
                </a:extLst>
              </p:cNvPr>
              <p:cNvSpPr/>
              <p:nvPr/>
            </p:nvSpPr>
            <p:spPr>
              <a:xfrm>
                <a:off x="27695167" y="31750142"/>
                <a:ext cx="900000" cy="900000"/>
              </a:xfrm>
              <a:prstGeom prst="rect">
                <a:avLst/>
              </a:prstGeom>
              <a:solidFill>
                <a:srgbClr val="0070C0">
                  <a:alpha val="2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16</a:t>
                </a:r>
                <a:endParaRPr lang="ko-KR" altLang="en-US" sz="2400" b="1" dirty="0"/>
              </a:p>
            </p:txBody>
          </p:sp>
          <p:sp>
            <p:nvSpPr>
              <p:cNvPr id="316" name="직사각형 315">
                <a:extLst>
                  <a:ext uri="{FF2B5EF4-FFF2-40B4-BE49-F238E27FC236}">
                    <a16:creationId xmlns:a16="http://schemas.microsoft.com/office/drawing/2014/main" id="{7EDC67BA-9606-4766-A4AA-6E8E7D1A1C26}"/>
                  </a:ext>
                </a:extLst>
              </p:cNvPr>
              <p:cNvSpPr/>
              <p:nvPr/>
            </p:nvSpPr>
            <p:spPr>
              <a:xfrm>
                <a:off x="26435167" y="32830142"/>
                <a:ext cx="900000" cy="900000"/>
              </a:xfrm>
              <a:prstGeom prst="rect">
                <a:avLst/>
              </a:prstGeom>
              <a:solidFill>
                <a:srgbClr val="0070C0">
                  <a:alpha val="2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16</a:t>
                </a:r>
                <a:endParaRPr lang="ko-KR" altLang="en-US" sz="2400" b="1" dirty="0"/>
              </a:p>
            </p:txBody>
          </p:sp>
          <p:sp>
            <p:nvSpPr>
              <p:cNvPr id="343" name="직사각형 342">
                <a:extLst>
                  <a:ext uri="{FF2B5EF4-FFF2-40B4-BE49-F238E27FC236}">
                    <a16:creationId xmlns:a16="http://schemas.microsoft.com/office/drawing/2014/main" id="{2048B9D3-672C-45F4-B57D-94D9CFCCC4DA}"/>
                  </a:ext>
                </a:extLst>
              </p:cNvPr>
              <p:cNvSpPr/>
              <p:nvPr/>
            </p:nvSpPr>
            <p:spPr>
              <a:xfrm>
                <a:off x="26435167" y="33910142"/>
                <a:ext cx="900000" cy="900000"/>
              </a:xfrm>
              <a:prstGeom prst="rect">
                <a:avLst/>
              </a:prstGeom>
              <a:solidFill>
                <a:srgbClr val="0070C0">
                  <a:alpha val="2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16</a:t>
                </a:r>
                <a:endParaRPr lang="ko-KR" altLang="en-US" sz="2400" b="1" dirty="0"/>
              </a:p>
            </p:txBody>
          </p:sp>
          <p:sp>
            <p:nvSpPr>
              <p:cNvPr id="345" name="직사각형 344">
                <a:extLst>
                  <a:ext uri="{FF2B5EF4-FFF2-40B4-BE49-F238E27FC236}">
                    <a16:creationId xmlns:a16="http://schemas.microsoft.com/office/drawing/2014/main" id="{F34AA34B-9A33-45CB-B81F-6096461D5DE3}"/>
                  </a:ext>
                </a:extLst>
              </p:cNvPr>
              <p:cNvSpPr/>
              <p:nvPr/>
            </p:nvSpPr>
            <p:spPr>
              <a:xfrm>
                <a:off x="27695167" y="33910142"/>
                <a:ext cx="900000" cy="900000"/>
              </a:xfrm>
              <a:prstGeom prst="rect">
                <a:avLst/>
              </a:prstGeom>
              <a:solidFill>
                <a:srgbClr val="0070C0">
                  <a:alpha val="2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16</a:t>
                </a:r>
                <a:endParaRPr lang="ko-KR" altLang="en-US" sz="2400" b="1" dirty="0"/>
              </a:p>
            </p:txBody>
          </p:sp>
          <p:sp>
            <p:nvSpPr>
              <p:cNvPr id="531" name="직사각형 530">
                <a:extLst>
                  <a:ext uri="{FF2B5EF4-FFF2-40B4-BE49-F238E27FC236}">
                    <a16:creationId xmlns:a16="http://schemas.microsoft.com/office/drawing/2014/main" id="{8B991035-AA42-4ED2-9DD6-848EA12670A8}"/>
                  </a:ext>
                </a:extLst>
              </p:cNvPr>
              <p:cNvSpPr/>
              <p:nvPr/>
            </p:nvSpPr>
            <p:spPr>
              <a:xfrm>
                <a:off x="23915167" y="22030142"/>
                <a:ext cx="900000" cy="900000"/>
              </a:xfrm>
              <a:prstGeom prst="rect">
                <a:avLst/>
              </a:prstGeom>
              <a:solidFill>
                <a:srgbClr val="0070C0">
                  <a:alpha val="2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16</a:t>
                </a:r>
                <a:endParaRPr lang="ko-KR" altLang="en-US" sz="2400" b="1" dirty="0"/>
              </a:p>
            </p:txBody>
          </p:sp>
          <p:sp>
            <p:nvSpPr>
              <p:cNvPr id="535" name="직사각형 534">
                <a:extLst>
                  <a:ext uri="{FF2B5EF4-FFF2-40B4-BE49-F238E27FC236}">
                    <a16:creationId xmlns:a16="http://schemas.microsoft.com/office/drawing/2014/main" id="{10A06A0F-F464-47CB-8AB9-BAB037EFCD2D}"/>
                  </a:ext>
                </a:extLst>
              </p:cNvPr>
              <p:cNvSpPr/>
              <p:nvPr/>
            </p:nvSpPr>
            <p:spPr>
              <a:xfrm>
                <a:off x="26435167" y="22030142"/>
                <a:ext cx="900000" cy="900000"/>
              </a:xfrm>
              <a:prstGeom prst="rect">
                <a:avLst/>
              </a:prstGeom>
              <a:solidFill>
                <a:srgbClr val="0070C0">
                  <a:alpha val="2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16</a:t>
                </a:r>
                <a:endParaRPr lang="ko-KR" altLang="en-US" sz="2400" b="1" dirty="0"/>
              </a:p>
            </p:txBody>
          </p:sp>
          <p:sp>
            <p:nvSpPr>
              <p:cNvPr id="579" name="직사각형 578">
                <a:extLst>
                  <a:ext uri="{FF2B5EF4-FFF2-40B4-BE49-F238E27FC236}">
                    <a16:creationId xmlns:a16="http://schemas.microsoft.com/office/drawing/2014/main" id="{52AF860D-D51D-4929-A099-EF1FCB8A58E6}"/>
                  </a:ext>
                </a:extLst>
              </p:cNvPr>
              <p:cNvSpPr/>
              <p:nvPr/>
            </p:nvSpPr>
            <p:spPr>
              <a:xfrm>
                <a:off x="17615167" y="24190142"/>
                <a:ext cx="900000" cy="900000"/>
              </a:xfrm>
              <a:prstGeom prst="rect">
                <a:avLst/>
              </a:prstGeom>
              <a:solidFill>
                <a:srgbClr val="0070C0">
                  <a:alpha val="2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16</a:t>
                </a:r>
                <a:endParaRPr lang="ko-KR" altLang="en-US" sz="2400" b="1" dirty="0"/>
              </a:p>
            </p:txBody>
          </p:sp>
          <p:sp>
            <p:nvSpPr>
              <p:cNvPr id="603" name="직사각형 602">
                <a:extLst>
                  <a:ext uri="{FF2B5EF4-FFF2-40B4-BE49-F238E27FC236}">
                    <a16:creationId xmlns:a16="http://schemas.microsoft.com/office/drawing/2014/main" id="{D03A608C-F609-42E7-82C5-F236F1663F1B}"/>
                  </a:ext>
                </a:extLst>
              </p:cNvPr>
              <p:cNvSpPr/>
              <p:nvPr/>
            </p:nvSpPr>
            <p:spPr>
              <a:xfrm>
                <a:off x="22655167" y="25270142"/>
                <a:ext cx="900000" cy="900000"/>
              </a:xfrm>
              <a:prstGeom prst="rect">
                <a:avLst/>
              </a:prstGeom>
              <a:solidFill>
                <a:srgbClr val="0070C0">
                  <a:alpha val="2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16</a:t>
                </a:r>
                <a:endParaRPr lang="ko-KR" altLang="en-US" sz="2400" b="1" dirty="0"/>
              </a:p>
            </p:txBody>
          </p:sp>
          <p:sp>
            <p:nvSpPr>
              <p:cNvPr id="683" name="직사각형 682">
                <a:extLst>
                  <a:ext uri="{FF2B5EF4-FFF2-40B4-BE49-F238E27FC236}">
                    <a16:creationId xmlns:a16="http://schemas.microsoft.com/office/drawing/2014/main" id="{056C0D6C-F987-4D16-8A39-8ACD211FA1DF}"/>
                  </a:ext>
                </a:extLst>
              </p:cNvPr>
              <p:cNvSpPr/>
              <p:nvPr/>
            </p:nvSpPr>
            <p:spPr>
              <a:xfrm>
                <a:off x="26435167" y="24190142"/>
                <a:ext cx="900000" cy="900000"/>
              </a:xfrm>
              <a:prstGeom prst="rect">
                <a:avLst/>
              </a:prstGeom>
              <a:solidFill>
                <a:srgbClr val="0070C0">
                  <a:alpha val="20000"/>
                </a:srgbClr>
              </a:solidFill>
              <a:ln>
                <a:headEnd type="none" w="med" len="med"/>
                <a:tailEnd type="none" w="med" len="med"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b="1" dirty="0"/>
                  <a:t>16</a:t>
                </a:r>
                <a:endParaRPr lang="ko-KR" altLang="en-US" sz="2400" b="1" dirty="0"/>
              </a:p>
            </p:txBody>
          </p:sp>
        </p:grpSp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FDA27D2D-7F03-475E-B6B1-D6936B46849D}"/>
                </a:ext>
              </a:extLst>
            </p:cNvPr>
            <p:cNvGrpSpPr/>
            <p:nvPr/>
          </p:nvGrpSpPr>
          <p:grpSpPr>
            <a:xfrm>
              <a:off x="19832400" y="23540400"/>
              <a:ext cx="9144000" cy="6804000"/>
              <a:chOff x="19447567" y="23682542"/>
              <a:chExt cx="9144000" cy="6804000"/>
            </a:xfrm>
          </p:grpSpPr>
          <p:sp>
            <p:nvSpPr>
              <p:cNvPr id="179" name="직사각형 178">
                <a:extLst>
                  <a:ext uri="{FF2B5EF4-FFF2-40B4-BE49-F238E27FC236}">
                    <a16:creationId xmlns:a16="http://schemas.microsoft.com/office/drawing/2014/main" id="{BC10D699-E92F-441F-8005-71FEBE486A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447567" y="29082542"/>
                <a:ext cx="324000" cy="324000"/>
              </a:xfrm>
              <a:prstGeom prst="rect">
                <a:avLst/>
              </a:prstGeom>
              <a:solidFill>
                <a:schemeClr val="accent2">
                  <a:alpha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5</a:t>
                </a:r>
                <a:endParaRPr lang="ko-KR" altLang="en-US" sz="2400" dirty="0"/>
              </a:p>
            </p:txBody>
          </p:sp>
          <p:sp>
            <p:nvSpPr>
              <p:cNvPr id="186" name="직사각형 185">
                <a:extLst>
                  <a:ext uri="{FF2B5EF4-FFF2-40B4-BE49-F238E27FC236}">
                    <a16:creationId xmlns:a16="http://schemas.microsoft.com/office/drawing/2014/main" id="{9830F56A-FBC0-4CC6-AD80-D9AD30C7345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267567" y="29082542"/>
                <a:ext cx="324000" cy="324000"/>
              </a:xfrm>
              <a:prstGeom prst="rect">
                <a:avLst/>
              </a:prstGeom>
              <a:solidFill>
                <a:schemeClr val="accent2">
                  <a:alpha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5</a:t>
                </a:r>
                <a:endParaRPr lang="ko-KR" altLang="en-US" sz="2400" dirty="0"/>
              </a:p>
            </p:txBody>
          </p:sp>
          <p:sp>
            <p:nvSpPr>
              <p:cNvPr id="244" name="직사각형 243">
                <a:extLst>
                  <a:ext uri="{FF2B5EF4-FFF2-40B4-BE49-F238E27FC236}">
                    <a16:creationId xmlns:a16="http://schemas.microsoft.com/office/drawing/2014/main" id="{71D8BA5C-5133-4394-84B9-953F0EBAB40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487567" y="30162542"/>
                <a:ext cx="324000" cy="324000"/>
              </a:xfrm>
              <a:prstGeom prst="rect">
                <a:avLst/>
              </a:prstGeom>
              <a:solidFill>
                <a:schemeClr val="accent2">
                  <a:alpha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5</a:t>
                </a:r>
                <a:endParaRPr lang="ko-KR" altLang="en-US" sz="2400" dirty="0"/>
              </a:p>
            </p:txBody>
          </p:sp>
          <p:sp>
            <p:nvSpPr>
              <p:cNvPr id="245" name="직사각형 244">
                <a:extLst>
                  <a:ext uri="{FF2B5EF4-FFF2-40B4-BE49-F238E27FC236}">
                    <a16:creationId xmlns:a16="http://schemas.microsoft.com/office/drawing/2014/main" id="{4321AE27-CF56-4B6F-ABB3-F58EC53C53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47567" y="30162542"/>
                <a:ext cx="324000" cy="324000"/>
              </a:xfrm>
              <a:prstGeom prst="rect">
                <a:avLst/>
              </a:prstGeom>
              <a:solidFill>
                <a:schemeClr val="accent2">
                  <a:alpha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5</a:t>
                </a:r>
                <a:endParaRPr lang="ko-KR" altLang="en-US" sz="2400" dirty="0"/>
              </a:p>
            </p:txBody>
          </p:sp>
          <p:sp>
            <p:nvSpPr>
              <p:cNvPr id="246" name="직사각형 245">
                <a:extLst>
                  <a:ext uri="{FF2B5EF4-FFF2-40B4-BE49-F238E27FC236}">
                    <a16:creationId xmlns:a16="http://schemas.microsoft.com/office/drawing/2014/main" id="{467F75C9-C317-4866-BB3E-FB5275F59D8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007567" y="30162542"/>
                <a:ext cx="324000" cy="324000"/>
              </a:xfrm>
              <a:prstGeom prst="rect">
                <a:avLst/>
              </a:prstGeom>
              <a:solidFill>
                <a:schemeClr val="accent2">
                  <a:alpha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5</a:t>
                </a:r>
                <a:endParaRPr lang="ko-KR" altLang="en-US" sz="2400" dirty="0"/>
              </a:p>
            </p:txBody>
          </p:sp>
          <p:sp>
            <p:nvSpPr>
              <p:cNvPr id="571" name="직사각형 570">
                <a:extLst>
                  <a:ext uri="{FF2B5EF4-FFF2-40B4-BE49-F238E27FC236}">
                    <a16:creationId xmlns:a16="http://schemas.microsoft.com/office/drawing/2014/main" id="{7D45AE41-E728-4632-9E46-BA39CFDCD4C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487567" y="23682542"/>
                <a:ext cx="324000" cy="324000"/>
              </a:xfrm>
              <a:prstGeom prst="rect">
                <a:avLst/>
              </a:prstGeom>
              <a:solidFill>
                <a:schemeClr val="accent2">
                  <a:alpha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5</a:t>
                </a:r>
                <a:endParaRPr lang="ko-KR" altLang="en-US" sz="2400" dirty="0"/>
              </a:p>
            </p:txBody>
          </p:sp>
          <p:sp>
            <p:nvSpPr>
              <p:cNvPr id="572" name="직사각형 571">
                <a:extLst>
                  <a:ext uri="{FF2B5EF4-FFF2-40B4-BE49-F238E27FC236}">
                    <a16:creationId xmlns:a16="http://schemas.microsoft.com/office/drawing/2014/main" id="{D9358941-83A9-45E6-8869-7C61E53A64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47567" y="23682542"/>
                <a:ext cx="324000" cy="324000"/>
              </a:xfrm>
              <a:prstGeom prst="rect">
                <a:avLst/>
              </a:prstGeom>
              <a:solidFill>
                <a:schemeClr val="accent2">
                  <a:alpha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5</a:t>
                </a:r>
                <a:endParaRPr lang="ko-KR" altLang="en-US" sz="2400" dirty="0"/>
              </a:p>
            </p:txBody>
          </p:sp>
          <p:sp>
            <p:nvSpPr>
              <p:cNvPr id="573" name="직사각형 572">
                <a:extLst>
                  <a:ext uri="{FF2B5EF4-FFF2-40B4-BE49-F238E27FC236}">
                    <a16:creationId xmlns:a16="http://schemas.microsoft.com/office/drawing/2014/main" id="{6EED7669-BE89-4E09-940E-74A9AB6D472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007567" y="23682542"/>
                <a:ext cx="324000" cy="324000"/>
              </a:xfrm>
              <a:prstGeom prst="rect">
                <a:avLst/>
              </a:prstGeom>
              <a:solidFill>
                <a:schemeClr val="accent2">
                  <a:alpha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5</a:t>
                </a:r>
                <a:endParaRPr lang="ko-KR" altLang="en-US" sz="2400" dirty="0"/>
              </a:p>
            </p:txBody>
          </p:sp>
          <p:sp>
            <p:nvSpPr>
              <p:cNvPr id="574" name="직사각형 573">
                <a:extLst>
                  <a:ext uri="{FF2B5EF4-FFF2-40B4-BE49-F238E27FC236}">
                    <a16:creationId xmlns:a16="http://schemas.microsoft.com/office/drawing/2014/main" id="{ED2F7C6F-D4BD-499D-96CF-D304646FCE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267567" y="23682542"/>
                <a:ext cx="324000" cy="324000"/>
              </a:xfrm>
              <a:prstGeom prst="rect">
                <a:avLst/>
              </a:prstGeom>
              <a:solidFill>
                <a:schemeClr val="accent2">
                  <a:alpha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5</a:t>
                </a:r>
                <a:endParaRPr lang="ko-KR" altLang="en-US" sz="2400" dirty="0"/>
              </a:p>
            </p:txBody>
          </p:sp>
          <p:sp>
            <p:nvSpPr>
              <p:cNvPr id="594" name="직사각형 593">
                <a:extLst>
                  <a:ext uri="{FF2B5EF4-FFF2-40B4-BE49-F238E27FC236}">
                    <a16:creationId xmlns:a16="http://schemas.microsoft.com/office/drawing/2014/main" id="{F92721B6-E0AE-4EBA-AFA7-66DC6E9759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447567" y="24762542"/>
                <a:ext cx="324000" cy="324000"/>
              </a:xfrm>
              <a:prstGeom prst="rect">
                <a:avLst/>
              </a:prstGeom>
              <a:solidFill>
                <a:schemeClr val="accent2">
                  <a:alpha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5</a:t>
                </a:r>
                <a:endParaRPr lang="ko-KR" altLang="en-US" sz="2400" dirty="0"/>
              </a:p>
            </p:txBody>
          </p:sp>
          <p:sp>
            <p:nvSpPr>
              <p:cNvPr id="598" name="직사각형 597">
                <a:extLst>
                  <a:ext uri="{FF2B5EF4-FFF2-40B4-BE49-F238E27FC236}">
                    <a16:creationId xmlns:a16="http://schemas.microsoft.com/office/drawing/2014/main" id="{A1A11523-A608-40B9-A8BB-FCBF3C2189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487567" y="24762542"/>
                <a:ext cx="324000" cy="324000"/>
              </a:xfrm>
              <a:prstGeom prst="rect">
                <a:avLst/>
              </a:prstGeom>
              <a:solidFill>
                <a:schemeClr val="accent2">
                  <a:alpha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5</a:t>
                </a:r>
                <a:endParaRPr lang="ko-KR" altLang="en-US" sz="2400" dirty="0"/>
              </a:p>
            </p:txBody>
          </p:sp>
          <p:sp>
            <p:nvSpPr>
              <p:cNvPr id="599" name="직사각형 598">
                <a:extLst>
                  <a:ext uri="{FF2B5EF4-FFF2-40B4-BE49-F238E27FC236}">
                    <a16:creationId xmlns:a16="http://schemas.microsoft.com/office/drawing/2014/main" id="{BDE09456-5067-4425-8E3A-4A480286FD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47567" y="24762542"/>
                <a:ext cx="324000" cy="324000"/>
              </a:xfrm>
              <a:prstGeom prst="rect">
                <a:avLst/>
              </a:prstGeom>
              <a:solidFill>
                <a:schemeClr val="accent2">
                  <a:alpha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5</a:t>
                </a:r>
                <a:endParaRPr lang="ko-KR" altLang="en-US" sz="2400" dirty="0"/>
              </a:p>
            </p:txBody>
          </p:sp>
          <p:sp>
            <p:nvSpPr>
              <p:cNvPr id="621" name="직사각형 620">
                <a:extLst>
                  <a:ext uri="{FF2B5EF4-FFF2-40B4-BE49-F238E27FC236}">
                    <a16:creationId xmlns:a16="http://schemas.microsoft.com/office/drawing/2014/main" id="{1216C134-B119-415B-BBCB-60646076681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447567" y="25842542"/>
                <a:ext cx="324000" cy="324000"/>
              </a:xfrm>
              <a:prstGeom prst="rect">
                <a:avLst/>
              </a:prstGeom>
              <a:solidFill>
                <a:schemeClr val="accent2">
                  <a:alpha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5</a:t>
                </a:r>
                <a:endParaRPr lang="ko-KR" altLang="en-US" sz="2400" dirty="0"/>
              </a:p>
            </p:txBody>
          </p:sp>
          <p:sp>
            <p:nvSpPr>
              <p:cNvPr id="622" name="직사각형 621">
                <a:extLst>
                  <a:ext uri="{FF2B5EF4-FFF2-40B4-BE49-F238E27FC236}">
                    <a16:creationId xmlns:a16="http://schemas.microsoft.com/office/drawing/2014/main" id="{2E89922E-896C-4AD2-8498-1A20F629C2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7567" y="25842542"/>
                <a:ext cx="324000" cy="324000"/>
              </a:xfrm>
              <a:prstGeom prst="rect">
                <a:avLst/>
              </a:prstGeom>
              <a:solidFill>
                <a:schemeClr val="accent2">
                  <a:alpha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5</a:t>
                </a:r>
                <a:endParaRPr lang="ko-KR" altLang="en-US" sz="2400" dirty="0"/>
              </a:p>
            </p:txBody>
          </p:sp>
          <p:sp>
            <p:nvSpPr>
              <p:cNvPr id="623" name="직사각형 622">
                <a:extLst>
                  <a:ext uri="{FF2B5EF4-FFF2-40B4-BE49-F238E27FC236}">
                    <a16:creationId xmlns:a16="http://schemas.microsoft.com/office/drawing/2014/main" id="{4095F5E4-6FA3-47F8-82BF-110836700E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967567" y="25842542"/>
                <a:ext cx="324000" cy="324000"/>
              </a:xfrm>
              <a:prstGeom prst="rect">
                <a:avLst/>
              </a:prstGeom>
              <a:solidFill>
                <a:schemeClr val="accent2">
                  <a:alpha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5</a:t>
                </a:r>
                <a:endParaRPr lang="ko-KR" altLang="en-US" sz="2400" dirty="0"/>
              </a:p>
            </p:txBody>
          </p:sp>
          <p:sp>
            <p:nvSpPr>
              <p:cNvPr id="624" name="직사각형 623">
                <a:extLst>
                  <a:ext uri="{FF2B5EF4-FFF2-40B4-BE49-F238E27FC236}">
                    <a16:creationId xmlns:a16="http://schemas.microsoft.com/office/drawing/2014/main" id="{B30F16E1-8214-49A3-B956-FBAFA2C61B9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227567" y="25842542"/>
                <a:ext cx="324000" cy="324000"/>
              </a:xfrm>
              <a:prstGeom prst="rect">
                <a:avLst/>
              </a:prstGeom>
              <a:solidFill>
                <a:schemeClr val="accent2">
                  <a:alpha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5</a:t>
                </a:r>
                <a:endParaRPr lang="ko-KR" altLang="en-US" sz="2400" dirty="0"/>
              </a:p>
            </p:txBody>
          </p:sp>
          <p:sp>
            <p:nvSpPr>
              <p:cNvPr id="625" name="직사각형 624">
                <a:extLst>
                  <a:ext uri="{FF2B5EF4-FFF2-40B4-BE49-F238E27FC236}">
                    <a16:creationId xmlns:a16="http://schemas.microsoft.com/office/drawing/2014/main" id="{B1E9CEE4-2CD1-4D82-BBFB-A51BFD184F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487567" y="25842542"/>
                <a:ext cx="324000" cy="324000"/>
              </a:xfrm>
              <a:prstGeom prst="rect">
                <a:avLst/>
              </a:prstGeom>
              <a:solidFill>
                <a:schemeClr val="accent2">
                  <a:alpha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5</a:t>
                </a:r>
                <a:endParaRPr lang="ko-KR" altLang="en-US" sz="2400" dirty="0"/>
              </a:p>
            </p:txBody>
          </p:sp>
          <p:sp>
            <p:nvSpPr>
              <p:cNvPr id="626" name="직사각형 625">
                <a:extLst>
                  <a:ext uri="{FF2B5EF4-FFF2-40B4-BE49-F238E27FC236}">
                    <a16:creationId xmlns:a16="http://schemas.microsoft.com/office/drawing/2014/main" id="{92635B74-D826-4BBB-93DF-8B1788AD48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47567" y="25842542"/>
                <a:ext cx="324000" cy="324000"/>
              </a:xfrm>
              <a:prstGeom prst="rect">
                <a:avLst/>
              </a:prstGeom>
              <a:solidFill>
                <a:schemeClr val="accent2">
                  <a:alpha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5</a:t>
                </a:r>
                <a:endParaRPr lang="ko-KR" altLang="en-US" sz="2400" dirty="0"/>
              </a:p>
            </p:txBody>
          </p:sp>
          <p:sp>
            <p:nvSpPr>
              <p:cNvPr id="627" name="직사각형 626">
                <a:extLst>
                  <a:ext uri="{FF2B5EF4-FFF2-40B4-BE49-F238E27FC236}">
                    <a16:creationId xmlns:a16="http://schemas.microsoft.com/office/drawing/2014/main" id="{773BFB5B-D026-42A0-9BE8-54D783C1FF4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007567" y="25842542"/>
                <a:ext cx="324000" cy="324000"/>
              </a:xfrm>
              <a:prstGeom prst="rect">
                <a:avLst/>
              </a:prstGeom>
              <a:solidFill>
                <a:schemeClr val="accent2">
                  <a:alpha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5</a:t>
                </a:r>
                <a:endParaRPr lang="ko-KR" altLang="en-US" sz="2400" dirty="0"/>
              </a:p>
            </p:txBody>
          </p:sp>
          <p:sp>
            <p:nvSpPr>
              <p:cNvPr id="628" name="직사각형 627">
                <a:extLst>
                  <a:ext uri="{FF2B5EF4-FFF2-40B4-BE49-F238E27FC236}">
                    <a16:creationId xmlns:a16="http://schemas.microsoft.com/office/drawing/2014/main" id="{92BB7A3F-2035-4685-8722-8B9EC4474AB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267567" y="25842542"/>
                <a:ext cx="324000" cy="324000"/>
              </a:xfrm>
              <a:prstGeom prst="rect">
                <a:avLst/>
              </a:prstGeom>
              <a:solidFill>
                <a:schemeClr val="accent2">
                  <a:alpha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5</a:t>
                </a:r>
                <a:endParaRPr lang="ko-KR" altLang="en-US" sz="2400" dirty="0"/>
              </a:p>
            </p:txBody>
          </p:sp>
          <p:sp>
            <p:nvSpPr>
              <p:cNvPr id="600" name="직사각형 599">
                <a:extLst>
                  <a:ext uri="{FF2B5EF4-FFF2-40B4-BE49-F238E27FC236}">
                    <a16:creationId xmlns:a16="http://schemas.microsoft.com/office/drawing/2014/main" id="{0CD73A7F-D1A8-44BD-88B4-64699361CD2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007567" y="24762542"/>
                <a:ext cx="324000" cy="324000"/>
              </a:xfrm>
              <a:prstGeom prst="rect">
                <a:avLst/>
              </a:prstGeom>
              <a:solidFill>
                <a:schemeClr val="accent2">
                  <a:alpha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5</a:t>
                </a:r>
                <a:endParaRPr lang="ko-KR" altLang="en-US" sz="2400" dirty="0"/>
              </a:p>
            </p:txBody>
          </p:sp>
        </p:grp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3073D778-AC41-4674-919E-8700D746CC1E}"/>
                </a:ext>
              </a:extLst>
            </p:cNvPr>
            <p:cNvGrpSpPr/>
            <p:nvPr/>
          </p:nvGrpSpPr>
          <p:grpSpPr>
            <a:xfrm>
              <a:off x="18572400" y="22460400"/>
              <a:ext cx="10404000" cy="12204000"/>
              <a:chOff x="18187567" y="22602542"/>
              <a:chExt cx="10404000" cy="12204000"/>
            </a:xfrm>
          </p:grpSpPr>
          <p:sp>
            <p:nvSpPr>
              <p:cNvPr id="240" name="직사각형 239">
                <a:extLst>
                  <a:ext uri="{FF2B5EF4-FFF2-40B4-BE49-F238E27FC236}">
                    <a16:creationId xmlns:a16="http://schemas.microsoft.com/office/drawing/2014/main" id="{0D1E5D7B-6C7B-473C-ADC8-0D5D87FB29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447567" y="3016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271" name="직사각형 270">
                <a:extLst>
                  <a:ext uri="{FF2B5EF4-FFF2-40B4-BE49-F238E27FC236}">
                    <a16:creationId xmlns:a16="http://schemas.microsoft.com/office/drawing/2014/main" id="{CDE48F04-1E3C-4B9D-BAAE-67B15F0EFA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487567" y="3124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272" name="직사각형 271">
                <a:extLst>
                  <a:ext uri="{FF2B5EF4-FFF2-40B4-BE49-F238E27FC236}">
                    <a16:creationId xmlns:a16="http://schemas.microsoft.com/office/drawing/2014/main" id="{40A31417-F6A4-44F3-A8CC-B3176348E39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47567" y="3124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273" name="직사각형 272">
                <a:extLst>
                  <a:ext uri="{FF2B5EF4-FFF2-40B4-BE49-F238E27FC236}">
                    <a16:creationId xmlns:a16="http://schemas.microsoft.com/office/drawing/2014/main" id="{2C587E54-281E-40C3-9450-F46FC341DD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007567" y="3124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294" name="직사각형 293">
                <a:extLst>
                  <a:ext uri="{FF2B5EF4-FFF2-40B4-BE49-F238E27FC236}">
                    <a16:creationId xmlns:a16="http://schemas.microsoft.com/office/drawing/2014/main" id="{02534B81-EDED-49E2-B189-254ADE4B40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447567" y="3232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295" name="직사각형 294">
                <a:extLst>
                  <a:ext uri="{FF2B5EF4-FFF2-40B4-BE49-F238E27FC236}">
                    <a16:creationId xmlns:a16="http://schemas.microsoft.com/office/drawing/2014/main" id="{893C9994-73F3-44CB-8F9E-5184E46D039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7567" y="3232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296" name="직사각형 295">
                <a:extLst>
                  <a:ext uri="{FF2B5EF4-FFF2-40B4-BE49-F238E27FC236}">
                    <a16:creationId xmlns:a16="http://schemas.microsoft.com/office/drawing/2014/main" id="{CD9C0725-C05F-4FD9-9E52-089D2A9A8C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967567" y="3232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297" name="직사각형 296">
                <a:extLst>
                  <a:ext uri="{FF2B5EF4-FFF2-40B4-BE49-F238E27FC236}">
                    <a16:creationId xmlns:a16="http://schemas.microsoft.com/office/drawing/2014/main" id="{7C61E5FC-AEF8-4A4C-8107-78C8C000F4E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227567" y="3232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328" name="직사각형 327">
                <a:extLst>
                  <a:ext uri="{FF2B5EF4-FFF2-40B4-BE49-F238E27FC236}">
                    <a16:creationId xmlns:a16="http://schemas.microsoft.com/office/drawing/2014/main" id="{25BAEF52-0333-460A-9C0E-67F9D8B1FD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267567" y="3340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347" name="직사각형 346">
                <a:extLst>
                  <a:ext uri="{FF2B5EF4-FFF2-40B4-BE49-F238E27FC236}">
                    <a16:creationId xmlns:a16="http://schemas.microsoft.com/office/drawing/2014/main" id="{AA2841AF-F99B-47DD-92CF-437B70590C3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187567" y="3448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348" name="직사각형 347">
                <a:extLst>
                  <a:ext uri="{FF2B5EF4-FFF2-40B4-BE49-F238E27FC236}">
                    <a16:creationId xmlns:a16="http://schemas.microsoft.com/office/drawing/2014/main" id="{E27A87FE-6458-4E44-A990-9C43134E7BE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447567" y="3448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349" name="직사각형 348">
                <a:extLst>
                  <a:ext uri="{FF2B5EF4-FFF2-40B4-BE49-F238E27FC236}">
                    <a16:creationId xmlns:a16="http://schemas.microsoft.com/office/drawing/2014/main" id="{966DAD70-E701-472D-882B-32A05CAFFA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7567" y="3448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350" name="직사각형 349">
                <a:extLst>
                  <a:ext uri="{FF2B5EF4-FFF2-40B4-BE49-F238E27FC236}">
                    <a16:creationId xmlns:a16="http://schemas.microsoft.com/office/drawing/2014/main" id="{755FE7C9-84CC-47E8-BFF4-44D333C1B62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967567" y="3448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351" name="직사각형 350">
                <a:extLst>
                  <a:ext uri="{FF2B5EF4-FFF2-40B4-BE49-F238E27FC236}">
                    <a16:creationId xmlns:a16="http://schemas.microsoft.com/office/drawing/2014/main" id="{28B93A4B-77B9-4B76-90AA-E2DF8BA948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227567" y="3448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540" name="직사각형 539">
                <a:extLst>
                  <a:ext uri="{FF2B5EF4-FFF2-40B4-BE49-F238E27FC236}">
                    <a16:creationId xmlns:a16="http://schemas.microsoft.com/office/drawing/2014/main" id="{CFF4E31C-0380-4850-B030-F39445B7BFF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447567" y="2260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541" name="직사각형 540">
                <a:extLst>
                  <a:ext uri="{FF2B5EF4-FFF2-40B4-BE49-F238E27FC236}">
                    <a16:creationId xmlns:a16="http://schemas.microsoft.com/office/drawing/2014/main" id="{9A279715-FF6F-416D-B4F5-B04E3B7AD0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7567" y="2260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542" name="직사각형 541">
                <a:extLst>
                  <a:ext uri="{FF2B5EF4-FFF2-40B4-BE49-F238E27FC236}">
                    <a16:creationId xmlns:a16="http://schemas.microsoft.com/office/drawing/2014/main" id="{7774D9F0-D9B0-480E-9EBB-0523EA26AA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967567" y="2260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543" name="직사각형 542">
                <a:extLst>
                  <a:ext uri="{FF2B5EF4-FFF2-40B4-BE49-F238E27FC236}">
                    <a16:creationId xmlns:a16="http://schemas.microsoft.com/office/drawing/2014/main" id="{1A0B79BE-3E96-4F69-9600-9FCDF027A76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227567" y="2260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568" name="직사각형 567">
                <a:extLst>
                  <a:ext uri="{FF2B5EF4-FFF2-40B4-BE49-F238E27FC236}">
                    <a16:creationId xmlns:a16="http://schemas.microsoft.com/office/drawing/2014/main" id="{D717DAD6-85D4-4D8B-8533-65F217F0FAF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7567" y="2368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569" name="직사각형 568">
                <a:extLst>
                  <a:ext uri="{FF2B5EF4-FFF2-40B4-BE49-F238E27FC236}">
                    <a16:creationId xmlns:a16="http://schemas.microsoft.com/office/drawing/2014/main" id="{0C78C98F-F755-4EC1-A185-AB5A1EA281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967567" y="2368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570" name="직사각형 569">
                <a:extLst>
                  <a:ext uri="{FF2B5EF4-FFF2-40B4-BE49-F238E27FC236}">
                    <a16:creationId xmlns:a16="http://schemas.microsoft.com/office/drawing/2014/main" id="{46025653-A189-4E83-B00C-7DC78A2DD5F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227567" y="2368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593" name="직사각형 592">
                <a:extLst>
                  <a:ext uri="{FF2B5EF4-FFF2-40B4-BE49-F238E27FC236}">
                    <a16:creationId xmlns:a16="http://schemas.microsoft.com/office/drawing/2014/main" id="{009763CA-B1F7-44BE-AA9A-4AAD324D48E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187567" y="2476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595" name="직사각형 594">
                <a:extLst>
                  <a:ext uri="{FF2B5EF4-FFF2-40B4-BE49-F238E27FC236}">
                    <a16:creationId xmlns:a16="http://schemas.microsoft.com/office/drawing/2014/main" id="{66AC6330-B53A-491D-B8AF-0D7320435D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7567" y="2476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596" name="직사각형 595">
                <a:extLst>
                  <a:ext uri="{FF2B5EF4-FFF2-40B4-BE49-F238E27FC236}">
                    <a16:creationId xmlns:a16="http://schemas.microsoft.com/office/drawing/2014/main" id="{94F908CE-EE41-4FE1-9DEB-510F84B5E02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967567" y="2476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597" name="직사각형 596">
                <a:extLst>
                  <a:ext uri="{FF2B5EF4-FFF2-40B4-BE49-F238E27FC236}">
                    <a16:creationId xmlns:a16="http://schemas.microsoft.com/office/drawing/2014/main" id="{9873EC78-1369-441B-AA4C-92029C81E8D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227567" y="2476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601" name="직사각형 600">
                <a:extLst>
                  <a:ext uri="{FF2B5EF4-FFF2-40B4-BE49-F238E27FC236}">
                    <a16:creationId xmlns:a16="http://schemas.microsoft.com/office/drawing/2014/main" id="{56CEB18B-8436-4DB0-B832-2AC2734D48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267567" y="2476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679" name="직사각형 678">
                <a:extLst>
                  <a:ext uri="{FF2B5EF4-FFF2-40B4-BE49-F238E27FC236}">
                    <a16:creationId xmlns:a16="http://schemas.microsoft.com/office/drawing/2014/main" id="{6A688B4C-E0F6-42CD-8840-F78424C38D1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487567" y="2800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680" name="직사각형 679">
                <a:extLst>
                  <a:ext uri="{FF2B5EF4-FFF2-40B4-BE49-F238E27FC236}">
                    <a16:creationId xmlns:a16="http://schemas.microsoft.com/office/drawing/2014/main" id="{C848DAB9-AFD8-4807-BAFA-88AD0D8FB31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47567" y="2800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  <p:sp>
            <p:nvSpPr>
              <p:cNvPr id="681" name="직사각형 680">
                <a:extLst>
                  <a:ext uri="{FF2B5EF4-FFF2-40B4-BE49-F238E27FC236}">
                    <a16:creationId xmlns:a16="http://schemas.microsoft.com/office/drawing/2014/main" id="{4FD0402B-CF3A-4339-96A9-889A5F1EDE2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007567" y="28002542"/>
                <a:ext cx="324000" cy="324000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7</a:t>
                </a:r>
                <a:endParaRPr lang="ko-KR" altLang="en-US" sz="2400" dirty="0"/>
              </a:p>
            </p:txBody>
          </p:sp>
        </p:grp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078C62DD-6FCD-457D-BE6C-718D020623A4}"/>
                </a:ext>
              </a:extLst>
            </p:cNvPr>
            <p:cNvGrpSpPr/>
            <p:nvPr/>
          </p:nvGrpSpPr>
          <p:grpSpPr>
            <a:xfrm>
              <a:off x="18572400" y="22460400"/>
              <a:ext cx="10404000" cy="12204000"/>
              <a:chOff x="18187567" y="22602542"/>
              <a:chExt cx="10404000" cy="12204000"/>
            </a:xfrm>
          </p:grpSpPr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739E4059-C7E1-4D18-BFCD-361FB99AFE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187567" y="29082542"/>
                <a:ext cx="324000" cy="324000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180" name="직사각형 179">
                <a:extLst>
                  <a:ext uri="{FF2B5EF4-FFF2-40B4-BE49-F238E27FC236}">
                    <a16:creationId xmlns:a16="http://schemas.microsoft.com/office/drawing/2014/main" id="{7E9562C3-C196-4F35-85F2-054ED1773A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7567" y="2908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id="{3A3D8A4A-0ED8-4E78-B9CC-6374974873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967567" y="2908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id="{C32FE856-FB62-4D48-84C1-3D912A3F02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227567" y="2908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183" name="직사각형 182">
                <a:extLst>
                  <a:ext uri="{FF2B5EF4-FFF2-40B4-BE49-F238E27FC236}">
                    <a16:creationId xmlns:a16="http://schemas.microsoft.com/office/drawing/2014/main" id="{626A91A5-5D54-4D54-AFAF-D2476181D6B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487567" y="2908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184" name="직사각형 183">
                <a:extLst>
                  <a:ext uri="{FF2B5EF4-FFF2-40B4-BE49-F238E27FC236}">
                    <a16:creationId xmlns:a16="http://schemas.microsoft.com/office/drawing/2014/main" id="{4D211CA2-F874-489C-BB4E-504925F7A8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47567" y="2908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185" name="직사각형 184">
                <a:extLst>
                  <a:ext uri="{FF2B5EF4-FFF2-40B4-BE49-F238E27FC236}">
                    <a16:creationId xmlns:a16="http://schemas.microsoft.com/office/drawing/2014/main" id="{605A3B6C-B090-4FF9-9229-991108E751E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007567" y="2908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239" name="직사각형 238">
                <a:extLst>
                  <a:ext uri="{FF2B5EF4-FFF2-40B4-BE49-F238E27FC236}">
                    <a16:creationId xmlns:a16="http://schemas.microsoft.com/office/drawing/2014/main" id="{0F27BE5E-A5EE-4DDB-AAB0-D0FC7E7871E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187567" y="3016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241" name="직사각형 240">
                <a:extLst>
                  <a:ext uri="{FF2B5EF4-FFF2-40B4-BE49-F238E27FC236}">
                    <a16:creationId xmlns:a16="http://schemas.microsoft.com/office/drawing/2014/main" id="{DF3E48B7-ADFA-4C64-A4DE-00B19EA31F9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7567" y="3016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242" name="직사각형 241">
                <a:extLst>
                  <a:ext uri="{FF2B5EF4-FFF2-40B4-BE49-F238E27FC236}">
                    <a16:creationId xmlns:a16="http://schemas.microsoft.com/office/drawing/2014/main" id="{B83655E0-00AA-41EF-BCAC-8510368683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967567" y="3016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243" name="직사각형 242">
                <a:extLst>
                  <a:ext uri="{FF2B5EF4-FFF2-40B4-BE49-F238E27FC236}">
                    <a16:creationId xmlns:a16="http://schemas.microsoft.com/office/drawing/2014/main" id="{B652859C-8400-43EE-9BF4-B02406A78B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227567" y="3016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247" name="직사각형 246">
                <a:extLst>
                  <a:ext uri="{FF2B5EF4-FFF2-40B4-BE49-F238E27FC236}">
                    <a16:creationId xmlns:a16="http://schemas.microsoft.com/office/drawing/2014/main" id="{A1E35271-3769-42DB-947E-E757EA8E17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267567" y="3016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266" name="직사각형 265">
                <a:extLst>
                  <a:ext uri="{FF2B5EF4-FFF2-40B4-BE49-F238E27FC236}">
                    <a16:creationId xmlns:a16="http://schemas.microsoft.com/office/drawing/2014/main" id="{C57E5560-2E66-427B-92C8-7A5FECDF47E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187567" y="3124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267" name="직사각형 266">
                <a:extLst>
                  <a:ext uri="{FF2B5EF4-FFF2-40B4-BE49-F238E27FC236}">
                    <a16:creationId xmlns:a16="http://schemas.microsoft.com/office/drawing/2014/main" id="{7124CEDC-DBB9-4D9F-ABA4-F966EC4326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447567" y="3124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268" name="직사각형 267">
                <a:extLst>
                  <a:ext uri="{FF2B5EF4-FFF2-40B4-BE49-F238E27FC236}">
                    <a16:creationId xmlns:a16="http://schemas.microsoft.com/office/drawing/2014/main" id="{A746DF67-B54F-4C79-B630-3AEFF44DDD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7567" y="3124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269" name="직사각형 268">
                <a:extLst>
                  <a:ext uri="{FF2B5EF4-FFF2-40B4-BE49-F238E27FC236}">
                    <a16:creationId xmlns:a16="http://schemas.microsoft.com/office/drawing/2014/main" id="{F9C2BA5E-F635-427B-8A88-55030DFA39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967567" y="3124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270" name="직사각형 269">
                <a:extLst>
                  <a:ext uri="{FF2B5EF4-FFF2-40B4-BE49-F238E27FC236}">
                    <a16:creationId xmlns:a16="http://schemas.microsoft.com/office/drawing/2014/main" id="{D6AEE31B-04F4-4310-8866-87062C74B9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227567" y="3124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274" name="직사각형 273">
                <a:extLst>
                  <a:ext uri="{FF2B5EF4-FFF2-40B4-BE49-F238E27FC236}">
                    <a16:creationId xmlns:a16="http://schemas.microsoft.com/office/drawing/2014/main" id="{DF3A749C-A9D9-45FE-B28F-FF64902C2B6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267567" y="3124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293" name="직사각형 292">
                <a:extLst>
                  <a:ext uri="{FF2B5EF4-FFF2-40B4-BE49-F238E27FC236}">
                    <a16:creationId xmlns:a16="http://schemas.microsoft.com/office/drawing/2014/main" id="{686802D6-1249-4BC8-91F3-C6D2CC9C33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187567" y="3232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298" name="직사각형 297">
                <a:extLst>
                  <a:ext uri="{FF2B5EF4-FFF2-40B4-BE49-F238E27FC236}">
                    <a16:creationId xmlns:a16="http://schemas.microsoft.com/office/drawing/2014/main" id="{E2614988-32D3-4517-831F-DAB5980264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487567" y="3232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299" name="직사각형 298">
                <a:extLst>
                  <a:ext uri="{FF2B5EF4-FFF2-40B4-BE49-F238E27FC236}">
                    <a16:creationId xmlns:a16="http://schemas.microsoft.com/office/drawing/2014/main" id="{7CF94866-38B5-4AC2-8357-1E33EDAC780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47567" y="3232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300" name="직사각형 299">
                <a:extLst>
                  <a:ext uri="{FF2B5EF4-FFF2-40B4-BE49-F238E27FC236}">
                    <a16:creationId xmlns:a16="http://schemas.microsoft.com/office/drawing/2014/main" id="{7A7C0CC0-F44D-4195-B4C7-915989CB2E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007567" y="3232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301" name="직사각형 300">
                <a:extLst>
                  <a:ext uri="{FF2B5EF4-FFF2-40B4-BE49-F238E27FC236}">
                    <a16:creationId xmlns:a16="http://schemas.microsoft.com/office/drawing/2014/main" id="{32CE6E34-5752-4717-8D84-44821C4941C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267567" y="3232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320" name="직사각형 319">
                <a:extLst>
                  <a:ext uri="{FF2B5EF4-FFF2-40B4-BE49-F238E27FC236}">
                    <a16:creationId xmlns:a16="http://schemas.microsoft.com/office/drawing/2014/main" id="{6940C65E-1FD7-4159-ACE0-4AD9BEEAAE3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187567" y="3340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321" name="직사각형 320">
                <a:extLst>
                  <a:ext uri="{FF2B5EF4-FFF2-40B4-BE49-F238E27FC236}">
                    <a16:creationId xmlns:a16="http://schemas.microsoft.com/office/drawing/2014/main" id="{D0EC2205-2ED6-4DE4-86DD-ECB461EA1DE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447567" y="3340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322" name="직사각형 321">
                <a:extLst>
                  <a:ext uri="{FF2B5EF4-FFF2-40B4-BE49-F238E27FC236}">
                    <a16:creationId xmlns:a16="http://schemas.microsoft.com/office/drawing/2014/main" id="{F9E6202C-C4AD-4980-8210-405BD94020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7567" y="3340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323" name="직사각형 322">
                <a:extLst>
                  <a:ext uri="{FF2B5EF4-FFF2-40B4-BE49-F238E27FC236}">
                    <a16:creationId xmlns:a16="http://schemas.microsoft.com/office/drawing/2014/main" id="{BDEB58DB-0453-41FF-BE08-8B519B1C79D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967567" y="3340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324" name="직사각형 323">
                <a:extLst>
                  <a:ext uri="{FF2B5EF4-FFF2-40B4-BE49-F238E27FC236}">
                    <a16:creationId xmlns:a16="http://schemas.microsoft.com/office/drawing/2014/main" id="{1B9BA30C-7511-44F0-9771-A7CC326AD00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227567" y="3340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325" name="직사각형 324">
                <a:extLst>
                  <a:ext uri="{FF2B5EF4-FFF2-40B4-BE49-F238E27FC236}">
                    <a16:creationId xmlns:a16="http://schemas.microsoft.com/office/drawing/2014/main" id="{F9BC3757-247A-4004-B2B0-406680C0ADA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487567" y="3340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326" name="직사각형 325">
                <a:extLst>
                  <a:ext uri="{FF2B5EF4-FFF2-40B4-BE49-F238E27FC236}">
                    <a16:creationId xmlns:a16="http://schemas.microsoft.com/office/drawing/2014/main" id="{1BAEF9AE-D7EA-4882-A2C1-CC5F9D581BA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47567" y="3340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327" name="직사각형 326">
                <a:extLst>
                  <a:ext uri="{FF2B5EF4-FFF2-40B4-BE49-F238E27FC236}">
                    <a16:creationId xmlns:a16="http://schemas.microsoft.com/office/drawing/2014/main" id="{E2786229-87E3-4CF2-ABF9-0AA9F9E6474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007567" y="3340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352" name="직사각형 351">
                <a:extLst>
                  <a:ext uri="{FF2B5EF4-FFF2-40B4-BE49-F238E27FC236}">
                    <a16:creationId xmlns:a16="http://schemas.microsoft.com/office/drawing/2014/main" id="{5678B3DF-B0C4-48CD-9A0C-3ABAA122EF2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487567" y="3448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353" name="직사각형 352">
                <a:extLst>
                  <a:ext uri="{FF2B5EF4-FFF2-40B4-BE49-F238E27FC236}">
                    <a16:creationId xmlns:a16="http://schemas.microsoft.com/office/drawing/2014/main" id="{3F40C4FF-8655-4FB8-809A-B4766C1803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47567" y="3448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354" name="직사각형 353">
                <a:extLst>
                  <a:ext uri="{FF2B5EF4-FFF2-40B4-BE49-F238E27FC236}">
                    <a16:creationId xmlns:a16="http://schemas.microsoft.com/office/drawing/2014/main" id="{4C69F671-8E08-465B-8318-01ED1FC757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007567" y="3448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355" name="직사각형 354">
                <a:extLst>
                  <a:ext uri="{FF2B5EF4-FFF2-40B4-BE49-F238E27FC236}">
                    <a16:creationId xmlns:a16="http://schemas.microsoft.com/office/drawing/2014/main" id="{0D100301-942C-494D-BCFF-AE0429ED43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267567" y="3448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539" name="직사각형 538">
                <a:extLst>
                  <a:ext uri="{FF2B5EF4-FFF2-40B4-BE49-F238E27FC236}">
                    <a16:creationId xmlns:a16="http://schemas.microsoft.com/office/drawing/2014/main" id="{00101881-69EC-4327-9D42-3F14669E24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187567" y="2260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544" name="직사각형 543">
                <a:extLst>
                  <a:ext uri="{FF2B5EF4-FFF2-40B4-BE49-F238E27FC236}">
                    <a16:creationId xmlns:a16="http://schemas.microsoft.com/office/drawing/2014/main" id="{92949CDE-313E-401E-850B-44693BB046C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487567" y="2260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545" name="직사각형 544">
                <a:extLst>
                  <a:ext uri="{FF2B5EF4-FFF2-40B4-BE49-F238E27FC236}">
                    <a16:creationId xmlns:a16="http://schemas.microsoft.com/office/drawing/2014/main" id="{64ACAEEB-9F38-46D8-8514-C47A93308E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47567" y="2260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546" name="직사각형 545">
                <a:extLst>
                  <a:ext uri="{FF2B5EF4-FFF2-40B4-BE49-F238E27FC236}">
                    <a16:creationId xmlns:a16="http://schemas.microsoft.com/office/drawing/2014/main" id="{48FF0C4E-07DD-4749-972C-68079F6446B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007567" y="2260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547" name="직사각형 546">
                <a:extLst>
                  <a:ext uri="{FF2B5EF4-FFF2-40B4-BE49-F238E27FC236}">
                    <a16:creationId xmlns:a16="http://schemas.microsoft.com/office/drawing/2014/main" id="{4545BB96-6407-4F72-86C7-B1029674FA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267567" y="2260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566" name="직사각형 565">
                <a:extLst>
                  <a:ext uri="{FF2B5EF4-FFF2-40B4-BE49-F238E27FC236}">
                    <a16:creationId xmlns:a16="http://schemas.microsoft.com/office/drawing/2014/main" id="{D1F71C3A-31A0-44D0-865A-90E0689795A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187567" y="2368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567" name="직사각형 566">
                <a:extLst>
                  <a:ext uri="{FF2B5EF4-FFF2-40B4-BE49-F238E27FC236}">
                    <a16:creationId xmlns:a16="http://schemas.microsoft.com/office/drawing/2014/main" id="{24BDB4E0-A266-4125-B5A1-D31876B552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447567" y="2368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620" name="직사각형 619">
                <a:extLst>
                  <a:ext uri="{FF2B5EF4-FFF2-40B4-BE49-F238E27FC236}">
                    <a16:creationId xmlns:a16="http://schemas.microsoft.com/office/drawing/2014/main" id="{D880D82F-AF11-4BC4-83CD-AC8CC1D29C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187567" y="2584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647" name="직사각형 646">
                <a:extLst>
                  <a:ext uri="{FF2B5EF4-FFF2-40B4-BE49-F238E27FC236}">
                    <a16:creationId xmlns:a16="http://schemas.microsoft.com/office/drawing/2014/main" id="{E6A293B0-3AC0-421B-891E-1F5C9E23D5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187567" y="2692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648" name="직사각형 647">
                <a:extLst>
                  <a:ext uri="{FF2B5EF4-FFF2-40B4-BE49-F238E27FC236}">
                    <a16:creationId xmlns:a16="http://schemas.microsoft.com/office/drawing/2014/main" id="{C65B3C16-D977-48BA-88AF-8974C0294C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447567" y="2692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649" name="직사각형 648">
                <a:extLst>
                  <a:ext uri="{FF2B5EF4-FFF2-40B4-BE49-F238E27FC236}">
                    <a16:creationId xmlns:a16="http://schemas.microsoft.com/office/drawing/2014/main" id="{76003A57-5F76-4A92-9251-CC447F2AD9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7567" y="2692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650" name="직사각형 649">
                <a:extLst>
                  <a:ext uri="{FF2B5EF4-FFF2-40B4-BE49-F238E27FC236}">
                    <a16:creationId xmlns:a16="http://schemas.microsoft.com/office/drawing/2014/main" id="{F2E4170D-BAF8-4A67-A682-2768ACD5A73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967567" y="2692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651" name="직사각형 650">
                <a:extLst>
                  <a:ext uri="{FF2B5EF4-FFF2-40B4-BE49-F238E27FC236}">
                    <a16:creationId xmlns:a16="http://schemas.microsoft.com/office/drawing/2014/main" id="{47733D38-BBF5-4967-B220-F5AD7DC0CD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227567" y="2692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652" name="직사각형 651">
                <a:extLst>
                  <a:ext uri="{FF2B5EF4-FFF2-40B4-BE49-F238E27FC236}">
                    <a16:creationId xmlns:a16="http://schemas.microsoft.com/office/drawing/2014/main" id="{D4136D5A-91D5-4E54-B2B9-A3650C763F3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487567" y="2692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653" name="직사각형 652">
                <a:extLst>
                  <a:ext uri="{FF2B5EF4-FFF2-40B4-BE49-F238E27FC236}">
                    <a16:creationId xmlns:a16="http://schemas.microsoft.com/office/drawing/2014/main" id="{1C4DD3A1-C682-4731-9FC2-31D3C559053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747567" y="2692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654" name="직사각형 653">
                <a:extLst>
                  <a:ext uri="{FF2B5EF4-FFF2-40B4-BE49-F238E27FC236}">
                    <a16:creationId xmlns:a16="http://schemas.microsoft.com/office/drawing/2014/main" id="{C7F51264-0866-4140-A85E-6D6ADC39431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007567" y="2692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655" name="직사각형 654">
                <a:extLst>
                  <a:ext uri="{FF2B5EF4-FFF2-40B4-BE49-F238E27FC236}">
                    <a16:creationId xmlns:a16="http://schemas.microsoft.com/office/drawing/2014/main" id="{77E14A4E-8F38-4AD9-9082-CBF7B1270C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267567" y="2692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674" name="직사각형 673">
                <a:extLst>
                  <a:ext uri="{FF2B5EF4-FFF2-40B4-BE49-F238E27FC236}">
                    <a16:creationId xmlns:a16="http://schemas.microsoft.com/office/drawing/2014/main" id="{B0C4530F-1D32-45A5-99C5-7C710DAF2A5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187567" y="2800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675" name="직사각형 674">
                <a:extLst>
                  <a:ext uri="{FF2B5EF4-FFF2-40B4-BE49-F238E27FC236}">
                    <a16:creationId xmlns:a16="http://schemas.microsoft.com/office/drawing/2014/main" id="{1E8B8399-803D-4E81-8326-EBBD99B99F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447567" y="2800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676" name="직사각형 675">
                <a:extLst>
                  <a:ext uri="{FF2B5EF4-FFF2-40B4-BE49-F238E27FC236}">
                    <a16:creationId xmlns:a16="http://schemas.microsoft.com/office/drawing/2014/main" id="{99897248-B96D-4200-A26B-3D5E4F11482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07567" y="2800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677" name="직사각형 676">
                <a:extLst>
                  <a:ext uri="{FF2B5EF4-FFF2-40B4-BE49-F238E27FC236}">
                    <a16:creationId xmlns:a16="http://schemas.microsoft.com/office/drawing/2014/main" id="{CCED27E5-BF6E-4D7B-959E-F3201D44943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967567" y="2800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678" name="직사각형 677">
                <a:extLst>
                  <a:ext uri="{FF2B5EF4-FFF2-40B4-BE49-F238E27FC236}">
                    <a16:creationId xmlns:a16="http://schemas.microsoft.com/office/drawing/2014/main" id="{8914BD8A-FE15-4503-9E9A-BB5907F95F6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227567" y="2800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  <p:sp>
            <p:nvSpPr>
              <p:cNvPr id="682" name="직사각형 681">
                <a:extLst>
                  <a:ext uri="{FF2B5EF4-FFF2-40B4-BE49-F238E27FC236}">
                    <a16:creationId xmlns:a16="http://schemas.microsoft.com/office/drawing/2014/main" id="{A64B1B81-F189-4B6C-9CE7-CA9FC7BBB45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267567" y="28002542"/>
                <a:ext cx="324000" cy="324000"/>
              </a:xfrm>
              <a:prstGeom prst="rect">
                <a:avLst/>
              </a:prstGeom>
              <a:solidFill>
                <a:schemeClr val="accent2">
                  <a:alpha val="6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/>
                  <a:t>3</a:t>
                </a:r>
                <a:endParaRPr lang="ko-KR" altLang="en-US" sz="2400" dirty="0"/>
              </a:p>
            </p:txBody>
          </p:sp>
        </p:grpSp>
      </p:grpSp>
      <p:sp>
        <p:nvSpPr>
          <p:cNvPr id="684" name="직사각형 683">
            <a:extLst>
              <a:ext uri="{FF2B5EF4-FFF2-40B4-BE49-F238E27FC236}">
                <a16:creationId xmlns:a16="http://schemas.microsoft.com/office/drawing/2014/main" id="{8DE53740-640D-4C04-AD26-335C6992880C}"/>
              </a:ext>
            </a:extLst>
          </p:cNvPr>
          <p:cNvSpPr/>
          <p:nvPr/>
        </p:nvSpPr>
        <p:spPr>
          <a:xfrm>
            <a:off x="15525251" y="34262200"/>
            <a:ext cx="1338448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800" b="1" dirty="0">
                <a:latin typeface="Arial" pitchFamily="34" charset="0"/>
                <a:ea typeface="나눔바른고딕"/>
                <a:cs typeface="Arial" pitchFamily="34" charset="0"/>
              </a:rPr>
              <a:t> </a:t>
            </a:r>
            <a:r>
              <a:rPr lang="ko-KR" altLang="en-US" sz="2800" dirty="0">
                <a:latin typeface="Arial" pitchFamily="34" charset="0"/>
                <a:ea typeface="나눔바른고딕"/>
                <a:cs typeface="Arial" pitchFamily="34" charset="0"/>
              </a:rPr>
              <a:t>실험 결과에서 알고리즘을 기준으로 평균값을 구해 나타냈다</a:t>
            </a:r>
            <a:r>
              <a:rPr lang="en-US" altLang="ko-KR" sz="2800" dirty="0">
                <a:latin typeface="Arial" pitchFamily="34" charset="0"/>
                <a:ea typeface="나눔바른고딕"/>
                <a:cs typeface="Arial" pitchFamily="34" charset="0"/>
              </a:rPr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800" b="1" dirty="0">
                <a:latin typeface="Arial" pitchFamily="34" charset="0"/>
                <a:ea typeface="나눔바른고딕"/>
                <a:cs typeface="Arial" pitchFamily="34" charset="0"/>
              </a:rPr>
              <a:t> </a:t>
            </a:r>
            <a:r>
              <a:rPr lang="en-US" altLang="ko-KR" sz="2800" dirty="0">
                <a:latin typeface="Arial" pitchFamily="34" charset="0"/>
                <a:ea typeface="나눔바른고딕"/>
                <a:cs typeface="Arial" pitchFamily="34" charset="0"/>
              </a:rPr>
              <a:t>24 GPU</a:t>
            </a:r>
            <a:r>
              <a:rPr lang="ko-KR" altLang="en-US" sz="2800" dirty="0">
                <a:latin typeface="Arial" pitchFamily="34" charset="0"/>
                <a:ea typeface="나눔바른고딕"/>
                <a:cs typeface="Arial" pitchFamily="34" charset="0"/>
              </a:rPr>
              <a:t> 시간</a:t>
            </a:r>
            <a:r>
              <a:rPr lang="en-US" altLang="ko-KR" sz="2800" dirty="0">
                <a:latin typeface="Arial" pitchFamily="34" charset="0"/>
                <a:ea typeface="나눔바른고딕"/>
                <a:cs typeface="Arial" pitchFamily="34" charset="0"/>
              </a:rPr>
              <a:t> </a:t>
            </a:r>
            <a:r>
              <a:rPr lang="ko-KR" altLang="en-US" sz="2800" dirty="0">
                <a:latin typeface="Arial" pitchFamily="34" charset="0"/>
                <a:ea typeface="나눔바른고딕"/>
                <a:cs typeface="Arial" pitchFamily="34" charset="0"/>
              </a:rPr>
              <a:t>동안 실험한 결과를</a:t>
            </a:r>
            <a:r>
              <a:rPr lang="en-US" altLang="ko-KR" sz="2800" dirty="0">
                <a:latin typeface="Arial" pitchFamily="34" charset="0"/>
                <a:ea typeface="나눔바른고딕"/>
                <a:cs typeface="Arial" pitchFamily="34" charset="0"/>
              </a:rPr>
              <a:t> </a:t>
            </a:r>
            <a:r>
              <a:rPr lang="ko-KR" altLang="en-US" sz="2800" dirty="0">
                <a:latin typeface="Arial" pitchFamily="34" charset="0"/>
                <a:ea typeface="나눔바른고딕"/>
                <a:cs typeface="Arial" pitchFamily="34" charset="0"/>
              </a:rPr>
              <a:t>각 조건별로 정리한 그래프이다</a:t>
            </a:r>
            <a:r>
              <a:rPr lang="en-US" altLang="ko-KR" sz="2800" dirty="0">
                <a:latin typeface="Arial" pitchFamily="34" charset="0"/>
                <a:ea typeface="나눔바른고딕"/>
                <a:cs typeface="Arial" pitchFamily="34" charset="0"/>
              </a:rPr>
              <a:t>.</a:t>
            </a:r>
            <a:r>
              <a:rPr lang="ko-KR" altLang="en-US" sz="2800" dirty="0">
                <a:latin typeface="Arial" pitchFamily="34" charset="0"/>
                <a:ea typeface="나눔바른고딕" pitchFamily="50" charset="-127"/>
                <a:cs typeface="Arial" pitchFamily="34" charset="0"/>
              </a:rPr>
              <a:t> </a:t>
            </a:r>
            <a:endParaRPr lang="en-US" altLang="ko-KR" sz="2800" dirty="0">
              <a:latin typeface="Arial" pitchFamily="34" charset="0"/>
              <a:ea typeface="나눔바른고딕" pitchFamily="50" charset="-127"/>
              <a:cs typeface="Arial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ko-KR" altLang="en-US" sz="2800" b="1" dirty="0">
                <a:latin typeface="Arial" pitchFamily="34" charset="0"/>
                <a:ea typeface="나눔바른고딕"/>
                <a:cs typeface="Arial" pitchFamily="34" charset="0"/>
              </a:rPr>
              <a:t> </a:t>
            </a:r>
            <a:r>
              <a:rPr lang="ko-KR" altLang="en-US" sz="2800" dirty="0">
                <a:latin typeface="Arial" pitchFamily="34" charset="0"/>
                <a:ea typeface="나눔바른고딕"/>
                <a:cs typeface="Arial" pitchFamily="34" charset="0"/>
              </a:rPr>
              <a:t>정의한 탐색 공간에서 알고리즘이 탐색한 필터와 커널의 값들이다</a:t>
            </a:r>
            <a:r>
              <a:rPr lang="en-US" altLang="ko-KR" sz="2800" dirty="0">
                <a:latin typeface="Arial" pitchFamily="34" charset="0"/>
                <a:ea typeface="나눔바른고딕"/>
                <a:cs typeface="Arial" pitchFamily="34" charset="0"/>
              </a:rPr>
              <a:t>.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240BAA5-DA82-4EAB-817B-42FCCEFA5505}"/>
              </a:ext>
            </a:extLst>
          </p:cNvPr>
          <p:cNvGrpSpPr/>
          <p:nvPr/>
        </p:nvGrpSpPr>
        <p:grpSpPr>
          <a:xfrm>
            <a:off x="1949904" y="26536950"/>
            <a:ext cx="12532360" cy="6129664"/>
            <a:chOff x="2153985" y="27672216"/>
            <a:chExt cx="12532360" cy="6129664"/>
          </a:xfrm>
        </p:grpSpPr>
        <p:sp>
          <p:nvSpPr>
            <p:cNvPr id="25" name="TextBox 24"/>
            <p:cNvSpPr txBox="1"/>
            <p:nvPr/>
          </p:nvSpPr>
          <p:spPr>
            <a:xfrm>
              <a:off x="2153985" y="27672216"/>
              <a:ext cx="11337294" cy="552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990" b="1" dirty="0">
                  <a:latin typeface="Arial" pitchFamily="34" charset="0"/>
                  <a:ea typeface="나눔고딕" pitchFamily="50" charset="-127"/>
                  <a:cs typeface="Arial" pitchFamily="34" charset="0"/>
                </a:rPr>
                <a:t>1. Average Accuracy by Algorithm</a:t>
              </a:r>
            </a:p>
          </p:txBody>
        </p:sp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39C55EDF-BCEF-4EAC-BF2C-60D59A248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88058" y="28256917"/>
              <a:ext cx="8669389" cy="5179070"/>
            </a:xfrm>
            <a:prstGeom prst="rect">
              <a:avLst/>
            </a:prstGeom>
            <a:ln>
              <a:solidFill>
                <a:srgbClr val="FF0000"/>
              </a:solidFill>
            </a:ln>
          </p:spPr>
        </p:pic>
        <p:sp>
          <p:nvSpPr>
            <p:cNvPr id="686" name="직사각형 685">
              <a:extLst>
                <a:ext uri="{FF2B5EF4-FFF2-40B4-BE49-F238E27FC236}">
                  <a16:creationId xmlns:a16="http://schemas.microsoft.com/office/drawing/2014/main" id="{AFDB8636-1E85-46D3-9A7A-5DE7FDD6E22B}"/>
                </a:ext>
              </a:extLst>
            </p:cNvPr>
            <p:cNvSpPr/>
            <p:nvPr/>
          </p:nvSpPr>
          <p:spPr>
            <a:xfrm>
              <a:off x="12152861" y="27677126"/>
              <a:ext cx="2533484" cy="61247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2800" b="1" dirty="0">
                  <a:latin typeface="Arial" pitchFamily="34" charset="0"/>
                  <a:ea typeface="나눔바른고딕"/>
                  <a:cs typeface="Arial" pitchFamily="34" charset="0"/>
                </a:rPr>
                <a:t>[</a:t>
              </a:r>
              <a:r>
                <a:rPr lang="en-US" altLang="ko-KR" sz="2800" b="1" dirty="0">
                  <a:solidFill>
                    <a:srgbClr val="00B04F"/>
                  </a:solidFill>
                  <a:latin typeface="Arial" pitchFamily="34" charset="0"/>
                  <a:ea typeface="나눔바른고딕"/>
                  <a:cs typeface="Arial" pitchFamily="34" charset="0"/>
                </a:rPr>
                <a:t>Greedy</a:t>
              </a:r>
              <a:r>
                <a:rPr lang="en-US" altLang="ko-KR" sz="2800" b="1" dirty="0">
                  <a:latin typeface="Arial" pitchFamily="34" charset="0"/>
                  <a:ea typeface="나눔바른고딕"/>
                  <a:cs typeface="Arial" pitchFamily="34" charset="0"/>
                </a:rPr>
                <a:t>]</a:t>
              </a:r>
            </a:p>
            <a:p>
              <a:pPr algn="ctr"/>
              <a:r>
                <a:rPr lang="en-US" altLang="ko-KR" sz="2800" dirty="0">
                  <a:latin typeface="Arial" pitchFamily="34" charset="0"/>
                  <a:ea typeface="나눔바른고딕"/>
                  <a:cs typeface="Arial" pitchFamily="34" charset="0"/>
                </a:rPr>
                <a:t>Train: 83.78% </a:t>
              </a:r>
            </a:p>
            <a:p>
              <a:pPr algn="ctr"/>
              <a:r>
                <a:rPr lang="en-US" altLang="ko-KR" sz="2800" dirty="0">
                  <a:solidFill>
                    <a:srgbClr val="00B050"/>
                  </a:solidFill>
                  <a:latin typeface="Arial" pitchFamily="34" charset="0"/>
                  <a:ea typeface="나눔바른고딕"/>
                  <a:cs typeface="Arial" pitchFamily="34" charset="0"/>
                </a:rPr>
                <a:t>Val</a:t>
              </a:r>
              <a:r>
                <a:rPr lang="en-US" altLang="ko-KR" sz="2800" dirty="0">
                  <a:latin typeface="Arial" pitchFamily="34" charset="0"/>
                  <a:ea typeface="나눔바른고딕"/>
                  <a:cs typeface="Arial" pitchFamily="34" charset="0"/>
                </a:rPr>
                <a:t>: 82.87% </a:t>
              </a:r>
            </a:p>
            <a:p>
              <a:pPr algn="ctr"/>
              <a:r>
                <a:rPr lang="en-US" altLang="ko-KR" sz="2800" dirty="0">
                  <a:latin typeface="Arial" pitchFamily="34" charset="0"/>
                  <a:ea typeface="나눔바른고딕"/>
                  <a:cs typeface="Arial" pitchFamily="34" charset="0"/>
                </a:rPr>
                <a:t>Spikes: 364K</a:t>
              </a:r>
            </a:p>
            <a:p>
              <a:pPr algn="ctr"/>
              <a:endParaRPr lang="en-US" altLang="ko-KR" sz="2800" dirty="0">
                <a:latin typeface="Arial" pitchFamily="34" charset="0"/>
                <a:ea typeface="나눔바른고딕"/>
                <a:cs typeface="Arial" pitchFamily="34" charset="0"/>
              </a:endParaRPr>
            </a:p>
            <a:p>
              <a:pPr algn="ctr"/>
              <a:r>
                <a:rPr lang="en-US" altLang="ko-KR" sz="2800" b="1" dirty="0">
                  <a:latin typeface="Arial" pitchFamily="34" charset="0"/>
                  <a:ea typeface="나눔바른고딕"/>
                  <a:cs typeface="Arial" pitchFamily="34" charset="0"/>
                </a:rPr>
                <a:t>[</a:t>
              </a:r>
              <a:r>
                <a:rPr lang="en-US" altLang="ko-KR" sz="2800" b="1" dirty="0">
                  <a:solidFill>
                    <a:srgbClr val="0070C0"/>
                  </a:solidFill>
                  <a:latin typeface="Arial" pitchFamily="34" charset="0"/>
                  <a:ea typeface="나눔바른고딕"/>
                  <a:cs typeface="Arial" pitchFamily="34" charset="0"/>
                </a:rPr>
                <a:t>Random</a:t>
              </a:r>
              <a:r>
                <a:rPr lang="en-US" altLang="ko-KR" sz="2800" b="1" dirty="0">
                  <a:latin typeface="Arial" pitchFamily="34" charset="0"/>
                  <a:ea typeface="나눔바른고딕"/>
                  <a:cs typeface="Arial" pitchFamily="34" charset="0"/>
                </a:rPr>
                <a:t>]</a:t>
              </a:r>
            </a:p>
            <a:p>
              <a:pPr algn="ctr"/>
              <a:r>
                <a:rPr lang="en-US" altLang="ko-KR" sz="2800" dirty="0">
                  <a:latin typeface="Arial" pitchFamily="34" charset="0"/>
                  <a:ea typeface="나눔바른고딕"/>
                  <a:cs typeface="Arial" pitchFamily="34" charset="0"/>
                </a:rPr>
                <a:t>Train: 91.46%</a:t>
              </a:r>
            </a:p>
            <a:p>
              <a:pPr algn="ctr"/>
              <a:r>
                <a:rPr lang="en-US" altLang="ko-KR" sz="2800" dirty="0">
                  <a:solidFill>
                    <a:srgbClr val="0070C0"/>
                  </a:solidFill>
                  <a:latin typeface="Arial" pitchFamily="34" charset="0"/>
                  <a:ea typeface="나눔바른고딕"/>
                  <a:cs typeface="Arial" pitchFamily="34" charset="0"/>
                </a:rPr>
                <a:t>Val</a:t>
              </a:r>
              <a:r>
                <a:rPr lang="en-US" altLang="ko-KR" sz="2800" dirty="0">
                  <a:latin typeface="Arial" pitchFamily="34" charset="0"/>
                  <a:ea typeface="나눔바른고딕"/>
                  <a:cs typeface="Arial" pitchFamily="34" charset="0"/>
                </a:rPr>
                <a:t>: 84.38%</a:t>
              </a:r>
            </a:p>
            <a:p>
              <a:pPr algn="ctr"/>
              <a:r>
                <a:rPr lang="en-US" altLang="ko-KR" sz="2800" dirty="0">
                  <a:latin typeface="Arial" pitchFamily="34" charset="0"/>
                  <a:ea typeface="나눔바른고딕"/>
                  <a:cs typeface="Arial" pitchFamily="34" charset="0"/>
                </a:rPr>
                <a:t>Spikes: 453K</a:t>
              </a:r>
            </a:p>
            <a:p>
              <a:pPr algn="ctr"/>
              <a:endParaRPr lang="en-US" altLang="ko-KR" sz="2800" dirty="0">
                <a:latin typeface="Arial" pitchFamily="34" charset="0"/>
                <a:ea typeface="나눔바른고딕"/>
                <a:cs typeface="Arial" pitchFamily="34" charset="0"/>
              </a:endParaRPr>
            </a:p>
            <a:p>
              <a:pPr algn="ctr"/>
              <a:r>
                <a:rPr lang="en-US" altLang="ko-KR" sz="2800" b="1" dirty="0">
                  <a:latin typeface="Arial" pitchFamily="34" charset="0"/>
                  <a:ea typeface="나눔바른고딕"/>
                  <a:cs typeface="Arial" pitchFamily="34" charset="0"/>
                </a:rPr>
                <a:t>[</a:t>
              </a:r>
              <a:r>
                <a:rPr lang="en-US" altLang="ko-KR" sz="2800" b="1" dirty="0">
                  <a:solidFill>
                    <a:srgbClr val="FF0000"/>
                  </a:solidFill>
                  <a:latin typeface="Arial" pitchFamily="34" charset="0"/>
                  <a:ea typeface="나눔바른고딕"/>
                  <a:cs typeface="Arial" pitchFamily="34" charset="0"/>
                </a:rPr>
                <a:t>Bayesian</a:t>
              </a:r>
              <a:r>
                <a:rPr lang="en-US" altLang="ko-KR" sz="2800" b="1" dirty="0">
                  <a:latin typeface="Arial" pitchFamily="34" charset="0"/>
                  <a:ea typeface="나눔바른고딕"/>
                  <a:cs typeface="Arial" pitchFamily="34" charset="0"/>
                </a:rPr>
                <a:t>]</a:t>
              </a:r>
            </a:p>
            <a:p>
              <a:pPr algn="ctr"/>
              <a:r>
                <a:rPr lang="en-US" altLang="ko-KR" sz="2800" dirty="0">
                  <a:latin typeface="Arial" pitchFamily="34" charset="0"/>
                  <a:ea typeface="나눔바른고딕"/>
                  <a:cs typeface="Arial" pitchFamily="34" charset="0"/>
                </a:rPr>
                <a:t>Train: 82.63%</a:t>
              </a:r>
            </a:p>
            <a:p>
              <a:pPr algn="ctr"/>
              <a:r>
                <a:rPr lang="en-US" altLang="ko-KR" sz="2800" dirty="0">
                  <a:solidFill>
                    <a:srgbClr val="FF0000"/>
                  </a:solidFill>
                  <a:latin typeface="Arial" pitchFamily="34" charset="0"/>
                  <a:ea typeface="나눔바른고딕"/>
                  <a:cs typeface="Arial" pitchFamily="34" charset="0"/>
                </a:rPr>
                <a:t>Val</a:t>
              </a:r>
              <a:r>
                <a:rPr lang="en-US" altLang="ko-KR" sz="2800" dirty="0">
                  <a:latin typeface="Arial" pitchFamily="34" charset="0"/>
                  <a:ea typeface="나눔바른고딕"/>
                  <a:cs typeface="Arial" pitchFamily="34" charset="0"/>
                </a:rPr>
                <a:t>: 86.55%</a:t>
              </a:r>
            </a:p>
            <a:p>
              <a:pPr algn="ctr"/>
              <a:r>
                <a:rPr lang="en-US" altLang="ko-KR" sz="2800" dirty="0">
                  <a:latin typeface="Arial" pitchFamily="34" charset="0"/>
                  <a:ea typeface="나눔바른고딕"/>
                  <a:cs typeface="Arial" pitchFamily="34" charset="0"/>
                </a:rPr>
                <a:t>Spikes: 942K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12DF7D98-0933-4ED5-BD1F-E14780E64457}"/>
              </a:ext>
            </a:extLst>
          </p:cNvPr>
          <p:cNvGrpSpPr/>
          <p:nvPr/>
        </p:nvGrpSpPr>
        <p:grpSpPr>
          <a:xfrm>
            <a:off x="1890540" y="32658928"/>
            <a:ext cx="13060608" cy="9107530"/>
            <a:chOff x="15705202" y="26462106"/>
            <a:chExt cx="13060608" cy="9107530"/>
          </a:xfrm>
        </p:grpSpPr>
        <p:sp>
          <p:nvSpPr>
            <p:cNvPr id="26" name="TextBox 25"/>
            <p:cNvSpPr txBox="1"/>
            <p:nvPr/>
          </p:nvSpPr>
          <p:spPr>
            <a:xfrm>
              <a:off x="15705202" y="26462956"/>
              <a:ext cx="11337294" cy="552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990" b="1" dirty="0">
                  <a:latin typeface="Arial" pitchFamily="34" charset="0"/>
                  <a:ea typeface="나눔고딕" pitchFamily="50" charset="-127"/>
                  <a:cs typeface="Arial" pitchFamily="34" charset="0"/>
                </a:rPr>
                <a:t>2. NAS Results</a:t>
              </a:r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93E6EC59-0558-4AAF-A9CD-E05C618E9DE3}"/>
                </a:ext>
              </a:extLst>
            </p:cNvPr>
            <p:cNvGrpSpPr/>
            <p:nvPr/>
          </p:nvGrpSpPr>
          <p:grpSpPr>
            <a:xfrm>
              <a:off x="15758789" y="27029427"/>
              <a:ext cx="13007021" cy="8540209"/>
              <a:chOff x="15758789" y="27029427"/>
              <a:chExt cx="13007021" cy="8540209"/>
            </a:xfrm>
          </p:grpSpPr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27347095-CEA8-4C0B-8ED5-5500F3862AB1}"/>
                  </a:ext>
                </a:extLst>
              </p:cNvPr>
              <p:cNvGrpSpPr/>
              <p:nvPr/>
            </p:nvGrpSpPr>
            <p:grpSpPr>
              <a:xfrm>
                <a:off x="15758789" y="27037578"/>
                <a:ext cx="4561202" cy="8532058"/>
                <a:chOff x="15758789" y="27037578"/>
                <a:chExt cx="4561202" cy="8532058"/>
              </a:xfrm>
            </p:grpSpPr>
            <p:graphicFrame>
              <p:nvGraphicFramePr>
                <p:cNvPr id="356" name="차트 355">
                  <a:extLst>
                    <a:ext uri="{FF2B5EF4-FFF2-40B4-BE49-F238E27FC236}">
                      <a16:creationId xmlns:a16="http://schemas.microsoft.com/office/drawing/2014/main" id="{60DA4D9D-0A09-4E22-A4E8-AE55C60AF8E4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1397112741"/>
                    </p:ext>
                  </p:extLst>
                </p:nvPr>
              </p:nvGraphicFramePr>
              <p:xfrm>
                <a:off x="15758789" y="27037578"/>
                <a:ext cx="4556462" cy="8532058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14"/>
                </a:graphicData>
              </a:graphic>
            </p:graphicFrame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59104E7-7014-44AC-9C85-6443BE1FC9CA}"/>
                    </a:ext>
                  </a:extLst>
                </p:cNvPr>
                <p:cNvSpPr txBox="1"/>
                <p:nvPr/>
              </p:nvSpPr>
              <p:spPr>
                <a:xfrm>
                  <a:off x="15763529" y="27040940"/>
                  <a:ext cx="455646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Random</a:t>
                  </a:r>
                  <a:endParaRPr lang="ko-KR" altLang="en-US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9DCEB7A3-9B97-4269-BEE5-49E36EFA19C6}"/>
                  </a:ext>
                </a:extLst>
              </p:cNvPr>
              <p:cNvGrpSpPr/>
              <p:nvPr/>
            </p:nvGrpSpPr>
            <p:grpSpPr>
              <a:xfrm>
                <a:off x="19987007" y="27029428"/>
                <a:ext cx="4561202" cy="8540208"/>
                <a:chOff x="19987007" y="27029428"/>
                <a:chExt cx="4561202" cy="8540208"/>
              </a:xfrm>
            </p:grpSpPr>
            <p:graphicFrame>
              <p:nvGraphicFramePr>
                <p:cNvPr id="357" name="차트 356">
                  <a:extLst>
                    <a:ext uri="{FF2B5EF4-FFF2-40B4-BE49-F238E27FC236}">
                      <a16:creationId xmlns:a16="http://schemas.microsoft.com/office/drawing/2014/main" id="{924F9259-03C9-400F-85B5-EFEE946A0931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83640729"/>
                    </p:ext>
                  </p:extLst>
                </p:nvPr>
              </p:nvGraphicFramePr>
              <p:xfrm>
                <a:off x="19987007" y="27037578"/>
                <a:ext cx="4556462" cy="8532058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15"/>
                </a:graphicData>
              </a:graphic>
            </p:graphicFrame>
            <p:sp>
              <p:nvSpPr>
                <p:cNvPr id="359" name="TextBox 358">
                  <a:extLst>
                    <a:ext uri="{FF2B5EF4-FFF2-40B4-BE49-F238E27FC236}">
                      <a16:creationId xmlns:a16="http://schemas.microsoft.com/office/drawing/2014/main" id="{DABF5925-C3CD-4C14-B976-2D6A0B22B9D5}"/>
                    </a:ext>
                  </a:extLst>
                </p:cNvPr>
                <p:cNvSpPr txBox="1"/>
                <p:nvPr/>
              </p:nvSpPr>
              <p:spPr>
                <a:xfrm>
                  <a:off x="19991747" y="27029428"/>
                  <a:ext cx="455646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Greedy</a:t>
                  </a:r>
                  <a:endParaRPr lang="ko-KR" altLang="en-US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68A8D358-312B-44D7-ADDF-D03A867A3646}"/>
                  </a:ext>
                </a:extLst>
              </p:cNvPr>
              <p:cNvGrpSpPr/>
              <p:nvPr/>
            </p:nvGrpSpPr>
            <p:grpSpPr>
              <a:xfrm>
                <a:off x="24204608" y="27029427"/>
                <a:ext cx="4561202" cy="8540209"/>
                <a:chOff x="24204608" y="27029427"/>
                <a:chExt cx="4561202" cy="8540209"/>
              </a:xfrm>
            </p:grpSpPr>
            <p:graphicFrame>
              <p:nvGraphicFramePr>
                <p:cNvPr id="358" name="차트 357">
                  <a:extLst>
                    <a:ext uri="{FF2B5EF4-FFF2-40B4-BE49-F238E27FC236}">
                      <a16:creationId xmlns:a16="http://schemas.microsoft.com/office/drawing/2014/main" id="{AED95569-37E6-46AB-9711-B3B53C34556C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3118089284"/>
                    </p:ext>
                  </p:extLst>
                </p:nvPr>
              </p:nvGraphicFramePr>
              <p:xfrm>
                <a:off x="24209348" y="27037578"/>
                <a:ext cx="4556462" cy="8532058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16"/>
                </a:graphicData>
              </a:graphic>
            </p:graphicFrame>
            <p:sp>
              <p:nvSpPr>
                <p:cNvPr id="360" name="TextBox 359">
                  <a:extLst>
                    <a:ext uri="{FF2B5EF4-FFF2-40B4-BE49-F238E27FC236}">
                      <a16:creationId xmlns:a16="http://schemas.microsoft.com/office/drawing/2014/main" id="{60F8F8EF-0637-44D0-9944-F39A921BEE81}"/>
                    </a:ext>
                  </a:extLst>
                </p:cNvPr>
                <p:cNvSpPr txBox="1"/>
                <p:nvPr/>
              </p:nvSpPr>
              <p:spPr>
                <a:xfrm>
                  <a:off x="24204608" y="27029427"/>
                  <a:ext cx="455646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Bayesian</a:t>
                  </a:r>
                  <a:endParaRPr lang="ko-KR" altLang="en-US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626F3403-C66C-40CA-A159-40EF915AD7A8}"/>
                </a:ext>
              </a:extLst>
            </p:cNvPr>
            <p:cNvGrpSpPr/>
            <p:nvPr/>
          </p:nvGrpSpPr>
          <p:grpSpPr>
            <a:xfrm>
              <a:off x="18564895" y="26462106"/>
              <a:ext cx="8056045" cy="578370"/>
              <a:chOff x="18997184" y="26481056"/>
              <a:chExt cx="8056045" cy="578370"/>
            </a:xfrm>
          </p:grpSpPr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FD285272-9C7A-4749-B9FE-EE15A911636D}"/>
                  </a:ext>
                </a:extLst>
              </p:cNvPr>
              <p:cNvGrpSpPr/>
              <p:nvPr/>
            </p:nvGrpSpPr>
            <p:grpSpPr>
              <a:xfrm>
                <a:off x="18997184" y="26489501"/>
                <a:ext cx="2641900" cy="542288"/>
                <a:chOff x="18997184" y="26489501"/>
                <a:chExt cx="2641900" cy="542288"/>
              </a:xfrm>
            </p:grpSpPr>
            <p:pic>
              <p:nvPicPr>
                <p:cNvPr id="9" name="그림 8">
                  <a:extLst>
                    <a:ext uri="{FF2B5EF4-FFF2-40B4-BE49-F238E27FC236}">
                      <a16:creationId xmlns:a16="http://schemas.microsoft.com/office/drawing/2014/main" id="{4C6F9F76-66CE-4D26-BF10-2819F8FD0AF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r="94160" b="1628"/>
                <a:stretch/>
              </p:blipFill>
              <p:spPr>
                <a:xfrm>
                  <a:off x="18997184" y="26489501"/>
                  <a:ext cx="360000" cy="542288"/>
                </a:xfrm>
                <a:prstGeom prst="rect">
                  <a:avLst/>
                </a:prstGeom>
              </p:spPr>
            </p:pic>
            <p:sp>
              <p:nvSpPr>
                <p:cNvPr id="329" name="TextBox 328">
                  <a:extLst>
                    <a:ext uri="{FF2B5EF4-FFF2-40B4-BE49-F238E27FC236}">
                      <a16:creationId xmlns:a16="http://schemas.microsoft.com/office/drawing/2014/main" id="{228EECB5-7519-4003-B9EF-997FBA32BD42}"/>
                    </a:ext>
                  </a:extLst>
                </p:cNvPr>
                <p:cNvSpPr txBox="1"/>
                <p:nvPr/>
              </p:nvSpPr>
              <p:spPr>
                <a:xfrm>
                  <a:off x="19357184" y="26506207"/>
                  <a:ext cx="22819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Train_acc (%)</a:t>
                  </a:r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810B29CD-337B-4DD2-80C5-3C4D1E929A13}"/>
                  </a:ext>
                </a:extLst>
              </p:cNvPr>
              <p:cNvGrpSpPr/>
              <p:nvPr/>
            </p:nvGrpSpPr>
            <p:grpSpPr>
              <a:xfrm>
                <a:off x="21890709" y="26481056"/>
                <a:ext cx="2281900" cy="578370"/>
                <a:chOff x="21856190" y="26493248"/>
                <a:chExt cx="2618262" cy="578370"/>
              </a:xfrm>
            </p:grpSpPr>
            <p:sp>
              <p:nvSpPr>
                <p:cNvPr id="319" name="TextBox 318">
                  <a:extLst>
                    <a:ext uri="{FF2B5EF4-FFF2-40B4-BE49-F238E27FC236}">
                      <a16:creationId xmlns:a16="http://schemas.microsoft.com/office/drawing/2014/main" id="{7B914DDA-D08B-4791-AC6A-786D52C37952}"/>
                    </a:ext>
                  </a:extLst>
                </p:cNvPr>
                <p:cNvSpPr txBox="1"/>
                <p:nvPr/>
              </p:nvSpPr>
              <p:spPr>
                <a:xfrm>
                  <a:off x="22192552" y="26526340"/>
                  <a:ext cx="22819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Val_acc (%)</a:t>
                  </a:r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334" name="그림 333">
                  <a:extLst>
                    <a:ext uri="{FF2B5EF4-FFF2-40B4-BE49-F238E27FC236}">
                      <a16:creationId xmlns:a16="http://schemas.microsoft.com/office/drawing/2014/main" id="{462D65E0-3C15-4541-BCAF-F2476AF767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0270" t="-1" r="54274" b="-4917"/>
                <a:stretch/>
              </p:blipFill>
              <p:spPr>
                <a:xfrm>
                  <a:off x="21856190" y="26493248"/>
                  <a:ext cx="336362" cy="578370"/>
                </a:xfrm>
                <a:prstGeom prst="rect">
                  <a:avLst/>
                </a:prstGeom>
              </p:spPr>
            </p:pic>
          </p:grp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3702AA98-F240-4E60-983F-B6D2B5FD3D34}"/>
                  </a:ext>
                </a:extLst>
              </p:cNvPr>
              <p:cNvGrpSpPr/>
              <p:nvPr/>
            </p:nvGrpSpPr>
            <p:grpSpPr>
              <a:xfrm>
                <a:off x="24420118" y="26495662"/>
                <a:ext cx="2633111" cy="545278"/>
                <a:chOff x="24307635" y="26503229"/>
                <a:chExt cx="2633111" cy="545278"/>
              </a:xfrm>
            </p:grpSpPr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6A6DE55D-3C34-4445-A2CE-8689643E95C8}"/>
                    </a:ext>
                  </a:extLst>
                </p:cNvPr>
                <p:cNvSpPr txBox="1"/>
                <p:nvPr/>
              </p:nvSpPr>
              <p:spPr>
                <a:xfrm>
                  <a:off x="24658846" y="26514258"/>
                  <a:ext cx="22819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2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Spikes (10K)</a:t>
                  </a:r>
                  <a:endParaRPr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pic>
              <p:nvPicPr>
                <p:cNvPr id="335" name="그림 334">
                  <a:extLst>
                    <a:ext uri="{FF2B5EF4-FFF2-40B4-BE49-F238E27FC236}">
                      <a16:creationId xmlns:a16="http://schemas.microsoft.com/office/drawing/2014/main" id="{51187857-BEB9-4492-B693-F9170D82C0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4567" t="2521" r="19977" b="-1437"/>
                <a:stretch/>
              </p:blipFill>
              <p:spPr>
                <a:xfrm>
                  <a:off x="24307635" y="26503229"/>
                  <a:ext cx="336363" cy="545278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342" name="직사각형 341">
            <a:extLst>
              <a:ext uri="{FF2B5EF4-FFF2-40B4-BE49-F238E27FC236}">
                <a16:creationId xmlns:a16="http://schemas.microsoft.com/office/drawing/2014/main" id="{7F8D4486-9002-4C1E-AB13-F9E8DE62F32B}"/>
              </a:ext>
            </a:extLst>
          </p:cNvPr>
          <p:cNvSpPr/>
          <p:nvPr/>
        </p:nvSpPr>
        <p:spPr>
          <a:xfrm>
            <a:off x="2152068" y="20356638"/>
            <a:ext cx="12146524" cy="5949598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26" dirty="0"/>
          </a:p>
        </p:txBody>
      </p:sp>
      <p:sp>
        <p:nvSpPr>
          <p:cNvPr id="19" name="직사각형 18"/>
          <p:cNvSpPr/>
          <p:nvPr/>
        </p:nvSpPr>
        <p:spPr>
          <a:xfrm>
            <a:off x="2093707" y="20224516"/>
            <a:ext cx="5514236" cy="4118756"/>
          </a:xfrm>
          <a:prstGeom prst="rect">
            <a:avLst/>
          </a:prstGeom>
          <a:solidFill>
            <a:srgbClr val="F2F2F2"/>
          </a:solidFill>
        </p:spPr>
        <p:txBody>
          <a:bodyPr wrap="square">
            <a:spAutoFit/>
          </a:bodyPr>
          <a:lstStyle/>
          <a:p>
            <a:r>
              <a:rPr lang="en-US" altLang="ko-KR" sz="5233" b="1" dirty="0">
                <a:latin typeface="Arial Black" pitchFamily="34" charset="0"/>
                <a:ea typeface="나눔고딕" pitchFamily="50" charset="-127"/>
              </a:rPr>
              <a:t>3. Result</a:t>
            </a:r>
          </a:p>
          <a:p>
            <a:endParaRPr lang="en-US" altLang="ko-KR" sz="5233" b="1" dirty="0">
              <a:latin typeface="Arial Black" pitchFamily="34" charset="0"/>
              <a:ea typeface="나눔고딕" pitchFamily="50" charset="-127"/>
            </a:endParaRPr>
          </a:p>
          <a:p>
            <a:endParaRPr lang="en-US" altLang="ko-KR" sz="5233" b="1" dirty="0">
              <a:latin typeface="Arial Black" pitchFamily="34" charset="0"/>
              <a:ea typeface="나눔고딕" pitchFamily="50" charset="-127"/>
            </a:endParaRPr>
          </a:p>
          <a:p>
            <a:endParaRPr lang="en-US" altLang="ko-KR" sz="5233" b="1" dirty="0">
              <a:latin typeface="Arial Black" pitchFamily="34" charset="0"/>
              <a:ea typeface="나눔고딕" pitchFamily="50" charset="-127"/>
            </a:endParaRPr>
          </a:p>
          <a:p>
            <a:endParaRPr lang="en-US" altLang="ko-KR" sz="5233" b="1" dirty="0">
              <a:latin typeface="Arial Black" pitchFamily="34" charset="0"/>
              <a:ea typeface="나눔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48740" y="21464343"/>
            <a:ext cx="1136500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latin typeface="나눔바른고딕" pitchFamily="50" charset="-127"/>
                <a:ea typeface="나눔바른고딕" pitchFamily="50" charset="-127"/>
              </a:rPr>
              <a:t>검증 정확도를 기준으로 뛰어난 알고리즘은 </a:t>
            </a:r>
            <a:r>
              <a:rPr lang="en-US" altLang="ko-KR" sz="2800" dirty="0">
                <a:latin typeface="나눔바른고딕" pitchFamily="50" charset="-127"/>
                <a:ea typeface="나눔바른고딕" pitchFamily="50" charset="-127"/>
              </a:rPr>
              <a:t>DNN</a:t>
            </a:r>
            <a:r>
              <a:rPr lang="ko-KR" altLang="en-US" sz="2800" dirty="0">
                <a:latin typeface="나눔바른고딕" pitchFamily="50" charset="-127"/>
                <a:ea typeface="나눔바른고딕" pitchFamily="50" charset="-127"/>
              </a:rPr>
              <a:t>은 </a:t>
            </a:r>
            <a:r>
              <a:rPr lang="en-US" altLang="ko-KR" sz="2800" dirty="0">
                <a:latin typeface="나눔바른고딕" pitchFamily="50" charset="-127"/>
                <a:ea typeface="나눔바른고딕" pitchFamily="50" charset="-127"/>
              </a:rPr>
              <a:t>Greedy, SNN</a:t>
            </a:r>
            <a:r>
              <a:rPr lang="ko-KR" altLang="en-US" sz="2800" dirty="0">
                <a:latin typeface="나눔바른고딕" pitchFamily="50" charset="-127"/>
                <a:ea typeface="나눔바른고딕" pitchFamily="50" charset="-127"/>
              </a:rPr>
              <a:t>은 </a:t>
            </a:r>
            <a:r>
              <a:rPr lang="en-US" altLang="ko-KR" sz="2800" dirty="0">
                <a:latin typeface="나눔바른고딕" pitchFamily="50" charset="-127"/>
                <a:ea typeface="나눔바른고딕" pitchFamily="50" charset="-127"/>
              </a:rPr>
              <a:t>IF, Soft</a:t>
            </a:r>
            <a:r>
              <a:rPr lang="ko-KR" altLang="en-US" sz="2800" dirty="0">
                <a:latin typeface="나눔바른고딕" pitchFamily="50" charset="-127"/>
                <a:ea typeface="나눔바른고딕" pitchFamily="50" charset="-127"/>
              </a:rPr>
              <a:t>를 사용한 </a:t>
            </a:r>
            <a:r>
              <a:rPr lang="en-US" altLang="ko-KR" sz="2800" dirty="0">
                <a:latin typeface="나눔바른고딕" pitchFamily="50" charset="-127"/>
                <a:ea typeface="나눔바른고딕" pitchFamily="50" charset="-127"/>
              </a:rPr>
              <a:t>Bayesian</a:t>
            </a:r>
            <a:r>
              <a:rPr lang="ko-KR" altLang="en-US" sz="2800" dirty="0">
                <a:latin typeface="나눔바른고딕" pitchFamily="50" charset="-127"/>
                <a:ea typeface="나눔바른고딕" pitchFamily="50" charset="-127"/>
              </a:rPr>
              <a:t>으로 나타났다</a:t>
            </a:r>
            <a:r>
              <a:rPr lang="en-US" altLang="ko-KR" sz="2800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endParaRPr lang="en-US" altLang="ko-KR" sz="2800" dirty="0">
              <a:latin typeface="나눔바른고딕" pitchFamily="50" charset="-127"/>
              <a:ea typeface="나눔바른고딕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나눔바른고딕" pitchFamily="50" charset="-127"/>
                <a:ea typeface="나눔바른고딕" pitchFamily="50" charset="-127"/>
              </a:rPr>
              <a:t>알고리즘을 기준으로</a:t>
            </a:r>
            <a:r>
              <a:rPr lang="en-US" altLang="ko-KR" sz="2800" dirty="0">
                <a:latin typeface="나눔바른고딕" pitchFamily="50" charset="-127"/>
                <a:ea typeface="나눔바른고딕" pitchFamily="50" charset="-127"/>
              </a:rPr>
              <a:t> </a:t>
            </a:r>
            <a:r>
              <a:rPr lang="en-US" altLang="ko-KR" sz="2800" b="1" dirty="0">
                <a:latin typeface="나눔바른고딕" pitchFamily="50" charset="-127"/>
                <a:ea typeface="나눔바른고딕" pitchFamily="50" charset="-127"/>
              </a:rPr>
              <a:t>Bayesian</a:t>
            </a:r>
            <a:r>
              <a:rPr lang="ko-KR" altLang="en-US" sz="2800" dirty="0">
                <a:latin typeface="나눔바른고딕" pitchFamily="50" charset="-127"/>
                <a:ea typeface="나눔바른고딕" pitchFamily="50" charset="-127"/>
              </a:rPr>
              <a:t>이 약 </a:t>
            </a:r>
            <a:r>
              <a:rPr lang="en-US" altLang="ko-KR" sz="2800" b="1" dirty="0">
                <a:latin typeface="나눔바른고딕" pitchFamily="50" charset="-127"/>
                <a:ea typeface="나눔바른고딕" pitchFamily="50" charset="-127"/>
              </a:rPr>
              <a:t>2~4</a:t>
            </a:r>
            <a:r>
              <a:rPr lang="en-US" altLang="ko-KR" sz="2800" dirty="0">
                <a:latin typeface="나눔바른고딕" pitchFamily="50" charset="-127"/>
                <a:ea typeface="나눔바른고딕" pitchFamily="50" charset="-127"/>
              </a:rPr>
              <a:t>%p </a:t>
            </a:r>
            <a:r>
              <a:rPr lang="ko-KR" altLang="en-US" sz="2800" dirty="0">
                <a:latin typeface="나눔바른고딕" pitchFamily="50" charset="-127"/>
                <a:ea typeface="나눔바른고딕" pitchFamily="50" charset="-127"/>
              </a:rPr>
              <a:t>더 높았다</a:t>
            </a:r>
            <a:r>
              <a:rPr lang="en-US" altLang="ko-KR" sz="2800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나눔바른고딕" pitchFamily="50" charset="-127"/>
                <a:ea typeface="나눔바른고딕" pitchFamily="50" charset="-127"/>
              </a:rPr>
              <a:t>뉴런 모델을 기준으로 </a:t>
            </a:r>
            <a:r>
              <a:rPr lang="en-US" altLang="ko-KR" sz="2800" b="1" dirty="0">
                <a:latin typeface="나눔바른고딕" pitchFamily="50" charset="-127"/>
                <a:ea typeface="나눔바른고딕" pitchFamily="50" charset="-127"/>
              </a:rPr>
              <a:t>LIF</a:t>
            </a:r>
            <a:r>
              <a:rPr lang="ko-KR" altLang="en-US" sz="2800" dirty="0">
                <a:latin typeface="나눔바른고딕" pitchFamily="50" charset="-127"/>
                <a:ea typeface="나눔바른고딕" pitchFamily="50" charset="-127"/>
              </a:rPr>
              <a:t>가 약 </a:t>
            </a:r>
            <a:r>
              <a:rPr lang="en-US" altLang="ko-KR" sz="2800" b="1" dirty="0">
                <a:latin typeface="나눔바른고딕" pitchFamily="50" charset="-127"/>
                <a:ea typeface="나눔바른고딕" pitchFamily="50" charset="-127"/>
              </a:rPr>
              <a:t>2~3</a:t>
            </a:r>
            <a:r>
              <a:rPr lang="en-US" altLang="ko-KR" sz="2800" dirty="0">
                <a:latin typeface="나눔바른고딕" pitchFamily="50" charset="-127"/>
                <a:ea typeface="나눔바른고딕" pitchFamily="50" charset="-127"/>
              </a:rPr>
              <a:t>%p</a:t>
            </a:r>
            <a:r>
              <a:rPr lang="ko-KR" altLang="en-US" sz="2800" dirty="0">
                <a:latin typeface="나눔바른고딕" pitchFamily="50" charset="-127"/>
                <a:ea typeface="나눔바른고딕" pitchFamily="50" charset="-127"/>
              </a:rPr>
              <a:t> 더 높았다</a:t>
            </a:r>
            <a:r>
              <a:rPr lang="en-US" altLang="ko-KR" sz="2800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800" dirty="0">
                <a:latin typeface="나눔바른고딕" pitchFamily="50" charset="-127"/>
                <a:ea typeface="나눔바른고딕" pitchFamily="50" charset="-127"/>
              </a:rPr>
              <a:t>Reset </a:t>
            </a:r>
            <a:r>
              <a:rPr lang="ko-KR" altLang="en-US" sz="2800" dirty="0">
                <a:latin typeface="나눔바른고딕" pitchFamily="50" charset="-127"/>
                <a:ea typeface="나눔바른고딕" pitchFamily="50" charset="-127"/>
              </a:rPr>
              <a:t>방법을 기준으로 </a:t>
            </a:r>
            <a:r>
              <a:rPr lang="en-US" altLang="ko-KR" sz="2800" b="1" dirty="0">
                <a:latin typeface="나눔바른고딕" pitchFamily="50" charset="-127"/>
                <a:ea typeface="나눔바른고딕" pitchFamily="50" charset="-127"/>
              </a:rPr>
              <a:t>Soft</a:t>
            </a:r>
            <a:r>
              <a:rPr lang="ko-KR" altLang="en-US" sz="2800" dirty="0">
                <a:latin typeface="나눔바른고딕" pitchFamily="50" charset="-127"/>
                <a:ea typeface="나눔바른고딕" pitchFamily="50" charset="-127"/>
              </a:rPr>
              <a:t>가 약 </a:t>
            </a:r>
            <a:r>
              <a:rPr lang="en-US" altLang="ko-KR" sz="2800" b="1" dirty="0">
                <a:latin typeface="나눔바른고딕" pitchFamily="50" charset="-127"/>
                <a:ea typeface="나눔바른고딕" pitchFamily="50" charset="-127"/>
              </a:rPr>
              <a:t>4~8</a:t>
            </a:r>
            <a:r>
              <a:rPr lang="en-US" altLang="ko-KR" sz="2800" dirty="0">
                <a:latin typeface="나눔바른고딕" pitchFamily="50" charset="-127"/>
                <a:ea typeface="나눔바른고딕" pitchFamily="50" charset="-127"/>
              </a:rPr>
              <a:t>%p </a:t>
            </a:r>
            <a:r>
              <a:rPr lang="ko-KR" altLang="en-US" sz="2800" dirty="0">
                <a:latin typeface="나눔바른고딕" pitchFamily="50" charset="-127"/>
                <a:ea typeface="나눔바른고딕" pitchFamily="50" charset="-127"/>
              </a:rPr>
              <a:t>더 높았다</a:t>
            </a:r>
            <a:r>
              <a:rPr lang="en-US" altLang="ko-KR" sz="2800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800" dirty="0">
              <a:latin typeface="나눔바른고딕" pitchFamily="50" charset="-127"/>
              <a:ea typeface="나눔바른고딕" pitchFamily="50" charset="-127"/>
            </a:endParaRPr>
          </a:p>
          <a:p>
            <a:r>
              <a:rPr lang="ko-KR" altLang="en-US" sz="2800" b="1" dirty="0">
                <a:latin typeface="나눔바른고딕" pitchFamily="50" charset="-127"/>
                <a:ea typeface="나눔바른고딕" pitchFamily="50" charset="-127"/>
              </a:rPr>
              <a:t>본 실험을 통해 주어진 조건에 따라 다른 학습 효율이 나올 수 있다는 것을 확인할 수 있었다</a:t>
            </a:r>
            <a:r>
              <a:rPr lang="en-US" altLang="ko-KR" sz="2800" b="1" dirty="0">
                <a:latin typeface="나눔바른고딕" pitchFamily="50" charset="-127"/>
                <a:ea typeface="나눔바른고딕" pitchFamily="50" charset="-127"/>
              </a:rPr>
              <a:t>. </a:t>
            </a:r>
            <a:r>
              <a:rPr lang="ko-KR" altLang="en-US" sz="2800" dirty="0">
                <a:latin typeface="나눔바른고딕" pitchFamily="50" charset="-127"/>
                <a:ea typeface="나눔바른고딕" pitchFamily="50" charset="-127"/>
              </a:rPr>
              <a:t>결과적으로</a:t>
            </a:r>
            <a:r>
              <a:rPr lang="en-US" altLang="ko-KR" sz="2800" dirty="0">
                <a:latin typeface="나눔바른고딕" pitchFamily="50" charset="-127"/>
                <a:ea typeface="나눔바른고딕" pitchFamily="50" charset="-127"/>
              </a:rPr>
              <a:t>, </a:t>
            </a:r>
            <a:r>
              <a:rPr lang="ko-KR" altLang="en-US" sz="2800" dirty="0">
                <a:latin typeface="나눔바른고딕" pitchFamily="50" charset="-127"/>
                <a:ea typeface="나눔바른고딕" pitchFamily="50" charset="-127"/>
              </a:rPr>
              <a:t>세 가지 알고리즘 중에서는 </a:t>
            </a:r>
            <a:r>
              <a:rPr lang="en-US" altLang="ko-KR" sz="2800" dirty="0">
                <a:latin typeface="나눔바른고딕" pitchFamily="50" charset="-127"/>
                <a:ea typeface="나눔바른고딕" pitchFamily="50" charset="-127"/>
              </a:rPr>
              <a:t>Bayesian, </a:t>
            </a:r>
            <a:r>
              <a:rPr lang="ko-KR" altLang="en-US" sz="2800" dirty="0">
                <a:latin typeface="나눔바른고딕" pitchFamily="50" charset="-127"/>
                <a:ea typeface="나눔바른고딕" pitchFamily="50" charset="-127"/>
              </a:rPr>
              <a:t>뉴런 모델은 </a:t>
            </a:r>
            <a:r>
              <a:rPr lang="en-US" altLang="ko-KR" sz="2800" dirty="0">
                <a:latin typeface="나눔바른고딕" pitchFamily="50" charset="-127"/>
                <a:ea typeface="나눔바른고딕" pitchFamily="50" charset="-127"/>
              </a:rPr>
              <a:t>LIF, reset </a:t>
            </a:r>
            <a:r>
              <a:rPr lang="ko-KR" altLang="en-US" sz="2800" dirty="0">
                <a:latin typeface="나눔바른고딕" pitchFamily="50" charset="-127"/>
                <a:ea typeface="나눔바른고딕" pitchFamily="50" charset="-127"/>
              </a:rPr>
              <a:t>방법은 </a:t>
            </a:r>
            <a:r>
              <a:rPr lang="en-US" altLang="ko-KR" sz="2800" dirty="0">
                <a:latin typeface="나눔바른고딕" pitchFamily="50" charset="-127"/>
                <a:ea typeface="나눔바른고딕" pitchFamily="50" charset="-127"/>
              </a:rPr>
              <a:t>Soft</a:t>
            </a:r>
            <a:r>
              <a:rPr lang="ko-KR" altLang="en-US" sz="2800" dirty="0">
                <a:latin typeface="나눔바른고딕" pitchFamily="50" charset="-127"/>
                <a:ea typeface="나눔바른고딕" pitchFamily="50" charset="-127"/>
              </a:rPr>
              <a:t>가 더 좋은 성능을 보였음을 알 수 있다</a:t>
            </a:r>
            <a:r>
              <a:rPr lang="en-US" altLang="ko-KR" sz="2800" dirty="0">
                <a:latin typeface="나눔바른고딕" pitchFamily="50" charset="-127"/>
                <a:ea typeface="나눔바른고딕" pitchFamily="50" charset="-127"/>
              </a:rPr>
              <a:t>.</a:t>
            </a: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378A294B-637F-4998-AE95-EE1D6F1A97E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5650" y="7970608"/>
            <a:ext cx="7797066" cy="3082048"/>
          </a:xfrm>
          <a:prstGeom prst="rect">
            <a:avLst/>
          </a:prstGeom>
        </p:spPr>
      </p:pic>
      <p:sp>
        <p:nvSpPr>
          <p:cNvPr id="234" name="TextBox 233">
            <a:extLst>
              <a:ext uri="{FF2B5EF4-FFF2-40B4-BE49-F238E27FC236}">
                <a16:creationId xmlns:a16="http://schemas.microsoft.com/office/drawing/2014/main" id="{2F93F2B3-4038-47B6-B9C4-14AA209D9783}"/>
              </a:ext>
            </a:extLst>
          </p:cNvPr>
          <p:cNvSpPr txBox="1"/>
          <p:nvPr/>
        </p:nvSpPr>
        <p:spPr>
          <a:xfrm>
            <a:off x="14364954" y="15764135"/>
            <a:ext cx="4037233" cy="494879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616" b="1" dirty="0">
                <a:latin typeface="Arial" panose="020B0604020202020204" pitchFamily="34" charset="0"/>
                <a:cs typeface="Arial" panose="020B0604020202020204" pitchFamily="34" charset="0"/>
              </a:rPr>
              <a:t>[IF, Hard]</a:t>
            </a:r>
            <a:endParaRPr lang="ko-KR" altLang="en-US" sz="2616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4681A2A9-BF26-444E-BF86-A60F72BACA8E}"/>
              </a:ext>
            </a:extLst>
          </p:cNvPr>
          <p:cNvSpPr txBox="1"/>
          <p:nvPr/>
        </p:nvSpPr>
        <p:spPr>
          <a:xfrm>
            <a:off x="14360754" y="18962259"/>
            <a:ext cx="4037233" cy="494879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2616" b="1" dirty="0">
                <a:latin typeface="Arial" panose="020B0604020202020204" pitchFamily="34" charset="0"/>
                <a:cs typeface="Arial" panose="020B0604020202020204" pitchFamily="34" charset="0"/>
              </a:rPr>
              <a:t>[LIF, Soft]</a:t>
            </a:r>
            <a:endParaRPr lang="ko-KR" altLang="en-US" sz="2616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8" name="그림 387">
            <a:extLst>
              <a:ext uri="{FF2B5EF4-FFF2-40B4-BE49-F238E27FC236}">
                <a16:creationId xmlns:a16="http://schemas.microsoft.com/office/drawing/2014/main" id="{D191D4E2-A30F-45E7-83C5-479E51E7C1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419"/>
          <a:stretch/>
        </p:blipFill>
        <p:spPr>
          <a:xfrm>
            <a:off x="12786015" y="13084071"/>
            <a:ext cx="7079593" cy="2666936"/>
          </a:xfrm>
          <a:prstGeom prst="rect">
            <a:avLst/>
          </a:prstGeom>
          <a:ln>
            <a:noFill/>
          </a:ln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E6F7754C-F722-411A-BBD6-358FE0FB192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9947" y="8412052"/>
            <a:ext cx="7407282" cy="226333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1366924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5883</TotalTime>
  <Words>840</Words>
  <Application>Microsoft Office PowerPoint</Application>
  <PresentationFormat>사용자 지정</PresentationFormat>
  <Paragraphs>381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2" baseType="lpstr">
      <vt:lpstr>HY신명조</vt:lpstr>
      <vt:lpstr>나눔고딕</vt:lpstr>
      <vt:lpstr>나눔바른고딕</vt:lpstr>
      <vt:lpstr>나눔스퀘어 Bold</vt:lpstr>
      <vt:lpstr>맑은 고딕</vt:lpstr>
      <vt:lpstr>Arial</vt:lpstr>
      <vt:lpstr>Arial Black</vt:lpstr>
      <vt:lpstr>Calibri</vt:lpstr>
      <vt:lpstr>Calibri Light</vt:lpstr>
      <vt:lpstr>Wingdings 2</vt:lpstr>
      <vt:lpstr>HDOfficeLightV0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jang</dc:creator>
  <cp:lastModifiedBy>RyuJunGyu</cp:lastModifiedBy>
  <cp:revision>497</cp:revision>
  <cp:lastPrinted>2023-06-12T05:21:46Z</cp:lastPrinted>
  <dcterms:created xsi:type="dcterms:W3CDTF">2020-12-28T03:09:06Z</dcterms:created>
  <dcterms:modified xsi:type="dcterms:W3CDTF">2023-06-26T01:48:32Z</dcterms:modified>
</cp:coreProperties>
</file>