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6A4CA-8CEE-47CA-BC8C-27B3F4513853}" v="3" dt="2022-08-24T08:40:3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준규" userId="ebfc9544-08e2-4f8d-951a-dccc64d95005" providerId="ADAL" clId="{2636A4CA-8CEE-47CA-BC8C-27B3F4513853}"/>
    <pc:docChg chg="undo custSel modSld">
      <pc:chgData name="류준규" userId="ebfc9544-08e2-4f8d-951a-dccc64d95005" providerId="ADAL" clId="{2636A4CA-8CEE-47CA-BC8C-27B3F4513853}" dt="2022-08-24T08:41:30.642" v="38" actId="1076"/>
      <pc:docMkLst>
        <pc:docMk/>
      </pc:docMkLst>
      <pc:sldChg chg="addSp delSp modSp mod modAnim">
        <pc:chgData name="류준규" userId="ebfc9544-08e2-4f8d-951a-dccc64d95005" providerId="ADAL" clId="{2636A4CA-8CEE-47CA-BC8C-27B3F4513853}" dt="2022-08-24T08:41:30.642" v="38" actId="1076"/>
        <pc:sldMkLst>
          <pc:docMk/>
          <pc:sldMk cId="0" sldId="263"/>
        </pc:sldMkLst>
        <pc:grpChg chg="del mod">
          <ac:chgData name="류준규" userId="ebfc9544-08e2-4f8d-951a-dccc64d95005" providerId="ADAL" clId="{2636A4CA-8CEE-47CA-BC8C-27B3F4513853}" dt="2022-08-24T08:40:30.966" v="19" actId="165"/>
          <ac:grpSpMkLst>
            <pc:docMk/>
            <pc:sldMk cId="0" sldId="263"/>
            <ac:grpSpMk id="1003" creationId="{00000000-0000-0000-0000-000000000000}"/>
          </ac:grpSpMkLst>
        </pc:grpChg>
        <pc:grpChg chg="mod topLvl">
          <ac:chgData name="류준규" userId="ebfc9544-08e2-4f8d-951a-dccc64d95005" providerId="ADAL" clId="{2636A4CA-8CEE-47CA-BC8C-27B3F4513853}" dt="2022-08-24T08:40:30.966" v="19" actId="165"/>
          <ac:grpSpMkLst>
            <pc:docMk/>
            <pc:sldMk cId="0" sldId="263"/>
            <ac:grpSpMk id="1004" creationId="{00000000-0000-0000-0000-000000000000}"/>
          </ac:grpSpMkLst>
        </pc:grpChg>
        <pc:picChg chg="add mod modCrop">
          <ac:chgData name="류준규" userId="ebfc9544-08e2-4f8d-951a-dccc64d95005" providerId="ADAL" clId="{2636A4CA-8CEE-47CA-BC8C-27B3F4513853}" dt="2022-08-24T08:41:30.642" v="38" actId="1076"/>
          <ac:picMkLst>
            <pc:docMk/>
            <pc:sldMk cId="0" sldId="263"/>
            <ac:picMk id="3" creationId="{980BA705-35F5-6189-04C8-9BA044E9DE34}"/>
          </ac:picMkLst>
        </pc:picChg>
        <pc:picChg chg="mod">
          <ac:chgData name="류준규" userId="ebfc9544-08e2-4f8d-951a-dccc64d95005" providerId="ADAL" clId="{2636A4CA-8CEE-47CA-BC8C-27B3F4513853}" dt="2022-08-24T08:40:30.966" v="19" actId="165"/>
          <ac:picMkLst>
            <pc:docMk/>
            <pc:sldMk cId="0" sldId="263"/>
            <ac:picMk id="12" creationId="{00000000-0000-0000-0000-000000000000}"/>
          </ac:picMkLst>
        </pc:picChg>
        <pc:picChg chg="del mod topLvl">
          <ac:chgData name="류준규" userId="ebfc9544-08e2-4f8d-951a-dccc64d95005" providerId="ADAL" clId="{2636A4CA-8CEE-47CA-BC8C-27B3F4513853}" dt="2022-08-24T08:40:36.048" v="22" actId="478"/>
          <ac:picMkLst>
            <pc:docMk/>
            <pc:sldMk cId="0" sldId="263"/>
            <ac:picMk id="1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0.png"/><Relationship Id="rId7" Type="http://schemas.openxmlformats.org/officeDocument/2006/relationships/image" Target="../media/image1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9.png"/><Relationship Id="rId5" Type="http://schemas.openxmlformats.org/officeDocument/2006/relationships/image" Target="../media/image17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6215895" cy="6301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87982" y="2954240"/>
            <a:ext cx="12652651" cy="30200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6874" y="5123341"/>
            <a:ext cx="6400780" cy="10752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6" y="7042665"/>
              <a:ext cx="1609430" cy="91177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4240000"/>
            <a:ext cx="15495583" cy="4970747"/>
            <a:chOff x="1005370" y="4240000"/>
            <a:chExt cx="15495583" cy="497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17974" y="2079074"/>
              <a:ext cx="30991165" cy="994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4240000"/>
              <a:ext cx="15495583" cy="497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9677" y="1925153"/>
            <a:ext cx="11312110" cy="12476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9182" y="4676154"/>
            <a:ext cx="14289309" cy="45546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0"/>
            <a:ext cx="3392429" cy="6301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6202704" cy="6541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9259" y="3160088"/>
            <a:ext cx="9394081" cy="29146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2088" y="7042669"/>
              <a:ext cx="1450726" cy="88372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64534" cy="24779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8816" y="2084920"/>
            <a:ext cx="3962528" cy="70002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803508"/>
            <a:ext cx="3298420" cy="9948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6215895" cy="630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6191" y="2177087"/>
            <a:ext cx="7738301" cy="52311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81257" y="5278604"/>
            <a:ext cx="9626667" cy="387554"/>
            <a:chOff x="5181257" y="5278604"/>
            <a:chExt cx="9626667" cy="3875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81257" y="5278604"/>
              <a:ext cx="9626667" cy="387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3044" y="9548541"/>
            <a:ext cx="18145351" cy="387554"/>
            <a:chOff x="-153044" y="9548541"/>
            <a:chExt cx="18145351" cy="3875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3044" y="9548541"/>
              <a:ext cx="18145351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1905505" cy="6301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94590" y="843575"/>
            <a:ext cx="7672999" cy="8919322"/>
            <a:chOff x="9994590" y="843575"/>
            <a:chExt cx="7672999" cy="89193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4590" y="843575"/>
              <a:ext cx="7672999" cy="8919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00952" y="2245033"/>
            <a:ext cx="6780952" cy="6913062"/>
            <a:chOff x="8900952" y="2245033"/>
            <a:chExt cx="6780952" cy="6913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0952" y="2245033"/>
              <a:ext cx="6780952" cy="6913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6566" y="1922043"/>
            <a:ext cx="2414811" cy="1397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370" y="3641268"/>
            <a:ext cx="7074225" cy="26767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58095" y="2035509"/>
            <a:ext cx="6590476" cy="6910593"/>
            <a:chOff x="8558095" y="2035509"/>
            <a:chExt cx="6590476" cy="6910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8095" y="2035509"/>
              <a:ext cx="6590476" cy="6910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3204181" cy="630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358095" cy="9561905"/>
            <a:chOff x="-190476" y="780952"/>
            <a:chExt cx="53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53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42" y="5448515"/>
            <a:ext cx="9708001" cy="327162"/>
            <a:chOff x="311942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11942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3249" y="4979276"/>
            <a:ext cx="10330054" cy="327162"/>
            <a:chOff x="7383249" y="4979276"/>
            <a:chExt cx="10330054" cy="327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3249" y="4979276"/>
              <a:ext cx="10330054" cy="327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3465" y="1945985"/>
            <a:ext cx="6590476" cy="6887991"/>
            <a:chOff x="1443465" y="1945985"/>
            <a:chExt cx="6590476" cy="68879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465" y="1945985"/>
              <a:ext cx="6590476" cy="68879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0814" y="1905119"/>
            <a:ext cx="4788582" cy="125173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32134" y="6700058"/>
            <a:ext cx="7460863" cy="21923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13292" y="0"/>
            <a:ext cx="18399006" cy="829398"/>
            <a:chOff x="-113292" y="0"/>
            <a:chExt cx="18399006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3292" y="0"/>
              <a:ext cx="18399006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1"/>
            <a:ext cx="3204181" cy="630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224" y="780952"/>
            <a:ext cx="12996190" cy="7428571"/>
            <a:chOff x="538224" y="780952"/>
            <a:chExt cx="12996190" cy="7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97348" y="-2764286"/>
              <a:ext cx="25992380" cy="148571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224" y="780952"/>
              <a:ext cx="12996190" cy="7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1905" y="2894244"/>
            <a:ext cx="6590476" cy="6872551"/>
            <a:chOff x="10281905" y="2894244"/>
            <a:chExt cx="6590476" cy="68725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1905" y="2894244"/>
              <a:ext cx="6590476" cy="68725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766" y="1737585"/>
            <a:ext cx="2456763" cy="13977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3204181" cy="6301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6668" y="3406077"/>
            <a:ext cx="8549987" cy="3978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00952" y="2245033"/>
            <a:ext cx="6780952" cy="6913062"/>
            <a:chOff x="8900952" y="2245033"/>
            <a:chExt cx="6780952" cy="6913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0952" y="2245033"/>
              <a:ext cx="6780952" cy="6913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6566" y="1922043"/>
            <a:ext cx="2475906" cy="1397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58095" y="2035509"/>
            <a:ext cx="6590476" cy="6910593"/>
            <a:chOff x="8558095" y="2035509"/>
            <a:chExt cx="6590476" cy="6910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8095" y="2035509"/>
              <a:ext cx="6590476" cy="6910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3204181" cy="6301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6446" y="4728220"/>
            <a:ext cx="6886730" cy="35497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4424" y="224228"/>
            <a:ext cx="10266171" cy="22705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251800" cy="6301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28615" y="2196577"/>
            <a:ext cx="12797150" cy="7921542"/>
            <a:chOff x="2228615" y="2196577"/>
            <a:chExt cx="12797150" cy="79215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8615" y="2196577"/>
              <a:ext cx="12797150" cy="7921542"/>
            </a:xfrm>
            <a:prstGeom prst="rect">
              <a:avLst/>
            </a:prstGeom>
          </p:spPr>
        </p:pic>
      </p:grpSp>
      <p:pic>
        <p:nvPicPr>
          <p:cNvPr id="3" name="play영상">
            <a:hlinkClick r:id="" action="ppaction://media"/>
            <a:extLst>
              <a:ext uri="{FF2B5EF4-FFF2-40B4-BE49-F238E27FC236}">
                <a16:creationId xmlns:a16="http://schemas.microsoft.com/office/drawing/2014/main" id="{980BA705-35F5-6189-04C8-9BA044E9DE3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/>
          <a:srcRect l="-26" t="-171" r="26" b="3796"/>
          <a:stretch/>
        </p:blipFill>
        <p:spPr>
          <a:xfrm>
            <a:off x="2667000" y="3467100"/>
            <a:ext cx="11554922" cy="62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01436" y="562529"/>
            <a:ext cx="11541875" cy="9723185"/>
            <a:chOff x="6201436" y="562529"/>
            <a:chExt cx="11541875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1436" y="562529"/>
              <a:ext cx="11541875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0535" y="4591214"/>
            <a:ext cx="3905315" cy="19804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4934" y="1006315"/>
            <a:ext cx="8383243" cy="91611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055" y="5749119"/>
            <a:ext cx="10704762" cy="387554"/>
            <a:chOff x="849055" y="5749119"/>
            <a:chExt cx="10704762" cy="387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49055" y="5749119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204162" cy="630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사용자 지정</PresentationFormat>
  <Paragraphs>0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류준규</cp:lastModifiedBy>
  <cp:revision>1</cp:revision>
  <dcterms:created xsi:type="dcterms:W3CDTF">2022-08-24T17:34:58Z</dcterms:created>
  <dcterms:modified xsi:type="dcterms:W3CDTF">2022-08-24T08:41:41Z</dcterms:modified>
</cp:coreProperties>
</file>