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97" r:id="rId3"/>
    <p:sldId id="303" r:id="rId4"/>
    <p:sldId id="280" r:id="rId5"/>
    <p:sldId id="300" r:id="rId6"/>
    <p:sldId id="298" r:id="rId7"/>
    <p:sldId id="304" r:id="rId8"/>
    <p:sldId id="282" r:id="rId9"/>
    <p:sldId id="299" r:id="rId10"/>
    <p:sldId id="301" r:id="rId11"/>
    <p:sldId id="30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12E80F-74E3-BA45-EE26-12B0BD91F6CF}" v="10" dt="2024-01-30T22:41:34.3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1" d="100"/>
          <a:sy n="121" d="100"/>
        </p:scale>
        <p:origin x="1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viu Gheorghe Oniciuc" userId="S::lgoniciuc@cpp.edu::67ff9783-0722-4d35-8e0e-8e7387cc5fb5" providerId="AD" clId="Web-{0E12E80F-74E3-BA45-EE26-12B0BD91F6CF}"/>
    <pc:docChg chg="modSld">
      <pc:chgData name="Liviu Gheorghe Oniciuc" userId="S::lgoniciuc@cpp.edu::67ff9783-0722-4d35-8e0e-8e7387cc5fb5" providerId="AD" clId="Web-{0E12E80F-74E3-BA45-EE26-12B0BD91F6CF}" dt="2024-01-30T22:41:33.039" v="8" actId="20577"/>
      <pc:docMkLst>
        <pc:docMk/>
      </pc:docMkLst>
      <pc:sldChg chg="modSp">
        <pc:chgData name="Liviu Gheorghe Oniciuc" userId="S::lgoniciuc@cpp.edu::67ff9783-0722-4d35-8e0e-8e7387cc5fb5" providerId="AD" clId="Web-{0E12E80F-74E3-BA45-EE26-12B0BD91F6CF}" dt="2024-01-30T22:41:33.039" v="8" actId="20577"/>
        <pc:sldMkLst>
          <pc:docMk/>
          <pc:sldMk cId="3674823258" sldId="302"/>
        </pc:sldMkLst>
        <pc:spChg chg="mod">
          <ac:chgData name="Liviu Gheorghe Oniciuc" userId="S::lgoniciuc@cpp.edu::67ff9783-0722-4d35-8e0e-8e7387cc5fb5" providerId="AD" clId="Web-{0E12E80F-74E3-BA45-EE26-12B0BD91F6CF}" dt="2024-01-30T22:41:33.039" v="8" actId="20577"/>
          <ac:spMkLst>
            <pc:docMk/>
            <pc:sldMk cId="3674823258" sldId="302"/>
            <ac:spMk id="2" creationId="{ECF2EA39-634F-48F8-B6D8-5BE77DC2BCE4}"/>
          </ac:spMkLst>
        </pc:spChg>
      </pc:sldChg>
    </pc:docChg>
  </pc:docChgLst>
  <pc:docChgLst>
    <pc:chgData name="Liviu G. Oniciuc" userId="S::lgoniciuc@cpp.edu::67ff9783-0722-4d35-8e0e-8e7387cc5fb5" providerId="AD" clId="Web-{70597024-303B-4F73-BA93-2A8F4C4117A2}"/>
    <pc:docChg chg="modSld sldOrd">
      <pc:chgData name="Liviu G. Oniciuc" userId="S::lgoniciuc@cpp.edu::67ff9783-0722-4d35-8e0e-8e7387cc5fb5" providerId="AD" clId="Web-{70597024-303B-4F73-BA93-2A8F4C4117A2}" dt="2023-08-29T23:21:13.889" v="26" actId="20577"/>
      <pc:docMkLst>
        <pc:docMk/>
      </pc:docMkLst>
      <pc:sldChg chg="delSp modSp">
        <pc:chgData name="Liviu G. Oniciuc" userId="S::lgoniciuc@cpp.edu::67ff9783-0722-4d35-8e0e-8e7387cc5fb5" providerId="AD" clId="Web-{70597024-303B-4F73-BA93-2A8F4C4117A2}" dt="2023-08-29T23:21:13.889" v="26" actId="20577"/>
        <pc:sldMkLst>
          <pc:docMk/>
          <pc:sldMk cId="306596602" sldId="297"/>
        </pc:sldMkLst>
        <pc:spChg chg="mod">
          <ac:chgData name="Liviu G. Oniciuc" userId="S::lgoniciuc@cpp.edu::67ff9783-0722-4d35-8e0e-8e7387cc5fb5" providerId="AD" clId="Web-{70597024-303B-4F73-BA93-2A8F4C4117A2}" dt="2023-08-29T23:21:13.889" v="26" actId="20577"/>
          <ac:spMkLst>
            <pc:docMk/>
            <pc:sldMk cId="306596602" sldId="297"/>
            <ac:spMk id="6" creationId="{88DE7AB7-F806-4B59-B802-B86ECAE77E3F}"/>
          </ac:spMkLst>
        </pc:spChg>
        <pc:picChg chg="del">
          <ac:chgData name="Liviu G. Oniciuc" userId="S::lgoniciuc@cpp.edu::67ff9783-0722-4d35-8e0e-8e7387cc5fb5" providerId="AD" clId="Web-{70597024-303B-4F73-BA93-2A8F4C4117A2}" dt="2023-08-29T23:20:47.372" v="17"/>
          <ac:picMkLst>
            <pc:docMk/>
            <pc:sldMk cId="306596602" sldId="297"/>
            <ac:picMk id="1026" creationId="{0BCD01D1-432F-44A0-BB88-EB8C50CD5DA6}"/>
          </ac:picMkLst>
        </pc:picChg>
      </pc:sldChg>
      <pc:sldChg chg="ord">
        <pc:chgData name="Liviu G. Oniciuc" userId="S::lgoniciuc@cpp.edu::67ff9783-0722-4d35-8e0e-8e7387cc5fb5" providerId="AD" clId="Web-{70597024-303B-4F73-BA93-2A8F4C4117A2}" dt="2023-08-29T23:20:09.307" v="3"/>
        <pc:sldMkLst>
          <pc:docMk/>
          <pc:sldMk cId="192778356" sldId="303"/>
        </pc:sldMkLst>
      </pc:sldChg>
    </pc:docChg>
  </pc:docChgLst>
  <pc:docChgLst>
    <pc:chgData name="Liviu Gheorghe Oniciuc" userId="S::lgoniciuc@cpp.edu::67ff9783-0722-4d35-8e0e-8e7387cc5fb5" providerId="AD" clId="Web-{40FDC3D3-118E-4B90-BA9F-759E954CED1B}"/>
    <pc:docChg chg="addSld delSld modSld">
      <pc:chgData name="Liviu Gheorghe Oniciuc" userId="S::lgoniciuc@cpp.edu::67ff9783-0722-4d35-8e0e-8e7387cc5fb5" providerId="AD" clId="Web-{40FDC3D3-118E-4B90-BA9F-759E954CED1B}" dt="2024-01-26T01:02:48.921" v="81" actId="14100"/>
      <pc:docMkLst>
        <pc:docMk/>
      </pc:docMkLst>
      <pc:sldChg chg="modSp">
        <pc:chgData name="Liviu Gheorghe Oniciuc" userId="S::lgoniciuc@cpp.edu::67ff9783-0722-4d35-8e0e-8e7387cc5fb5" providerId="AD" clId="Web-{40FDC3D3-118E-4B90-BA9F-759E954CED1B}" dt="2024-01-26T00:27:27.694" v="2" actId="1076"/>
        <pc:sldMkLst>
          <pc:docMk/>
          <pc:sldMk cId="1800638814" sldId="282"/>
        </pc:sldMkLst>
        <pc:spChg chg="mod">
          <ac:chgData name="Liviu Gheorghe Oniciuc" userId="S::lgoniciuc@cpp.edu::67ff9783-0722-4d35-8e0e-8e7387cc5fb5" providerId="AD" clId="Web-{40FDC3D3-118E-4B90-BA9F-759E954CED1B}" dt="2024-01-26T00:27:27.694" v="2" actId="1076"/>
          <ac:spMkLst>
            <pc:docMk/>
            <pc:sldMk cId="1800638814" sldId="282"/>
            <ac:spMk id="6" creationId="{88DE7AB7-F806-4B59-B802-B86ECAE77E3F}"/>
          </ac:spMkLst>
        </pc:spChg>
      </pc:sldChg>
      <pc:sldChg chg="addSp delSp modSp">
        <pc:chgData name="Liviu Gheorghe Oniciuc" userId="S::lgoniciuc@cpp.edu::67ff9783-0722-4d35-8e0e-8e7387cc5fb5" providerId="AD" clId="Web-{40FDC3D3-118E-4B90-BA9F-759E954CED1B}" dt="2024-01-26T01:02:22.936" v="78" actId="20577"/>
        <pc:sldMkLst>
          <pc:docMk/>
          <pc:sldMk cId="868391435" sldId="298"/>
        </pc:sldMkLst>
        <pc:spChg chg="mod">
          <ac:chgData name="Liviu Gheorghe Oniciuc" userId="S::lgoniciuc@cpp.edu::67ff9783-0722-4d35-8e0e-8e7387cc5fb5" providerId="AD" clId="Web-{40FDC3D3-118E-4B90-BA9F-759E954CED1B}" dt="2024-01-26T01:02:22.936" v="78" actId="20577"/>
          <ac:spMkLst>
            <pc:docMk/>
            <pc:sldMk cId="868391435" sldId="298"/>
            <ac:spMk id="6" creationId="{88DE7AB7-F806-4B59-B802-B86ECAE77E3F}"/>
          </ac:spMkLst>
        </pc:spChg>
        <pc:picChg chg="add del mod">
          <ac:chgData name="Liviu Gheorghe Oniciuc" userId="S::lgoniciuc@cpp.edu::67ff9783-0722-4d35-8e0e-8e7387cc5fb5" providerId="AD" clId="Web-{40FDC3D3-118E-4B90-BA9F-759E954CED1B}" dt="2024-01-26T01:02:21.280" v="76"/>
          <ac:picMkLst>
            <pc:docMk/>
            <pc:sldMk cId="868391435" sldId="298"/>
            <ac:picMk id="3" creationId="{00F993F5-E9B5-218B-5760-7132A27C1BF2}"/>
          </ac:picMkLst>
        </pc:picChg>
        <pc:picChg chg="mod">
          <ac:chgData name="Liviu Gheorghe Oniciuc" userId="S::lgoniciuc@cpp.edu::67ff9783-0722-4d35-8e0e-8e7387cc5fb5" providerId="AD" clId="Web-{40FDC3D3-118E-4B90-BA9F-759E954CED1B}" dt="2024-01-26T00:58:58.040" v="48" actId="1076"/>
          <ac:picMkLst>
            <pc:docMk/>
            <pc:sldMk cId="868391435" sldId="298"/>
            <ac:picMk id="2050" creationId="{A6F95054-4CA9-E98A-5253-13C0A1FF9CE8}"/>
          </ac:picMkLst>
        </pc:picChg>
      </pc:sldChg>
      <pc:sldChg chg="addSp modSp">
        <pc:chgData name="Liviu Gheorghe Oniciuc" userId="S::lgoniciuc@cpp.edu::67ff9783-0722-4d35-8e0e-8e7387cc5fb5" providerId="AD" clId="Web-{40FDC3D3-118E-4B90-BA9F-759E954CED1B}" dt="2024-01-26T00:54:29.408" v="45" actId="14100"/>
        <pc:sldMkLst>
          <pc:docMk/>
          <pc:sldMk cId="3866435981" sldId="301"/>
        </pc:sldMkLst>
        <pc:spChg chg="mod">
          <ac:chgData name="Liviu Gheorghe Oniciuc" userId="S::lgoniciuc@cpp.edu::67ff9783-0722-4d35-8e0e-8e7387cc5fb5" providerId="AD" clId="Web-{40FDC3D3-118E-4B90-BA9F-759E954CED1B}" dt="2024-01-26T00:54:26.189" v="44" actId="20577"/>
          <ac:spMkLst>
            <pc:docMk/>
            <pc:sldMk cId="3866435981" sldId="301"/>
            <ac:spMk id="6" creationId="{88DE7AB7-F806-4B59-B802-B86ECAE77E3F}"/>
          </ac:spMkLst>
        </pc:spChg>
        <pc:cxnChg chg="add mod">
          <ac:chgData name="Liviu Gheorghe Oniciuc" userId="S::lgoniciuc@cpp.edu::67ff9783-0722-4d35-8e0e-8e7387cc5fb5" providerId="AD" clId="Web-{40FDC3D3-118E-4B90-BA9F-759E954CED1B}" dt="2024-01-26T00:54:29.408" v="45" actId="14100"/>
          <ac:cxnSpMkLst>
            <pc:docMk/>
            <pc:sldMk cId="3866435981" sldId="301"/>
            <ac:cxnSpMk id="5" creationId="{A15D305F-8106-395B-5D55-663285FF75A6}"/>
          </ac:cxnSpMkLst>
        </pc:cxnChg>
        <pc:cxnChg chg="mod">
          <ac:chgData name="Liviu Gheorghe Oniciuc" userId="S::lgoniciuc@cpp.edu::67ff9783-0722-4d35-8e0e-8e7387cc5fb5" providerId="AD" clId="Web-{40FDC3D3-118E-4B90-BA9F-759E954CED1B}" dt="2024-01-26T00:54:05.313" v="32" actId="14100"/>
          <ac:cxnSpMkLst>
            <pc:docMk/>
            <pc:sldMk cId="3866435981" sldId="301"/>
            <ac:cxnSpMk id="30" creationId="{283B94AB-EF53-BDB4-F162-D270014D6146}"/>
          </ac:cxnSpMkLst>
        </pc:cxnChg>
      </pc:sldChg>
      <pc:sldChg chg="addSp delSp modSp add replId">
        <pc:chgData name="Liviu Gheorghe Oniciuc" userId="S::lgoniciuc@cpp.edu::67ff9783-0722-4d35-8e0e-8e7387cc5fb5" providerId="AD" clId="Web-{40FDC3D3-118E-4B90-BA9F-759E954CED1B}" dt="2024-01-26T01:02:48.921" v="81" actId="14100"/>
        <pc:sldMkLst>
          <pc:docMk/>
          <pc:sldMk cId="1220251030" sldId="304"/>
        </pc:sldMkLst>
        <pc:spChg chg="mod">
          <ac:chgData name="Liviu Gheorghe Oniciuc" userId="S::lgoniciuc@cpp.edu::67ff9783-0722-4d35-8e0e-8e7387cc5fb5" providerId="AD" clId="Web-{40FDC3D3-118E-4B90-BA9F-759E954CED1B}" dt="2024-01-26T01:02:02.904" v="73" actId="20577"/>
          <ac:spMkLst>
            <pc:docMk/>
            <pc:sldMk cId="1220251030" sldId="304"/>
            <ac:spMk id="6" creationId="{0CA75367-FFBB-0ABA-BE92-FDB590303D1A}"/>
          </ac:spMkLst>
        </pc:spChg>
        <pc:picChg chg="del">
          <ac:chgData name="Liviu Gheorghe Oniciuc" userId="S::lgoniciuc@cpp.edu::67ff9783-0722-4d35-8e0e-8e7387cc5fb5" providerId="AD" clId="Web-{40FDC3D3-118E-4B90-BA9F-759E954CED1B}" dt="2024-01-26T01:01:44.422" v="64"/>
          <ac:picMkLst>
            <pc:docMk/>
            <pc:sldMk cId="1220251030" sldId="304"/>
            <ac:picMk id="3" creationId="{4EC926DA-147D-8B16-812A-E437EAABA2DC}"/>
          </ac:picMkLst>
        </pc:picChg>
        <pc:picChg chg="add del mod">
          <ac:chgData name="Liviu Gheorghe Oniciuc" userId="S::lgoniciuc@cpp.edu::67ff9783-0722-4d35-8e0e-8e7387cc5fb5" providerId="AD" clId="Web-{40FDC3D3-118E-4B90-BA9F-759E954CED1B}" dt="2024-01-26T01:02:45.281" v="79"/>
          <ac:picMkLst>
            <pc:docMk/>
            <pc:sldMk cId="1220251030" sldId="304"/>
            <ac:picMk id="4" creationId="{5996FFE8-D82F-8EF9-65CB-164013CA6A76}"/>
          </ac:picMkLst>
        </pc:picChg>
        <pc:picChg chg="add mod">
          <ac:chgData name="Liviu Gheorghe Oniciuc" userId="S::lgoniciuc@cpp.edu::67ff9783-0722-4d35-8e0e-8e7387cc5fb5" providerId="AD" clId="Web-{40FDC3D3-118E-4B90-BA9F-759E954CED1B}" dt="2024-01-26T01:02:48.921" v="81" actId="14100"/>
          <ac:picMkLst>
            <pc:docMk/>
            <pc:sldMk cId="1220251030" sldId="304"/>
            <ac:picMk id="5" creationId="{29D2DBC4-160F-EE9F-F73F-D7599BFFA146}"/>
          </ac:picMkLst>
        </pc:picChg>
        <pc:picChg chg="del">
          <ac:chgData name="Liviu Gheorghe Oniciuc" userId="S::lgoniciuc@cpp.edu::67ff9783-0722-4d35-8e0e-8e7387cc5fb5" providerId="AD" clId="Web-{40FDC3D3-118E-4B90-BA9F-759E954CED1B}" dt="2024-01-26T01:01:45.170" v="65"/>
          <ac:picMkLst>
            <pc:docMk/>
            <pc:sldMk cId="1220251030" sldId="304"/>
            <ac:picMk id="2050" creationId="{98E64A3B-6F76-7D82-B501-67DD24DEB172}"/>
          </ac:picMkLst>
        </pc:picChg>
      </pc:sldChg>
      <pc:sldChg chg="add del replId">
        <pc:chgData name="Liviu Gheorghe Oniciuc" userId="S::lgoniciuc@cpp.edu::67ff9783-0722-4d35-8e0e-8e7387cc5fb5" providerId="AD" clId="Web-{40FDC3D3-118E-4B90-BA9F-759E954CED1B}" dt="2024-01-26T01:01:52.326" v="67"/>
        <pc:sldMkLst>
          <pc:docMk/>
          <pc:sldMk cId="52916239" sldId="305"/>
        </pc:sldMkLst>
      </pc:sldChg>
    </pc:docChg>
  </pc:docChgLst>
  <pc:docChgLst>
    <pc:chgData name="Liviu G. Oniciuc" userId="S::lgoniciuc@cpp.edu::67ff9783-0722-4d35-8e0e-8e7387cc5fb5" providerId="AD" clId="Web-{5EFA9316-BD2E-A125-E4A2-CFF16F28AC3D}"/>
    <pc:docChg chg="modSld">
      <pc:chgData name="Liviu G. Oniciuc" userId="S::lgoniciuc@cpp.edu::67ff9783-0722-4d35-8e0e-8e7387cc5fb5" providerId="AD" clId="Web-{5EFA9316-BD2E-A125-E4A2-CFF16F28AC3D}" dt="2023-08-29T22:22:22.915" v="11" actId="20577"/>
      <pc:docMkLst>
        <pc:docMk/>
      </pc:docMkLst>
      <pc:sldChg chg="modSp">
        <pc:chgData name="Liviu G. Oniciuc" userId="S::lgoniciuc@cpp.edu::67ff9783-0722-4d35-8e0e-8e7387cc5fb5" providerId="AD" clId="Web-{5EFA9316-BD2E-A125-E4A2-CFF16F28AC3D}" dt="2023-08-29T22:22:22.915" v="11" actId="20577"/>
        <pc:sldMkLst>
          <pc:docMk/>
          <pc:sldMk cId="109857222" sldId="256"/>
        </pc:sldMkLst>
        <pc:spChg chg="mod">
          <ac:chgData name="Liviu G. Oniciuc" userId="S::lgoniciuc@cpp.edu::67ff9783-0722-4d35-8e0e-8e7387cc5fb5" providerId="AD" clId="Web-{5EFA9316-BD2E-A125-E4A2-CFF16F28AC3D}" dt="2023-08-29T22:22:22.915" v="11" actId="20577"/>
          <ac:spMkLst>
            <pc:docMk/>
            <pc:sldMk cId="109857222" sldId="256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229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994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566741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235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93829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6646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4782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103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214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207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494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203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048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423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215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937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189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code.visualstudio.com/download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9882" y="2404531"/>
            <a:ext cx="8920213" cy="1646302"/>
          </a:xfrm>
        </p:spPr>
        <p:txBody>
          <a:bodyPr/>
          <a:lstStyle/>
          <a:p>
            <a:r>
              <a:rPr lang="en-US" dirty="0">
                <a:cs typeface="Calibri Light"/>
              </a:rPr>
              <a:t>C for Engineers</a:t>
            </a:r>
            <a:br>
              <a:rPr lang="en-US" dirty="0">
                <a:cs typeface="Calibri Light"/>
              </a:rPr>
            </a:br>
            <a:r>
              <a:rPr lang="en-US" dirty="0">
                <a:cs typeface="Calibri Light"/>
              </a:rPr>
              <a:t>Data Structures And </a:t>
            </a:r>
            <a:r>
              <a:rPr lang="en-US" dirty="0" err="1">
                <a:cs typeface="Calibri Light"/>
              </a:rPr>
              <a:t>Alg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Unit 1: Setting up the environment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F2EA39-634F-48F8-B6D8-5BE77DC2B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112" y="-3717"/>
            <a:ext cx="11059229" cy="661020"/>
          </a:xfrm>
        </p:spPr>
        <p:txBody>
          <a:bodyPr>
            <a:normAutofit/>
          </a:bodyPr>
          <a:lstStyle/>
          <a:p>
            <a:r>
              <a:rPr lang="en-US" dirty="0"/>
              <a:t>Compile and Run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DE7AB7-F806-4B59-B802-B86ECAE77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299" y="1003041"/>
            <a:ext cx="4759498" cy="5381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Select working folder = test001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Compile the program - click the wheel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Run the program – click the triangle</a:t>
            </a:r>
          </a:p>
          <a:p>
            <a:endParaRPr lang="en-US" dirty="0"/>
          </a:p>
          <a:p>
            <a:r>
              <a:rPr lang="en-US" dirty="0"/>
              <a:t>Debug the application – click on the "Start </a:t>
            </a:r>
            <a:r>
              <a:rPr lang="en-US" dirty="0" err="1"/>
              <a:t>Debuging</a:t>
            </a:r>
            <a:r>
              <a:rPr lang="en-US" dirty="0"/>
              <a:t>" icon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A20D5F-30E1-7378-55DA-12B3C4723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0875" y="326793"/>
            <a:ext cx="2759826" cy="1909865"/>
          </a:xfrm>
          <a:prstGeom prst="rect">
            <a:avLst/>
          </a:prstGeom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E39855B5-8B03-F0D6-5A54-4B666F6155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5055" y="907513"/>
            <a:ext cx="2419350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912F942-AE87-7915-DD69-E551D667DD88}"/>
              </a:ext>
            </a:extLst>
          </p:cNvPr>
          <p:cNvCxnSpPr>
            <a:cxnSpLocks/>
            <a:endCxn id="5124" idx="1"/>
          </p:cNvCxnSpPr>
          <p:nvPr/>
        </p:nvCxnSpPr>
        <p:spPr>
          <a:xfrm>
            <a:off x="4525455" y="1236126"/>
            <a:ext cx="149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E099DD8-5A4D-7475-BB07-AA88481106DC}"/>
              </a:ext>
            </a:extLst>
          </p:cNvPr>
          <p:cNvCxnSpPr>
            <a:cxnSpLocks/>
            <a:stCxn id="5124" idx="3"/>
          </p:cNvCxnSpPr>
          <p:nvPr/>
        </p:nvCxnSpPr>
        <p:spPr>
          <a:xfrm>
            <a:off x="8444405" y="1236126"/>
            <a:ext cx="841484" cy="956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954D2246-B441-5E9F-1058-BD6D9D5C07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1534" y="2856142"/>
            <a:ext cx="4305300" cy="247650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3F68C0F-5946-56D6-BB9B-4FC5620D0CE3}"/>
              </a:ext>
            </a:extLst>
          </p:cNvPr>
          <p:cNvCxnSpPr>
            <a:cxnSpLocks/>
            <a:stCxn id="23" idx="3"/>
            <a:endCxn id="3" idx="2"/>
          </p:cNvCxnSpPr>
          <p:nvPr/>
        </p:nvCxnSpPr>
        <p:spPr>
          <a:xfrm flipV="1">
            <a:off x="9356834" y="2236658"/>
            <a:ext cx="1033954" cy="743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72467A4-2BA8-3ACC-B027-92D87732B902}"/>
              </a:ext>
            </a:extLst>
          </p:cNvPr>
          <p:cNvCxnSpPr>
            <a:cxnSpLocks/>
          </p:cNvCxnSpPr>
          <p:nvPr/>
        </p:nvCxnSpPr>
        <p:spPr>
          <a:xfrm flipV="1">
            <a:off x="4953751" y="3103792"/>
            <a:ext cx="3204904" cy="473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83B94AB-EF53-BDB4-F162-D270014D6146}"/>
              </a:ext>
            </a:extLst>
          </p:cNvPr>
          <p:cNvCxnSpPr>
            <a:cxnSpLocks/>
          </p:cNvCxnSpPr>
          <p:nvPr/>
        </p:nvCxnSpPr>
        <p:spPr>
          <a:xfrm flipV="1">
            <a:off x="4971268" y="3085888"/>
            <a:ext cx="4244771" cy="2544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15D305F-8106-395B-5D55-663285FF75A6}"/>
              </a:ext>
            </a:extLst>
          </p:cNvPr>
          <p:cNvCxnSpPr>
            <a:cxnSpLocks/>
          </p:cNvCxnSpPr>
          <p:nvPr/>
        </p:nvCxnSpPr>
        <p:spPr>
          <a:xfrm flipV="1">
            <a:off x="4883680" y="3077128"/>
            <a:ext cx="3570359" cy="1625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6435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F2EA39-634F-48F8-B6D8-5BE77DC2B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112" y="-3717"/>
            <a:ext cx="11059229" cy="661020"/>
          </a:xfrm>
        </p:spPr>
        <p:txBody>
          <a:bodyPr>
            <a:normAutofit/>
          </a:bodyPr>
          <a:lstStyle/>
          <a:p>
            <a:r>
              <a:rPr lang="en-US" dirty="0"/>
              <a:t>Extra – Save your file (if auto-save not enabled)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DE7AB7-F806-4B59-B802-B86ECAE77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083" y="850902"/>
            <a:ext cx="7969833" cy="419033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Notice the dot next to the file name on the top of the screen: 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</a:p>
          <a:p>
            <a:pPr lvl="1"/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This indicates that the file is not saved so please save it by either pressing 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Ctrl+S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or navigating to the "File" tab up top and clicking "Save".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771B5E18-17E3-A50F-9DF2-ABBE592A75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3370" y="849351"/>
            <a:ext cx="2924175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4823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F2EA39-634F-48F8-B6D8-5BE77DC2B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112" y="-3717"/>
            <a:ext cx="11059229" cy="661020"/>
          </a:xfrm>
        </p:spPr>
        <p:txBody>
          <a:bodyPr>
            <a:normAutofit/>
          </a:bodyPr>
          <a:lstStyle/>
          <a:p>
            <a:r>
              <a:rPr lang="en-US" dirty="0"/>
              <a:t>Compiler + Debugger: </a:t>
            </a:r>
            <a:r>
              <a:rPr lang="en-US" dirty="0" err="1"/>
              <a:t>gcc</a:t>
            </a:r>
            <a:r>
              <a:rPr lang="en-US" dirty="0"/>
              <a:t> + </a:t>
            </a:r>
            <a:r>
              <a:rPr lang="en-US" dirty="0" err="1"/>
              <a:t>gdb</a:t>
            </a:r>
            <a:r>
              <a:rPr lang="en-US" dirty="0"/>
              <a:t> 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DE7AB7-F806-4B59-B802-B86ECAE77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077" y="695526"/>
            <a:ext cx="10843190" cy="548870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Copy </a:t>
            </a:r>
            <a:r>
              <a:rPr lang="en-US" dirty="0">
                <a:ea typeface="+mn-lt"/>
                <a:cs typeface="+mn-lt"/>
              </a:rPr>
              <a:t>MinGW.zip from OneDrive</a:t>
            </a:r>
            <a:endParaRPr lang="en-US" dirty="0">
              <a:solidFill>
                <a:srgbClr val="000000"/>
              </a:solidFill>
              <a:latin typeface="Arial"/>
              <a:ea typeface="+mn-lt"/>
              <a:cs typeface="Arial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  <a:latin typeface="Trebuchet MS"/>
                <a:cs typeface="Arial"/>
              </a:rPr>
              <a:t>Unzip to your Documents folder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404040"/>
              </a:solidFill>
              <a:effectLst/>
              <a:latin typeface="Trebuchet MS"/>
              <a:cs typeface="Arial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l" rtl="0"/>
            <a:endParaRPr lang="en-US" dirty="0">
              <a:solidFill>
                <a:srgbClr val="404040"/>
              </a:solidFill>
              <a:latin typeface="Trebuchet MS" panose="020B0603020202020204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596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F2EA39-634F-48F8-B6D8-5BE77DC2B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112" y="-3717"/>
            <a:ext cx="11059229" cy="661020"/>
          </a:xfrm>
        </p:spPr>
        <p:txBody>
          <a:bodyPr>
            <a:normAutofit/>
          </a:bodyPr>
          <a:lstStyle/>
          <a:p>
            <a:r>
              <a:rPr lang="en-US" dirty="0"/>
              <a:t>Fix the environment path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DE7AB7-F806-4B59-B802-B86ECAE77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082" y="850901"/>
            <a:ext cx="10907529" cy="419033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Open settings (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Win+I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), search environment and click on Edit environment variables for your account </a:t>
            </a:r>
          </a:p>
          <a:p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US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US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US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Confirm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gcc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/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gdb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bin folder is listed in the “path” variable</a:t>
            </a:r>
          </a:p>
          <a:p>
            <a:endParaRPr lang="en-US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F73E047B-8041-6BAF-4817-E3243673D0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5667" y="1611042"/>
            <a:ext cx="74676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17FA4F8-55D7-8EED-C332-9C22D9A581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3121" y="3714652"/>
            <a:ext cx="4305300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78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F2EA39-634F-48F8-B6D8-5BE77DC2B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112" y="-3717"/>
            <a:ext cx="11059229" cy="661020"/>
          </a:xfrm>
        </p:spPr>
        <p:txBody>
          <a:bodyPr>
            <a:normAutofit/>
          </a:bodyPr>
          <a:lstStyle/>
          <a:p>
            <a:r>
              <a:rPr lang="en-US" dirty="0"/>
              <a:t>Editor: Visual Studio Code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DE7AB7-F806-4B59-B802-B86ECAE77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077" y="695526"/>
            <a:ext cx="10843190" cy="62898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Go to the Visual Studio Code site and download and install the application fit for your OS:  </a:t>
            </a:r>
            <a:r>
              <a:rPr lang="en-US" b="0" i="0" u="sng" strike="noStrike" dirty="0">
                <a:solidFill>
                  <a:srgbClr val="0563C1"/>
                </a:solidFill>
                <a:effectLst/>
                <a:latin typeface="Calibri" panose="020F0502020204030204" pitchFamily="34" charset="0"/>
                <a:hlinkClick r:id="rId2"/>
              </a:rPr>
              <a:t>https://code.visualstudio.com/download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20BC0D6A-0025-4EF7-B6A4-E26E262465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7842" y="1491916"/>
            <a:ext cx="8144294" cy="52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381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F2EA39-634F-48F8-B6D8-5BE77DC2B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112" y="-3717"/>
            <a:ext cx="11059229" cy="661020"/>
          </a:xfrm>
        </p:spPr>
        <p:txBody>
          <a:bodyPr>
            <a:normAutofit/>
          </a:bodyPr>
          <a:lstStyle/>
          <a:p>
            <a:r>
              <a:rPr lang="en-US" dirty="0"/>
              <a:t>Check </a:t>
            </a:r>
            <a:r>
              <a:rPr lang="en-US" dirty="0" err="1"/>
              <a:t>gcc</a:t>
            </a:r>
            <a:r>
              <a:rPr lang="en-US" dirty="0"/>
              <a:t> and </a:t>
            </a:r>
            <a:r>
              <a:rPr lang="en-US" dirty="0" err="1"/>
              <a:t>gdb</a:t>
            </a:r>
            <a:r>
              <a:rPr lang="en-US" dirty="0"/>
              <a:t> are available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DE7AB7-F806-4B59-B802-B86ECAE77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981" y="1066563"/>
            <a:ext cx="5633642" cy="419033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Top menu: Terminal: New Terminal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the new terminal type: “</a:t>
            </a:r>
            <a:r>
              <a:rPr lang="en-US" dirty="0" err="1"/>
              <a:t>gcc</a:t>
            </a:r>
            <a:r>
              <a:rPr lang="en-US" dirty="0"/>
              <a:t> --version”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Type: “</a:t>
            </a:r>
            <a:r>
              <a:rPr lang="en-US" dirty="0" err="1"/>
              <a:t>gdb</a:t>
            </a:r>
            <a:r>
              <a:rPr lang="en-US" dirty="0"/>
              <a:t> --version”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192EB9-9FAD-1AF6-B6FC-39C26799C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8048" y="2749505"/>
            <a:ext cx="6517879" cy="17478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3DCAC59-9ECC-13D7-FA03-8329F908A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6942" y="5315423"/>
            <a:ext cx="6245058" cy="1542577"/>
          </a:xfrm>
          <a:prstGeom prst="rect">
            <a:avLst/>
          </a:prstGeom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26601884-2805-06BF-3A3B-6CA6E879B4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0530" y="862920"/>
            <a:ext cx="6311469" cy="112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015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F2EA39-634F-48F8-B6D8-5BE77DC2B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112" y="-3717"/>
            <a:ext cx="11059229" cy="661020"/>
          </a:xfrm>
        </p:spPr>
        <p:txBody>
          <a:bodyPr>
            <a:normAutofit/>
          </a:bodyPr>
          <a:lstStyle/>
          <a:p>
            <a:r>
              <a:rPr lang="en-US" dirty="0"/>
              <a:t>Extensions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DE7AB7-F806-4B59-B802-B86ECAE77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084" y="850902"/>
            <a:ext cx="5633642" cy="419033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From Visual Studio Code select “Extensions” from the left tab</a:t>
            </a:r>
          </a:p>
          <a:p>
            <a:r>
              <a:rPr lang="en-US" dirty="0"/>
              <a:t>Download the following extensions:</a:t>
            </a:r>
          </a:p>
          <a:p>
            <a:pPr lvl="1"/>
            <a:r>
              <a:rPr lang="en-US" dirty="0"/>
              <a:t>c/</a:t>
            </a:r>
            <a:r>
              <a:rPr lang="en-US" dirty="0" err="1"/>
              <a:t>c++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c/</a:t>
            </a:r>
            <a:r>
              <a:rPr lang="en-US" dirty="0" err="1"/>
              <a:t>c++</a:t>
            </a:r>
            <a:r>
              <a:rPr lang="en-US" dirty="0"/>
              <a:t> extension pack</a:t>
            </a:r>
          </a:p>
          <a:p>
            <a:pPr lvl="1"/>
            <a:r>
              <a:rPr lang="en-US" dirty="0"/>
              <a:t>c/</a:t>
            </a:r>
            <a:r>
              <a:rPr lang="en-US" dirty="0" err="1"/>
              <a:t>c++</a:t>
            </a:r>
            <a:r>
              <a:rPr lang="en-US" dirty="0"/>
              <a:t> runner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6F95054-4CA9-E98A-5253-13C0A1FF9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0815" y="140012"/>
            <a:ext cx="3333969" cy="2697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8391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D83F935-7CED-91FB-8997-52D457DC17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3F8ED5B-A147-85C7-3B3C-E11E67F1F3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38F03C-D8FA-D341-1CDF-9E38FA638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112" y="-3717"/>
            <a:ext cx="11059229" cy="661020"/>
          </a:xfrm>
        </p:spPr>
        <p:txBody>
          <a:bodyPr>
            <a:normAutofit/>
          </a:bodyPr>
          <a:lstStyle/>
          <a:p>
            <a:r>
              <a:rPr lang="en-US" dirty="0"/>
              <a:t>Extensions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DF6FC216-423A-8CF4-8C65-69F03AEC9D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5EE0E481-6CDE-3E91-60AA-C4BAEF8C5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A75367-FFBB-0ABA-BE92-FDB590303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084" y="850902"/>
            <a:ext cx="5633642" cy="419033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Enable auto-save</a:t>
            </a:r>
          </a:p>
          <a:p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29D2DBC4-160F-EE9F-F73F-D7599BFFA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624" y="1222863"/>
            <a:ext cx="8849214" cy="532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251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F2EA39-634F-48F8-B6D8-5BE77DC2B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112" y="-3717"/>
            <a:ext cx="11059229" cy="661020"/>
          </a:xfrm>
        </p:spPr>
        <p:txBody>
          <a:bodyPr>
            <a:normAutofit/>
          </a:bodyPr>
          <a:lstStyle/>
          <a:p>
            <a:r>
              <a:rPr lang="en-US" dirty="0"/>
              <a:t>Workspace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DE7AB7-F806-4B59-B802-B86ECAE77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498" y="702005"/>
            <a:ext cx="11256676" cy="226343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Create a working folder </a:t>
            </a:r>
          </a:p>
          <a:p>
            <a:r>
              <a:rPr lang="en-US" dirty="0"/>
              <a:t>Start Visual Studio Code</a:t>
            </a:r>
          </a:p>
          <a:p>
            <a:r>
              <a:rPr lang="en-US" dirty="0"/>
              <a:t>Open the folder you just created</a:t>
            </a:r>
          </a:p>
          <a:p>
            <a:r>
              <a:rPr lang="en-US" dirty="0"/>
              <a:t>Check the “Trust the authors…” checkbox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A912C0CB-0196-4A7F-83B7-65146C3DC3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7201" y="2946067"/>
            <a:ext cx="4661074" cy="3388242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F5D50896-6981-C3FE-91BF-819768B50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725" y="2613594"/>
            <a:ext cx="4055434" cy="3863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0638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F2EA39-634F-48F8-B6D8-5BE77DC2B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112" y="-3717"/>
            <a:ext cx="11059229" cy="661020"/>
          </a:xfrm>
        </p:spPr>
        <p:txBody>
          <a:bodyPr>
            <a:normAutofit/>
          </a:bodyPr>
          <a:lstStyle/>
          <a:p>
            <a:r>
              <a:rPr lang="en-US" dirty="0"/>
              <a:t>Workspace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DE7AB7-F806-4B59-B802-B86ECAE77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299" y="1003041"/>
            <a:ext cx="4759498" cy="5381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1. Create a subfolder (“test001”)</a:t>
            </a:r>
          </a:p>
          <a:p>
            <a:r>
              <a:rPr lang="en-US" dirty="0"/>
              <a:t>2. Within the new subfolder create a new file (“test001.c”)</a:t>
            </a:r>
          </a:p>
          <a:p>
            <a:r>
              <a:rPr lang="en-US" dirty="0"/>
              <a:t>3. Open the “test001.c” file and type the content as seen in the image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70BB944-517B-0CB4-F31F-7FEB8BE386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0796" y="2006082"/>
            <a:ext cx="7011204" cy="4851918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D42EEE9-A69C-2266-8D52-4770AEDA62B3}"/>
              </a:ext>
            </a:extLst>
          </p:cNvPr>
          <p:cNvCxnSpPr>
            <a:cxnSpLocks/>
          </p:cNvCxnSpPr>
          <p:nvPr/>
        </p:nvCxnSpPr>
        <p:spPr>
          <a:xfrm>
            <a:off x="4433543" y="1212597"/>
            <a:ext cx="2503285" cy="1231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F48E365-D921-1195-731F-38DF74B44569}"/>
              </a:ext>
            </a:extLst>
          </p:cNvPr>
          <p:cNvCxnSpPr>
            <a:cxnSpLocks/>
          </p:cNvCxnSpPr>
          <p:nvPr/>
        </p:nvCxnSpPr>
        <p:spPr>
          <a:xfrm>
            <a:off x="4433543" y="1829055"/>
            <a:ext cx="2298333" cy="669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3D18FC4-C360-D4FA-13BB-38093F3EC569}"/>
              </a:ext>
            </a:extLst>
          </p:cNvPr>
          <p:cNvCxnSpPr>
            <a:cxnSpLocks/>
          </p:cNvCxnSpPr>
          <p:nvPr/>
        </p:nvCxnSpPr>
        <p:spPr>
          <a:xfrm>
            <a:off x="4433543" y="2563234"/>
            <a:ext cx="3756643" cy="345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946410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343</Words>
  <Application>Microsoft Office PowerPoint</Application>
  <PresentationFormat>Widescreen</PresentationFormat>
  <Paragraphs>67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Facet</vt:lpstr>
      <vt:lpstr>C for Engineers Data Structures And Alg</vt:lpstr>
      <vt:lpstr>Compiler + Debugger: gcc + gdb </vt:lpstr>
      <vt:lpstr>Fix the environment path</vt:lpstr>
      <vt:lpstr>Editor: Visual Studio Code</vt:lpstr>
      <vt:lpstr>Check gcc and gdb are available</vt:lpstr>
      <vt:lpstr>Extensions</vt:lpstr>
      <vt:lpstr>Extensions</vt:lpstr>
      <vt:lpstr>Workspace</vt:lpstr>
      <vt:lpstr>Workspace</vt:lpstr>
      <vt:lpstr>Compile and Run</vt:lpstr>
      <vt:lpstr>Extra – Save your file (if auto-save not enabled)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Liviu G. Oniciuc</cp:lastModifiedBy>
  <cp:revision>48</cp:revision>
  <dcterms:created xsi:type="dcterms:W3CDTF">2021-01-24T16:12:53Z</dcterms:created>
  <dcterms:modified xsi:type="dcterms:W3CDTF">2024-01-30T22:41:37Z</dcterms:modified>
</cp:coreProperties>
</file>