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35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383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947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4415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90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91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41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23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9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50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67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5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503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31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4FEA0-34F5-4D0D-8B10-C47C81A72BB8}" type="datetimeFigureOut">
              <a:rPr lang="ko-KR" altLang="en-US" smtClean="0"/>
              <a:t>2020. 9. 18.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3967C4-BD40-477F-8759-0AE084D63F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01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pemta806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9D821-D682-4695-A019-A04233BA7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HW2 </a:t>
            </a:r>
            <a:r>
              <a:rPr lang="ko-KR" altLang="en-US" dirty="0"/>
              <a:t>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34CE29-BBFD-46C7-9D2C-D65E243953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polynomial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82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503DD-2087-41B5-BC9A-33EDB07E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2800" dirty="0"/>
              <a:t>연산자 오버로딩</a:t>
            </a:r>
            <a:r>
              <a:rPr lang="en-US" altLang="ko-KR" sz="2800" dirty="0"/>
              <a:t>(operator overloading)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14D415-1374-45FD-A373-8B75774C8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98" y="2215336"/>
            <a:ext cx="3720916" cy="3560733"/>
          </a:xfrm>
        </p:spPr>
        <p:txBody>
          <a:bodyPr>
            <a:normAutofit/>
          </a:bodyPr>
          <a:lstStyle/>
          <a:p>
            <a:r>
              <a:rPr lang="ko-KR" altLang="en-US" dirty="0"/>
              <a:t>기본 존재하던 연산자들을 직접 사용자가 정의하여 연산자를 </a:t>
            </a:r>
            <a:r>
              <a:rPr lang="en-US" altLang="ko-KR" dirty="0"/>
              <a:t>Class</a:t>
            </a:r>
            <a:r>
              <a:rPr lang="ko-KR" altLang="en-US" dirty="0"/>
              <a:t>에 맞게 직접 설계 후 </a:t>
            </a:r>
            <a:r>
              <a:rPr lang="ko-KR" altLang="en-US" dirty="0" err="1"/>
              <a:t>사용하는것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A618646-1A40-4851-905E-2D9F1927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462" y="1451113"/>
            <a:ext cx="3995003" cy="50891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CFE054-D109-4C7B-8D16-12CC5FF8A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93" y="1655655"/>
            <a:ext cx="4317342" cy="459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7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FCD05-6D3F-4CA3-BFEC-9C57FBDB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C2633-0964-4139-AF5F-4EE1B7A9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기술서에 </a:t>
            </a:r>
            <a:r>
              <a:rPr lang="ko-KR" altLang="en-US" dirty="0" err="1"/>
              <a:t>적혀있는</a:t>
            </a:r>
            <a:r>
              <a:rPr lang="ko-KR" altLang="en-US" dirty="0"/>
              <a:t> 대로 </a:t>
            </a:r>
            <a:r>
              <a:rPr lang="en-US" altLang="ko-KR" dirty="0"/>
              <a:t>polya.cpp </a:t>
            </a:r>
            <a:r>
              <a:rPr lang="ko-KR" altLang="en-US" dirty="0"/>
              <a:t>나 </a:t>
            </a:r>
            <a:r>
              <a:rPr lang="en-US" altLang="ko-KR" dirty="0"/>
              <a:t>polyb.cpp</a:t>
            </a:r>
            <a:r>
              <a:rPr lang="ko-KR" altLang="en-US" dirty="0"/>
              <a:t>의 </a:t>
            </a:r>
            <a:r>
              <a:rPr lang="ko-KR" altLang="en-US" dirty="0" err="1"/>
              <a:t>비어있는</a:t>
            </a:r>
            <a:r>
              <a:rPr lang="ko-KR" altLang="en-US" dirty="0"/>
              <a:t> 부분을 작성해서 제출하면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몇몇 함수의 경우 교재에 있으니 참고해서 작성할 것 </a:t>
            </a:r>
            <a:r>
              <a:rPr lang="en-US" altLang="ko-KR" dirty="0"/>
              <a:t>(</a:t>
            </a:r>
            <a:r>
              <a:rPr lang="ko-KR" altLang="en-US" dirty="0" err="1"/>
              <a:t>치팅으로</a:t>
            </a:r>
            <a:r>
              <a:rPr lang="ko-KR" altLang="en-US" dirty="0"/>
              <a:t> 간주 </a:t>
            </a:r>
            <a:r>
              <a:rPr lang="ko-KR" altLang="en-US" dirty="0" err="1"/>
              <a:t>안합니다</a:t>
            </a:r>
            <a:r>
              <a:rPr lang="en-US" altLang="ko-KR" dirty="0"/>
              <a:t>!)</a:t>
            </a:r>
          </a:p>
          <a:p>
            <a:r>
              <a:rPr lang="en-US" altLang="ko-KR" dirty="0"/>
              <a:t>hw2b</a:t>
            </a:r>
            <a:r>
              <a:rPr lang="ko-KR" altLang="en-US" dirty="0"/>
              <a:t>의 경우 분모항은 최대 </a:t>
            </a:r>
            <a:r>
              <a:rPr lang="ko-KR" altLang="en-US" dirty="0" err="1"/>
              <a:t>차항을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차로 제한한다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컴파일 방법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make hw2_  (a</a:t>
            </a:r>
            <a:r>
              <a:rPr lang="ko-KR" altLang="en-US" dirty="0"/>
              <a:t>나 </a:t>
            </a:r>
            <a:r>
              <a:rPr lang="en-US" altLang="ko-KR" dirty="0"/>
              <a:t>b)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754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D6D5F-B92A-47F5-B77C-A7785B63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설명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84541-0B33-432C-808B-CFA5B24E9688}"/>
              </a:ext>
            </a:extLst>
          </p:cNvPr>
          <p:cNvSpPr txBox="1"/>
          <p:nvPr/>
        </p:nvSpPr>
        <p:spPr>
          <a:xfrm>
            <a:off x="930876" y="1581665"/>
            <a:ext cx="897924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 err="1"/>
              <a:t>ostream</a:t>
            </a:r>
            <a:r>
              <a:rPr lang="en-US" altLang="ko-KR" dirty="0"/>
              <a:t>&amp; operator&lt;&lt; (</a:t>
            </a:r>
            <a:r>
              <a:rPr lang="en-US" altLang="ko-KR" dirty="0" err="1"/>
              <a:t>ostream</a:t>
            </a:r>
            <a:r>
              <a:rPr lang="en-US" altLang="ko-KR" dirty="0"/>
              <a:t>&amp; </a:t>
            </a:r>
            <a:r>
              <a:rPr lang="en-US" altLang="ko-KR" dirty="0" err="1"/>
              <a:t>os</a:t>
            </a:r>
            <a:r>
              <a:rPr lang="en-US" altLang="ko-KR" dirty="0"/>
              <a:t>, Polynomial&amp; p) {</a:t>
            </a:r>
            <a:endParaRPr lang="ko-KR" altLang="ko-KR" dirty="0"/>
          </a:p>
          <a:p>
            <a:pPr latinLnBrk="1"/>
            <a:r>
              <a:rPr lang="en-US" altLang="ko-KR" dirty="0"/>
              <a:t>   .....</a:t>
            </a:r>
            <a:endParaRPr lang="ko-KR" altLang="ko-KR" dirty="0"/>
          </a:p>
          <a:p>
            <a:pPr latinLnBrk="1"/>
            <a:r>
              <a:rPr lang="en-US" altLang="ko-KR" dirty="0"/>
              <a:t>   return </a:t>
            </a:r>
            <a:r>
              <a:rPr lang="en-US" altLang="ko-KR" dirty="0" err="1"/>
              <a:t>os</a:t>
            </a:r>
            <a:r>
              <a:rPr lang="en-US" altLang="ko-KR" dirty="0"/>
              <a:t>;</a:t>
            </a:r>
            <a:endParaRPr lang="ko-KR" altLang="ko-KR" dirty="0"/>
          </a:p>
          <a:p>
            <a:pPr latinLnBrk="1"/>
            <a:r>
              <a:rPr lang="en-US" altLang="ko-KR" dirty="0"/>
              <a:t>}</a:t>
            </a:r>
            <a:endParaRPr lang="ko-KR" altLang="ko-KR" dirty="0"/>
          </a:p>
          <a:p>
            <a:pPr latinLnBrk="1"/>
            <a:r>
              <a:rPr lang="en-US" altLang="ko-KR" dirty="0"/>
              <a:t>void Polynomial::</a:t>
            </a:r>
            <a:r>
              <a:rPr lang="en-US" altLang="ko-KR" dirty="0" err="1"/>
              <a:t>NewTerm</a:t>
            </a:r>
            <a:r>
              <a:rPr lang="en-US" altLang="ko-KR" dirty="0"/>
              <a:t>(const float </a:t>
            </a:r>
            <a:r>
              <a:rPr lang="en-US" altLang="ko-KR" dirty="0" err="1"/>
              <a:t>theCoeff</a:t>
            </a:r>
            <a:r>
              <a:rPr lang="en-US" altLang="ko-KR" dirty="0"/>
              <a:t>, const int </a:t>
            </a:r>
            <a:r>
              <a:rPr lang="en-US" altLang="ko-KR" dirty="0" err="1"/>
              <a:t>theExp</a:t>
            </a:r>
            <a:r>
              <a:rPr lang="en-US" altLang="ko-KR" dirty="0"/>
              <a:t>)</a:t>
            </a:r>
            <a:endParaRPr lang="ko-KR" altLang="ko-KR" dirty="0"/>
          </a:p>
          <a:p>
            <a:pPr latinLnBrk="1"/>
            <a:r>
              <a:rPr lang="en-US" altLang="ko-KR" dirty="0"/>
              <a:t>{</a:t>
            </a:r>
            <a:endParaRPr lang="ko-KR" altLang="ko-KR" dirty="0"/>
          </a:p>
          <a:p>
            <a:pPr latinLnBrk="1"/>
            <a:r>
              <a:rPr lang="en-US" altLang="ko-KR" dirty="0"/>
              <a:t>   ..... </a:t>
            </a:r>
            <a:endParaRPr lang="ko-KR" altLang="ko-KR" dirty="0"/>
          </a:p>
          <a:p>
            <a:pPr latinLnBrk="1"/>
            <a:r>
              <a:rPr lang="en-US" altLang="ko-KR" dirty="0"/>
              <a:t>}</a:t>
            </a:r>
            <a:endParaRPr lang="ko-KR" altLang="ko-KR" dirty="0"/>
          </a:p>
          <a:p>
            <a:pPr latinLnBrk="1"/>
            <a:r>
              <a:rPr lang="en-US" altLang="ko-KR" dirty="0"/>
              <a:t>Polynomial Polynomial::operator+(Polynomial&amp; b)</a:t>
            </a:r>
            <a:endParaRPr lang="ko-KR" altLang="ko-KR" dirty="0"/>
          </a:p>
          <a:p>
            <a:pPr latinLnBrk="1"/>
            <a:r>
              <a:rPr lang="en-US" altLang="ko-KR" dirty="0"/>
              <a:t>{</a:t>
            </a:r>
            <a:endParaRPr lang="ko-KR" altLang="ko-KR" dirty="0"/>
          </a:p>
          <a:p>
            <a:pPr latinLnBrk="1"/>
            <a:r>
              <a:rPr lang="en-US" altLang="ko-KR" dirty="0"/>
              <a:t>   .....</a:t>
            </a:r>
          </a:p>
          <a:p>
            <a:pPr latinLnBrk="1"/>
            <a:r>
              <a:rPr lang="en-US" altLang="ko-KR" dirty="0"/>
              <a:t>}</a:t>
            </a:r>
            <a:endParaRPr lang="ko-KR" altLang="ko-KR" dirty="0"/>
          </a:p>
          <a:p>
            <a:pPr latinLnBrk="1"/>
            <a:r>
              <a:rPr lang="en-US" altLang="ko-KR" dirty="0"/>
              <a:t>Polynomial Polynomial::operator/(Polynomial&amp; b)</a:t>
            </a:r>
            <a:endParaRPr lang="ko-KR" altLang="ko-KR" dirty="0"/>
          </a:p>
          <a:p>
            <a:pPr latinLnBrk="1"/>
            <a:r>
              <a:rPr lang="en-US" altLang="ko-KR" dirty="0"/>
              <a:t>{</a:t>
            </a:r>
            <a:endParaRPr lang="ko-KR" altLang="ko-KR" dirty="0"/>
          </a:p>
          <a:p>
            <a:pPr latinLnBrk="1"/>
            <a:r>
              <a:rPr lang="en-US" altLang="ko-KR" dirty="0"/>
              <a:t>   Polynomial c;.</a:t>
            </a:r>
            <a:endParaRPr lang="ko-KR" altLang="ko-KR" dirty="0"/>
          </a:p>
          <a:p>
            <a:pPr latinLnBrk="1"/>
            <a:r>
              <a:rPr lang="en-US" altLang="ko-KR" dirty="0"/>
              <a:t>   .....</a:t>
            </a:r>
            <a:endParaRPr lang="ko-KR" altLang="ko-KR" dirty="0"/>
          </a:p>
          <a:p>
            <a:pPr latinLnBrk="1"/>
            <a:r>
              <a:rPr lang="en-US" altLang="ko-KR" dirty="0"/>
              <a:t>   return c;</a:t>
            </a:r>
            <a:endParaRPr lang="ko-KR" altLang="ko-KR" dirty="0"/>
          </a:p>
          <a:p>
            <a:pPr latinLnBrk="1"/>
            <a:r>
              <a:rPr lang="en-US" altLang="ko-KR" dirty="0"/>
              <a:t>}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275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B1BE5-30D2-4B32-A305-5099541F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Latex </a:t>
            </a:r>
            <a:r>
              <a:rPr lang="ko-KR" altLang="en-US" dirty="0"/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89DC9-279B-450A-AF86-394AA39F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연산자 오버로딩에 관한 설명</a:t>
            </a:r>
            <a:endParaRPr lang="en-US" altLang="ko-KR" dirty="0"/>
          </a:p>
          <a:p>
            <a:r>
              <a:rPr lang="ko-KR" altLang="en-US" dirty="0"/>
              <a:t>코드에 대한 설명</a:t>
            </a:r>
            <a:endParaRPr lang="en-US" altLang="ko-KR" dirty="0"/>
          </a:p>
          <a:p>
            <a:r>
              <a:rPr lang="ko-KR" altLang="en-US" dirty="0" err="1"/>
              <a:t>어려웠던점</a:t>
            </a:r>
            <a:endParaRPr lang="en-US" altLang="ko-KR" dirty="0"/>
          </a:p>
          <a:p>
            <a:r>
              <a:rPr lang="ko-KR" altLang="en-US" dirty="0"/>
              <a:t>등등</a:t>
            </a:r>
            <a:r>
              <a:rPr lang="en-US" altLang="ko-KR" dirty="0"/>
              <a:t>.. </a:t>
            </a:r>
            <a:r>
              <a:rPr lang="ko-KR" altLang="en-US" dirty="0" err="1"/>
              <a:t>자유사항입니다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overleaf</a:t>
            </a:r>
            <a:r>
              <a:rPr lang="ko-KR" altLang="en-US" dirty="0"/>
              <a:t>의 경우 오류 날 확률도 있어 </a:t>
            </a:r>
            <a:r>
              <a:rPr lang="ko-KR" altLang="en-US" dirty="0" err="1"/>
              <a:t>비추천</a:t>
            </a:r>
            <a:r>
              <a:rPr lang="ko-KR" altLang="en-US" dirty="0"/>
              <a:t> 드립니다</a:t>
            </a:r>
            <a:r>
              <a:rPr lang="en-US" altLang="ko-KR" dirty="0"/>
              <a:t>.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2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C8717-8380-43E3-90A5-3AA0BFC6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196B20-C0F4-4DD8-9AA1-825C0ABA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분반</a:t>
            </a:r>
            <a:r>
              <a:rPr lang="en-US" altLang="ko-KR" dirty="0"/>
              <a:t>:submit </a:t>
            </a:r>
            <a:r>
              <a:rPr lang="en-US" altLang="ko-KR" dirty="0" err="1">
                <a:solidFill>
                  <a:srgbClr val="FF0000"/>
                </a:solidFill>
              </a:rPr>
              <a:t>pem_ta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hw2a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분반</a:t>
            </a:r>
            <a:r>
              <a:rPr lang="en-US" altLang="ko-KR" dirty="0"/>
              <a:t>:submit </a:t>
            </a:r>
            <a:r>
              <a:rPr lang="en-US" altLang="ko-KR" dirty="0" err="1">
                <a:solidFill>
                  <a:srgbClr val="FF0000"/>
                </a:solidFill>
              </a:rPr>
              <a:t>pem_ta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hw2b</a:t>
            </a:r>
          </a:p>
          <a:p>
            <a:r>
              <a:rPr lang="ko-KR" altLang="en-US" dirty="0"/>
              <a:t>기술서에 오타가 있었습니다 수정본 꼭 확인해주세요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2020</a:t>
            </a:r>
            <a:r>
              <a:rPr lang="ko-KR" altLang="en-US" dirty="0">
                <a:solidFill>
                  <a:srgbClr val="FF0000"/>
                </a:solidFill>
              </a:rPr>
              <a:t>년 </a:t>
            </a:r>
            <a:r>
              <a:rPr lang="en-US" altLang="ko-KR" dirty="0">
                <a:solidFill>
                  <a:srgbClr val="FF0000"/>
                </a:solidFill>
              </a:rPr>
              <a:t>10</a:t>
            </a:r>
            <a:r>
              <a:rPr lang="ko-KR" altLang="en-US" dirty="0">
                <a:solidFill>
                  <a:srgbClr val="FF0000"/>
                </a:solidFill>
              </a:rPr>
              <a:t>월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일 </a:t>
            </a:r>
            <a:r>
              <a:rPr lang="en-US" altLang="ko-KR" dirty="0">
                <a:solidFill>
                  <a:srgbClr val="FF0000"/>
                </a:solidFill>
              </a:rPr>
              <a:t>24</a:t>
            </a:r>
            <a:r>
              <a:rPr lang="ko-KR" altLang="en-US" dirty="0">
                <a:solidFill>
                  <a:srgbClr val="FF0000"/>
                </a:solidFill>
              </a:rPr>
              <a:t>시까지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이메일 제출 절대</a:t>
            </a:r>
            <a:r>
              <a:rPr lang="en-US" altLang="ko-KR" dirty="0">
                <a:solidFill>
                  <a:srgbClr val="FF0000"/>
                </a:solidFill>
              </a:rPr>
              <a:t>!! </a:t>
            </a:r>
            <a:r>
              <a:rPr lang="ko-KR" altLang="en-US" dirty="0" err="1">
                <a:solidFill>
                  <a:srgbClr val="FF0000"/>
                </a:solidFill>
              </a:rPr>
              <a:t>안받습니다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기간 준수해주세요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제출하는 파일</a:t>
            </a:r>
            <a:r>
              <a:rPr lang="en-US" altLang="ko-KR" dirty="0">
                <a:solidFill>
                  <a:schemeClr val="tx1"/>
                </a:solidFill>
              </a:rPr>
              <a:t>: hw2a.cpp hw2b.cpp </a:t>
            </a:r>
            <a:r>
              <a:rPr lang="en-US" altLang="ko-KR" dirty="0" err="1">
                <a:solidFill>
                  <a:schemeClr val="tx1"/>
                </a:solidFill>
              </a:rPr>
              <a:t>polya.h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polyb.h</a:t>
            </a:r>
            <a:r>
              <a:rPr lang="en-US" altLang="ko-KR" dirty="0">
                <a:solidFill>
                  <a:schemeClr val="tx1"/>
                </a:solidFill>
              </a:rPr>
              <a:t> polya.cpp polyb.cpp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hw2.pdf hw2.tex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11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23137-FEBB-4E84-9C28-FC9459C0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4E571-9185-4307-9156-9699A8271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치팅</a:t>
            </a:r>
            <a:r>
              <a:rPr lang="ko-KR" altLang="en-US" dirty="0"/>
              <a:t> 절대 금지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기술서에 있는 출력 요구사항 </a:t>
            </a:r>
            <a:r>
              <a:rPr lang="ko-KR" altLang="en-US" dirty="0" err="1"/>
              <a:t>어길시</a:t>
            </a:r>
            <a:r>
              <a:rPr lang="ko-KR" altLang="en-US" dirty="0"/>
              <a:t> 감점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이미 작성되어 있는 부분은 건들지 말아주세요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55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ECF558-1B06-47CF-9343-F2C00ABC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질문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FCDFAD-00DD-425F-8619-6B1498B74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"/>
              </a:rPr>
              <a:t>pemta806@gmail.com</a:t>
            </a:r>
            <a:endParaRPr lang="en-US" altLang="ko-KR" dirty="0"/>
          </a:p>
          <a:p>
            <a:r>
              <a:rPr lang="ko-KR" altLang="en-US" dirty="0"/>
              <a:t>추석 이전에 질문해주세요 추석엔 답변이 힘들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구글링으로 알 수 있는 내용은 답변하지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75340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285</Words>
  <Application>Microsoft Macintosh PowerPoint</Application>
  <PresentationFormat>와이드스크린</PresentationFormat>
  <Paragraphs>55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패싯</vt:lpstr>
      <vt:lpstr>HW2 실습</vt:lpstr>
      <vt:lpstr>연산자 오버로딩(operator overloading)</vt:lpstr>
      <vt:lpstr>과제 설명</vt:lpstr>
      <vt:lpstr>과제 설명</vt:lpstr>
      <vt:lpstr>Latex 내용</vt:lpstr>
      <vt:lpstr>제출 방법</vt:lpstr>
      <vt:lpstr>주의사항</vt:lpstr>
      <vt:lpstr>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HW2 실습</dc:title>
  <dc:creator>JoonHong Kim</dc:creator>
  <cp:lastModifiedBy>김준홍</cp:lastModifiedBy>
  <cp:revision>10</cp:revision>
  <dcterms:created xsi:type="dcterms:W3CDTF">2020-09-17T13:40:13Z</dcterms:created>
  <dcterms:modified xsi:type="dcterms:W3CDTF">2020-09-18T08:30:39Z</dcterms:modified>
</cp:coreProperties>
</file>