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1282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305800" cy="11430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делают процесс разработки быстрее, проще и эффективнее. Интегрированные среды разработки помогают ускорить процесс, предоставляя возможность совместной работы над проектом. IDE могут обнаруживать, исправлять или предупреждать об ошибках в коде по мере его написания.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-819472"/>
            <a:ext cx="8305800" cy="1981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92" y="3275814"/>
            <a:ext cx="6374967" cy="310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34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битная версия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Windows 10, 8, 7 (SP1);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не менее 4 ГБ, рекомендуется 8 ГБ;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1,5 ГБ сводного места на жестком диске + не менее 1 ГБ для кэша;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экрана — не менее 1024×768 пикселей;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2.7, Python 3.5 или более поздняя версия.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для работы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92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популярная среда разработки, заточенная под потребности Python-разработчиков. Она упрощает и ускоряет работу с кодом, помогает избегать багов и писать более чисто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8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/>
              <a:t>Работу выполнили</a:t>
            </a:r>
            <a:br>
              <a:rPr lang="ru-RU" sz="4400" dirty="0" smtClean="0"/>
            </a:br>
            <a:r>
              <a:rPr lang="ru-RU" sz="4400" dirty="0" smtClean="0"/>
              <a:t>Филоненко Н.М.</a:t>
            </a:r>
          </a:p>
          <a:p>
            <a:pPr algn="ctr"/>
            <a:r>
              <a:rPr lang="ru-RU" sz="4400" dirty="0" smtClean="0"/>
              <a:t>Тихонов А.С.</a:t>
            </a: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2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3933056"/>
            <a:ext cx="8229600" cy="4572000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среда программирования для языка Python, или IDE. Средами называют программы, в которых можно писать, запускать и отлаживать код, устанавливать новые расширения и дополнительные модули.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59832" y="-371008"/>
            <a:ext cx="8229600" cy="1219200"/>
          </a:xfrm>
        </p:spPr>
        <p:txBody>
          <a:bodyPr/>
          <a:lstStyle/>
          <a:p>
            <a:r>
              <a:rPr lang="en-US" dirty="0" err="1" smtClean="0"/>
              <a:t>PyCharm</a:t>
            </a:r>
            <a:endParaRPr lang="ru-RU" dirty="0"/>
          </a:p>
        </p:txBody>
      </p:sp>
      <p:pic>
        <p:nvPicPr>
          <p:cNvPr id="1026" name="Picture 2" descr="PyCharm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36712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3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908720"/>
            <a:ext cx="8280920" cy="532859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доступен в двух версиях: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бесплатная версия, находится под лицензией Apache License,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расширенная версия продукта, обладающая дополнительной функциональностью, является проприетарным ПО.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функции, предоставляемые этой интегрированной средой, помогают Python-программистам быстро и эффективно писать код, синхронизироваться с системой контроля версий, использовать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плагины, позволяя при этом настроить интерфейс так, как удобно самому пользователю и даже дают возможность дополнительного расширения IDE.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684584" y="6741368"/>
            <a:ext cx="8229600" cy="12192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3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720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конечно же, есть встроенный анализатор кода, который действительно помогает при его написании. Благодаря анализатору можно весьма комфортно перемещаться по проекту, использовать быстрый поиск, а также исправлять ошибки, которые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любезно подсвечивает и подробно описывает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63688" y="-459432"/>
            <a:ext cx="8229600" cy="12192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Встроенный анализатор кода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7" y="4221088"/>
            <a:ext cx="4616009" cy="159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59" y="3616851"/>
            <a:ext cx="2452351" cy="280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78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72000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удобный редактор кода со всеми полезными функциями: подсветкой синтаксиса, автоматическим форматированием, дополнением и отступами.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проверять версии интерпретатора языка на совместимость, а также использовать шаблоны кода.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95736" y="-16125"/>
            <a:ext cx="8229600" cy="1219200"/>
          </a:xfrm>
        </p:spPr>
        <p:txBody>
          <a:bodyPr/>
          <a:lstStyle/>
          <a:p>
            <a:r>
              <a:rPr lang="ru-RU" dirty="0" smtClean="0"/>
              <a:t>Подсветка кода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53316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3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Графический </a:t>
            </a:r>
            <a:r>
              <a:rPr lang="ru-RU" sz="3600" dirty="0" err="1" smtClean="0"/>
              <a:t>откладчик</a:t>
            </a:r>
            <a:r>
              <a:rPr lang="ru-RU" sz="3600" dirty="0" smtClean="0"/>
              <a:t> и </a:t>
            </a:r>
            <a:r>
              <a:rPr lang="ru-RU" sz="3600" dirty="0" err="1" smtClean="0"/>
              <a:t>рефакторинг</a:t>
            </a:r>
            <a:endParaRPr lang="ru-RU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31115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1484784"/>
            <a:ext cx="7056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быстро производить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рефакторинг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кода, а также использовать удобный графический отладчик</a:t>
            </a:r>
          </a:p>
        </p:txBody>
      </p:sp>
    </p:spTree>
    <p:extLst>
      <p:ext uri="{BB962C8B-B14F-4D97-AF65-F5344CB8AC3E}">
        <p14:creationId xmlns:p14="http://schemas.microsoft.com/office/powerpoint/2010/main" val="276094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проводить интегрированное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тестирование, использовать интерактивные консоли для Python,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SSH, отладчика и баз данных.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19672" y="116632"/>
            <a:ext cx="8229600" cy="1219200"/>
          </a:xfrm>
        </p:spPr>
        <p:txBody>
          <a:bodyPr/>
          <a:lstStyle/>
          <a:p>
            <a:r>
              <a:rPr lang="ru-RU" dirty="0" smtClean="0"/>
              <a:t>Встроенные функции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4104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39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большую коллекцию плагинов, и его можно использовать в связке с разными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вроде JIRA,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Youtrack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Lighthouse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так далее.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8229600" cy="1219200"/>
          </a:xfrm>
        </p:spPr>
        <p:txBody>
          <a:bodyPr/>
          <a:lstStyle/>
          <a:p>
            <a:r>
              <a:rPr lang="ru-RU" dirty="0" smtClean="0"/>
              <a:t>Плагины и дополнения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5184576" cy="299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85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кросс-платформенная среда разработки: можно использовать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5776" y="116632"/>
            <a:ext cx="8229600" cy="1219200"/>
          </a:xfrm>
        </p:spPr>
        <p:txBody>
          <a:bodyPr/>
          <a:lstStyle/>
          <a:p>
            <a:r>
              <a:rPr lang="ru-RU" dirty="0" smtClean="0"/>
              <a:t>Платформы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212976"/>
            <a:ext cx="6572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950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</TotalTime>
  <Words>324</Words>
  <Application>Microsoft Office PowerPoint</Application>
  <PresentationFormat>Экран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Бумажная</vt:lpstr>
      <vt:lpstr>IDE </vt:lpstr>
      <vt:lpstr>PyCharm</vt:lpstr>
      <vt:lpstr>Презентация PowerPoint</vt:lpstr>
      <vt:lpstr>Встроенный анализатор кода</vt:lpstr>
      <vt:lpstr>Подсветка кода</vt:lpstr>
      <vt:lpstr>Графический откладчик и рефакторинг</vt:lpstr>
      <vt:lpstr>Встроенные функции</vt:lpstr>
      <vt:lpstr>Плагины и дополнения</vt:lpstr>
      <vt:lpstr>Платформы</vt:lpstr>
      <vt:lpstr>Системные требования для работы в PyCharm 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</dc:creator>
  <cp:lastModifiedBy>D!akov RePack</cp:lastModifiedBy>
  <cp:revision>5</cp:revision>
  <dcterms:created xsi:type="dcterms:W3CDTF">2023-09-22T17:10:33Z</dcterms:created>
  <dcterms:modified xsi:type="dcterms:W3CDTF">2023-09-28T17:24:20Z</dcterms:modified>
</cp:coreProperties>
</file>