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1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Объект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бъект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1124744"/>
            <a:ext cx="8305800" cy="114300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 делают процесс разработки быстрее, проще и эффективнее. Интегрированные среды разработки помогают ускорить процесс, предоставляя возможность совместной работы над проектом. IDE могут обнаруживать, исправлять или предупреждать об ошибках в коде по мере его написания.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-819472"/>
            <a:ext cx="8305800" cy="19812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092" y="3275814"/>
            <a:ext cx="6374967" cy="310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347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требования для работы в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битная версия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Microsoft Windows 10, 8, 7 (SP1);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 не менее 4 ГБ, рекомендуется 8 ГБ;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1,5 ГБ сводного места на жестком диске + не менее 1 ГБ для кэша;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разрешение экрана — не менее 1024×768 пикселей;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2.7, Python 3.5 или более поздняя версия.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928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популярная среда разработки, заточенная под потребности Python-разработчиков. Она упрощает и ускоряет работу с кодом, помогает избегать багов и писать более чисто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0288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11560" y="3933056"/>
            <a:ext cx="8229600" cy="4572000"/>
          </a:xfrm>
        </p:spPr>
        <p:txBody>
          <a:bodyPr/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среда программирования для языка Python, или IDE.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Средами называют программы, в которых можно писать, запускать и отлаживать код, устанавливать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новые расширения и дополнительные модули.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059832" y="-371008"/>
            <a:ext cx="8229600" cy="1219200"/>
          </a:xfrm>
        </p:spPr>
        <p:txBody>
          <a:bodyPr/>
          <a:lstStyle/>
          <a:p>
            <a:r>
              <a:rPr lang="en-US" dirty="0" err="1" smtClean="0"/>
              <a:t>PyCharm</a:t>
            </a:r>
            <a:endParaRPr lang="ru-RU" dirty="0"/>
          </a:p>
        </p:txBody>
      </p:sp>
      <p:pic>
        <p:nvPicPr>
          <p:cNvPr id="1026" name="Picture 2" descr="PyCharm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836712"/>
            <a:ext cx="2952328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93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39552" y="908720"/>
            <a:ext cx="8280920" cy="5328592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 доступен в двух версиях: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Community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бесплатная версия, находится под лицензией Apache License,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расширенная версия продукта, обладающая дополнительной функциональностью, является проприетарным ПО.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функции, предоставляемые этой интегрированной средой, помогают Python-программистам быстро и эффективно писать код, синхронизироваться с системой контроля версий, использовать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плагины, позволяя при этом настроить интерфейс так, как удобно самому пользователю и даже дают возможность дополнительного расширения IDE.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-684584" y="6741368"/>
            <a:ext cx="8229600" cy="121920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431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457200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конечно же, есть встроенный анализатор кода, который действительно помогает при его написании. Благодаря анализатору можно весьма комфортно перемещаться по проекту, использовать быстрый поиск, а также исправлять ошибки, которые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любезно подсвечивает и подробно описывает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-468560" y="6453336"/>
            <a:ext cx="8229600" cy="121920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3645024"/>
            <a:ext cx="4616009" cy="159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852936"/>
            <a:ext cx="3024336" cy="3457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178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39552" y="476672"/>
            <a:ext cx="8229600" cy="4572000"/>
          </a:xfrm>
        </p:spPr>
        <p:txBody>
          <a:bodyPr/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имеет удобный редактор кода со всеми полезными функциями: подсветкой синтаксиса, автоматическим форматированием, дополнением и отступами.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позволяет проверять версии интерпретатора языка на совместимость, а также использовать шаблоны кода.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-324544" y="6597352"/>
            <a:ext cx="8229600" cy="121920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573016"/>
            <a:ext cx="5331656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7438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140968"/>
            <a:ext cx="6311153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971600" y="1484784"/>
            <a:ext cx="70567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позволяет быстро производить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рефакторинг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кода, а также использовать удобный графический отладчик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947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можно проводить интегрированное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тестирование, использовать интерактивные консоли для Python,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SSH, отладчика и баз данных.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12976"/>
            <a:ext cx="741045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4398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имеет большую коллекцию плагинов, и его можно использовать в связке с разными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трекерами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вроде JIRA,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Youtrack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Lighthouse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Redmine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так далее.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212976"/>
            <a:ext cx="5184576" cy="2990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985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кросс-платформенная среда разработки: можно использовать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OS.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3212976"/>
            <a:ext cx="65722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9950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22</TotalTime>
  <Words>307</Words>
  <Application>Microsoft Office PowerPoint</Application>
  <PresentationFormat>Экран (4:3)</PresentationFormat>
  <Paragraphs>22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Бумажная</vt:lpstr>
      <vt:lpstr>IDE </vt:lpstr>
      <vt:lpstr>PyCharm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Артём</dc:creator>
  <cp:lastModifiedBy>D!akov RePack</cp:lastModifiedBy>
  <cp:revision>4</cp:revision>
  <dcterms:created xsi:type="dcterms:W3CDTF">2023-09-22T17:10:33Z</dcterms:created>
  <dcterms:modified xsi:type="dcterms:W3CDTF">2023-09-23T09:53:12Z</dcterms:modified>
</cp:coreProperties>
</file>