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28.png"/><Relationship Id="rId9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1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26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26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26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5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6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60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258176" y="1221343"/>
            <a:ext cx="8008262" cy="8008262"/>
            <a:chOff x="3258176" y="1221343"/>
            <a:chExt cx="8008262" cy="8008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3258176" y="1221343"/>
              <a:ext cx="8008262" cy="8008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35800" y="1001033"/>
            <a:ext cx="5814802" cy="5814802"/>
            <a:chOff x="7835800" y="1001033"/>
            <a:chExt cx="5814802" cy="58148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5800" y="1001033"/>
              <a:ext cx="5814802" cy="58148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172806" y="3458520"/>
            <a:ext cx="3533907" cy="3533907"/>
            <a:chOff x="12172806" y="3458520"/>
            <a:chExt cx="3533907" cy="35339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72806" y="3458520"/>
              <a:ext cx="3533907" cy="35339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43201" y="5225473"/>
            <a:ext cx="3178871" cy="92386"/>
            <a:chOff x="10743201" y="5225473"/>
            <a:chExt cx="3178871" cy="923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43201" y="5225473"/>
              <a:ext cx="3178871" cy="923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0972" y="4032993"/>
            <a:ext cx="5163919" cy="289925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90972" y="2461282"/>
            <a:ext cx="7294869" cy="289925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2430" y="6301563"/>
            <a:ext cx="2010110" cy="685698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241810" y="9232106"/>
            <a:ext cx="4006272" cy="42249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887" y="958105"/>
            <a:ext cx="1461678" cy="548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279" y="276474"/>
            <a:ext cx="1089289" cy="10353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32141" y="1369523"/>
            <a:ext cx="13343056" cy="49861"/>
            <a:chOff x="2332141" y="1369523"/>
            <a:chExt cx="13343056" cy="4986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2141" y="1369523"/>
              <a:ext cx="13343056" cy="49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73056" y="2009765"/>
            <a:ext cx="8100427" cy="7054196"/>
            <a:chOff x="9273056" y="2009765"/>
            <a:chExt cx="8100427" cy="705419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73056" y="2009765"/>
              <a:ext cx="8100427" cy="70541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48466" y="1980832"/>
            <a:ext cx="7854157" cy="4013097"/>
            <a:chOff x="748466" y="1980832"/>
            <a:chExt cx="7854157" cy="401309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8466" y="1980832"/>
              <a:ext cx="7854157" cy="40130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887" y="958105"/>
            <a:ext cx="1461678" cy="548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279" y="276474"/>
            <a:ext cx="1089289" cy="10353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32141" y="1369523"/>
            <a:ext cx="13343056" cy="49861"/>
            <a:chOff x="2332141" y="1369523"/>
            <a:chExt cx="13343056" cy="4986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2141" y="1369523"/>
              <a:ext cx="13343056" cy="49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65321" y="2138724"/>
            <a:ext cx="8654980" cy="3915348"/>
            <a:chOff x="865321" y="2138724"/>
            <a:chExt cx="8654980" cy="391534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321" y="2138724"/>
              <a:ext cx="8654980" cy="39153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5321" y="6777400"/>
            <a:ext cx="8654980" cy="2879748"/>
            <a:chOff x="865321" y="6777400"/>
            <a:chExt cx="8654980" cy="2879748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5321" y="6777400"/>
              <a:ext cx="8654980" cy="28797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96898" y="1638300"/>
            <a:ext cx="7200502" cy="4194755"/>
            <a:chOff x="10096898" y="1813284"/>
            <a:chExt cx="6171429" cy="2769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96898" y="1813284"/>
              <a:ext cx="6171429" cy="2769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96898" y="6134100"/>
            <a:ext cx="7200502" cy="4041375"/>
            <a:chOff x="10096898" y="7048367"/>
            <a:chExt cx="6171429" cy="274745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96898" y="7048367"/>
              <a:ext cx="6171429" cy="274745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887" y="958105"/>
            <a:ext cx="1461678" cy="5485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85279" y="276474"/>
            <a:ext cx="1089289" cy="10353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32141" y="1369523"/>
            <a:ext cx="13343056" cy="49861"/>
            <a:chOff x="2332141" y="1369523"/>
            <a:chExt cx="13343056" cy="49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2141" y="1369523"/>
              <a:ext cx="13343056" cy="49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05000" y="1506663"/>
            <a:ext cx="6903299" cy="8668813"/>
            <a:chOff x="2213850" y="1813284"/>
            <a:chExt cx="6594449" cy="836219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3850" y="1813284"/>
              <a:ext cx="6594449" cy="83621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887" y="958105"/>
            <a:ext cx="1461678" cy="548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279" y="276474"/>
            <a:ext cx="1089289" cy="10353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32141" y="1369523"/>
            <a:ext cx="13343056" cy="49861"/>
            <a:chOff x="2332141" y="1369523"/>
            <a:chExt cx="13343056" cy="4986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2141" y="1369523"/>
              <a:ext cx="13343056" cy="49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81200" y="1506663"/>
            <a:ext cx="13167725" cy="8312175"/>
            <a:chOff x="1996075" y="2144562"/>
            <a:chExt cx="8690338" cy="721394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6075" y="2144562"/>
              <a:ext cx="8690338" cy="72139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4306" y="1580166"/>
            <a:ext cx="1132924" cy="548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4698" y="898536"/>
            <a:ext cx="1098492" cy="10353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2784264" y="1845609"/>
            <a:ext cx="6487780" cy="6487780"/>
            <a:chOff x="12784264" y="1845609"/>
            <a:chExt cx="6487780" cy="648778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84264" y="1845609"/>
              <a:ext cx="6487780" cy="64877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414599" y="2475944"/>
            <a:ext cx="5227110" cy="5227110"/>
            <a:chOff x="13414599" y="2475944"/>
            <a:chExt cx="5227110" cy="52271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0">
              <a:off x="13414599" y="2475944"/>
              <a:ext cx="5227110" cy="52271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238553" y="3299898"/>
            <a:ext cx="3579201" cy="3579201"/>
            <a:chOff x="14238553" y="3299898"/>
            <a:chExt cx="3579201" cy="357920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0">
              <a:off x="14238553" y="3299898"/>
              <a:ext cx="3579201" cy="3579201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5258" y="3393173"/>
            <a:ext cx="4675165" cy="37206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29646" y="3606296"/>
            <a:ext cx="2966406" cy="2966406"/>
            <a:chOff x="7829646" y="3606296"/>
            <a:chExt cx="2966406" cy="296640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7829646" y="3606296"/>
              <a:ext cx="2966406" cy="296640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12849" y="3585007"/>
            <a:ext cx="5263078" cy="49861"/>
            <a:chOff x="9312849" y="3585007"/>
            <a:chExt cx="5263078" cy="4986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12849" y="3585007"/>
              <a:ext cx="5263078" cy="49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495238" y="2298967"/>
            <a:ext cx="6487780" cy="6487780"/>
            <a:chOff x="8495238" y="2298967"/>
            <a:chExt cx="6487780" cy="64877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5238" y="2298967"/>
              <a:ext cx="6487780" cy="648778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983018" y="4067922"/>
            <a:ext cx="2949870" cy="2949870"/>
            <a:chOff x="14983018" y="4067922"/>
            <a:chExt cx="2949870" cy="29498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27000000">
              <a:off x="14983018" y="4067922"/>
              <a:ext cx="2949870" cy="29498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392988" y="4059654"/>
            <a:ext cx="2966406" cy="2966406"/>
            <a:chOff x="7392988" y="4059654"/>
            <a:chExt cx="2966406" cy="296640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7392988" y="4059654"/>
              <a:ext cx="2966406" cy="29664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016612" y="4059654"/>
            <a:ext cx="2966406" cy="2966406"/>
            <a:chOff x="12016612" y="4059654"/>
            <a:chExt cx="2966406" cy="29664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2016612" y="4059654"/>
              <a:ext cx="2966406" cy="296640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3422" y="4122384"/>
            <a:ext cx="6523146" cy="19647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77830" y="910656"/>
            <a:ext cx="5029478" cy="478033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906018" y="4609908"/>
            <a:ext cx="4340346" cy="4340346"/>
            <a:chOff x="7906018" y="4609908"/>
            <a:chExt cx="4340346" cy="434034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7906018" y="4609908"/>
              <a:ext cx="4340346" cy="434034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246363" y="4609908"/>
            <a:ext cx="4340346" cy="4340346"/>
            <a:chOff x="12246363" y="4609908"/>
            <a:chExt cx="4340346" cy="43403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246363" y="4609908"/>
              <a:ext cx="4340346" cy="43403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906018" y="-825835"/>
            <a:ext cx="4340346" cy="4340346"/>
            <a:chOff x="7906018" y="-825835"/>
            <a:chExt cx="4340346" cy="434034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7906018" y="-825835"/>
              <a:ext cx="4340346" cy="434034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46363" y="-825835"/>
            <a:ext cx="4340346" cy="4340346"/>
            <a:chOff x="12246363" y="-825835"/>
            <a:chExt cx="4340346" cy="434034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246363" y="-825835"/>
              <a:ext cx="4340346" cy="43403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06018" y="7916134"/>
            <a:ext cx="4348297" cy="4348297"/>
            <a:chOff x="7906018" y="7916134"/>
            <a:chExt cx="4348297" cy="43482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7906018" y="7916134"/>
              <a:ext cx="4348297" cy="43482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256515" y="7897086"/>
            <a:ext cx="4348297" cy="4348297"/>
            <a:chOff x="12256515" y="7897086"/>
            <a:chExt cx="4348297" cy="43482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2256515" y="7897086"/>
              <a:ext cx="4348297" cy="434829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54422" y="4699843"/>
            <a:ext cx="4384680" cy="212561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612" y="1868113"/>
            <a:ext cx="4220913" cy="40118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62467" y="-368392"/>
            <a:ext cx="5511249" cy="5511249"/>
            <a:chOff x="8262467" y="-368392"/>
            <a:chExt cx="5511249" cy="55112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262467" y="-368392"/>
              <a:ext cx="5511249" cy="551124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12035" y="1160577"/>
            <a:ext cx="4340346" cy="4340346"/>
            <a:chOff x="4612035" y="1160577"/>
            <a:chExt cx="4340346" cy="434034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4612035" y="1160577"/>
              <a:ext cx="4340346" cy="434034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049082" y="3521572"/>
            <a:ext cx="9049857" cy="9049857"/>
            <a:chOff x="-2049082" y="3521572"/>
            <a:chExt cx="9049857" cy="9049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049082" y="3521572"/>
              <a:ext cx="9049857" cy="9049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169823" y="4400831"/>
            <a:ext cx="7291339" cy="7291339"/>
            <a:chOff x="-1169823" y="4400831"/>
            <a:chExt cx="7291339" cy="729133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27000000">
              <a:off x="-1169823" y="4400831"/>
              <a:ext cx="7291339" cy="729133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20482" y="5550172"/>
            <a:ext cx="4992657" cy="4992657"/>
            <a:chOff x="-20482" y="5550172"/>
            <a:chExt cx="4992657" cy="499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0">
              <a:off x="-20482" y="5550172"/>
              <a:ext cx="4992657" cy="499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857483" y="5538363"/>
            <a:ext cx="3458332" cy="235907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01139" y="2607013"/>
            <a:ext cx="4684484" cy="445242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5959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325990" y="1138726"/>
            <a:ext cx="8008262" cy="8008262"/>
            <a:chOff x="4325990" y="1138726"/>
            <a:chExt cx="8008262" cy="80082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4325990" y="1138726"/>
              <a:ext cx="8008262" cy="80082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41824" y="2336726"/>
            <a:ext cx="5814802" cy="5814802"/>
            <a:chOff x="1941824" y="2336726"/>
            <a:chExt cx="5814802" cy="581480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1824" y="2336726"/>
              <a:ext cx="5814802" cy="581480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14286" y="3477174"/>
            <a:ext cx="3533907" cy="3533907"/>
            <a:chOff x="-114286" y="3477174"/>
            <a:chExt cx="3533907" cy="35339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14286" y="3477174"/>
              <a:ext cx="3533907" cy="35339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915663" y="5244127"/>
            <a:ext cx="5323652" cy="92386"/>
            <a:chOff x="4915663" y="5244127"/>
            <a:chExt cx="5323652" cy="923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5663" y="5244127"/>
              <a:ext cx="5323652" cy="92386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409915" y="4284535"/>
            <a:ext cx="7142679" cy="22856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95877" y="2161941"/>
            <a:ext cx="804170" cy="548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6270" y="1482313"/>
            <a:ext cx="1089289" cy="10353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47390" y="5941078"/>
            <a:ext cx="2517384" cy="2517384"/>
            <a:chOff x="947390" y="5941078"/>
            <a:chExt cx="2517384" cy="251738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7390" y="5941078"/>
              <a:ext cx="2517384" cy="251738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37860" y="5941078"/>
            <a:ext cx="2517384" cy="2517384"/>
            <a:chOff x="3737860" y="5941078"/>
            <a:chExt cx="2517384" cy="251738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37860" y="5941078"/>
              <a:ext cx="2517384" cy="251738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528330" y="5941078"/>
            <a:ext cx="2517384" cy="2517384"/>
            <a:chOff x="6528330" y="5941078"/>
            <a:chExt cx="2517384" cy="251738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8330" y="5941078"/>
              <a:ext cx="2517384" cy="251738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318801" y="5941078"/>
            <a:ext cx="2517384" cy="2517384"/>
            <a:chOff x="9318801" y="5941078"/>
            <a:chExt cx="2517384" cy="251738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18801" y="5941078"/>
              <a:ext cx="2517384" cy="251738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09271" y="5941078"/>
            <a:ext cx="2517384" cy="2517384"/>
            <a:chOff x="12109271" y="5941078"/>
            <a:chExt cx="2517384" cy="251738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09271" y="5941078"/>
              <a:ext cx="2517384" cy="251738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99742" y="5941078"/>
            <a:ext cx="2517384" cy="2517384"/>
            <a:chOff x="14899742" y="5941078"/>
            <a:chExt cx="2517384" cy="251738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99742" y="5941078"/>
              <a:ext cx="2517384" cy="251738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8924" y="6644060"/>
            <a:ext cx="1791165" cy="1219330"/>
            <a:chOff x="1288924" y="6644060"/>
            <a:chExt cx="1791165" cy="121933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6892" y="6598347"/>
              <a:ext cx="930067" cy="548558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3211" y="7451972"/>
              <a:ext cx="1972533" cy="548558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099029" y="6644060"/>
            <a:ext cx="1791165" cy="1219330"/>
            <a:chOff x="4099029" y="6644060"/>
            <a:chExt cx="1791165" cy="121933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86989" y="6598347"/>
              <a:ext cx="930067" cy="548558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53315" y="7451972"/>
              <a:ext cx="1649595" cy="5485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95352" y="6644060"/>
            <a:ext cx="1791165" cy="1219330"/>
            <a:chOff x="6895352" y="6644060"/>
            <a:chExt cx="1791165" cy="1219330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183317" y="6598347"/>
              <a:ext cx="930067" cy="548558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49639" y="7451972"/>
              <a:ext cx="1507969" cy="54855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97905" y="6644060"/>
            <a:ext cx="1791165" cy="1219330"/>
            <a:chOff x="9697905" y="6644060"/>
            <a:chExt cx="1791165" cy="121933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985842" y="6598347"/>
              <a:ext cx="930067" cy="548558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52192" y="7451972"/>
              <a:ext cx="1972533" cy="54855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461429" y="6644060"/>
            <a:ext cx="1791165" cy="1219330"/>
            <a:chOff x="12461429" y="6644060"/>
            <a:chExt cx="1791165" cy="1219330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749353" y="6598347"/>
              <a:ext cx="930067" cy="548558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415715" y="7451972"/>
              <a:ext cx="1467115" cy="54855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284667" y="6644060"/>
            <a:ext cx="1791165" cy="1226473"/>
            <a:chOff x="15284667" y="6644060"/>
            <a:chExt cx="1791165" cy="1226473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572646" y="6598347"/>
              <a:ext cx="930067" cy="548558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238954" y="7459115"/>
              <a:ext cx="1366343" cy="548558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237573" y="1500021"/>
            <a:ext cx="12971704" cy="190237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3289616" y="3272921"/>
            <a:ext cx="13343056" cy="49861"/>
            <a:chOff x="3289616" y="3272921"/>
            <a:chExt cx="13343056" cy="4986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89616" y="3272921"/>
              <a:ext cx="13343056" cy="4986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952840" y="5891217"/>
            <a:ext cx="14227409" cy="53165"/>
            <a:chOff x="1952840" y="5891217"/>
            <a:chExt cx="14227409" cy="5316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952840" y="5891217"/>
              <a:ext cx="14227409" cy="5316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215601" y="8458461"/>
            <a:ext cx="14227409" cy="53165"/>
            <a:chOff x="2215601" y="8458461"/>
            <a:chExt cx="14227409" cy="5316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15601" y="8458461"/>
              <a:ext cx="14227409" cy="531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984264" y="1601601"/>
            <a:ext cx="6487780" cy="6487780"/>
            <a:chOff x="12984264" y="1601601"/>
            <a:chExt cx="6487780" cy="64877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4264" y="1601601"/>
              <a:ext cx="6487780" cy="64877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504" y="1623566"/>
            <a:ext cx="2243449" cy="54855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8896" y="937586"/>
            <a:ext cx="1089289" cy="103532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6622" y="2265073"/>
            <a:ext cx="7698432" cy="68852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779461" y="4436541"/>
            <a:ext cx="3484337" cy="3484337"/>
            <a:chOff x="10779461" y="4436541"/>
            <a:chExt cx="3484337" cy="348433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0779461" y="4436541"/>
              <a:ext cx="3484337" cy="348433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37005" y="1770104"/>
            <a:ext cx="3484337" cy="3484337"/>
            <a:chOff x="8537005" y="1770104"/>
            <a:chExt cx="3484337" cy="34843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37005" y="1770104"/>
              <a:ext cx="3484337" cy="348433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512220" y="4377448"/>
            <a:ext cx="3533907" cy="3533907"/>
            <a:chOff x="8512220" y="4377448"/>
            <a:chExt cx="3533907" cy="35339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8512220" y="4377448"/>
              <a:ext cx="3533907" cy="35339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754676" y="1779628"/>
            <a:ext cx="3533907" cy="3533907"/>
            <a:chOff x="10754676" y="1779628"/>
            <a:chExt cx="3533907" cy="353390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27000000">
              <a:off x="10754676" y="1779628"/>
              <a:ext cx="3533907" cy="35339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0961905" y="2900486"/>
            <a:ext cx="3119449" cy="645616"/>
            <a:chOff x="10961905" y="2900486"/>
            <a:chExt cx="3119449" cy="64561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04763" y="2843344"/>
              <a:ext cx="2799314" cy="68569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28971" y="5566924"/>
            <a:ext cx="3119449" cy="645616"/>
            <a:chOff x="8728971" y="5566924"/>
            <a:chExt cx="3119449" cy="6456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71830" y="5509782"/>
              <a:ext cx="3309333" cy="69046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779524" y="4230638"/>
            <a:ext cx="2995186" cy="604160"/>
            <a:chOff x="14779524" y="4230638"/>
            <a:chExt cx="2995186" cy="60416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24659" y="4175773"/>
              <a:ext cx="2817647" cy="6583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299132" y="3483884"/>
            <a:ext cx="2966406" cy="2966406"/>
            <a:chOff x="10299132" y="3483884"/>
            <a:chExt cx="2966406" cy="296640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0299132" y="3483884"/>
              <a:ext cx="2966406" cy="296640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020177" y="3507038"/>
            <a:ext cx="2966406" cy="2966406"/>
            <a:chOff x="5020177" y="3507038"/>
            <a:chExt cx="2966406" cy="296640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20177" y="3507038"/>
              <a:ext cx="2966406" cy="296640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73954" y="1406568"/>
            <a:ext cx="1461678" cy="5485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4346" y="724937"/>
            <a:ext cx="1089289" cy="10353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662342" y="3374293"/>
            <a:ext cx="3008607" cy="3008607"/>
            <a:chOff x="7662342" y="3374293"/>
            <a:chExt cx="3008607" cy="30086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7662342" y="3374293"/>
              <a:ext cx="3008607" cy="30086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81449" y="3416494"/>
            <a:ext cx="3008607" cy="3008607"/>
            <a:chOff x="2381449" y="3416494"/>
            <a:chExt cx="3008607" cy="300860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27000000">
              <a:off x="2381449" y="3416494"/>
              <a:ext cx="3008607" cy="30086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509226" y="4370737"/>
            <a:ext cx="2753054" cy="922866"/>
            <a:chOff x="2509226" y="4370737"/>
            <a:chExt cx="2753054" cy="922866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9226" y="4322090"/>
              <a:ext cx="2127868" cy="583770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52084" y="4779330"/>
              <a:ext cx="1964894" cy="6856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798226" y="4386956"/>
            <a:ext cx="2753054" cy="922866"/>
            <a:chOff x="7798226" y="4386956"/>
            <a:chExt cx="2753054" cy="92286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8226" y="4338309"/>
              <a:ext cx="2055384" cy="583770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41084" y="4795549"/>
              <a:ext cx="2318791" cy="6856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95658" y="3332091"/>
            <a:ext cx="3008607" cy="3008607"/>
            <a:chOff x="12895658" y="3332091"/>
            <a:chExt cx="3008607" cy="300860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6200000">
              <a:off x="12895658" y="3332091"/>
              <a:ext cx="3008607" cy="30086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031559" y="4344756"/>
            <a:ext cx="2753054" cy="922866"/>
            <a:chOff x="13031559" y="4344756"/>
            <a:chExt cx="2753054" cy="922866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31578" y="4296109"/>
              <a:ext cx="2347651" cy="58377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74418" y="4753349"/>
              <a:ext cx="2722212" cy="68569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47243" y="4624392"/>
            <a:ext cx="2292402" cy="504302"/>
            <a:chOff x="5347243" y="4624392"/>
            <a:chExt cx="2292402" cy="50430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47243" y="4624392"/>
              <a:ext cx="2292402" cy="50430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669597" y="4624392"/>
            <a:ext cx="2292402" cy="504302"/>
            <a:chOff x="10669597" y="4624392"/>
            <a:chExt cx="2292402" cy="50430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69597" y="4624392"/>
              <a:ext cx="2292402" cy="50430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561209" y="1817986"/>
            <a:ext cx="13343056" cy="49861"/>
            <a:chOff x="2561209" y="1817986"/>
            <a:chExt cx="13343056" cy="4986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561209" y="1817986"/>
              <a:ext cx="13343056" cy="498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85279" y="1968586"/>
            <a:ext cx="14016000" cy="6813788"/>
            <a:chOff x="690600" y="1811909"/>
            <a:chExt cx="8734432" cy="66860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600" y="1811909"/>
              <a:ext cx="8734432" cy="668607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887" y="958105"/>
            <a:ext cx="1461678" cy="5485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279" y="276474"/>
            <a:ext cx="1089289" cy="10353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32141" y="1369523"/>
            <a:ext cx="13343056" cy="49861"/>
            <a:chOff x="2332141" y="1369523"/>
            <a:chExt cx="13343056" cy="49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2141" y="1369523"/>
              <a:ext cx="13343056" cy="498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666843" y="8326951"/>
            <a:ext cx="8734432" cy="1579797"/>
            <a:chOff x="690600" y="8329298"/>
            <a:chExt cx="8734432" cy="157979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600" y="8329298"/>
              <a:ext cx="8734432" cy="157979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15740" y="8325817"/>
            <a:ext cx="8616563" cy="142128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929595" y="1714500"/>
            <a:ext cx="4773126" cy="1804196"/>
            <a:chOff x="4608506" y="0"/>
            <a:chExt cx="4773126" cy="180419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08506" y="0"/>
              <a:ext cx="4773126" cy="18041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524461" y="1690797"/>
            <a:ext cx="10600739" cy="7441441"/>
            <a:chOff x="9929976" y="1787729"/>
            <a:chExt cx="7336707" cy="60988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9976" y="1787729"/>
              <a:ext cx="7336707" cy="60988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887" y="958105"/>
            <a:ext cx="1461678" cy="54855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279" y="276474"/>
            <a:ext cx="1089289" cy="103532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2332141" y="1369523"/>
            <a:ext cx="13343056" cy="49861"/>
            <a:chOff x="2332141" y="1369523"/>
            <a:chExt cx="13343056" cy="498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2141" y="1369523"/>
              <a:ext cx="13343056" cy="498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213675" y="2592411"/>
            <a:ext cx="7126239" cy="1863381"/>
            <a:chOff x="10140444" y="8031247"/>
            <a:chExt cx="7126239" cy="18633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40444" y="8031247"/>
              <a:ext cx="7126239" cy="186338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333624" y="2552700"/>
            <a:ext cx="6429915" cy="203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887" y="958105"/>
            <a:ext cx="1461678" cy="548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279" y="276474"/>
            <a:ext cx="1089289" cy="10353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32141" y="1369523"/>
            <a:ext cx="13343056" cy="49861"/>
            <a:chOff x="2332141" y="1369523"/>
            <a:chExt cx="13343056" cy="4986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2141" y="1369523"/>
              <a:ext cx="13343056" cy="49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0600" y="1720590"/>
            <a:ext cx="13101600" cy="8097447"/>
            <a:chOff x="690600" y="1720591"/>
            <a:chExt cx="6877694" cy="63106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600" y="1720591"/>
              <a:ext cx="6877694" cy="63106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018588" y="7228189"/>
            <a:ext cx="6719106" cy="1863381"/>
            <a:chOff x="690600" y="8045713"/>
            <a:chExt cx="6719106" cy="18633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0600" y="8045713"/>
              <a:ext cx="6719106" cy="186338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167485" y="7510640"/>
            <a:ext cx="6429915" cy="140683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887" y="958105"/>
            <a:ext cx="1461678" cy="548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279" y="276474"/>
            <a:ext cx="1089289" cy="10353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32141" y="1369523"/>
            <a:ext cx="13343056" cy="49861"/>
            <a:chOff x="2332141" y="1369523"/>
            <a:chExt cx="13343056" cy="4986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2141" y="1369523"/>
              <a:ext cx="13343056" cy="498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08444" y="1738871"/>
            <a:ext cx="14555356" cy="8284243"/>
            <a:chOff x="8087700" y="1720591"/>
            <a:chExt cx="9814651" cy="631065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7700" y="1720591"/>
              <a:ext cx="9814651" cy="631065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521547" y="2668612"/>
            <a:ext cx="6719106" cy="1863381"/>
            <a:chOff x="10140444" y="8031247"/>
            <a:chExt cx="6719106" cy="18633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40444" y="8031247"/>
              <a:ext cx="6719106" cy="186338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668000" y="2628900"/>
            <a:ext cx="6536105" cy="205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11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887" y="958105"/>
            <a:ext cx="1461678" cy="54855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5279" y="276474"/>
            <a:ext cx="1089289" cy="103532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332141" y="1369523"/>
            <a:ext cx="13343056" cy="49861"/>
            <a:chOff x="2332141" y="1369523"/>
            <a:chExt cx="13343056" cy="4986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2141" y="1369523"/>
              <a:ext cx="13343056" cy="498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90600" y="1714500"/>
            <a:ext cx="8072400" cy="8103539"/>
            <a:chOff x="690600" y="1930393"/>
            <a:chExt cx="7834551" cy="547506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600" y="1930393"/>
              <a:ext cx="7834551" cy="54750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003670" y="1714500"/>
            <a:ext cx="7786753" cy="8103539"/>
            <a:chOff x="9003670" y="1930393"/>
            <a:chExt cx="7786753" cy="547506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3670" y="1930393"/>
              <a:ext cx="7786753" cy="54750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사용자 지정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park jaehong</cp:lastModifiedBy>
  <cp:revision>4</cp:revision>
  <dcterms:created xsi:type="dcterms:W3CDTF">2021-06-24T12:24:33Z</dcterms:created>
  <dcterms:modified xsi:type="dcterms:W3CDTF">2021-06-24T04:59:12Z</dcterms:modified>
</cp:coreProperties>
</file>