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954" y="7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2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41417" y="-1498199"/>
            <a:ext cx="15488986" cy="13320528"/>
            <a:chOff x="3941417" y="-1498199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1417" y="-1498199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0918" y="2273710"/>
            <a:ext cx="5415327" cy="40807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5821" y="7107371"/>
            <a:ext cx="1363773" cy="25018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5056388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1412" y="1451479"/>
            <a:ext cx="12405657" cy="1438026"/>
            <a:chOff x="171412" y="1451479"/>
            <a:chExt cx="12405657" cy="14380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412" y="1451479"/>
              <a:ext cx="12405657" cy="14380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2991" y="4241886"/>
            <a:ext cx="10810700" cy="4540494"/>
            <a:chOff x="612991" y="4241886"/>
            <a:chExt cx="10810700" cy="454049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991" y="4241886"/>
              <a:ext cx="10810700" cy="45404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5056388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0193" y="1851479"/>
            <a:ext cx="12405657" cy="1438026"/>
            <a:chOff x="370193" y="1851479"/>
            <a:chExt cx="12405657" cy="14380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193" y="1851479"/>
              <a:ext cx="12405657" cy="14380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6942" y="4203790"/>
            <a:ext cx="12273496" cy="5154869"/>
            <a:chOff x="426942" y="4203790"/>
            <a:chExt cx="12273496" cy="51548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942" y="4203790"/>
              <a:ext cx="12273496" cy="51548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1005" y="4219598"/>
            <a:ext cx="12230247" cy="2241074"/>
            <a:chOff x="481005" y="4219598"/>
            <a:chExt cx="12230247" cy="22410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005" y="4219598"/>
              <a:ext cx="12230247" cy="2241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5056388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1412" y="1451479"/>
            <a:ext cx="12405657" cy="1438026"/>
            <a:chOff x="171412" y="1451479"/>
            <a:chExt cx="12405657" cy="14380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412" y="1451479"/>
              <a:ext cx="12405657" cy="14380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9182" y="3355524"/>
            <a:ext cx="12287887" cy="6358982"/>
            <a:chOff x="289182" y="3355524"/>
            <a:chExt cx="12287887" cy="63589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182" y="3355524"/>
              <a:ext cx="12287887" cy="63589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5056388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1412" y="1451479"/>
            <a:ext cx="12405657" cy="1438026"/>
            <a:chOff x="171412" y="1451479"/>
            <a:chExt cx="12405657" cy="14380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412" y="1451479"/>
              <a:ext cx="12405657" cy="14380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1412" y="3087905"/>
            <a:ext cx="12405657" cy="6730069"/>
            <a:chOff x="171412" y="3087905"/>
            <a:chExt cx="12405657" cy="67300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412" y="3087905"/>
              <a:ext cx="12405657" cy="67300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5056388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896" y="1327669"/>
            <a:ext cx="14094999" cy="616073"/>
            <a:chOff x="174896" y="1327669"/>
            <a:chExt cx="14094999" cy="6160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896" y="1327669"/>
              <a:ext cx="14094999" cy="6160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3468" y="2881343"/>
            <a:ext cx="3682874" cy="595050"/>
            <a:chOff x="203468" y="2881343"/>
            <a:chExt cx="3682874" cy="5950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468" y="2881343"/>
              <a:ext cx="3682874" cy="5950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98762" y="2621917"/>
            <a:ext cx="7897714" cy="7179740"/>
            <a:chOff x="4298762" y="2621917"/>
            <a:chExt cx="7897714" cy="71797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762" y="2621917"/>
              <a:ext cx="7897714" cy="717974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67907" y="2776583"/>
            <a:ext cx="2860123" cy="125711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39336" y="4181507"/>
            <a:ext cx="1625612" cy="12571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06002" y="5574250"/>
            <a:ext cx="2242868" cy="125711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06002" y="7021317"/>
            <a:ext cx="2357976" cy="12571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06002" y="8392193"/>
            <a:ext cx="4250947" cy="12571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9984" y="1953266"/>
            <a:ext cx="13872929" cy="695466"/>
            <a:chOff x="199984" y="1953266"/>
            <a:chExt cx="13872929" cy="6954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984" y="1953266"/>
              <a:ext cx="13872929" cy="695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7067134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73609" y="1261764"/>
            <a:ext cx="8770909" cy="2817424"/>
            <a:chOff x="9373609" y="1261764"/>
            <a:chExt cx="8770909" cy="28174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73609" y="1261764"/>
              <a:ext cx="8770909" cy="28174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9182" y="1261764"/>
            <a:ext cx="8649201" cy="9023950"/>
            <a:chOff x="289182" y="1261764"/>
            <a:chExt cx="8649201" cy="90239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182" y="1261764"/>
              <a:ext cx="8649201" cy="90239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-104759"/>
            <a:ext cx="4900075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412" y="1556742"/>
            <a:ext cx="17862155" cy="8894894"/>
            <a:chOff x="171412" y="1556742"/>
            <a:chExt cx="17862155" cy="88948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2" y="1556742"/>
              <a:ext cx="17862155" cy="88948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2495" y="4384250"/>
            <a:ext cx="2878851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89484" y="5302991"/>
            <a:ext cx="1346667" cy="493714"/>
            <a:chOff x="7689484" y="5302991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9484" y="5302991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2498" y="4384250"/>
            <a:ext cx="3051926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89484" y="5302991"/>
            <a:ext cx="1346667" cy="493714"/>
            <a:chOff x="7689484" y="5302991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9484" y="5302991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857039"/>
            <a:ext cx="9405562" cy="14764580"/>
            <a:chOff x="10357972" y="-3857039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857039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883" y="204316"/>
            <a:ext cx="3384233" cy="12571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69266" y="2036982"/>
            <a:ext cx="5150721" cy="76168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6833" y="1197402"/>
            <a:ext cx="1346667" cy="493714"/>
            <a:chOff x="516833" y="1197402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833" y="1197402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03">
            <a:extLst>
              <a:ext uri="{FF2B5EF4-FFF2-40B4-BE49-F238E27FC236}">
                <a16:creationId xmlns:a16="http://schemas.microsoft.com/office/drawing/2014/main" id="{160EF4CC-08C8-41D5-9298-B65B128A9550}"/>
              </a:ext>
            </a:extLst>
          </p:cNvPr>
          <p:cNvGrpSpPr/>
          <p:nvPr/>
        </p:nvGrpSpPr>
        <p:grpSpPr>
          <a:xfrm>
            <a:off x="5688608" y="3445284"/>
            <a:ext cx="7876485" cy="3396431"/>
            <a:chOff x="7643809" y="3497975"/>
            <a:chExt cx="7876485" cy="3396431"/>
          </a:xfrm>
        </p:grpSpPr>
        <p:pic>
          <p:nvPicPr>
            <p:cNvPr id="16" name="Object 10">
              <a:extLst>
                <a:ext uri="{FF2B5EF4-FFF2-40B4-BE49-F238E27FC236}">
                  <a16:creationId xmlns:a16="http://schemas.microsoft.com/office/drawing/2014/main" id="{D6E054D5-A439-4AE3-B2A8-8314C5E35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3497975"/>
              <a:ext cx="7876485" cy="3396431"/>
            </a:xfrm>
            <a:prstGeom prst="rect">
              <a:avLst/>
            </a:prstGeom>
          </p:spPr>
        </p:pic>
      </p:grpSp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7FFAB5A7-21CE-4428-82C2-25552764E7CA}"/>
              </a:ext>
            </a:extLst>
          </p:cNvPr>
          <p:cNvGrpSpPr/>
          <p:nvPr/>
        </p:nvGrpSpPr>
        <p:grpSpPr>
          <a:xfrm>
            <a:off x="-6705790" y="-2400300"/>
            <a:ext cx="15488986" cy="13320528"/>
            <a:chOff x="3941417" y="-1498199"/>
            <a:chExt cx="15488986" cy="13320528"/>
          </a:xfrm>
        </p:grpSpPr>
        <p:pic>
          <p:nvPicPr>
            <p:cNvPr id="12" name="Object 2">
              <a:extLst>
                <a:ext uri="{FF2B5EF4-FFF2-40B4-BE49-F238E27FC236}">
                  <a16:creationId xmlns:a16="http://schemas.microsoft.com/office/drawing/2014/main" id="{55574446-E704-4BBF-A235-F47BC227E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1417" y="-1498199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423" y="123476"/>
            <a:ext cx="5504185" cy="12571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5370" y="1107039"/>
            <a:ext cx="1346667" cy="493714"/>
            <a:chOff x="365370" y="110703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370" y="1107039"/>
              <a:ext cx="1346667" cy="493714"/>
            </a:xfrm>
            <a:prstGeom prst="rect">
              <a:avLst/>
            </a:prstGeom>
          </p:spPr>
        </p:pic>
      </p:grpSp>
      <p:grpSp>
        <p:nvGrpSpPr>
          <p:cNvPr id="13" name="그룹 1002">
            <a:extLst>
              <a:ext uri="{FF2B5EF4-FFF2-40B4-BE49-F238E27FC236}">
                <a16:creationId xmlns:a16="http://schemas.microsoft.com/office/drawing/2014/main" id="{0600644F-C3AA-4AEA-8587-54EE487B8409}"/>
              </a:ext>
            </a:extLst>
          </p:cNvPr>
          <p:cNvGrpSpPr/>
          <p:nvPr/>
        </p:nvGrpSpPr>
        <p:grpSpPr>
          <a:xfrm>
            <a:off x="10950330" y="-825782"/>
            <a:ext cx="13944600" cy="11938564"/>
            <a:chOff x="12567587" y="-140084"/>
            <a:chExt cx="11709833" cy="10070456"/>
          </a:xfrm>
        </p:grpSpPr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D902C3B7-FCAB-469A-9361-FAD51113E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47827" y="7052416"/>
            <a:ext cx="1620308" cy="73897"/>
            <a:chOff x="5347827" y="7052416"/>
            <a:chExt cx="1620308" cy="738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260000">
              <a:off x="5347827" y="7052416"/>
              <a:ext cx="1620308" cy="738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8877" y="3552470"/>
            <a:ext cx="1660905" cy="75748"/>
            <a:chOff x="1568877" y="3552470"/>
            <a:chExt cx="1660905" cy="75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68877" y="3552470"/>
              <a:ext cx="1660905" cy="757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290" y="96167"/>
            <a:ext cx="4730616" cy="12571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1279" y="1014907"/>
            <a:ext cx="1346667" cy="493714"/>
            <a:chOff x="231279" y="1014907"/>
            <a:chExt cx="1346667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279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5540" y="4256208"/>
            <a:ext cx="2651757" cy="2651757"/>
            <a:chOff x="555540" y="4256208"/>
            <a:chExt cx="2651757" cy="26517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540" y="4256208"/>
              <a:ext cx="2651757" cy="265175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6330" y="4257164"/>
            <a:ext cx="1378781" cy="58574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5934" y="5093710"/>
            <a:ext cx="1842086" cy="12601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62635" y="4256208"/>
            <a:ext cx="2651757" cy="2723399"/>
            <a:chOff x="7362635" y="4256208"/>
            <a:chExt cx="2651757" cy="27233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62635" y="4256208"/>
              <a:ext cx="2651757" cy="27233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63422" y="4257164"/>
            <a:ext cx="1680901" cy="5857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30142" y="4776778"/>
            <a:ext cx="1389221" cy="21363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063456" y="1392190"/>
            <a:ext cx="2651757" cy="2651757"/>
            <a:chOff x="3063456" y="1392190"/>
            <a:chExt cx="2651757" cy="265175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3456" y="1392190"/>
              <a:ext cx="2651757" cy="265175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464234" y="1393143"/>
            <a:ext cx="1680901" cy="58574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74457" y="2000624"/>
            <a:ext cx="1842087" cy="181823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778088" y="4256208"/>
            <a:ext cx="2651757" cy="2651757"/>
            <a:chOff x="10778088" y="4256208"/>
            <a:chExt cx="2651757" cy="265175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78088" y="4256208"/>
              <a:ext cx="2651757" cy="265175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78835" y="4257165"/>
            <a:ext cx="1378782" cy="58574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018464" y="5093709"/>
            <a:ext cx="1884559" cy="126015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199594" y="4234981"/>
            <a:ext cx="2651757" cy="2651757"/>
            <a:chOff x="14199594" y="4234981"/>
            <a:chExt cx="2651757" cy="265175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99594" y="4234981"/>
              <a:ext cx="2651757" cy="265175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600369" y="4235938"/>
            <a:ext cx="1680901" cy="58574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439998" y="5072481"/>
            <a:ext cx="1539441" cy="126015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209477" y="5504488"/>
            <a:ext cx="737396" cy="77599"/>
            <a:chOff x="3209477" y="5504488"/>
            <a:chExt cx="737396" cy="7759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09477" y="5504488"/>
              <a:ext cx="737396" cy="775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25238" y="5504488"/>
            <a:ext cx="737396" cy="77599"/>
            <a:chOff x="6625238" y="5504488"/>
            <a:chExt cx="737396" cy="7759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25238" y="5504488"/>
              <a:ext cx="737396" cy="7759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014391" y="5504488"/>
            <a:ext cx="737396" cy="77599"/>
            <a:chOff x="10014391" y="5504488"/>
            <a:chExt cx="737396" cy="7759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14391" y="5504488"/>
              <a:ext cx="737396" cy="7759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448892" y="5504488"/>
            <a:ext cx="737396" cy="77599"/>
            <a:chOff x="13448892" y="5504488"/>
            <a:chExt cx="737396" cy="7759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448892" y="5504488"/>
              <a:ext cx="737396" cy="7759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962217" y="4256208"/>
            <a:ext cx="2651757" cy="2651757"/>
            <a:chOff x="3962217" y="4256208"/>
            <a:chExt cx="2651757" cy="265175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2217" y="4256208"/>
              <a:ext cx="2651757" cy="2651757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363009" y="4257162"/>
            <a:ext cx="1378781" cy="585742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202615" y="5093713"/>
            <a:ext cx="1830679" cy="126015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247143" y="7244399"/>
            <a:ext cx="2651757" cy="2651757"/>
            <a:chOff x="5247143" y="7244399"/>
            <a:chExt cx="2651757" cy="265175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7143" y="7244399"/>
              <a:ext cx="2651757" cy="265175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647936" y="7245354"/>
            <a:ext cx="1680901" cy="58574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478013" y="8153412"/>
            <a:ext cx="1980368" cy="126015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448146" y="1990860"/>
            <a:ext cx="1219089" cy="1219089"/>
            <a:chOff x="6448146" y="1990860"/>
            <a:chExt cx="1219089" cy="121908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48146" y="1990860"/>
              <a:ext cx="1219089" cy="1219089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972206" y="2339824"/>
            <a:ext cx="1529360" cy="58574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715213" y="2640469"/>
            <a:ext cx="737396" cy="77599"/>
            <a:chOff x="5715213" y="2640469"/>
            <a:chExt cx="737396" cy="7759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15213" y="2640469"/>
              <a:ext cx="737396" cy="77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6557" y="4342942"/>
            <a:ext cx="5660498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33546" y="5302991"/>
            <a:ext cx="1346667" cy="493714"/>
            <a:chOff x="6133546" y="5302991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3546" y="5302991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422" y="96166"/>
            <a:ext cx="3892098" cy="12571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039" y="1508621"/>
            <a:ext cx="16647209" cy="8016692"/>
            <a:chOff x="787039" y="1508621"/>
            <a:chExt cx="16647209" cy="80166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039" y="1508621"/>
              <a:ext cx="16647209" cy="80166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4126505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5133" y="1763819"/>
            <a:ext cx="17140581" cy="8245204"/>
            <a:chOff x="1145133" y="1763819"/>
            <a:chExt cx="17140581" cy="82452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5133" y="1763819"/>
              <a:ext cx="17140581" cy="8245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4743761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4140808"/>
            <a:ext cx="11617623" cy="2236393"/>
            <a:chOff x="0" y="4140808"/>
            <a:chExt cx="11617623" cy="22363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40808"/>
              <a:ext cx="11617623" cy="22363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73821" y="4197101"/>
            <a:ext cx="2087520" cy="41260"/>
            <a:chOff x="11573821" y="4197101"/>
            <a:chExt cx="2087520" cy="412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660000">
              <a:off x="11573821" y="4197101"/>
              <a:ext cx="2087520" cy="4126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19224" y="3597572"/>
            <a:ext cx="4500833" cy="8228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65650" y="4973290"/>
            <a:ext cx="2342459" cy="46299"/>
            <a:chOff x="9265650" y="4973290"/>
            <a:chExt cx="2342459" cy="462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80000">
              <a:off x="9265650" y="4973290"/>
              <a:ext cx="2342459" cy="462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07776" y="4857540"/>
            <a:ext cx="1985224" cy="39238"/>
            <a:chOff x="11607776" y="4857540"/>
            <a:chExt cx="1985224" cy="3923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80000">
              <a:off x="11607776" y="4857540"/>
              <a:ext cx="1985224" cy="3923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619224" y="4438849"/>
            <a:ext cx="2408667" cy="8228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75164" y="5535195"/>
            <a:ext cx="2342459" cy="46299"/>
            <a:chOff x="9275164" y="5535195"/>
            <a:chExt cx="2342459" cy="462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20000">
              <a:off x="9275164" y="5535195"/>
              <a:ext cx="2342459" cy="462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18145" y="5628620"/>
            <a:ext cx="1909016" cy="37732"/>
            <a:chOff x="11618145" y="5628620"/>
            <a:chExt cx="1909016" cy="377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80000">
              <a:off x="11618145" y="5628620"/>
              <a:ext cx="1909016" cy="3773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19224" y="5384303"/>
            <a:ext cx="2408667" cy="82283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292307" y="6114242"/>
            <a:ext cx="2342459" cy="46299"/>
            <a:chOff x="9292307" y="6114242"/>
            <a:chExt cx="2342459" cy="4629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420000">
              <a:off x="9292307" y="6114242"/>
              <a:ext cx="2342459" cy="462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609543" y="6365175"/>
            <a:ext cx="1962538" cy="38790"/>
            <a:chOff x="11609543" y="6365175"/>
            <a:chExt cx="1962538" cy="3879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360000">
              <a:off x="11609543" y="6365175"/>
              <a:ext cx="1962538" cy="3879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619224" y="6192922"/>
            <a:ext cx="3319023" cy="8228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5056388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6742" y="1508621"/>
            <a:ext cx="8096116" cy="8549934"/>
            <a:chOff x="1046742" y="1508621"/>
            <a:chExt cx="8096116" cy="85499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742" y="1508621"/>
              <a:ext cx="8096116" cy="85499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kim donghyun</cp:lastModifiedBy>
  <cp:revision>2</cp:revision>
  <dcterms:created xsi:type="dcterms:W3CDTF">2021-06-24T12:56:52Z</dcterms:created>
  <dcterms:modified xsi:type="dcterms:W3CDTF">2021-06-24T03:59:24Z</dcterms:modified>
</cp:coreProperties>
</file>