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0" Type="http://schemas.openxmlformats.org/officeDocument/2006/relationships/image" Target="../media/image96.png"/><Relationship Id="rId11" Type="http://schemas.openxmlformats.org/officeDocument/2006/relationships/image" Target="../media/image97.png"/><Relationship Id="rId12" Type="http://schemas.openxmlformats.org/officeDocument/2006/relationships/image" Target="../media/image9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28.png"/><Relationship Id="rId17" Type="http://schemas.openxmlformats.org/officeDocument/2006/relationships/image" Target="../media/image29.png"/><Relationship Id="rId18" Type="http://schemas.openxmlformats.org/officeDocument/2006/relationships/image" Target="../media/image30.png"/><Relationship Id="rId19" Type="http://schemas.openxmlformats.org/officeDocument/2006/relationships/image" Target="../media/image31.png"/><Relationship Id="rId20" Type="http://schemas.openxmlformats.org/officeDocument/2006/relationships/image" Target="../media/image32.png"/><Relationship Id="rId21" Type="http://schemas.openxmlformats.org/officeDocument/2006/relationships/image" Target="../media/image33.png"/><Relationship Id="rId22" Type="http://schemas.openxmlformats.org/officeDocument/2006/relationships/image" Target="../media/image34.png"/><Relationship Id="rId23" Type="http://schemas.openxmlformats.org/officeDocument/2006/relationships/image" Target="../media/image35.png"/><Relationship Id="rId24" Type="http://schemas.openxmlformats.org/officeDocument/2006/relationships/image" Target="../media/image36.png"/><Relationship Id="rId25" Type="http://schemas.openxmlformats.org/officeDocument/2006/relationships/image" Target="../media/image37.png"/><Relationship Id="rId26" Type="http://schemas.openxmlformats.org/officeDocument/2006/relationships/image" Target="../media/image38.png"/><Relationship Id="rId27" Type="http://schemas.openxmlformats.org/officeDocument/2006/relationships/image" Target="../media/image39.png"/><Relationship Id="rId28" Type="http://schemas.openxmlformats.org/officeDocument/2006/relationships/image" Target="../media/image40.png"/><Relationship Id="rId29" Type="http://schemas.openxmlformats.org/officeDocument/2006/relationships/image" Target="../media/image41.png"/><Relationship Id="rId30" Type="http://schemas.openxmlformats.org/officeDocument/2006/relationships/image" Target="../media/image42.png"/><Relationship Id="rId31" Type="http://schemas.openxmlformats.org/officeDocument/2006/relationships/image" Target="../media/image43.png"/><Relationship Id="rId32" Type="http://schemas.openxmlformats.org/officeDocument/2006/relationships/image" Target="../media/image44.png"/><Relationship Id="rId33" Type="http://schemas.openxmlformats.org/officeDocument/2006/relationships/image" Target="../media/image4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Relationship Id="rId14" Type="http://schemas.openxmlformats.org/officeDocument/2006/relationships/image" Target="../media/image66.png"/><Relationship Id="rId15" Type="http://schemas.openxmlformats.org/officeDocument/2006/relationships/image" Target="../media/image6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41417" y="-1498199"/>
            <a:ext cx="15488986" cy="13320528"/>
            <a:chOff x="3941417" y="-1498199"/>
            <a:chExt cx="15488986" cy="1332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1417" y="-1498199"/>
              <a:ext cx="15488986" cy="133205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0918" y="2273710"/>
            <a:ext cx="5415327" cy="408079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5821" y="7107371"/>
            <a:ext cx="1363773" cy="250183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422" y="96166"/>
            <a:ext cx="5056388" cy="125711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1412" y="1014907"/>
            <a:ext cx="1346667" cy="493714"/>
            <a:chOff x="171412" y="1014907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412" y="1014907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1412" y="1451479"/>
            <a:ext cx="12405657" cy="1438026"/>
            <a:chOff x="171412" y="1451479"/>
            <a:chExt cx="12405657" cy="143802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412" y="1451479"/>
              <a:ext cx="12405657" cy="143802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2991" y="4241886"/>
            <a:ext cx="10810700" cy="4540494"/>
            <a:chOff x="612991" y="4241886"/>
            <a:chExt cx="10810700" cy="454049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2991" y="4241886"/>
              <a:ext cx="10810700" cy="45404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422" y="96166"/>
            <a:ext cx="5056388" cy="125711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1412" y="1014907"/>
            <a:ext cx="1346667" cy="493714"/>
            <a:chOff x="171412" y="1014907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412" y="1014907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0193" y="1851479"/>
            <a:ext cx="12405657" cy="1438026"/>
            <a:chOff x="370193" y="1851479"/>
            <a:chExt cx="12405657" cy="143802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0193" y="1851479"/>
              <a:ext cx="12405657" cy="143802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6942" y="4203790"/>
            <a:ext cx="12273496" cy="5154869"/>
            <a:chOff x="426942" y="4203790"/>
            <a:chExt cx="12273496" cy="515486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942" y="4203790"/>
              <a:ext cx="12273496" cy="51548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1005" y="4219598"/>
            <a:ext cx="12230247" cy="2241074"/>
            <a:chOff x="481005" y="4219598"/>
            <a:chExt cx="12230247" cy="224107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1005" y="4219598"/>
              <a:ext cx="12230247" cy="22410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422" y="96166"/>
            <a:ext cx="5056388" cy="125711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1412" y="1014907"/>
            <a:ext cx="1346667" cy="493714"/>
            <a:chOff x="171412" y="1014907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412" y="1014907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1412" y="1451479"/>
            <a:ext cx="12405657" cy="1438026"/>
            <a:chOff x="171412" y="1451479"/>
            <a:chExt cx="12405657" cy="143802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412" y="1451479"/>
              <a:ext cx="12405657" cy="143802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9182" y="3355524"/>
            <a:ext cx="12287887" cy="6358982"/>
            <a:chOff x="289182" y="3355524"/>
            <a:chExt cx="12287887" cy="635898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9182" y="3355524"/>
              <a:ext cx="12287887" cy="63589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422" y="96166"/>
            <a:ext cx="5056388" cy="125711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1412" y="1014907"/>
            <a:ext cx="1346667" cy="493714"/>
            <a:chOff x="171412" y="1014907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412" y="1014907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1412" y="1451479"/>
            <a:ext cx="12405657" cy="1438026"/>
            <a:chOff x="171412" y="1451479"/>
            <a:chExt cx="12405657" cy="143802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412" y="1451479"/>
              <a:ext cx="12405657" cy="143802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1412" y="3087905"/>
            <a:ext cx="12405657" cy="6730069"/>
            <a:chOff x="171412" y="3087905"/>
            <a:chExt cx="12405657" cy="673006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412" y="3087905"/>
              <a:ext cx="12405657" cy="67300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422" y="96166"/>
            <a:ext cx="5056388" cy="125711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1412" y="1014907"/>
            <a:ext cx="1346667" cy="493714"/>
            <a:chOff x="171412" y="1014907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412" y="1014907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896" y="1327669"/>
            <a:ext cx="14094999" cy="616073"/>
            <a:chOff x="174896" y="1327669"/>
            <a:chExt cx="14094999" cy="61607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896" y="1327669"/>
              <a:ext cx="14094999" cy="6160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3468" y="2881343"/>
            <a:ext cx="3682874" cy="595050"/>
            <a:chOff x="203468" y="2881343"/>
            <a:chExt cx="3682874" cy="59505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468" y="2881343"/>
              <a:ext cx="3682874" cy="59505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98762" y="2621917"/>
            <a:ext cx="7897714" cy="7179740"/>
            <a:chOff x="4298762" y="2621917"/>
            <a:chExt cx="7897714" cy="717974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8762" y="2621917"/>
              <a:ext cx="7897714" cy="717974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67907" y="2776583"/>
            <a:ext cx="2860123" cy="125711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139336" y="4181507"/>
            <a:ext cx="1625612" cy="125711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206002" y="5574250"/>
            <a:ext cx="2242868" cy="125711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206002" y="7021317"/>
            <a:ext cx="2357976" cy="125711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206002" y="8392193"/>
            <a:ext cx="4250947" cy="125711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99984" y="1953266"/>
            <a:ext cx="13872929" cy="695466"/>
            <a:chOff x="199984" y="1953266"/>
            <a:chExt cx="13872929" cy="69546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984" y="1953266"/>
              <a:ext cx="13872929" cy="6954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422" y="96166"/>
            <a:ext cx="7067134" cy="125711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1412" y="1014907"/>
            <a:ext cx="1346667" cy="493714"/>
            <a:chOff x="171412" y="1014907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412" y="1014907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73609" y="1261764"/>
            <a:ext cx="8770909" cy="2817424"/>
            <a:chOff x="9373609" y="1261764"/>
            <a:chExt cx="8770909" cy="281742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73609" y="1261764"/>
              <a:ext cx="8770909" cy="28174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9182" y="1261764"/>
            <a:ext cx="8649201" cy="9023950"/>
            <a:chOff x="289182" y="1261764"/>
            <a:chExt cx="8649201" cy="902395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9182" y="1261764"/>
              <a:ext cx="8649201" cy="90239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422" y="-104759"/>
            <a:ext cx="4900075" cy="125711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89182" y="1101766"/>
            <a:ext cx="17363556" cy="8855414"/>
            <a:chOff x="289182" y="1101766"/>
            <a:chExt cx="17363556" cy="88554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182" y="1101766"/>
              <a:ext cx="17363556" cy="8855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02495" y="4384250"/>
            <a:ext cx="2878851" cy="125711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689484" y="5302991"/>
            <a:ext cx="1346667" cy="493714"/>
            <a:chOff x="7689484" y="5302991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89484" y="5302991"/>
              <a:ext cx="1346667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02498" y="4384250"/>
            <a:ext cx="3051926" cy="125711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689484" y="5302991"/>
            <a:ext cx="1346667" cy="493714"/>
            <a:chOff x="7689484" y="5302991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89484" y="5302991"/>
              <a:ext cx="1346667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857039"/>
            <a:ext cx="9405562" cy="14764580"/>
            <a:chOff x="10357972" y="-3857039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857039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883" y="204316"/>
            <a:ext cx="3384233" cy="12571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69266" y="2036982"/>
            <a:ext cx="5150721" cy="76168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16833" y="1197402"/>
            <a:ext cx="1346667" cy="493714"/>
            <a:chOff x="516833" y="1197402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6833" y="1197402"/>
              <a:ext cx="1346667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67705" y="3297176"/>
            <a:ext cx="7876485" cy="3396431"/>
            <a:chOff x="4367705" y="3297176"/>
            <a:chExt cx="7876485" cy="33964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67705" y="3297176"/>
              <a:ext cx="7876485" cy="33964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404237" y="-1464074"/>
            <a:ext cx="15488986" cy="13320528"/>
            <a:chOff x="-7404237" y="-1464074"/>
            <a:chExt cx="15488986" cy="1332052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404237" y="-1464074"/>
              <a:ext cx="15488986" cy="1332052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4423" y="123476"/>
            <a:ext cx="5504185" cy="125711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65370" y="1107039"/>
            <a:ext cx="1346667" cy="493714"/>
            <a:chOff x="365370" y="1107039"/>
            <a:chExt cx="1346667" cy="493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5370" y="110703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219355" y="794738"/>
            <a:ext cx="11709833" cy="10070456"/>
            <a:chOff x="10219355" y="794738"/>
            <a:chExt cx="11709833" cy="1007045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19355" y="794738"/>
              <a:ext cx="11709833" cy="10070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47827" y="7052416"/>
            <a:ext cx="1620308" cy="73897"/>
            <a:chOff x="5347827" y="7052416"/>
            <a:chExt cx="1620308" cy="738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260000">
              <a:off x="5347827" y="7052416"/>
              <a:ext cx="1620308" cy="738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68877" y="3552470"/>
            <a:ext cx="1660905" cy="75748"/>
            <a:chOff x="1568877" y="3552470"/>
            <a:chExt cx="1660905" cy="757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68877" y="3552470"/>
              <a:ext cx="1660905" cy="757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4290" y="96167"/>
            <a:ext cx="4730616" cy="125711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31279" y="1014907"/>
            <a:ext cx="1346667" cy="493714"/>
            <a:chOff x="231279" y="1014907"/>
            <a:chExt cx="1346667" cy="493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279" y="1014907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5540" y="4256208"/>
            <a:ext cx="2651757" cy="2651757"/>
            <a:chOff x="555540" y="4256208"/>
            <a:chExt cx="2651757" cy="265175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540" y="4256208"/>
              <a:ext cx="2651757" cy="265175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6330" y="4257164"/>
            <a:ext cx="1378781" cy="58574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5934" y="5093710"/>
            <a:ext cx="1842086" cy="126015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362635" y="4256208"/>
            <a:ext cx="2651757" cy="2723399"/>
            <a:chOff x="7362635" y="4256208"/>
            <a:chExt cx="2651757" cy="272339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62635" y="4256208"/>
              <a:ext cx="2651757" cy="272339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63422" y="4257164"/>
            <a:ext cx="1680901" cy="58574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030142" y="4776778"/>
            <a:ext cx="1389221" cy="213633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063456" y="1392190"/>
            <a:ext cx="2651757" cy="2651757"/>
            <a:chOff x="3063456" y="1392190"/>
            <a:chExt cx="2651757" cy="265175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63456" y="1392190"/>
              <a:ext cx="2651757" cy="2651757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464234" y="1393143"/>
            <a:ext cx="1680901" cy="58574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274457" y="2000624"/>
            <a:ext cx="1842087" cy="181823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778088" y="4256208"/>
            <a:ext cx="2651757" cy="2651757"/>
            <a:chOff x="10778088" y="4256208"/>
            <a:chExt cx="2651757" cy="265175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778088" y="4256208"/>
              <a:ext cx="2651757" cy="2651757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178835" y="4257165"/>
            <a:ext cx="1378782" cy="58574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018464" y="5093709"/>
            <a:ext cx="1884559" cy="126015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4199594" y="4234981"/>
            <a:ext cx="2651757" cy="2651757"/>
            <a:chOff x="14199594" y="4234981"/>
            <a:chExt cx="2651757" cy="265175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199594" y="4234981"/>
              <a:ext cx="2651757" cy="2651757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600369" y="4235938"/>
            <a:ext cx="1680901" cy="585742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439998" y="5072481"/>
            <a:ext cx="1539441" cy="126015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209477" y="5504488"/>
            <a:ext cx="737396" cy="77599"/>
            <a:chOff x="3209477" y="5504488"/>
            <a:chExt cx="737396" cy="7759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09477" y="5504488"/>
              <a:ext cx="737396" cy="7759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625238" y="5504488"/>
            <a:ext cx="737396" cy="77599"/>
            <a:chOff x="6625238" y="5504488"/>
            <a:chExt cx="737396" cy="7759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625238" y="5504488"/>
              <a:ext cx="737396" cy="7759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014391" y="5504488"/>
            <a:ext cx="737396" cy="77599"/>
            <a:chOff x="10014391" y="5504488"/>
            <a:chExt cx="737396" cy="7759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014391" y="5504488"/>
              <a:ext cx="737396" cy="7759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448892" y="5504488"/>
            <a:ext cx="737396" cy="77599"/>
            <a:chOff x="13448892" y="5504488"/>
            <a:chExt cx="737396" cy="7759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448892" y="5504488"/>
              <a:ext cx="737396" cy="7759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962217" y="4256208"/>
            <a:ext cx="2651757" cy="2651757"/>
            <a:chOff x="3962217" y="4256208"/>
            <a:chExt cx="2651757" cy="265175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962217" y="4256208"/>
              <a:ext cx="2651757" cy="2651757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363009" y="4257162"/>
            <a:ext cx="1378781" cy="585742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202615" y="5093713"/>
            <a:ext cx="1830679" cy="1260154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5247143" y="7244399"/>
            <a:ext cx="2651757" cy="2651757"/>
            <a:chOff x="5247143" y="7244399"/>
            <a:chExt cx="2651757" cy="2651757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247143" y="7244399"/>
              <a:ext cx="2651757" cy="2651757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5647936" y="7245354"/>
            <a:ext cx="1680901" cy="585742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5478013" y="8153412"/>
            <a:ext cx="1980368" cy="1260154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6448146" y="1990860"/>
            <a:ext cx="1219089" cy="1219089"/>
            <a:chOff x="6448146" y="1990860"/>
            <a:chExt cx="1219089" cy="121908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448146" y="1990860"/>
              <a:ext cx="1219089" cy="1219089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5972206" y="2339824"/>
            <a:ext cx="1529360" cy="58574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5715213" y="2640469"/>
            <a:ext cx="737396" cy="77599"/>
            <a:chOff x="5715213" y="2640469"/>
            <a:chExt cx="737396" cy="77599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715213" y="2640469"/>
              <a:ext cx="737396" cy="775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46557" y="4342942"/>
            <a:ext cx="5660498" cy="125711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133546" y="5302991"/>
            <a:ext cx="1346667" cy="493714"/>
            <a:chOff x="6133546" y="5302991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33546" y="5302991"/>
              <a:ext cx="1346667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1412" y="1014907"/>
            <a:ext cx="1346667" cy="493714"/>
            <a:chOff x="171412" y="1014907"/>
            <a:chExt cx="1346667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412" y="1014907"/>
              <a:ext cx="1346667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4422" y="96166"/>
            <a:ext cx="3892098" cy="12571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1412" y="1014907"/>
            <a:ext cx="1346667" cy="493714"/>
            <a:chOff x="171412" y="1014907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412" y="1014907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31184" y="2634689"/>
            <a:ext cx="14545150" cy="5188195"/>
            <a:chOff x="2231184" y="2634689"/>
            <a:chExt cx="14545150" cy="518819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1184" y="2634689"/>
              <a:ext cx="14545150" cy="51881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422" y="96166"/>
            <a:ext cx="4126505" cy="125711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014392" y="1936246"/>
            <a:ext cx="14291302" cy="6413222"/>
            <a:chOff x="2014392" y="1936246"/>
            <a:chExt cx="14291302" cy="641322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14392" y="1936246"/>
              <a:ext cx="14291302" cy="64132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422" y="96166"/>
            <a:ext cx="4743761" cy="125711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1412" y="1014907"/>
            <a:ext cx="1346667" cy="493714"/>
            <a:chOff x="171412" y="1014907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412" y="1014907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4140808"/>
            <a:ext cx="11617623" cy="2236393"/>
            <a:chOff x="0" y="4140808"/>
            <a:chExt cx="11617623" cy="22363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140808"/>
              <a:ext cx="11617623" cy="22363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73821" y="4197101"/>
            <a:ext cx="2087520" cy="41260"/>
            <a:chOff x="11573821" y="4197101"/>
            <a:chExt cx="2087520" cy="412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660000">
              <a:off x="11573821" y="4197101"/>
              <a:ext cx="2087520" cy="4126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19224" y="3597572"/>
            <a:ext cx="4500833" cy="82283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265650" y="4973290"/>
            <a:ext cx="2342459" cy="46299"/>
            <a:chOff x="9265650" y="4973290"/>
            <a:chExt cx="2342459" cy="4629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80000">
              <a:off x="9265650" y="4973290"/>
              <a:ext cx="2342459" cy="4629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607776" y="4857540"/>
            <a:ext cx="1985224" cy="39238"/>
            <a:chOff x="11607776" y="4857540"/>
            <a:chExt cx="1985224" cy="3923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80000">
              <a:off x="11607776" y="4857540"/>
              <a:ext cx="1985224" cy="3923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619224" y="4438849"/>
            <a:ext cx="2408667" cy="82283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275164" y="5535195"/>
            <a:ext cx="2342459" cy="46299"/>
            <a:chOff x="9275164" y="5535195"/>
            <a:chExt cx="2342459" cy="4629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20000">
              <a:off x="9275164" y="5535195"/>
              <a:ext cx="2342459" cy="4629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618145" y="5628620"/>
            <a:ext cx="1909016" cy="37732"/>
            <a:chOff x="11618145" y="5628620"/>
            <a:chExt cx="1909016" cy="377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80000">
              <a:off x="11618145" y="5628620"/>
              <a:ext cx="1909016" cy="37732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619224" y="5384303"/>
            <a:ext cx="2408667" cy="82283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292307" y="6114242"/>
            <a:ext cx="2342459" cy="46299"/>
            <a:chOff x="9292307" y="6114242"/>
            <a:chExt cx="2342459" cy="4629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420000">
              <a:off x="9292307" y="6114242"/>
              <a:ext cx="2342459" cy="4629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609543" y="6365175"/>
            <a:ext cx="1962538" cy="38790"/>
            <a:chOff x="11609543" y="6365175"/>
            <a:chExt cx="1962538" cy="3879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360000">
              <a:off x="11609543" y="6365175"/>
              <a:ext cx="1962538" cy="38790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619224" y="6192922"/>
            <a:ext cx="3319023" cy="8228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422" y="96166"/>
            <a:ext cx="5056388" cy="125711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1412" y="1014907"/>
            <a:ext cx="1346667" cy="493714"/>
            <a:chOff x="171412" y="1014907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412" y="1014907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46742" y="1508621"/>
            <a:ext cx="8096116" cy="8549934"/>
            <a:chOff x="1046742" y="1508621"/>
            <a:chExt cx="8096116" cy="854993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6742" y="1508621"/>
              <a:ext cx="8096116" cy="85499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2021-06-24T14:06:06Z</dcterms:created>
  <dcterms:modified xsi:type="dcterms:W3CDTF">2021-06-24T14:06:06Z</dcterms:modified>
</cp:coreProperties>
</file>