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Relationship Id="rId11" Type="http://schemas.openxmlformats.org/officeDocument/2006/relationships/image" Target="../media/image107.png"/><Relationship Id="rId12" Type="http://schemas.openxmlformats.org/officeDocument/2006/relationships/image" Target="../media/image108.png"/><Relationship Id="rId13" Type="http://schemas.openxmlformats.org/officeDocument/2006/relationships/image" Target="../media/image10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image" Target="../media/image11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Relationship Id="rId8" Type="http://schemas.openxmlformats.org/officeDocument/2006/relationships/image" Target="../media/image124.png"/><Relationship Id="rId9" Type="http://schemas.openxmlformats.org/officeDocument/2006/relationships/image" Target="../media/image125.png"/><Relationship Id="rId10" Type="http://schemas.openxmlformats.org/officeDocument/2006/relationships/image" Target="../media/image126.png"/><Relationship Id="rId11" Type="http://schemas.openxmlformats.org/officeDocument/2006/relationships/image" Target="../media/image127.png"/><Relationship Id="rId12" Type="http://schemas.openxmlformats.org/officeDocument/2006/relationships/image" Target="../media/image128.png"/><Relationship Id="rId13" Type="http://schemas.openxmlformats.org/officeDocument/2006/relationships/image" Target="../media/image129.png"/><Relationship Id="rId14" Type="http://schemas.openxmlformats.org/officeDocument/2006/relationships/image" Target="../media/image130.png"/><Relationship Id="rId15" Type="http://schemas.openxmlformats.org/officeDocument/2006/relationships/image" Target="../media/image131.png"/><Relationship Id="rId16" Type="http://schemas.openxmlformats.org/officeDocument/2006/relationships/image" Target="../media/image132.png"/><Relationship Id="rId17" Type="http://schemas.openxmlformats.org/officeDocument/2006/relationships/image" Target="../media/image133.png"/><Relationship Id="rId18" Type="http://schemas.openxmlformats.org/officeDocument/2006/relationships/image" Target="../media/image134.png"/><Relationship Id="rId19" Type="http://schemas.openxmlformats.org/officeDocument/2006/relationships/image" Target="../media/image135.png"/><Relationship Id="rId20" Type="http://schemas.openxmlformats.org/officeDocument/2006/relationships/image" Target="../media/image136.png"/><Relationship Id="rId21" Type="http://schemas.openxmlformats.org/officeDocument/2006/relationships/image" Target="../media/image137.png"/><Relationship Id="rId22" Type="http://schemas.openxmlformats.org/officeDocument/2006/relationships/image" Target="../media/image138.png"/><Relationship Id="rId23" Type="http://schemas.openxmlformats.org/officeDocument/2006/relationships/image" Target="../media/image139.png"/><Relationship Id="rId24" Type="http://schemas.openxmlformats.org/officeDocument/2006/relationships/image" Target="../media/image140.png"/><Relationship Id="rId25" Type="http://schemas.openxmlformats.org/officeDocument/2006/relationships/image" Target="../media/image141.png"/><Relationship Id="rId26" Type="http://schemas.openxmlformats.org/officeDocument/2006/relationships/image" Target="../media/image142.png"/><Relationship Id="rId27" Type="http://schemas.openxmlformats.org/officeDocument/2006/relationships/image" Target="../media/image143.png"/><Relationship Id="rId28" Type="http://schemas.openxmlformats.org/officeDocument/2006/relationships/image" Target="../media/image144.png"/><Relationship Id="rId29" Type="http://schemas.openxmlformats.org/officeDocument/2006/relationships/image" Target="../media/image145.png"/><Relationship Id="rId30" Type="http://schemas.openxmlformats.org/officeDocument/2006/relationships/image" Target="../media/image146.png"/><Relationship Id="rId31" Type="http://schemas.openxmlformats.org/officeDocument/2006/relationships/image" Target="../media/image147.png"/><Relationship Id="rId32" Type="http://schemas.openxmlformats.org/officeDocument/2006/relationships/image" Target="../media/image148.png"/><Relationship Id="rId33" Type="http://schemas.openxmlformats.org/officeDocument/2006/relationships/image" Target="../media/image14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image" Target="../media/image153.png"/><Relationship Id="rId6" Type="http://schemas.openxmlformats.org/officeDocument/2006/relationships/image" Target="../media/image15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image" Target="../media/image162.png"/><Relationship Id="rId10" Type="http://schemas.openxmlformats.org/officeDocument/2006/relationships/image" Target="../media/image163.png"/><Relationship Id="rId11" Type="http://schemas.openxmlformats.org/officeDocument/2006/relationships/image" Target="../media/image164.png"/><Relationship Id="rId12" Type="http://schemas.openxmlformats.org/officeDocument/2006/relationships/image" Target="../media/image16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6.png"/><Relationship Id="rId3" Type="http://schemas.openxmlformats.org/officeDocument/2006/relationships/image" Target="../media/image16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8.png"/><Relationship Id="rId3" Type="http://schemas.openxmlformats.org/officeDocument/2006/relationships/image" Target="../media/image169.png"/><Relationship Id="rId4" Type="http://schemas.openxmlformats.org/officeDocument/2006/relationships/image" Target="../media/image17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Relationship Id="rId18" Type="http://schemas.openxmlformats.org/officeDocument/2006/relationships/image" Target="../media/image39.png"/><Relationship Id="rId19" Type="http://schemas.openxmlformats.org/officeDocument/2006/relationships/image" Target="../media/image40.png"/><Relationship Id="rId20" Type="http://schemas.openxmlformats.org/officeDocument/2006/relationships/image" Target="../media/image41.png"/><Relationship Id="rId21" Type="http://schemas.openxmlformats.org/officeDocument/2006/relationships/image" Target="../media/image42.png"/><Relationship Id="rId22" Type="http://schemas.openxmlformats.org/officeDocument/2006/relationships/image" Target="../media/image43.png"/><Relationship Id="rId23" Type="http://schemas.openxmlformats.org/officeDocument/2006/relationships/image" Target="../media/image44.png"/><Relationship Id="rId24" Type="http://schemas.openxmlformats.org/officeDocument/2006/relationships/image" Target="../media/image45.png"/><Relationship Id="rId25" Type="http://schemas.openxmlformats.org/officeDocument/2006/relationships/image" Target="../media/image46.png"/><Relationship Id="rId26" Type="http://schemas.openxmlformats.org/officeDocument/2006/relationships/image" Target="../media/image47.png"/><Relationship Id="rId27" Type="http://schemas.openxmlformats.org/officeDocument/2006/relationships/image" Target="../media/image48.png"/><Relationship Id="rId28" Type="http://schemas.openxmlformats.org/officeDocument/2006/relationships/image" Target="../media/image49.png"/><Relationship Id="rId29" Type="http://schemas.openxmlformats.org/officeDocument/2006/relationships/image" Target="../media/image50.png"/><Relationship Id="rId30" Type="http://schemas.openxmlformats.org/officeDocument/2006/relationships/image" Target="../media/image51.png"/><Relationship Id="rId31" Type="http://schemas.openxmlformats.org/officeDocument/2006/relationships/image" Target="../media/image52.png"/><Relationship Id="rId32" Type="http://schemas.openxmlformats.org/officeDocument/2006/relationships/image" Target="../media/image53.png"/><Relationship Id="rId33" Type="http://schemas.openxmlformats.org/officeDocument/2006/relationships/image" Target="../media/image54.png"/><Relationship Id="rId34" Type="http://schemas.openxmlformats.org/officeDocument/2006/relationships/image" Target="../media/image55.png"/><Relationship Id="rId35" Type="http://schemas.openxmlformats.org/officeDocument/2006/relationships/image" Target="../media/image56.png"/><Relationship Id="rId36" Type="http://schemas.openxmlformats.org/officeDocument/2006/relationships/image" Target="../media/image57.png"/><Relationship Id="rId37" Type="http://schemas.openxmlformats.org/officeDocument/2006/relationships/image" Target="../media/image58.png"/><Relationship Id="rId38" Type="http://schemas.openxmlformats.org/officeDocument/2006/relationships/image" Target="../media/image5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62204" y="2230357"/>
            <a:ext cx="8713296" cy="59970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5354" y="8601610"/>
            <a:ext cx="5157285" cy="7834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97898" y="3982472"/>
            <a:ext cx="10411452" cy="2320771"/>
            <a:chOff x="3197898" y="3982472"/>
            <a:chExt cx="10411452" cy="23207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97898" y="3982472"/>
              <a:ext cx="10411452" cy="23207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3745" y="1341587"/>
            <a:ext cx="7440704" cy="25732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7075" y="2753568"/>
            <a:ext cx="407619" cy="607715"/>
            <a:chOff x="437075" y="2753568"/>
            <a:chExt cx="407619" cy="60771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37075" y="2753568"/>
              <a:ext cx="407619" cy="407619"/>
              <a:chOff x="437075" y="2753568"/>
              <a:chExt cx="407619" cy="40761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7075" y="2753568"/>
                <a:ext cx="407619" cy="407619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4614" y="2813664"/>
              <a:ext cx="357162" cy="56823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9025" y="3463074"/>
            <a:ext cx="7700623" cy="5575690"/>
            <a:chOff x="839025" y="3463074"/>
            <a:chExt cx="7700623" cy="55756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9025" y="3463074"/>
              <a:ext cx="7700623" cy="55756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857" y="3463074"/>
            <a:ext cx="7986277" cy="5575690"/>
            <a:chOff x="9142857" y="3463074"/>
            <a:chExt cx="7986277" cy="557569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57" y="3463074"/>
              <a:ext cx="7986277" cy="557569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6599" y="2771716"/>
            <a:ext cx="2205745" cy="4571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3745" y="1341587"/>
            <a:ext cx="7440704" cy="25732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7075" y="2770496"/>
            <a:ext cx="407619" cy="407619"/>
            <a:chOff x="437075" y="2770496"/>
            <a:chExt cx="407619" cy="40761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37075" y="2770496"/>
              <a:ext cx="407619" cy="407619"/>
              <a:chOff x="437075" y="2770496"/>
              <a:chExt cx="407619" cy="40761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7075" y="2770496"/>
                <a:ext cx="407619" cy="407619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4614" y="2830588"/>
              <a:ext cx="357070" cy="3403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2070" y="3365706"/>
            <a:ext cx="8619529" cy="5719649"/>
            <a:chOff x="322070" y="3365706"/>
            <a:chExt cx="8619529" cy="571964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2070" y="3365706"/>
              <a:ext cx="8619529" cy="57196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849894" y="3365706"/>
            <a:ext cx="8222821" cy="5674355"/>
            <a:chOff x="9849894" y="3365706"/>
            <a:chExt cx="8222821" cy="567435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49894" y="3365706"/>
              <a:ext cx="8222821" cy="567435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246972" y="2780020"/>
            <a:ext cx="3083296" cy="45713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055885" y="5936940"/>
            <a:ext cx="727342" cy="577180"/>
            <a:chOff x="9055885" y="5936940"/>
            <a:chExt cx="727342" cy="57718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55885" y="5936940"/>
              <a:ext cx="727342" cy="5771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249" y="1298460"/>
            <a:ext cx="7440704" cy="25732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7075" y="2555249"/>
            <a:ext cx="407619" cy="607720"/>
            <a:chOff x="437075" y="2555249"/>
            <a:chExt cx="407619" cy="60772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37075" y="2555249"/>
              <a:ext cx="407619" cy="407619"/>
              <a:chOff x="437075" y="2555249"/>
              <a:chExt cx="407619" cy="40761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7075" y="2555249"/>
                <a:ext cx="407619" cy="407619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4614" y="2615350"/>
              <a:ext cx="356887" cy="56823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012443" y="2564774"/>
            <a:ext cx="3363163" cy="4571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148840" y="4940029"/>
            <a:ext cx="6979388" cy="2429823"/>
            <a:chOff x="11148840" y="4940029"/>
            <a:chExt cx="6979388" cy="242982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48840" y="4940029"/>
              <a:ext cx="6979388" cy="242982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081066" y="6140029"/>
            <a:ext cx="957008" cy="577180"/>
            <a:chOff x="10081066" y="6140029"/>
            <a:chExt cx="957008" cy="57718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81066" y="6140029"/>
              <a:ext cx="957008" cy="57718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148840" y="6325321"/>
            <a:ext cx="6678235" cy="121677"/>
            <a:chOff x="11148840" y="6325321"/>
            <a:chExt cx="6678235" cy="12167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148840" y="6325321"/>
              <a:ext cx="6678235" cy="12167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148840" y="6913922"/>
            <a:ext cx="6678235" cy="121677"/>
            <a:chOff x="11148840" y="6913922"/>
            <a:chExt cx="6678235" cy="12167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48840" y="6913922"/>
              <a:ext cx="6678235" cy="12167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814783" y="6435687"/>
            <a:ext cx="668113" cy="493714"/>
            <a:chOff x="10814783" y="6435687"/>
            <a:chExt cx="668113" cy="49371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10814783" y="6435687"/>
              <a:ext cx="668113" cy="493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438020" y="6429400"/>
            <a:ext cx="663104" cy="493714"/>
            <a:chOff x="17438020" y="6429400"/>
            <a:chExt cx="663104" cy="49371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17438020" y="6429400"/>
              <a:ext cx="663104" cy="493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40884" y="3692684"/>
            <a:ext cx="9255419" cy="5323754"/>
            <a:chOff x="640884" y="3692684"/>
            <a:chExt cx="9255419" cy="53237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0884" y="3692684"/>
              <a:ext cx="9255419" cy="53237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3745" y="1341584"/>
            <a:ext cx="7440704" cy="25732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7075" y="2767941"/>
            <a:ext cx="407619" cy="407619"/>
            <a:chOff x="437075" y="2767941"/>
            <a:chExt cx="407619" cy="40761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37075" y="2767941"/>
              <a:ext cx="407619" cy="407619"/>
              <a:chOff x="437075" y="2767941"/>
              <a:chExt cx="407619" cy="40761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7075" y="2767941"/>
                <a:ext cx="407619" cy="407619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4615" y="2828037"/>
              <a:ext cx="338728" cy="3403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00950" y="2767941"/>
            <a:ext cx="7058704" cy="3461163"/>
            <a:chOff x="2400950" y="2767941"/>
            <a:chExt cx="7058704" cy="346116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0950" y="2767941"/>
              <a:ext cx="7058704" cy="34611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00950" y="6229104"/>
            <a:ext cx="7029952" cy="3005305"/>
            <a:chOff x="2400950" y="6229104"/>
            <a:chExt cx="7029952" cy="30053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00950" y="6229104"/>
              <a:ext cx="7029952" cy="30053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459653" y="2767941"/>
            <a:ext cx="6621748" cy="4757665"/>
            <a:chOff x="9459653" y="2767941"/>
            <a:chExt cx="6621748" cy="475766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59653" y="2767941"/>
              <a:ext cx="6621748" cy="475766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459653" y="7525606"/>
            <a:ext cx="6621748" cy="1708802"/>
            <a:chOff x="9459653" y="7525606"/>
            <a:chExt cx="6621748" cy="170880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59653" y="7525606"/>
              <a:ext cx="6621748" cy="1708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3745" y="1341584"/>
            <a:ext cx="7440704" cy="25732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7075" y="2767941"/>
            <a:ext cx="407619" cy="407619"/>
            <a:chOff x="437075" y="2767941"/>
            <a:chExt cx="407619" cy="40761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37075" y="2767941"/>
              <a:ext cx="407619" cy="407619"/>
              <a:chOff x="437075" y="2767941"/>
              <a:chExt cx="407619" cy="40761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7075" y="2767941"/>
                <a:ext cx="407619" cy="407619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4614" y="2828035"/>
              <a:ext cx="356153" cy="3403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459653" y="2861303"/>
            <a:ext cx="8309088" cy="3204402"/>
            <a:chOff x="9459653" y="2861303"/>
            <a:chExt cx="8309088" cy="320440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59653" y="2861303"/>
              <a:ext cx="8309088" cy="320440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58209" y="6257855"/>
            <a:ext cx="8072210" cy="2420363"/>
            <a:chOff x="9558209" y="6257855"/>
            <a:chExt cx="8072210" cy="242036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58209" y="6257855"/>
              <a:ext cx="8072210" cy="24203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958473" y="3455186"/>
            <a:ext cx="1978649" cy="571048"/>
            <a:chOff x="9958473" y="3455186"/>
            <a:chExt cx="1978649" cy="5710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58473" y="3455186"/>
              <a:ext cx="1978649" cy="57104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958473" y="2767941"/>
            <a:ext cx="1978649" cy="571048"/>
            <a:chOff x="9958473" y="2767941"/>
            <a:chExt cx="1978649" cy="57104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58473" y="2767941"/>
              <a:ext cx="1978649" cy="5710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581769" y="3102098"/>
            <a:ext cx="819916" cy="571048"/>
            <a:chOff x="9581769" y="3102098"/>
            <a:chExt cx="819916" cy="57104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9581769" y="3102098"/>
              <a:ext cx="819916" cy="57104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527163" y="3108747"/>
            <a:ext cx="819916" cy="571048"/>
            <a:chOff x="11527163" y="3108747"/>
            <a:chExt cx="819916" cy="57104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11527163" y="3108747"/>
              <a:ext cx="819916" cy="57104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574453" y="6796442"/>
            <a:ext cx="1933041" cy="557886"/>
            <a:chOff x="9574453" y="6796442"/>
            <a:chExt cx="1933041" cy="55788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74453" y="6796442"/>
              <a:ext cx="1933041" cy="5578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574453" y="6274099"/>
            <a:ext cx="1933041" cy="557886"/>
            <a:chOff x="9574453" y="6274099"/>
            <a:chExt cx="1933041" cy="55788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74453" y="6274099"/>
              <a:ext cx="1933041" cy="55788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203374" y="6539332"/>
            <a:ext cx="666006" cy="557886"/>
            <a:chOff x="9203374" y="6539332"/>
            <a:chExt cx="666006" cy="55788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9203374" y="6539332"/>
              <a:ext cx="666006" cy="55788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190098" y="6539969"/>
            <a:ext cx="634793" cy="557886"/>
            <a:chOff x="11190098" y="6539969"/>
            <a:chExt cx="634793" cy="557886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5400000">
              <a:off x="11190098" y="6539969"/>
              <a:ext cx="634793" cy="55788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814329" y="7874138"/>
            <a:ext cx="2958670" cy="557886"/>
            <a:chOff x="10814329" y="7874138"/>
            <a:chExt cx="2958670" cy="55788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814329" y="7874138"/>
              <a:ext cx="2958670" cy="55788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794424" y="7354328"/>
            <a:ext cx="2958670" cy="557886"/>
            <a:chOff x="10794424" y="7354328"/>
            <a:chExt cx="2958670" cy="557886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94424" y="7354328"/>
              <a:ext cx="2958670" cy="55788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416350" y="7611439"/>
            <a:ext cx="666006" cy="557886"/>
            <a:chOff x="10416350" y="7611439"/>
            <a:chExt cx="666006" cy="557886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5400000">
              <a:off x="10416350" y="7611439"/>
              <a:ext cx="666006" cy="55788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3375564" y="7618952"/>
            <a:ext cx="666006" cy="557886"/>
            <a:chOff x="13375564" y="7618952"/>
            <a:chExt cx="666006" cy="55788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13375564" y="7618952"/>
              <a:ext cx="666006" cy="55788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6181321" y="6257855"/>
            <a:ext cx="1510696" cy="557886"/>
            <a:chOff x="16181321" y="6257855"/>
            <a:chExt cx="1510696" cy="557886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181321" y="6257855"/>
              <a:ext cx="1510696" cy="55788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6181321" y="6813296"/>
            <a:ext cx="1510696" cy="557886"/>
            <a:chOff x="16181321" y="6813296"/>
            <a:chExt cx="1510696" cy="557886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181321" y="6813296"/>
              <a:ext cx="1510696" cy="55788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5829280" y="6536538"/>
            <a:ext cx="704082" cy="557886"/>
            <a:chOff x="15829280" y="6536538"/>
            <a:chExt cx="704082" cy="557886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5400000">
              <a:off x="15829280" y="6536538"/>
              <a:ext cx="704082" cy="557886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7339977" y="6533541"/>
            <a:ext cx="704082" cy="557886"/>
            <a:chOff x="17339977" y="6533541"/>
            <a:chExt cx="704082" cy="557886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17339977" y="6533541"/>
              <a:ext cx="704082" cy="557886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2400950" y="2767941"/>
            <a:ext cx="7058704" cy="3461163"/>
            <a:chOff x="2400950" y="2767941"/>
            <a:chExt cx="7058704" cy="3461163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400950" y="2767941"/>
              <a:ext cx="7058704" cy="3461163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2400950" y="6229104"/>
            <a:ext cx="7029952" cy="3005305"/>
            <a:chOff x="2400950" y="6229104"/>
            <a:chExt cx="7029952" cy="3005305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400950" y="6229104"/>
              <a:ext cx="7029952" cy="3005305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3700013" y="3000322"/>
            <a:ext cx="1978649" cy="571048"/>
            <a:chOff x="3700013" y="3000322"/>
            <a:chExt cx="1978649" cy="571048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700013" y="3000322"/>
              <a:ext cx="1978649" cy="571048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3713849" y="3416721"/>
            <a:ext cx="1978649" cy="571048"/>
            <a:chOff x="3713849" y="3416721"/>
            <a:chExt cx="1978649" cy="571048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13849" y="3416721"/>
              <a:ext cx="1978649" cy="571048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5465995" y="3207703"/>
            <a:ext cx="565250" cy="571048"/>
            <a:chOff x="5465995" y="3207703"/>
            <a:chExt cx="565250" cy="571048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5400000">
              <a:off x="5465995" y="3207703"/>
              <a:ext cx="565250" cy="571048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3417388" y="3206692"/>
            <a:ext cx="565250" cy="571048"/>
            <a:chOff x="3417388" y="3206692"/>
            <a:chExt cx="565250" cy="571048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-5400000">
              <a:off x="3417388" y="3206692"/>
              <a:ext cx="565250" cy="571048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3633346" y="6788367"/>
            <a:ext cx="1628109" cy="571048"/>
            <a:chOff x="3633346" y="6788367"/>
            <a:chExt cx="1628109" cy="571048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633346" y="6788367"/>
              <a:ext cx="1628109" cy="571048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3637188" y="6438756"/>
            <a:ext cx="1628109" cy="571048"/>
            <a:chOff x="3637188" y="6438756"/>
            <a:chExt cx="1628109" cy="571048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637188" y="6438756"/>
              <a:ext cx="1628109" cy="571048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3357749" y="6613444"/>
            <a:ext cx="486167" cy="571048"/>
            <a:chOff x="3357749" y="6613444"/>
            <a:chExt cx="486167" cy="571048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-5400000">
              <a:off x="3357749" y="6613444"/>
              <a:ext cx="486167" cy="571048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5083388" y="6613444"/>
            <a:ext cx="486167" cy="571048"/>
            <a:chOff x="5083388" y="6613444"/>
            <a:chExt cx="486167" cy="571048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-5400000">
              <a:off x="5083388" y="6613444"/>
              <a:ext cx="486167" cy="5710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3745" y="1341584"/>
            <a:ext cx="7440704" cy="25732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7075" y="2771814"/>
            <a:ext cx="475623" cy="475623"/>
            <a:chOff x="437075" y="2771814"/>
            <a:chExt cx="475623" cy="47562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37075" y="2771814"/>
              <a:ext cx="475623" cy="475623"/>
              <a:chOff x="437075" y="2771814"/>
              <a:chExt cx="475623" cy="47562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7075" y="2771814"/>
                <a:ext cx="475623" cy="475623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4204" y="2841932"/>
              <a:ext cx="416213" cy="3971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697424" y="2771814"/>
            <a:ext cx="11368165" cy="6471897"/>
            <a:chOff x="3697424" y="2771814"/>
            <a:chExt cx="11368165" cy="647189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97424" y="2771814"/>
              <a:ext cx="11368165" cy="64718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3745" y="1341584"/>
            <a:ext cx="7440704" cy="25732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7075" y="2814006"/>
            <a:ext cx="407619" cy="407619"/>
            <a:chOff x="437075" y="2814006"/>
            <a:chExt cx="407619" cy="40761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37075" y="2814006"/>
              <a:ext cx="407619" cy="407619"/>
              <a:chOff x="437075" y="2814006"/>
              <a:chExt cx="407619" cy="40761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7075" y="2814006"/>
                <a:ext cx="407619" cy="407619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4615" y="2874102"/>
              <a:ext cx="338728" cy="3403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35041" y="3463071"/>
            <a:ext cx="7867961" cy="5591744"/>
            <a:chOff x="1035041" y="3463071"/>
            <a:chExt cx="7867961" cy="559174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5041" y="3463071"/>
              <a:ext cx="7867961" cy="559174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152561" y="2822782"/>
            <a:ext cx="3505382" cy="4571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754277" y="3447518"/>
            <a:ext cx="7884748" cy="5381340"/>
            <a:chOff x="9754277" y="3447518"/>
            <a:chExt cx="7884748" cy="538134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54277" y="3447518"/>
              <a:ext cx="7884748" cy="538134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29044" y="2814006"/>
            <a:ext cx="450466" cy="450466"/>
            <a:chOff x="9529044" y="2814006"/>
            <a:chExt cx="450466" cy="45046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529044" y="2814006"/>
              <a:ext cx="450466" cy="450466"/>
              <a:chOff x="9529044" y="2814006"/>
              <a:chExt cx="450466" cy="450466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529044" y="2814006"/>
                <a:ext cx="450466" cy="450466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26324" y="2880419"/>
              <a:ext cx="393590" cy="37615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890742" y="2829469"/>
            <a:ext cx="3032249" cy="45713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35041" y="7434839"/>
            <a:ext cx="3730325" cy="2474927"/>
            <a:chOff x="1035041" y="7434839"/>
            <a:chExt cx="3730325" cy="247492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5041" y="7434839"/>
              <a:ext cx="3730325" cy="24749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3837" y="4363391"/>
            <a:ext cx="13569439" cy="31999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88348" y="4724205"/>
            <a:ext cx="12605950" cy="29842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40593" y="4292842"/>
            <a:ext cx="14978739" cy="3338845"/>
            <a:chOff x="1040593" y="4292842"/>
            <a:chExt cx="14978739" cy="33388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0593" y="4292842"/>
              <a:ext cx="14978739" cy="33388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0586" y="1619928"/>
            <a:ext cx="10532802" cy="2724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52812" y="4450442"/>
            <a:ext cx="14837592" cy="4952588"/>
            <a:chOff x="1752812" y="4450442"/>
            <a:chExt cx="14837592" cy="495258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600250" y="2002824"/>
              <a:ext cx="29676190" cy="9914286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2812" y="4450442"/>
              <a:ext cx="14837592" cy="495258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20964" y="5066668"/>
            <a:ext cx="3755340" cy="91426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20964" y="6115135"/>
            <a:ext cx="3256051" cy="91426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06583" y="7201097"/>
            <a:ext cx="3859973" cy="91426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20964" y="8169771"/>
            <a:ext cx="3836857" cy="9142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0854" y="2949911"/>
            <a:ext cx="12262464" cy="65617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3745" y="1341584"/>
            <a:ext cx="7427627" cy="24088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48584" y="2741744"/>
            <a:ext cx="407619" cy="407619"/>
            <a:chOff x="448584" y="2741744"/>
            <a:chExt cx="407619" cy="40761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48584" y="2741744"/>
              <a:ext cx="407619" cy="407619"/>
              <a:chOff x="448584" y="2741744"/>
              <a:chExt cx="407619" cy="407619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448584" y="2741744"/>
                <a:ext cx="407619" cy="407619"/>
                <a:chOff x="448584" y="2741744"/>
                <a:chExt cx="407619" cy="407619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448584" y="2741744"/>
                  <a:ext cx="407619" cy="407619"/>
                </a:xfrm>
                <a:prstGeom prst="rect">
                  <a:avLst/>
                </a:prstGeom>
              </p:spPr>
            </p:pic>
          </p:grpSp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46123" y="2801840"/>
                <a:ext cx="338728" cy="340375"/>
              </a:xfrm>
              <a:prstGeom prst="rect">
                <a:avLst/>
              </a:prstGeom>
            </p:spPr>
          </p:pic>
        </p:grpSp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52380" y="2751267"/>
            <a:ext cx="4159464" cy="4571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92339" y="3871129"/>
            <a:ext cx="7650210" cy="4687687"/>
            <a:chOff x="592339" y="3871129"/>
            <a:chExt cx="7650210" cy="468768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2339" y="3871129"/>
              <a:ext cx="7650210" cy="468768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697215" y="1592209"/>
            <a:ext cx="6808139" cy="4064138"/>
            <a:chOff x="8697215" y="1592209"/>
            <a:chExt cx="6808139" cy="406413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97215" y="1592209"/>
              <a:ext cx="6808139" cy="40641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725966" y="5876914"/>
            <a:ext cx="6779388" cy="4046975"/>
            <a:chOff x="8725966" y="5876914"/>
            <a:chExt cx="6779388" cy="404697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25966" y="5876914"/>
              <a:ext cx="6779388" cy="40469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146663" y="1135241"/>
            <a:ext cx="10250714" cy="15999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80054" y="2566702"/>
            <a:ext cx="16679586" cy="5923660"/>
            <a:chOff x="1380054" y="2566702"/>
            <a:chExt cx="16679586" cy="592366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06689" y="5708416"/>
              <a:ext cx="1992568" cy="816177"/>
              <a:chOff x="1706689" y="5708416"/>
              <a:chExt cx="1992568" cy="81617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06689" y="5708416"/>
                <a:ext cx="1992568" cy="81617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430041" y="2920359"/>
              <a:ext cx="382820" cy="5231338"/>
              <a:chOff x="6430041" y="2920359"/>
              <a:chExt cx="382820" cy="5231338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430041" y="2920359"/>
                <a:ext cx="382820" cy="523133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750623" y="6116505"/>
              <a:ext cx="305813" cy="84580"/>
              <a:chOff x="3750623" y="6116505"/>
              <a:chExt cx="305813" cy="8458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750623" y="6116505"/>
                <a:ext cx="305813" cy="8458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070811" y="5777223"/>
              <a:ext cx="2077276" cy="678563"/>
              <a:chOff x="4070811" y="5777223"/>
              <a:chExt cx="2077276" cy="678563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070811" y="5777223"/>
                <a:ext cx="2077276" cy="67856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6430041" y="5840782"/>
              <a:ext cx="452596" cy="84580"/>
              <a:chOff x="6430041" y="5840782"/>
              <a:chExt cx="452596" cy="8458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430041" y="5840782"/>
                <a:ext cx="452596" cy="8458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759289" y="2566702"/>
              <a:ext cx="2077276" cy="678563"/>
              <a:chOff x="6759289" y="2566702"/>
              <a:chExt cx="2077276" cy="678563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759289" y="2566702"/>
                <a:ext cx="2077276" cy="67856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882637" y="5536028"/>
              <a:ext cx="2077276" cy="678563"/>
              <a:chOff x="6882637" y="5536028"/>
              <a:chExt cx="2077276" cy="678563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882637" y="5536028"/>
                <a:ext cx="2077276" cy="678563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812861" y="7746459"/>
              <a:ext cx="2077276" cy="678563"/>
              <a:chOff x="6812861" y="7746459"/>
              <a:chExt cx="2077276" cy="678563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812861" y="7746459"/>
                <a:ext cx="2077276" cy="67856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1487977" y="8067116"/>
              <a:ext cx="376784" cy="84580"/>
              <a:chOff x="11487977" y="8067116"/>
              <a:chExt cx="376784" cy="84580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1487977" y="8067116"/>
                <a:ext cx="376784" cy="84580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8991165" y="5840782"/>
              <a:ext cx="452596" cy="84580"/>
              <a:chOff x="8991165" y="5840782"/>
              <a:chExt cx="452596" cy="84580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991165" y="5840782"/>
                <a:ext cx="452596" cy="8458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9498968" y="5536028"/>
              <a:ext cx="2077276" cy="678563"/>
              <a:chOff x="9498968" y="5536028"/>
              <a:chExt cx="2077276" cy="678563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9498968" y="5536028"/>
                <a:ext cx="2077276" cy="678563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1864760" y="7746459"/>
              <a:ext cx="2740427" cy="676065"/>
              <a:chOff x="11864760" y="7746459"/>
              <a:chExt cx="2740427" cy="676065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1864760" y="7746459"/>
                <a:ext cx="2740427" cy="676065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9439451" y="7746459"/>
              <a:ext cx="2136793" cy="698005"/>
              <a:chOff x="9439451" y="7746459"/>
              <a:chExt cx="2136793" cy="698005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9439451" y="7746459"/>
                <a:ext cx="2136793" cy="698005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05633" y="5721225"/>
              <a:ext cx="2438354" cy="893053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95129" y="5626527"/>
              <a:ext cx="3108155" cy="982668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34239" y="2490513"/>
              <a:ext cx="1212983" cy="914263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277366" y="5459839"/>
              <a:ext cx="1212983" cy="914263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256588" y="7655707"/>
              <a:ext cx="1212984" cy="914264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8836565" y="2920359"/>
              <a:ext cx="452596" cy="84580"/>
              <a:chOff x="8836565" y="2920359"/>
              <a:chExt cx="452596" cy="84580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8836565" y="2920359"/>
                <a:ext cx="452596" cy="84580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9239359" y="2566702"/>
              <a:ext cx="2077276" cy="678563"/>
              <a:chOff x="9239359" y="2566702"/>
              <a:chExt cx="2077276" cy="678563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9239359" y="2566702"/>
                <a:ext cx="2077276" cy="678563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1773793" y="2581077"/>
              <a:ext cx="2077276" cy="678563"/>
              <a:chOff x="11773793" y="2581077"/>
              <a:chExt cx="2077276" cy="678563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1773793" y="2581077"/>
                <a:ext cx="2077276" cy="678563"/>
              </a:xfrm>
              <a:prstGeom prst="rect">
                <a:avLst/>
              </a:prstGeom>
            </p:spPr>
          </p:pic>
        </p:grpSp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415746" y="2496182"/>
              <a:ext cx="1960265" cy="851540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11335571" y="2891607"/>
              <a:ext cx="452596" cy="84580"/>
              <a:chOff x="11335571" y="2891607"/>
              <a:chExt cx="452596" cy="84580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1335571" y="2891607"/>
                <a:ext cx="452596" cy="84580"/>
              </a:xfrm>
              <a:prstGeom prst="rect">
                <a:avLst/>
              </a:prstGeom>
            </p:spPr>
          </p:pic>
        </p:grpSp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210648" y="2493509"/>
              <a:ext cx="1212984" cy="914264"/>
            </a:xfrm>
            <a:prstGeom prst="rect">
              <a:avLst/>
            </a:prstGeom>
          </p:spPr>
        </p:pic>
        <p:grpSp>
          <p:nvGrpSpPr>
            <p:cNvPr id="1020" name="그룹 1020"/>
            <p:cNvGrpSpPr/>
            <p:nvPr/>
          </p:nvGrpSpPr>
          <p:grpSpPr>
            <a:xfrm>
              <a:off x="13879821" y="2891787"/>
              <a:ext cx="452596" cy="84580"/>
              <a:chOff x="13879821" y="2891787"/>
              <a:chExt cx="452596" cy="84580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3879821" y="2891787"/>
                <a:ext cx="452596" cy="84580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4332417" y="2601229"/>
              <a:ext cx="2077276" cy="678563"/>
              <a:chOff x="14332417" y="2601229"/>
              <a:chExt cx="2077276" cy="678563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4332417" y="2601229"/>
                <a:ext cx="2077276" cy="678563"/>
              </a:xfrm>
              <a:prstGeom prst="rect">
                <a:avLst/>
              </a:prstGeom>
            </p:spPr>
          </p:pic>
        </p:grpSp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4778795" y="2510844"/>
              <a:ext cx="1212984" cy="914264"/>
            </a:xfrm>
            <a:prstGeom prst="rect">
              <a:avLst/>
            </a:prstGeom>
          </p:spPr>
        </p:pic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566094" y="5474214"/>
              <a:ext cx="2104657" cy="914264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11576244" y="5854321"/>
              <a:ext cx="452596" cy="84580"/>
              <a:chOff x="11576244" y="5854321"/>
              <a:chExt cx="452596" cy="84580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11576244" y="5854321"/>
                <a:ext cx="452596" cy="84580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1991121" y="5536028"/>
              <a:ext cx="2077276" cy="678563"/>
              <a:chOff x="11991121" y="5536028"/>
              <a:chExt cx="2077276" cy="678563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11991121" y="5536028"/>
                <a:ext cx="2077276" cy="678563"/>
              </a:xfrm>
              <a:prstGeom prst="rect">
                <a:avLst/>
              </a:prstGeom>
            </p:spPr>
          </p:pic>
        </p:grpSp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2438443" y="5459839"/>
              <a:ext cx="1212984" cy="914264"/>
            </a:xfrm>
            <a:prstGeom prst="rect">
              <a:avLst/>
            </a:prstGeom>
          </p:spPr>
        </p:pic>
        <p:grpSp>
          <p:nvGrpSpPr>
            <p:cNvPr id="1024" name="그룹 1024"/>
            <p:cNvGrpSpPr/>
            <p:nvPr/>
          </p:nvGrpSpPr>
          <p:grpSpPr>
            <a:xfrm>
              <a:off x="8959913" y="8038365"/>
              <a:ext cx="452596" cy="84580"/>
              <a:chOff x="8959913" y="8038365"/>
              <a:chExt cx="452596" cy="84580"/>
            </a:xfrm>
          </p:grpSpPr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8959913" y="8038365"/>
                <a:ext cx="452596" cy="84580"/>
              </a:xfrm>
              <a:prstGeom prst="rect">
                <a:avLst/>
              </a:prstGeom>
            </p:spPr>
          </p:pic>
        </p:grpSp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9575561" y="7707813"/>
              <a:ext cx="1861795" cy="808765"/>
            </a:xfrm>
            <a:prstGeom prst="rect">
              <a:avLst/>
            </a:prstGeom>
          </p:spPr>
        </p:pic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2039672" y="7721707"/>
              <a:ext cx="2272434" cy="814590"/>
            </a:xfrm>
            <a:prstGeom prst="rect">
              <a:avLst/>
            </a:prstGeom>
          </p:spPr>
        </p:pic>
        <p:grpSp>
          <p:nvGrpSpPr>
            <p:cNvPr id="1025" name="그룹 1025"/>
            <p:cNvGrpSpPr/>
            <p:nvPr/>
          </p:nvGrpSpPr>
          <p:grpSpPr>
            <a:xfrm>
              <a:off x="6126258" y="6087933"/>
              <a:ext cx="303783" cy="56770"/>
              <a:chOff x="6126258" y="6087933"/>
              <a:chExt cx="303783" cy="56770"/>
            </a:xfrm>
          </p:grpSpPr>
          <p:pic>
            <p:nvPicPr>
              <p:cNvPr id="86" name="Object 85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6126258" y="6087933"/>
                <a:ext cx="303783" cy="5677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0254" y="3913073"/>
            <a:ext cx="12451031" cy="34284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3745" y="1341587"/>
            <a:ext cx="7440704" cy="25732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48584" y="2741744"/>
            <a:ext cx="407619" cy="407619"/>
            <a:chOff x="448584" y="2741744"/>
            <a:chExt cx="407619" cy="40761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48584" y="2741744"/>
              <a:ext cx="407619" cy="407619"/>
              <a:chOff x="448584" y="2741744"/>
              <a:chExt cx="407619" cy="407619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448584" y="2741744"/>
                <a:ext cx="407619" cy="407619"/>
                <a:chOff x="448584" y="2741744"/>
                <a:chExt cx="407619" cy="407619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448584" y="2741744"/>
                  <a:ext cx="407619" cy="407619"/>
                </a:xfrm>
                <a:prstGeom prst="rect">
                  <a:avLst/>
                </a:prstGeom>
              </p:spPr>
            </p:pic>
          </p:grpSp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46123" y="2801840"/>
                <a:ext cx="338728" cy="34037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146237" y="3321870"/>
            <a:ext cx="7996620" cy="5428826"/>
            <a:chOff x="1146237" y="3321870"/>
            <a:chExt cx="7996620" cy="542882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6237" y="3321870"/>
              <a:ext cx="7996620" cy="542882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019766" y="2218703"/>
            <a:ext cx="6906898" cy="6531994"/>
            <a:chOff x="10019766" y="2218703"/>
            <a:chExt cx="6906898" cy="653199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19766" y="2218703"/>
              <a:ext cx="6906898" cy="653199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380952" y="2751269"/>
            <a:ext cx="3748044" cy="4571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3745" y="1341587"/>
            <a:ext cx="7440704" cy="25732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7075" y="2641502"/>
            <a:ext cx="466102" cy="466102"/>
            <a:chOff x="437075" y="2641502"/>
            <a:chExt cx="466102" cy="46610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37075" y="2641502"/>
              <a:ext cx="466102" cy="466102"/>
              <a:chOff x="437075" y="2641502"/>
              <a:chExt cx="466102" cy="466102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7075" y="2641502"/>
                <a:ext cx="466102" cy="466102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4261" y="2710221"/>
              <a:ext cx="407252" cy="3892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81197" y="2508282"/>
            <a:ext cx="11429387" cy="7536691"/>
            <a:chOff x="3381197" y="2508282"/>
            <a:chExt cx="11429387" cy="753669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81197" y="2508282"/>
              <a:ext cx="11429387" cy="753669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213469" y="2679620"/>
            <a:ext cx="3083296" cy="4571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3745" y="1341587"/>
            <a:ext cx="7440704" cy="25732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7075" y="2641502"/>
            <a:ext cx="466102" cy="695019"/>
            <a:chOff x="437075" y="2641502"/>
            <a:chExt cx="466102" cy="69501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37075" y="2641502"/>
              <a:ext cx="466102" cy="466102"/>
              <a:chOff x="437075" y="2641502"/>
              <a:chExt cx="466102" cy="466102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7075" y="2641502"/>
                <a:ext cx="466102" cy="466102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4261" y="2710223"/>
              <a:ext cx="407881" cy="6497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72211" y="2973357"/>
            <a:ext cx="9784736" cy="6522970"/>
            <a:chOff x="8172211" y="2973357"/>
            <a:chExt cx="9784736" cy="652297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72211" y="2973357"/>
              <a:ext cx="9784736" cy="652297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260435" y="2689122"/>
            <a:ext cx="3083296" cy="45713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52976" y="3651237"/>
            <a:ext cx="7307164" cy="5158567"/>
            <a:chOff x="252976" y="3651237"/>
            <a:chExt cx="7307164" cy="515856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2976" y="3651237"/>
              <a:ext cx="7307164" cy="51585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069256" y="5714286"/>
            <a:ext cx="1102955" cy="855780"/>
            <a:chOff x="7069256" y="5714286"/>
            <a:chExt cx="1102955" cy="85578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69256" y="5714286"/>
              <a:ext cx="1102955" cy="8557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2021-06-24T12:54:58Z</dcterms:created>
  <dcterms:modified xsi:type="dcterms:W3CDTF">2021-06-24T12:54:58Z</dcterms:modified>
</cp:coreProperties>
</file>