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72" r:id="rId6"/>
    <p:sldId id="268" r:id="rId7"/>
    <p:sldId id="269" r:id="rId8"/>
    <p:sldId id="273" r:id="rId9"/>
    <p:sldId id="27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202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9C82F-AB10-4CD9-BD8A-545BB270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84E29-F124-4EB7-BF96-44FF4D3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9D959-D349-4987-84BB-B34241A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F650D-F19C-4844-B96A-BA5AB33938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9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12644-4325-414B-B0DD-ADEDDCD2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F6021-958F-4430-A39E-6797A3ED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3D5F7-ED11-4B10-B1BB-BDEB29C6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BF84E-F69C-411B-982C-0682B1F73F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CCB9F-4D66-45E8-9DF3-930445B9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6943F-83E9-4F8B-BC74-73FB6A88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164C1-4422-41A4-B79C-25ADE34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6170E-7DA3-45D6-8951-86E435F315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43608-455E-4C8C-84EC-F36A2CC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CC6FB-8746-4815-BA41-FB2587A7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C7774-5DFE-47C7-A6CD-6855D186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88632-61F3-46C0-BF64-B019655BC9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8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834F0-34AA-44FA-8C54-4E9EE326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490C8-0921-49C2-BA6B-F48E8CF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C5E1A-31FD-4B66-8F43-26CD628E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E5BED-0F8B-43DB-B3C5-EFF9CC193E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7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2F0B1A0-37F5-4501-81AC-DC854763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C27CEFD-458F-489A-8477-47A5E87A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24C2EC-6B66-447F-AB1B-F82A30B4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89CA4-F983-48B1-808D-DBBEDEACBC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3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D65FD9-5D4D-455A-B65F-BDCF4F15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0838B15-65A4-4627-A4BF-4FE7827C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FA3F264-F78F-4E6F-B3E5-692A6285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71200-1052-4C3C-A4B0-865BDE2C41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C58B884-5577-4B60-AB64-B553EE77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FF447D1-85F5-4ECE-9C24-93FEF27D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5C44B80-BA99-486A-8F87-7C257D61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E23F6-F931-4CC1-B397-1044623AA8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5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9D6E3BE-9545-4D7B-A22E-AAC6EAC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79F8662-B815-4A8B-A108-494CB10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CBAD76C-7DA3-4E91-9A64-566B2A6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539F6-DDE9-42F0-ADFD-DF97DE928B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386EFE-CCA6-4196-9497-8DD82133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86524A-7061-41A0-9C61-A050E7B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15521DF-882D-4B59-93F0-F4C5F70F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54863-2B7E-416E-88DD-F017882FA5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968405-D59F-42DC-8764-D7D5FF97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737B0C9-5BDC-4DCE-BB78-ED2511D0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DF31C1E-C9C7-4FBB-8712-32AE516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50476-3615-4E5B-ADC2-462CC54B2F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8CEEF1B-C7C7-4959-B00A-311566ABB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3128CAA-FF45-4FE0-A6C0-AA61EA94DE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EEBA66D-88E6-4851-9136-5ECEAFDE4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130D6E9-2FE3-43C1-94B8-3694E80D92DA}" type="datetime1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4A9F940-545A-4E4A-B273-1372C04C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C23CA1D-E042-4924-B9C2-81663E1E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5D37B87-50F1-4B25-9ECE-FD1F5AA574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B4EA2862-3EFE-4B9B-BC62-247C45EB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2293938"/>
            <a:ext cx="92170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Node.js入门和企业级项目实战</a:t>
            </a:r>
          </a:p>
          <a:p>
            <a:pPr algn="ctr">
              <a:lnSpc>
                <a:spcPct val="14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第2天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4097">
            <a:extLst>
              <a:ext uri="{FF2B5EF4-FFF2-40B4-BE49-F238E27FC236}">
                <a16:creationId xmlns:a16="http://schemas.microsoft.com/office/drawing/2014/main" id="{4C21679A-314C-45A0-923E-5A61824D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模块（module）概述</a:t>
            </a:r>
          </a:p>
        </p:txBody>
      </p:sp>
      <p:sp>
        <p:nvSpPr>
          <p:cNvPr id="3074" name="文本框 4098">
            <a:extLst>
              <a:ext uri="{FF2B5EF4-FFF2-40B4-BE49-F238E27FC236}">
                <a16:creationId xmlns:a16="http://schemas.microsoft.com/office/drawing/2014/main" id="{96BEE65F-D1C0-41E6-9C95-D1B12AE2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1455738"/>
            <a:ext cx="8848725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在Node.js中，以模块为单位划分所有功能，并且提供了一个完整的模块加载机制，这时的我们可以将应用程序划分为各个不同的部分。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狭义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的说，每一个JavaScript文件都是一个模块；而多个JavaScript文件之间可以相互require，他们共同实现了一个功能，他们整体对外，又称为一个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广义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上的模块。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它的好处显而易见：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√ 减少重复代码量，增加可读性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√ 方便进行代码规划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√ 方便使用第三方模块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5121">
            <a:extLst>
              <a:ext uri="{FF2B5EF4-FFF2-40B4-BE49-F238E27FC236}">
                <a16:creationId xmlns:a16="http://schemas.microsoft.com/office/drawing/2014/main" id="{B89247EF-2963-4E7A-BBF1-509A8E81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模块的概念</a:t>
            </a:r>
            <a:endParaRPr lang="zh-CN" altLang="en-US"/>
          </a:p>
        </p:txBody>
      </p:sp>
      <p:sp>
        <p:nvSpPr>
          <p:cNvPr id="4098" name="文本框 5122">
            <a:extLst>
              <a:ext uri="{FF2B5EF4-FFF2-40B4-BE49-F238E27FC236}">
                <a16:creationId xmlns:a16="http://schemas.microsoft.com/office/drawing/2014/main" id="{50A86915-6016-47DC-A0B7-8871D42C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47138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Node.js中，一个JavaScript文件中定义的变量、函数，都只在这个文件内部有效。当需要从模块外部引用这些变量、函数时，必须使用exports对象进行暴露。使用者要用require()命令引用这个JS文件。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一个JavaScript文件，可以向外exports无数个变量、函数。但是require的时候，仅仅需要require这个JS文件一次。使用的它保罗的变量、函数的时候，用点语法即可。所以，无形之中，增加了一个顶层命名空间。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可以将一个JavaScript文件中，描述一个类。用</a:t>
            </a:r>
          </a:p>
          <a:p>
            <a:pPr algn="ctr"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 = 构造函数名;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的方式向外暴露一个类。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6145">
            <a:extLst>
              <a:ext uri="{FF2B5EF4-FFF2-40B4-BE49-F238E27FC236}">
                <a16:creationId xmlns:a16="http://schemas.microsoft.com/office/drawing/2014/main" id="{419587CE-CB71-4F98-B6F8-3584787A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node_modules文件夹</a:t>
            </a:r>
            <a:endParaRPr lang="zh-CN" altLang="en-US"/>
          </a:p>
        </p:txBody>
      </p:sp>
      <p:sp>
        <p:nvSpPr>
          <p:cNvPr id="5122" name="文本框 6146">
            <a:extLst>
              <a:ext uri="{FF2B5EF4-FFF2-40B4-BE49-F238E27FC236}">
                <a16:creationId xmlns:a16="http://schemas.microsoft.com/office/drawing/2014/main" id="{0AF4FC88-F4E1-458C-BC00-D4705679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471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如果在require命令中，这么写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那么Node.js将该文件视为node_modules目录下的一个文件。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node_modules文件夹并不一定在同级目录里面，在任何直接祖先级目录中，都可以。甚至可以放到NODE_PATH环境变量的文件夹中。这样做的好处稍后你将知道：分享项目的时候，不需要带着modules一起给别人。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/>
              <a:t>●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我们可以使用文件夹来管理模块，比如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那么Node.js将会去寻找node_modules目录下的bar文件夹中的index.js去执行。也就是说，我们可以使用文件夹来管理模块。	</a:t>
            </a:r>
          </a:p>
        </p:txBody>
      </p:sp>
      <p:pic>
        <p:nvPicPr>
          <p:cNvPr id="5123" name="图片 6147">
            <a:extLst>
              <a:ext uri="{FF2B5EF4-FFF2-40B4-BE49-F238E27FC236}">
                <a16:creationId xmlns:a16="http://schemas.microsoft.com/office/drawing/2014/main" id="{699938A3-E757-4739-A684-0804F249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4229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6148">
            <a:extLst>
              <a:ext uri="{FF2B5EF4-FFF2-40B4-BE49-F238E27FC236}">
                <a16:creationId xmlns:a16="http://schemas.microsoft.com/office/drawing/2014/main" id="{FE56724F-D86B-4730-BB4E-041DFD85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652963"/>
            <a:ext cx="4533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7169">
            <a:extLst>
              <a:ext uri="{FF2B5EF4-FFF2-40B4-BE49-F238E27FC236}">
                <a16:creationId xmlns:a16="http://schemas.microsoft.com/office/drawing/2014/main" id="{CA169B36-123E-4498-939F-0BFFAD3B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package.json文件</a:t>
            </a:r>
            <a:endParaRPr lang="zh-CN" altLang="en-US"/>
          </a:p>
        </p:txBody>
      </p:sp>
      <p:sp>
        <p:nvSpPr>
          <p:cNvPr id="6146" name="文本框 7170">
            <a:extLst>
              <a:ext uri="{FF2B5EF4-FFF2-40B4-BE49-F238E27FC236}">
                <a16:creationId xmlns:a16="http://schemas.microsoft.com/office/drawing/2014/main" id="{5FF295B0-232D-4EE1-A2E4-7BDA4E0B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47138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如果使用文件夹来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统筹管理一个模块，那么使用package.json文件来进行配置和管理，是非常必要的。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package.json文件，放到模块的根目录中。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8193">
            <a:extLst>
              <a:ext uri="{FF2B5EF4-FFF2-40B4-BE49-F238E27FC236}">
                <a16:creationId xmlns:a16="http://schemas.microsoft.com/office/drawing/2014/main" id="{26035115-28DF-4D71-821A-F6A9F3625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npm</a:t>
            </a:r>
            <a:endParaRPr lang="zh-CN" altLang="en-US"/>
          </a:p>
        </p:txBody>
      </p:sp>
      <p:pic>
        <p:nvPicPr>
          <p:cNvPr id="7170" name="图片 8194">
            <a:extLst>
              <a:ext uri="{FF2B5EF4-FFF2-40B4-BE49-F238E27FC236}">
                <a16:creationId xmlns:a16="http://schemas.microsoft.com/office/drawing/2014/main" id="{0BD8D15B-6F3F-48C5-B128-43637EB1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692150"/>
            <a:ext cx="271621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文本框 8195">
            <a:extLst>
              <a:ext uri="{FF2B5EF4-FFF2-40B4-BE49-F238E27FC236}">
                <a16:creationId xmlns:a16="http://schemas.microsoft.com/office/drawing/2014/main" id="{3AA25259-486F-4D86-8642-DA93908E0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628775"/>
            <a:ext cx="8847138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Node.js是一个怎样的世界？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/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答：是一个引用别人的module做成自己的项目，而别人的module又是引用别别人的module的，别别别人的module又是引用别别别别人的module的……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npm的主要职责是安装开发包和管理依赖项。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安装开发包，使用npm install命令；更新，使用npm update命令。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● 管理依赖项，借助package.json文件。最简单生成package.json的方法就是npm init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9217">
            <a:extLst>
              <a:ext uri="{FF2B5EF4-FFF2-40B4-BE49-F238E27FC236}">
                <a16:creationId xmlns:a16="http://schemas.microsoft.com/office/drawing/2014/main" id="{0BD675DA-F6D3-4F9C-80E2-16684DBF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POST请求的接收</a:t>
            </a:r>
            <a:endParaRPr lang="zh-CN" altLang="en-US"/>
          </a:p>
        </p:txBody>
      </p:sp>
      <p:pic>
        <p:nvPicPr>
          <p:cNvPr id="8194" name="图片 9218">
            <a:extLst>
              <a:ext uri="{FF2B5EF4-FFF2-40B4-BE49-F238E27FC236}">
                <a16:creationId xmlns:a16="http://schemas.microsoft.com/office/drawing/2014/main" id="{4AD9FAF0-6E89-4D65-8875-12D25C48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>
            <a:fillRect/>
          </a:stretch>
        </p:blipFill>
        <p:spPr bwMode="auto">
          <a:xfrm>
            <a:off x="107950" y="3094038"/>
            <a:ext cx="8785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本框 9219">
            <a:extLst>
              <a:ext uri="{FF2B5EF4-FFF2-40B4-BE49-F238E27FC236}">
                <a16:creationId xmlns:a16="http://schemas.microsoft.com/office/drawing/2014/main" id="{EE41A89C-742F-4E2E-9866-F79A1436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471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相比较GET请求，POST请求比较复杂。因为Node.js认为，使用POST请求时，数据量会比较多。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为了追求极致的效率，它将数据拆分成为了众多小的数据块(chunk)，然后通过特定的事件，将这些小数据块有序传递给回调函数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0241">
            <a:extLst>
              <a:ext uri="{FF2B5EF4-FFF2-40B4-BE49-F238E27FC236}">
                <a16:creationId xmlns:a16="http://schemas.microsoft.com/office/drawing/2014/main" id="{8D7BBCE4-511D-463E-9124-B1BE74C4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文件上传</a:t>
            </a:r>
            <a:endParaRPr lang="zh-CN" altLang="en-US"/>
          </a:p>
        </p:txBody>
      </p:sp>
      <p:sp>
        <p:nvSpPr>
          <p:cNvPr id="9218" name="文本框 10242">
            <a:extLst>
              <a:ext uri="{FF2B5EF4-FFF2-40B4-BE49-F238E27FC236}">
                <a16:creationId xmlns:a16="http://schemas.microsoft.com/office/drawing/2014/main" id="{7D0D4D52-9828-49F6-B86A-121E506C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4713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有具体需求，你一定相信，早就有个module在那里静静地等着你了。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可以直接使用的第三方module： fomidable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form标签一定要有enctype="multipart/form-data"属性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1265">
            <a:extLst>
              <a:ext uri="{FF2B5EF4-FFF2-40B4-BE49-F238E27FC236}">
                <a16:creationId xmlns:a16="http://schemas.microsoft.com/office/drawing/2014/main" id="{079294B3-8E4A-4B65-8146-234BAF07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242" name="文本占位符 11266">
            <a:extLst>
              <a:ext uri="{FF2B5EF4-FFF2-40B4-BE49-F238E27FC236}">
                <a16:creationId xmlns:a16="http://schemas.microsoft.com/office/drawing/2014/main" id="{EAF1D610-EB47-4300-A7D2-4BD248A37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661</Words>
  <Characters>0</Characters>
  <Application>Microsoft Office PowerPoint</Application>
  <DocSecurity>0</DocSecurity>
  <PresentationFormat>全屏显示(4:3)</PresentationFormat>
  <Lines>0</Lines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华文楷体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</dc:creator>
  <cp:keywords/>
  <dc:description/>
  <cp:lastModifiedBy>Huang.Jun</cp:lastModifiedBy>
  <cp:revision>12</cp:revision>
  <dcterms:created xsi:type="dcterms:W3CDTF">2015-06-29T07:19:00Z</dcterms:created>
  <dcterms:modified xsi:type="dcterms:W3CDTF">2018-11-30T02:18:20Z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