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5" r:id="rId4"/>
    <p:sldId id="272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38"/>
        <p:guide pos="283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-34925" y="2293938"/>
            <a:ext cx="9217025" cy="1797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Node.js入门和企业级项目实战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第3天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EXPRESS框架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117475" y="1455738"/>
            <a:ext cx="8848725" cy="41227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原生Node开发，会发现有很多问题。比如：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	■ 呈递静态页面很不方便，需要处理每个HTTP请求，还要考虑304问题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	■ 路由处理代码不直观清晰，需要写很多正则表达式和字符串函数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	■ 不能集中精力写业务，要考虑很多其他的东西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EXPRESS框架致力于解决上述问题。它非常像前端框架jQuery，改变了我们书写程序的习惯。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EXPRESS的哲学是在你的想法和服务器之间充当薄薄的一层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。这并不意味着他不够健壮，或者没有足够的有用特性，而是尽量少干预你，让你充分表达自己的思想，同时提供一些有用的东西。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Express的安装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107950" y="1485900"/>
            <a:ext cx="8847138" cy="206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npm install express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 即可安装最新版本的Express，如果想把express添加到项目的package.json文件中，可以使用--save参数。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ea typeface="宋体" panose="02010600030101010101" pitchFamily="2" charset="-122"/>
              </a:rPr>
              <a:t>●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Express4.x与3.x版本的差别非常大，我们讲解4.x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Express官网：http://expressjs.com/  它的API非常简单易懂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Express整体感知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107950" y="1485900"/>
            <a:ext cx="8847138" cy="3217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Express有着惊艳的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路由能力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，正则提取数据能力足够一般工作使用；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Express中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静态文件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处理，就是一句话的事儿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Express与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模板引擎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的配合，直观清晰，天啊噜！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Express就是这样一个神奇的框架，每个初学者都会产生“赶紧用它做项目吧”的冲动！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内容渲染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68275" y="1568450"/>
            <a:ext cx="8651875" cy="3848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大多数情况下，渲染内容用res.render()，将会根据views中的模板文件进行渲染。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如果想写一个快速测试页，当然可以使用res.send()。这个函数将根据内容，自动帮我们设置了Content-Type头部和200状态码。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如果想使用不同的状态码，可以：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res.status(404).send('Sorry, we cannot find that!');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如果想使用不同的Content-Type，可以：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res.set('Content-Type', 'text/html');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处理GET、POST请求参数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168275" y="1568450"/>
            <a:ext cx="8651875" cy="2422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GET请求的参数在URL中，在原生Node中，需要使用url模块来识别参数字符串。在Express中，不需要使用url模块了。可以直接使用req.query对象。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POST请求在express中不能直接获得，必须使用body-parser模块。使用后，将可以用req.body得到参数。但是如果表单中含有文件上传，那么还是需要使用formidable模块。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168275" y="1568450"/>
            <a:ext cx="8651875" cy="11064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app.use();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app.verb();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全屏显示(4:3)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华文楷体</vt:lpstr>
      <vt:lpstr>华文中宋</vt:lpstr>
      <vt:lpstr>新宋体</vt:lpstr>
      <vt:lpstr>汉仪瘦金书简</vt:lpstr>
      <vt:lpstr>汉仪娃娃篆简</vt:lpstr>
      <vt:lpstr>方正姚体</vt:lpstr>
      <vt:lpstr>方正兰亭黑_YS_GB18030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Jun.Huang</cp:lastModifiedBy>
  <cp:revision>12</cp:revision>
  <dcterms:created xsi:type="dcterms:W3CDTF">2015-06-29T07:19:00Z</dcterms:created>
  <dcterms:modified xsi:type="dcterms:W3CDTF">2018-12-28T12:44:10Z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