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5" r:id="rId4"/>
    <p:sldId id="272" r:id="rId5"/>
    <p:sldId id="273" r:id="rId6"/>
    <p:sldId id="266" r:id="rId7"/>
    <p:sldId id="267" r:id="rId8"/>
    <p:sldId id="268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33CC"/>
    <a:srgbClr val="FF0000"/>
    <a:srgbClr val="CCFFCC"/>
    <a:srgbClr val="CCECFF"/>
    <a:srgbClr val="0066FF"/>
    <a:srgbClr val="FF9933"/>
    <a:srgbClr val="D60093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02"/>
        <p:guide pos="2861"/>
      </p:guideLst>
    </p:cSldViewPr>
  </p:slide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TextBox 3"/>
          <p:cNvSpPr/>
          <p:nvPr/>
        </p:nvSpPr>
        <p:spPr>
          <a:xfrm>
            <a:off x="-34925" y="2293938"/>
            <a:ext cx="9217025" cy="179705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Node.js入门和企业级项目实战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第5天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文本框 12289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标题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文本框 4097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Cookie</a:t>
            </a:r>
            <a:endParaRPr lang="zh-CN" altLang="en-US" sz="2800" dirty="0">
              <a:solidFill>
                <a:srgbClr val="0099FF"/>
              </a:solidFill>
              <a:ea typeface="微软雅黑" panose="020B0503020204020204" pitchFamily="2" charset="-122"/>
            </a:endParaRPr>
          </a:p>
        </p:txBody>
      </p:sp>
      <p:sp>
        <p:nvSpPr>
          <p:cNvPr id="4099" name="文本框 4098"/>
          <p:cNvSpPr txBox="1"/>
          <p:nvPr/>
        </p:nvSpPr>
        <p:spPr>
          <a:xfrm>
            <a:off x="117475" y="1455738"/>
            <a:ext cx="8848725" cy="330041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● HTTP是无状态协议。简单地说，当你浏览了一个页面，然后转到同一个网站的另一个页面，服务器无法认识到，这是同一个浏览器在访问同一个网站。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● 但是，为了用户体验，我们确实需要让服务器能够记忆用户的一些信息。Cookie应运而生。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● Cookie是一个简单到爆的想法：当访问一个页面的时候，服务器在下行HTTP报文中，命令浏览器存储一个字符串；浏览器再访问同一个域的时候，将把这个字符串携带到上行HTTP请求中。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文本框 5121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Cookie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3" name="文本框 5122"/>
          <p:cNvSpPr txBox="1"/>
          <p:nvPr/>
        </p:nvSpPr>
        <p:spPr>
          <a:xfrm>
            <a:off x="117475" y="1455738"/>
            <a:ext cx="8848725" cy="223043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● cookie是不加密的，用户可以自由看到；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用户可以删除cookie，或者禁用它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cookie可以被篡改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cookie可以用于攻击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文本框 6145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Express中的Cookie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47" name="文本框 6146"/>
          <p:cNvSpPr txBox="1"/>
          <p:nvPr/>
        </p:nvSpPr>
        <p:spPr>
          <a:xfrm>
            <a:off x="117475" y="1455738"/>
            <a:ext cx="8848725" cy="10795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● Express中，使用cookie-parser中间件来设置cookie。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主要设置选项：domain、path、maxAge、signed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7169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Session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171" name="文本框 7170"/>
          <p:cNvSpPr txBox="1"/>
          <p:nvPr/>
        </p:nvSpPr>
        <p:spPr>
          <a:xfrm>
            <a:off x="107950" y="1485900"/>
            <a:ext cx="8847138" cy="2889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会话，专门用于实现“登陆”，表示某一次用户的访问。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会话是特殊的cookie。用户在登陆之后，服务器往客户端的cookie中发送一个字符串，但是此字符串是经过服务器加密的，服务器会缓存cookie文本和用户的信息；再次访问之后，如果这个加密字符串与服务器的缓存匹配，那么则判断这是同一个用户回来了，那么将保持登陆状态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express中，使用express-session中间件，来使用session。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文本框 8193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标题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文本框 9217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标题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文本框 10241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标题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文本框 11265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标题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WPS 演示</Application>
  <PresentationFormat>全屏显示(4:3)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华文楷体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Jun.Huang</cp:lastModifiedBy>
  <cp:revision>12</cp:revision>
  <dcterms:created xsi:type="dcterms:W3CDTF">2015-06-29T07:19:00Z</dcterms:created>
  <dcterms:modified xsi:type="dcterms:W3CDTF">2018-12-28T12:45:39Z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2052-10.1.0.7671</vt:lpwstr>
  </property>
</Properties>
</file>