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33CC"/>
    <a:srgbClr val="FF0000"/>
    <a:srgbClr val="CCFFCC"/>
    <a:srgbClr val="CCECFF"/>
    <a:srgbClr val="0066FF"/>
    <a:srgbClr val="FF9933"/>
    <a:srgbClr val="D60093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12"/>
        <p:guide pos="2854"/>
      </p:guideLst>
    </p:cSldViewPr>
  </p:slide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TextBox 3"/>
          <p:cNvSpPr/>
          <p:nvPr/>
        </p:nvSpPr>
        <p:spPr>
          <a:xfrm>
            <a:off x="-34925" y="2293938"/>
            <a:ext cx="9217025" cy="179705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Node.js入门和企业级项目实战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第8天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文本框 12289"/>
          <p:cNvSpPr txBox="1"/>
          <p:nvPr/>
        </p:nvSpPr>
        <p:spPr>
          <a:xfrm>
            <a:off x="107950" y="838200"/>
            <a:ext cx="8640763" cy="517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rgbClr val="0099FF"/>
                </a:solidFill>
                <a:ea typeface="微软雅黑" panose="020B0503020204020204" pitchFamily="2" charset="-122"/>
              </a:rPr>
              <a:t>聊天室的制作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文本框 4097"/>
          <p:cNvSpPr txBox="1"/>
          <p:nvPr/>
        </p:nvSpPr>
        <p:spPr>
          <a:xfrm>
            <a:off x="107950" y="838200"/>
            <a:ext cx="8640763" cy="517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rgbClr val="0099FF"/>
                </a:solidFill>
                <a:ea typeface="微软雅黑" panose="020B0503020204020204" pitchFamily="2" charset="-122"/>
              </a:rPr>
              <a:t>HTTP无法轻松实现实时应用</a:t>
            </a:r>
            <a:endParaRPr lang="zh-CN" altLang="en-US" sz="2800" dirty="0">
              <a:solidFill>
                <a:srgbClr val="0099FF"/>
              </a:solidFill>
              <a:ea typeface="微软雅黑" panose="020B0503020204020204" pitchFamily="2" charset="-122"/>
            </a:endParaRPr>
          </a:p>
        </p:txBody>
      </p:sp>
      <p:sp>
        <p:nvSpPr>
          <p:cNvPr id="4099" name="文本框 4098"/>
          <p:cNvSpPr txBox="1"/>
          <p:nvPr/>
        </p:nvSpPr>
        <p:spPr>
          <a:xfrm>
            <a:off x="117475" y="1455738"/>
            <a:ext cx="8848725" cy="272573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● HTTP协议是无状态的，服务器只会响应来自客户端的请求，但是它与客户端之间不具备持续连接。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● 我们可以非常轻松的捕获浏览器上发生的事件（比如用户点击了盒子），这个事件可以轻松产生与服务器的数据交互（比如Ajax）。但是，反过来却是不可能的：服务器端发生了一个事件，服务器无法将这个事件的信息实时主动通知它的客户端。只有在客户端查询服务器的当前状态的时候，所发生事件的信息才会从服务器传递到客户端。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文本框 5121"/>
          <p:cNvSpPr txBox="1"/>
          <p:nvPr/>
        </p:nvSpPr>
        <p:spPr>
          <a:xfrm>
            <a:off x="107950" y="838200"/>
            <a:ext cx="8640763" cy="517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rgbClr val="0099FF"/>
                </a:solidFill>
                <a:ea typeface="微软雅黑" panose="020B0503020204020204" pitchFamily="2" charset="-122"/>
              </a:rPr>
              <a:t>长轮询，长连接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23" name="文本框 5122"/>
          <p:cNvSpPr txBox="1"/>
          <p:nvPr/>
        </p:nvSpPr>
        <p:spPr>
          <a:xfrm>
            <a:off x="107950" y="1485900"/>
            <a:ext cx="8847138" cy="31369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● 长轮询：客户端每隔很短的时间，都会对服务器发出请求，查看是否有新的消息，只要轮训速度足够快，例如1秒，就能给人造成交互是实时进行的印象。这种做法是无奈之举，实际上对服务器、客户端双方都造成了大量的性能浪费。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● 长连接：客户端只请求一次，但是服务器会将连接保持，不会返回结果（想象一下我们没有写res.end()时，浏览器一直转小菊花）。服务器有了新数据，就将数据发回来，又有了新数据，就将数据发回来，而一直保持挂起状态。这种做法的也造成了大量的性能浪费。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文本框 6145"/>
          <p:cNvSpPr txBox="1"/>
          <p:nvPr/>
        </p:nvSpPr>
        <p:spPr>
          <a:xfrm>
            <a:off x="107950" y="838200"/>
            <a:ext cx="8640763" cy="517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rgbClr val="0099FF"/>
                </a:solidFill>
                <a:ea typeface="微软雅黑" panose="020B0503020204020204" pitchFamily="2" charset="-122"/>
              </a:rPr>
              <a:t>WebSocket协议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147" name="文本框 6146"/>
          <p:cNvSpPr txBox="1"/>
          <p:nvPr/>
        </p:nvSpPr>
        <p:spPr>
          <a:xfrm>
            <a:off x="107950" y="1485900"/>
            <a:ext cx="8847138" cy="36290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● </a:t>
            </a: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最新的HTML5协议，制定了WebSocket协议标准，允许客户端和服务器以全双工的方式进行通信。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● WebSocket的原理非常的简单：利用HTTP请求产生握手，握手之后，二者转用TCP协议进行交流（QQ的协议）。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● 使用WebSocket协议，需要浏览器和服务器都支持才可以使用。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● 支持WebSocket协议的浏览器有：Chrome 4、火狐4、IE10、Safari5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● 支持WebSocket协议的服务器有：Node 0、Apach7.0.2、Nginx1.3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文本框 7169"/>
          <p:cNvSpPr txBox="1"/>
          <p:nvPr/>
        </p:nvSpPr>
        <p:spPr>
          <a:xfrm>
            <a:off x="107950" y="838200"/>
            <a:ext cx="8640763" cy="517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rgbClr val="0099FF"/>
                </a:solidFill>
                <a:ea typeface="微软雅黑" panose="020B0503020204020204" pitchFamily="2" charset="-122"/>
              </a:rPr>
              <a:t>Socket.IO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171" name="文本框 7170"/>
          <p:cNvSpPr txBox="1"/>
          <p:nvPr/>
        </p:nvSpPr>
        <p:spPr>
          <a:xfrm>
            <a:off x="107950" y="1485900"/>
            <a:ext cx="8847138" cy="2889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● </a:t>
            </a: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Node.js从诞生之日起，就支持WebSocket协议。不过，从底层一步一步搭建一个Socket服务器很费劲（想象一下Node写一个静态文件服务都那么费劲）。所以，有大神帮我们写了一个库Socket.IO。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● Socket.IO是业界良心，新手福音。它屏蔽了所有底层细节，让顶层调用非常简单。并且还为不支持WebSocket协议的浏览器，提供了长轮询的透明模拟机制。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● Node的单线程、非阻塞I/O、事件驱动机制，使它非常适合Socket服务器。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文本框 8193"/>
          <p:cNvSpPr txBox="1"/>
          <p:nvPr/>
        </p:nvSpPr>
        <p:spPr>
          <a:xfrm>
            <a:off x="107950" y="838200"/>
            <a:ext cx="8640763" cy="517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rgbClr val="0099FF"/>
                </a:solidFill>
                <a:ea typeface="微软雅黑" panose="020B0503020204020204" pitchFamily="2" charset="-122"/>
              </a:rPr>
              <a:t>服务器端的配置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195" name="文本框 8194"/>
          <p:cNvSpPr txBox="1"/>
          <p:nvPr/>
        </p:nvSpPr>
        <p:spPr>
          <a:xfrm>
            <a:off x="107950" y="1485900"/>
            <a:ext cx="8847138" cy="42037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● </a:t>
            </a: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当server创建出来之后，语句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  <a:p>
            <a:pPr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var io = require('socket.io')(server);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能够实例化io对象，此时网址/socket.io/socket.io.js将被默认提供一个静态js文件服务。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● 监听：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io.on("connection",function(socket){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spcBef>
                <a:spcPct val="60000"/>
              </a:spcBef>
            </a:pP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});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40000"/>
              </a:lnSpc>
              <a:spcBef>
                <a:spcPct val="60000"/>
              </a:spcBef>
            </a:pPr>
            <a:r>
              <a:rPr lang="zh-CN" altLang="en-US" b="1" dirty="0">
                <a:solidFill>
                  <a:srgbClr val="D60093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● socket对象有emit方法和on方法。emit方法用于发送一个自定义事件，on方法用于监听服务器发送的自定义事件。</a:t>
            </a:r>
            <a:endParaRPr lang="zh-CN" altLang="en-US" b="1" dirty="0">
              <a:solidFill>
                <a:srgbClr val="D60093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文本框 9217"/>
          <p:cNvSpPr txBox="1"/>
          <p:nvPr/>
        </p:nvSpPr>
        <p:spPr>
          <a:xfrm>
            <a:off x="107950" y="838200"/>
            <a:ext cx="8640763" cy="517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rgbClr val="0099FF"/>
                </a:solidFill>
                <a:ea typeface="微软雅黑" panose="020B0503020204020204" pitchFamily="2" charset="-122"/>
              </a:rPr>
              <a:t>客户端的配置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219" name="文本框 9218"/>
          <p:cNvSpPr txBox="1"/>
          <p:nvPr/>
        </p:nvSpPr>
        <p:spPr>
          <a:xfrm>
            <a:off x="107950" y="1485900"/>
            <a:ext cx="8847138" cy="30543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● </a:t>
            </a: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HTML页面必须运行在服务器上，不能为本地。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● HTML页面需要引用/socket.io/socket.io.js文件，然后执行io()函数，并得到socket对象。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b="1" dirty="0">
                <a:solidFill>
                  <a:srgbClr val="D60093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● socket对象有emit方法和on方法。emit方法用于发送一个自定义事件，on方法用于监听服务器发送的自定义事件。</a:t>
            </a:r>
            <a:endParaRPr lang="zh-CN" altLang="en-US" b="1" dirty="0">
              <a:solidFill>
                <a:srgbClr val="D60093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  <a:spcBef>
                <a:spcPct val="60000"/>
              </a:spcBef>
            </a:pPr>
            <a:endParaRPr lang="zh-CN" altLang="en-US" b="1" dirty="0">
              <a:solidFill>
                <a:srgbClr val="D60093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文本框 10241"/>
          <p:cNvSpPr txBox="1"/>
          <p:nvPr/>
        </p:nvSpPr>
        <p:spPr>
          <a:xfrm>
            <a:off x="107950" y="838200"/>
            <a:ext cx="8640763" cy="517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rgbClr val="0099FF"/>
                </a:solidFill>
                <a:ea typeface="微软雅黑" panose="020B0503020204020204" pitchFamily="2" charset="-122"/>
              </a:rPr>
              <a:t>小结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43" name="文本框 10242"/>
          <p:cNvSpPr txBox="1"/>
          <p:nvPr/>
        </p:nvSpPr>
        <p:spPr>
          <a:xfrm>
            <a:off x="107950" y="1628775"/>
            <a:ext cx="8712200" cy="1736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200000"/>
              </a:lnSpc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服务器上，和客户端，都有一个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socket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对象。他们都拥有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emit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方法和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on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方法。用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emit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方法发送自定义事件，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on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方法监听对方的自定义事件。从而产生实时交互的效果。</a:t>
            </a:r>
            <a:endParaRPr lang="zh-CN" altLang="en-US">
              <a:solidFill>
                <a:srgbClr val="FF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文本框 11265"/>
          <p:cNvSpPr txBox="1"/>
          <p:nvPr/>
        </p:nvSpPr>
        <p:spPr>
          <a:xfrm>
            <a:off x="107950" y="838200"/>
            <a:ext cx="8640763" cy="517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dirty="0">
                <a:solidFill>
                  <a:srgbClr val="0099FF"/>
                </a:solidFill>
                <a:ea typeface="微软雅黑" panose="020B0503020204020204" pitchFamily="2" charset="-122"/>
              </a:rPr>
              <a:t>Express与Socket.IO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267" name="文本框 11266"/>
          <p:cNvSpPr txBox="1"/>
          <p:nvPr/>
        </p:nvSpPr>
        <p:spPr>
          <a:xfrm>
            <a:off x="107950" y="1628775"/>
            <a:ext cx="87122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●Express框架可以和Socket.IO搭配使用，但是不能像通常的Express程序那样，用app.listen进行监听了，而是采用一种固定的模式：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	var express = require('express');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	var app = express();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	var http = require('http').Server(app);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	var io = require('socket.io')(http);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200000"/>
              </a:lnSpc>
            </a:pPr>
            <a:endParaRPr lang="zh-CN" altLang="en-US" sz="16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	http.listen(3000);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1662</Words>
  <Application>WPS 演示</Application>
  <PresentationFormat>全屏显示(4:3)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华文楷体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Jun.Huang</cp:lastModifiedBy>
  <cp:revision>12</cp:revision>
  <dcterms:created xsi:type="dcterms:W3CDTF">2015-06-29T07:19:00Z</dcterms:created>
  <dcterms:modified xsi:type="dcterms:W3CDTF">2018-12-28T12:47:51Z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2052-10.1.0.7671</vt:lpwstr>
  </property>
</Properties>
</file>