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6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8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0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0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5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3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6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B0C-3C8B-4503-901D-6135E46B804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CCD6-EE0A-4044-8E6E-CEE92567B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effectLst/>
              </a:rPr>
              <a:t>OPEN Source </a:t>
            </a:r>
            <a:r>
              <a:rPr lang="ko-KR" altLang="en-US" b="1" dirty="0" smtClean="0">
                <a:effectLst/>
              </a:rPr>
              <a:t>관련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2016039008 </a:t>
            </a:r>
            <a:r>
              <a:rPr lang="ko-KR" altLang="en-US" dirty="0" smtClean="0"/>
              <a:t>이준혁</a:t>
            </a:r>
            <a:endParaRPr lang="en-US" altLang="ko-KR" dirty="0" smtClean="0"/>
          </a:p>
          <a:p>
            <a:r>
              <a:rPr lang="ko-KR" altLang="en-US" dirty="0" smtClean="0"/>
              <a:t>개발프로젝트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7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ffectLst/>
              </a:rPr>
              <a:t>Mybatis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란</a:t>
            </a:r>
            <a:r>
              <a:rPr lang="en-US" altLang="ko-KR" dirty="0" smtClean="0">
                <a:effectLst/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>
                <a:effectLst/>
              </a:rPr>
              <a:t>Mybatis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/>
              <a:t>는 </a:t>
            </a:r>
            <a:r>
              <a:rPr lang="ko-KR" altLang="en-US" dirty="0"/>
              <a:t>개발자가 지정한 </a:t>
            </a:r>
            <a:r>
              <a:rPr lang="en-US" altLang="ko-KR" dirty="0"/>
              <a:t>SQL, </a:t>
            </a:r>
            <a:r>
              <a:rPr lang="ko-KR" altLang="en-US" dirty="0"/>
              <a:t>저장프로시저 그리고 </a:t>
            </a:r>
            <a:r>
              <a:rPr lang="ko-KR" altLang="en-US" dirty="0" err="1"/>
              <a:t>몇가지</a:t>
            </a:r>
            <a:r>
              <a:rPr lang="ko-KR" altLang="en-US" dirty="0"/>
              <a:t> 고급 </a:t>
            </a:r>
            <a:r>
              <a:rPr lang="ko-KR" altLang="en-US" dirty="0" err="1"/>
              <a:t>매핑을</a:t>
            </a:r>
            <a:r>
              <a:rPr lang="ko-KR" altLang="en-US" dirty="0"/>
              <a:t> 지원하는 </a:t>
            </a:r>
            <a:r>
              <a:rPr lang="ko-KR" altLang="en-US" dirty="0" err="1"/>
              <a:t>퍼시스턴스</a:t>
            </a:r>
            <a:r>
              <a:rPr lang="ko-KR" altLang="en-US" dirty="0"/>
              <a:t> 프레임워크이다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마이바티스는</a:t>
            </a:r>
            <a:r>
              <a:rPr lang="ko-KR" altLang="en-US" dirty="0" smtClean="0"/>
              <a:t> </a:t>
            </a:r>
            <a:r>
              <a:rPr lang="en-US" altLang="ko-KR" dirty="0"/>
              <a:t>JDBC</a:t>
            </a:r>
            <a:r>
              <a:rPr lang="ko-KR" altLang="en-US" dirty="0"/>
              <a:t>로 처리하는 상당부분의 코드와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err="1"/>
              <a:t>설정및</a:t>
            </a:r>
            <a:r>
              <a:rPr lang="ko-KR" altLang="en-US" dirty="0"/>
              <a:t> 결과 </a:t>
            </a:r>
            <a:r>
              <a:rPr lang="ko-KR" altLang="en-US" dirty="0" err="1"/>
              <a:t>매핑을</a:t>
            </a:r>
            <a:r>
              <a:rPr lang="ko-KR" altLang="en-US" dirty="0"/>
              <a:t> 대신해준다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마이바티스는</a:t>
            </a:r>
            <a:r>
              <a:rPr lang="ko-KR" altLang="en-US" dirty="0" smtClean="0"/>
              <a:t> </a:t>
            </a:r>
            <a:r>
              <a:rPr lang="ko-KR" altLang="en-US" dirty="0"/>
              <a:t>데이터베이스 레코드에 원시타입과 </a:t>
            </a:r>
            <a:r>
              <a:rPr lang="en-US" altLang="ko-KR" dirty="0"/>
              <a:t>Map </a:t>
            </a:r>
            <a:r>
              <a:rPr lang="ko-KR" altLang="en-US" dirty="0"/>
              <a:t>인터페이스 그리고 자바 </a:t>
            </a:r>
            <a:r>
              <a:rPr lang="en-US" altLang="ko-KR" dirty="0"/>
              <a:t>POJO </a:t>
            </a:r>
            <a:r>
              <a:rPr lang="ko-KR" altLang="en-US" dirty="0"/>
              <a:t>를 설정해서 </a:t>
            </a:r>
            <a:r>
              <a:rPr lang="ko-KR" altLang="en-US" dirty="0" err="1"/>
              <a:t>매핑하기</a:t>
            </a:r>
            <a:r>
              <a:rPr lang="ko-KR" altLang="en-US" dirty="0"/>
              <a:t> 위해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ko-KR" altLang="en-US" dirty="0" err="1"/>
              <a:t>애노테이션을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24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Log4J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란</a:t>
            </a:r>
            <a:r>
              <a:rPr lang="en-US" altLang="ko-KR" dirty="0" smtClean="0">
                <a:effectLst/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log4j</a:t>
            </a:r>
            <a:r>
              <a:rPr lang="ko-KR" altLang="en-US" dirty="0"/>
              <a:t>는 프로그램을 작성하는 도중에 로그를 남기기 위해 사용되는 자바기반 </a:t>
            </a:r>
            <a:r>
              <a:rPr lang="ko-KR" altLang="en-US" dirty="0" err="1" smtClean="0"/>
              <a:t>로깅</a:t>
            </a:r>
            <a:r>
              <a:rPr lang="ko-KR" altLang="en-US" dirty="0"/>
              <a:t> </a:t>
            </a:r>
            <a:r>
              <a:rPr lang="ko-KR" altLang="en-US" dirty="0" smtClean="0"/>
              <a:t>유틸리티이며 디버그용 </a:t>
            </a:r>
            <a:r>
              <a:rPr lang="ko-KR" altLang="en-US" dirty="0"/>
              <a:t>도구로 주로 사용되고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log4j</a:t>
            </a:r>
            <a:r>
              <a:rPr lang="ko-KR" altLang="en-US" dirty="0"/>
              <a:t>의 최근 버전에 의하면 높은 등급에서 낮은 등급으로의 </a:t>
            </a:r>
            <a:r>
              <a:rPr lang="en-US" altLang="ko-KR" dirty="0"/>
              <a:t>6</a:t>
            </a:r>
            <a:r>
              <a:rPr lang="ko-KR" altLang="en-US" dirty="0"/>
              <a:t>개 로그 레벨을 가지고 있다</a:t>
            </a:r>
            <a:r>
              <a:rPr lang="en-US" altLang="ko-KR" dirty="0"/>
              <a:t>. </a:t>
            </a:r>
            <a:r>
              <a:rPr lang="ko-KR" altLang="en-US" dirty="0"/>
              <a:t>설정 파일에 </a:t>
            </a:r>
            <a:r>
              <a:rPr lang="ko-KR" altLang="en-US" dirty="0" err="1"/>
              <a:t>대상별</a:t>
            </a:r>
            <a:r>
              <a:rPr lang="en-US" altLang="ko-KR" dirty="0"/>
              <a:t>(</a:t>
            </a:r>
            <a:r>
              <a:rPr lang="ko-KR" altLang="en-US" dirty="0"/>
              <a:t>자바에서는 패키지</a:t>
            </a:r>
            <a:r>
              <a:rPr lang="en-US" altLang="ko-KR" dirty="0"/>
              <a:t>)</a:t>
            </a:r>
            <a:r>
              <a:rPr lang="ko-KR" altLang="en-US" dirty="0"/>
              <a:t>로 레벨을 지정이 가능하고 그 등급 이상의 로그만 저장하는 방식이다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02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ffectLst/>
              </a:rPr>
              <a:t>Mybatis</a:t>
            </a:r>
            <a:r>
              <a:rPr lang="en-US" altLang="ko-KR" dirty="0"/>
              <a:t> </a:t>
            </a:r>
            <a:r>
              <a:rPr lang="ko-KR" altLang="en-US" dirty="0" smtClean="0"/>
              <a:t>와</a:t>
            </a:r>
            <a:r>
              <a:rPr lang="en-US" altLang="ko-KR" dirty="0" smtClean="0">
                <a:effectLst/>
              </a:rPr>
              <a:t> Log4J 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1001"/>
            <a:ext cx="4038600" cy="3464361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28528"/>
            <a:ext cx="4038600" cy="2669306"/>
          </a:xfrm>
        </p:spPr>
      </p:pic>
    </p:spTree>
    <p:extLst>
      <p:ext uri="{BB962C8B-B14F-4D97-AF65-F5344CB8AC3E}">
        <p14:creationId xmlns:p14="http://schemas.microsoft.com/office/powerpoint/2010/main" val="267336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</Words>
  <Application>Microsoft Office PowerPoint</Application>
  <PresentationFormat>화면 슬라이드 쇼(4:3)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OPEN Source 관련 과제</vt:lpstr>
      <vt:lpstr>Mybatis 란?</vt:lpstr>
      <vt:lpstr>Log4J 란?</vt:lpstr>
      <vt:lpstr>Mybatis 와 Log4J  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관련 과제</dc:title>
  <dc:creator>User</dc:creator>
  <cp:lastModifiedBy>User</cp:lastModifiedBy>
  <cp:revision>1</cp:revision>
  <dcterms:created xsi:type="dcterms:W3CDTF">2017-11-02T11:05:15Z</dcterms:created>
  <dcterms:modified xsi:type="dcterms:W3CDTF">2017-11-02T11:11:07Z</dcterms:modified>
</cp:coreProperties>
</file>