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391" r:id="rId3"/>
    <p:sldId id="376" r:id="rId4"/>
    <p:sldId id="407" r:id="rId5"/>
    <p:sldId id="392" r:id="rId6"/>
    <p:sldId id="399" r:id="rId7"/>
    <p:sldId id="408" r:id="rId8"/>
    <p:sldId id="404" r:id="rId9"/>
    <p:sldId id="402" r:id="rId10"/>
    <p:sldId id="403" r:id="rId11"/>
    <p:sldId id="409" r:id="rId12"/>
    <p:sldId id="405" r:id="rId13"/>
    <p:sldId id="410" r:id="rId14"/>
    <p:sldId id="395" r:id="rId15"/>
    <p:sldId id="406" r:id="rId16"/>
    <p:sldId id="411" r:id="rId17"/>
    <p:sldId id="396" r:id="rId18"/>
    <p:sldId id="413" r:id="rId19"/>
    <p:sldId id="397" r:id="rId20"/>
    <p:sldId id="412" r:id="rId21"/>
    <p:sldId id="398" r:id="rId22"/>
    <p:sldId id="25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66FF33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4" autoAdjust="0"/>
    <p:restoredTop sz="94179" autoAdjust="0"/>
  </p:normalViewPr>
  <p:slideViewPr>
    <p:cSldViewPr snapToGrid="0" showGuides="1">
      <p:cViewPr varScale="1">
        <p:scale>
          <a:sx n="107" d="100"/>
          <a:sy n="107" d="100"/>
        </p:scale>
        <p:origin x="87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A5421-60E0-45FE-98B5-C1F00FA1171C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66550-54D1-4759-AB85-1A73F6379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5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1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8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6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7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0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46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76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50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97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85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0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7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5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9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7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070977" y="2490281"/>
            <a:ext cx="6050054" cy="1969770"/>
            <a:chOff x="3070977" y="1767838"/>
            <a:chExt cx="605005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5311178" y="176783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070977" y="2537279"/>
              <a:ext cx="605005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중간 프로젝트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17146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1687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632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BF4F98-F4BA-12E6-84F6-5E76C5CAA22E}"/>
              </a:ext>
            </a:extLst>
          </p:cNvPr>
          <p:cNvSpPr/>
          <p:nvPr/>
        </p:nvSpPr>
        <p:spPr>
          <a:xfrm>
            <a:off x="332506" y="1073554"/>
            <a:ext cx="5906370" cy="38127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enter_box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@ 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"txt1"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직접 입력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"select"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직접입력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직접입력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"naver.com"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&gt;naver.com&lt;/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"gmail.com"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&gt;gmail.com&lt;/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"daum.net"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&gt;daum.net&lt;/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               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개인정보 수집동의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 err="1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US" altLang="ko-KR" sz="1000" b="0" dirty="0" err="1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&gt;Email 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수신동의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 err="1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;&amp;</a:t>
            </a:r>
            <a:r>
              <a:rPr lang="en-US" altLang="ko-KR" sz="1000" b="0" dirty="0" err="1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sz="1000" b="0" dirty="0">
                <a:solidFill>
                  <a:srgbClr val="FFAB4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&gt;SNS 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수신동의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가입완료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B1151D-FB44-9444-08A8-2C04A994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8" y="1073554"/>
            <a:ext cx="5404906" cy="126114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79A0E7-D7C4-9872-32C4-1E2493DE87A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38876" y="1704126"/>
            <a:ext cx="21571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26A25C-44EB-5FF1-053A-BB845F98E689}"/>
              </a:ext>
            </a:extLst>
          </p:cNvPr>
          <p:cNvSpPr txBox="1"/>
          <p:nvPr/>
        </p:nvSpPr>
        <p:spPr>
          <a:xfrm>
            <a:off x="6686858" y="2430546"/>
            <a:ext cx="4940366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선택가능 하도록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 버튼을 누르면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이동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17146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1687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 -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632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8A3726D-304F-556E-C24F-86942532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793" y="1015274"/>
            <a:ext cx="8874413" cy="51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4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17146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1687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632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BF4F98-F4BA-12E6-84F6-5E76C5CAA22E}"/>
              </a:ext>
            </a:extLst>
          </p:cNvPr>
          <p:cNvSpPr/>
          <p:nvPr/>
        </p:nvSpPr>
        <p:spPr>
          <a:xfrm>
            <a:off x="332506" y="1073555"/>
            <a:ext cx="6725520" cy="3146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login_box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login_idpw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"pass"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login_submit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login_serve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login_auto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"auto"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자동로그인</a:t>
            </a:r>
          </a:p>
          <a:p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login_find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&gt;ID/PW 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찾기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FD3C92-89CA-96BD-AA8C-D3441B02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557" y="1187262"/>
            <a:ext cx="3119647" cy="291860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921ADC-AC0A-D741-9B8B-5C9E7E4E1B1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7058026" y="2646564"/>
            <a:ext cx="78553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E7A660-2D41-63AA-DE6C-E1E02EE41850}"/>
              </a:ext>
            </a:extLst>
          </p:cNvPr>
          <p:cNvSpPr txBox="1"/>
          <p:nvPr/>
        </p:nvSpPr>
        <p:spPr>
          <a:xfrm>
            <a:off x="7090696" y="4447738"/>
            <a:ext cx="4625368" cy="1020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사용하여 입력되는 내용을 전송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버튼을 누르면 메인 페이지로 이동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(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전송은 아직 미구현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570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board_main -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9BD3A03-C6AD-DA8D-94CE-F41827E00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097" y="945186"/>
            <a:ext cx="8271805" cy="53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3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board_main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6E7C16-7728-F63B-A02A-510AF904DACE}"/>
              </a:ext>
            </a:extLst>
          </p:cNvPr>
          <p:cNvSpPr/>
          <p:nvPr/>
        </p:nvSpPr>
        <p:spPr>
          <a:xfrm>
            <a:off x="332506" y="835199"/>
            <a:ext cx="5458694" cy="13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board_aside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고객 센터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aside_ul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aside_first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공지사항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aside_li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자주묻는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질문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aside_last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 board_read.html 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문의하기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ED8578-9ACB-C2E9-519D-BA1502E2285B}"/>
              </a:ext>
            </a:extLst>
          </p:cNvPr>
          <p:cNvSpPr/>
          <p:nvPr/>
        </p:nvSpPr>
        <p:spPr>
          <a:xfrm>
            <a:off x="332506" y="2250159"/>
            <a:ext cx="5687294" cy="40699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board_inquiry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문의하기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"col1"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번호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"col2"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"col3"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작성자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"col4"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작성일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"col1"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&gt;1&lt;/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"col2"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"board_read.html"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질문합니다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.&lt;/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"col3"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"col4"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&gt;2022-08-06&lt;/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~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~    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~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~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~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~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~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~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~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~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~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~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6A251A-245A-4DBF-31B9-2773B2F6F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835200"/>
            <a:ext cx="1609163" cy="1605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8FAA81-AD80-7F8B-24D8-75D12FF39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2525399"/>
            <a:ext cx="4601416" cy="257799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F3A231-261B-6049-DCBF-60C0B0E213C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791200" y="1510780"/>
            <a:ext cx="38100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846A883-ECD9-4226-DE3B-877ABFDA4F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019800" y="3814395"/>
            <a:ext cx="15240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240D54-B328-AACA-46B1-F8CE33A28D38}"/>
              </a:ext>
            </a:extLst>
          </p:cNvPr>
          <p:cNvSpPr txBox="1"/>
          <p:nvPr/>
        </p:nvSpPr>
        <p:spPr>
          <a:xfrm>
            <a:off x="7950882" y="1128048"/>
            <a:ext cx="3908612" cy="1020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게시판의 측면 부분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모든 게시판에서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서브메뉴를 클릭하여 해당 메뉴로 이동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현재는 문의하기 게시판만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3A1DB-C25E-7FE6-3F86-1066EBBF8812}"/>
              </a:ext>
            </a:extLst>
          </p:cNvPr>
          <p:cNvSpPr txBox="1"/>
          <p:nvPr/>
        </p:nvSpPr>
        <p:spPr>
          <a:xfrm>
            <a:off x="6261701" y="5187678"/>
            <a:ext cx="4422415" cy="1020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제목을 클릭하면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board_read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이동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현재는 모든 게시글이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게시글로 이동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2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board_main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17D51-05FD-9F9A-00EA-28048892A7D1}"/>
              </a:ext>
            </a:extLst>
          </p:cNvPr>
          <p:cNvSpPr/>
          <p:nvPr/>
        </p:nvSpPr>
        <p:spPr>
          <a:xfrm>
            <a:off x="332506" y="1073555"/>
            <a:ext cx="3667994" cy="27459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page_move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이전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1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2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3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4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5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6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7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다음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write_list_modify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"board_write.html"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4B4E31-B7F3-9520-B2A6-1AB2C0F6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660" y="2199340"/>
            <a:ext cx="5076132" cy="48214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94EFAD-67D4-135A-EE78-FFE0953E9EF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000500" y="2440411"/>
            <a:ext cx="1159160" cy="61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23BDC1-D0A3-E7B8-78B6-E5073FC95C46}"/>
              </a:ext>
            </a:extLst>
          </p:cNvPr>
          <p:cNvSpPr txBox="1"/>
          <p:nvPr/>
        </p:nvSpPr>
        <p:spPr>
          <a:xfrm>
            <a:off x="5206709" y="2986468"/>
            <a:ext cx="4982033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페이지간 이동을 위한 부분으로 아직 이동은 안됨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글쓰기 버튼을 누르면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board_write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이동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31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board_write -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FF75E94-AFD3-7E83-7824-B2A52EB6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84" y="901916"/>
            <a:ext cx="8320631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0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board_write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39C6C1-603F-148E-D62E-8687D48C4AE0}"/>
              </a:ext>
            </a:extLst>
          </p:cNvPr>
          <p:cNvSpPr/>
          <p:nvPr/>
        </p:nvSpPr>
        <p:spPr>
          <a:xfrm>
            <a:off x="332505" y="1073555"/>
            <a:ext cx="5763495" cy="37841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"board_main"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board_aside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고객 센터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aside_ul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aside_first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공지사항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aside_li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자주묻는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질문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aside_last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문의하기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write_inquiry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문의하기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write_box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write_title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제목을 입력하세요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write_content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문의내용을 입력하세요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작성하기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C7B127-4133-F486-1D24-8AAF4FAA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390" y="1184636"/>
            <a:ext cx="5049070" cy="265775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4B3708-51E5-4BAD-5349-04D079DFBA9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69106" y="2513514"/>
            <a:ext cx="388284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5413F9-2DC7-AC16-D22B-E3466B691F05}"/>
              </a:ext>
            </a:extLst>
          </p:cNvPr>
          <p:cNvSpPr txBox="1"/>
          <p:nvPr/>
        </p:nvSpPr>
        <p:spPr>
          <a:xfrm>
            <a:off x="6457390" y="4065404"/>
            <a:ext cx="5049070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제목과 내용을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한 번에 전송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작성하기 버튼을 누르면 다시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board_main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이동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41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board_read -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F79A1E4-3AB8-8649-B27F-4C99F206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45" y="921129"/>
            <a:ext cx="8873510" cy="53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2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board_read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34E1A-F776-09A5-56EE-AB6D5E1400B0}"/>
              </a:ext>
            </a:extLst>
          </p:cNvPr>
          <p:cNvSpPr/>
          <p:nvPr/>
        </p:nvSpPr>
        <p:spPr>
          <a:xfrm>
            <a:off x="332506" y="895351"/>
            <a:ext cx="4772894" cy="54292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"board_main"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board_aside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고객 센터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aside_ul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aside_first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공지사항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aside_li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자주묻는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질문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aside_last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문의하기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read_inquiry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문의하기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질문합니다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.&lt;/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작성자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작성일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: 2022-08-06&lt;/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&gt;K7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차량을 </a:t>
            </a:r>
            <a:r>
              <a:rPr lang="ko-KR" altLang="en-US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렌트하려고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합니다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8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일부터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일까지 </a:t>
            </a:r>
            <a:r>
              <a:rPr lang="ko-KR" altLang="en-US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렌트비용을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알고싶습니다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.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반납장소도 알려주세요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            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write_list_modify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"board_modify.html"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수정하기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write_list_modify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목록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9CE022-60BD-E670-82FF-318BBE86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91" y="1092574"/>
            <a:ext cx="6045899" cy="302642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E74CE9-3977-6122-F0F2-1FE7DD0A9A8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05400" y="2605788"/>
            <a:ext cx="57879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8C3AA3-D9DC-1DC7-CBED-232F15C5120D}"/>
              </a:ext>
            </a:extLst>
          </p:cNvPr>
          <p:cNvSpPr txBox="1"/>
          <p:nvPr/>
        </p:nvSpPr>
        <p:spPr>
          <a:xfrm>
            <a:off x="6244256" y="4460663"/>
            <a:ext cx="4925768" cy="1020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게시글의 내용을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수정하기 버튼을 누르면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board_modify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이동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버튼을 누르면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board_main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이동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52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CD5801-9E85-C3BB-E805-7270726558E6}"/>
              </a:ext>
            </a:extLst>
          </p:cNvPr>
          <p:cNvSpPr txBox="1"/>
          <p:nvPr/>
        </p:nvSpPr>
        <p:spPr>
          <a:xfrm>
            <a:off x="816601" y="947675"/>
            <a:ext cx="5046317" cy="5183150"/>
          </a:xfrm>
          <a:prstGeom prst="rect">
            <a:avLst/>
          </a:prstGeom>
          <a:noFill/>
        </p:spPr>
        <p:txBody>
          <a:bodyPr wrap="square" numCol="1" spcCol="1800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관계도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board_main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board_write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board_read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board_modify</a:t>
            </a:r>
          </a:p>
        </p:txBody>
      </p:sp>
    </p:spTree>
    <p:extLst>
      <p:ext uri="{BB962C8B-B14F-4D97-AF65-F5344CB8AC3E}">
        <p14:creationId xmlns:p14="http://schemas.microsoft.com/office/powerpoint/2010/main" val="257010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board_modify -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08801CD-6A29-8B06-4FCF-52D09ADFE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93" y="1018252"/>
            <a:ext cx="8393614" cy="5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board_modify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4C5EE4-8299-3F17-303E-12E254CE0BF4}"/>
              </a:ext>
            </a:extLst>
          </p:cNvPr>
          <p:cNvSpPr/>
          <p:nvPr/>
        </p:nvSpPr>
        <p:spPr>
          <a:xfrm>
            <a:off x="332506" y="1073555"/>
            <a:ext cx="6011144" cy="45271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"board_main"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board_aside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고객 센터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aside_ul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aside_first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공지사항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aside_li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자주묻는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질문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aside_last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문의하기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write_inquiry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문의하기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write_box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"board_</a:t>
            </a:r>
            <a:r>
              <a:rPr lang="en-US" altLang="ko-KR" sz="1000" dirty="0">
                <a:solidFill>
                  <a:srgbClr val="F3FF52"/>
                </a:solidFill>
                <a:latin typeface="Consolas" panose="020B0609020204030204" pitchFamily="49" charset="0"/>
              </a:rPr>
              <a:t>read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write_title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질문합니다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write_content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K7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차량을 </a:t>
            </a:r>
            <a:r>
              <a:rPr lang="ko-KR" altLang="en-US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렌트하려고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합니다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일부터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일까지 </a:t>
            </a:r>
            <a:r>
              <a:rPr lang="ko-KR" altLang="en-US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렌트비용을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알고싶습니다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반납장소도 알려주세요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수정하기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FF691B-3A3D-244B-C419-A1854934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24" y="1397243"/>
            <a:ext cx="5164495" cy="27185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A2C711-EF90-149A-50B0-9FAFBBC52D9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343650" y="2756500"/>
            <a:ext cx="254374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B5E372-2321-07A3-4622-F4001DC3998A}"/>
              </a:ext>
            </a:extLst>
          </p:cNvPr>
          <p:cNvSpPr txBox="1"/>
          <p:nvPr/>
        </p:nvSpPr>
        <p:spPr>
          <a:xfrm>
            <a:off x="6501050" y="4349067"/>
            <a:ext cx="5358444" cy="10202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board_write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양식은 동일하지만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placeholder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value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작성되었던 내용을 나타내고 수정가능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수정하기 버튼을 누르면 다시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board_read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이동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70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B75FC5-07E4-E907-595B-E8DB39388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관계도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CF2ECF-BE4B-4ED3-D2C5-ECC0FE24D67B}"/>
              </a:ext>
            </a:extLst>
          </p:cNvPr>
          <p:cNvSpPr/>
          <p:nvPr/>
        </p:nvSpPr>
        <p:spPr>
          <a:xfrm>
            <a:off x="6598712" y="1383904"/>
            <a:ext cx="1532964" cy="627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CD2E74-0BA7-AE8B-0ABC-830C81D7ED80}"/>
              </a:ext>
            </a:extLst>
          </p:cNvPr>
          <p:cNvSpPr/>
          <p:nvPr/>
        </p:nvSpPr>
        <p:spPr>
          <a:xfrm>
            <a:off x="3776946" y="1379238"/>
            <a:ext cx="1532964" cy="627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D9060-F9C6-1B64-EA1E-67E5F197391E}"/>
              </a:ext>
            </a:extLst>
          </p:cNvPr>
          <p:cNvSpPr/>
          <p:nvPr/>
        </p:nvSpPr>
        <p:spPr>
          <a:xfrm>
            <a:off x="9221328" y="4866368"/>
            <a:ext cx="1532964" cy="627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board_modify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수정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52C87-8740-0A2E-8C55-DD6AA897AF78}"/>
              </a:ext>
            </a:extLst>
          </p:cNvPr>
          <p:cNvSpPr/>
          <p:nvPr/>
        </p:nvSpPr>
        <p:spPr>
          <a:xfrm>
            <a:off x="9221328" y="2948325"/>
            <a:ext cx="1532964" cy="627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board_write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작성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BFE6AB-D1EE-B7F5-DBC6-90BC73F0D9D9}"/>
              </a:ext>
            </a:extLst>
          </p:cNvPr>
          <p:cNvSpPr/>
          <p:nvPr/>
        </p:nvSpPr>
        <p:spPr>
          <a:xfrm>
            <a:off x="6598189" y="4866369"/>
            <a:ext cx="1532964" cy="627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board_read</a:t>
            </a:r>
            <a:b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읽기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18CC4B-E0C1-6F45-2621-9446417CE14B}"/>
              </a:ext>
            </a:extLst>
          </p:cNvPr>
          <p:cNvSpPr/>
          <p:nvPr/>
        </p:nvSpPr>
        <p:spPr>
          <a:xfrm>
            <a:off x="955180" y="2949181"/>
            <a:ext cx="1532964" cy="627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F27C90-E761-CF8F-3C19-80C5C4EA56A9}"/>
              </a:ext>
            </a:extLst>
          </p:cNvPr>
          <p:cNvSpPr/>
          <p:nvPr/>
        </p:nvSpPr>
        <p:spPr>
          <a:xfrm>
            <a:off x="6598189" y="2947371"/>
            <a:ext cx="1532964" cy="627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board_main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5567C66-E95A-A0F9-AF99-7783C1F3F2DB}"/>
              </a:ext>
            </a:extLst>
          </p:cNvPr>
          <p:cNvGrpSpPr/>
          <p:nvPr/>
        </p:nvGrpSpPr>
        <p:grpSpPr>
          <a:xfrm>
            <a:off x="2488144" y="1693111"/>
            <a:ext cx="4110045" cy="1569943"/>
            <a:chOff x="2488144" y="1693111"/>
            <a:chExt cx="4110045" cy="1569943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32C6B25-E044-CB3C-187B-8D9FE96BC4D1}"/>
                </a:ext>
              </a:extLst>
            </p:cNvPr>
            <p:cNvCxnSpPr>
              <a:cxnSpLocks/>
              <a:stCxn id="56" idx="1"/>
              <a:endCxn id="16" idx="3"/>
            </p:cNvCxnSpPr>
            <p:nvPr/>
          </p:nvCxnSpPr>
          <p:spPr>
            <a:xfrm flipH="1">
              <a:off x="2488144" y="3263054"/>
              <a:ext cx="128656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CB6EAAA-6974-E5A7-AEA4-E8A0FEB8E343}"/>
                </a:ext>
              </a:extLst>
            </p:cNvPr>
            <p:cNvCxnSpPr>
              <a:cxnSpLocks/>
              <a:stCxn id="56" idx="0"/>
              <a:endCxn id="11" idx="2"/>
            </p:cNvCxnSpPr>
            <p:nvPr/>
          </p:nvCxnSpPr>
          <p:spPr>
            <a:xfrm flipV="1">
              <a:off x="4541191" y="2006983"/>
              <a:ext cx="2237" cy="942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CE40F94-D2F1-0E3E-5B44-D08A2CCBB23E}"/>
                </a:ext>
              </a:extLst>
            </p:cNvPr>
            <p:cNvCxnSpPr>
              <a:stCxn id="16" idx="3"/>
              <a:endCxn id="11" idx="1"/>
            </p:cNvCxnSpPr>
            <p:nvPr/>
          </p:nvCxnSpPr>
          <p:spPr>
            <a:xfrm flipV="1">
              <a:off x="2488144" y="1693111"/>
              <a:ext cx="1288802" cy="15699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9AF0FA8-8D93-7107-DA04-2D801898CE71}"/>
                </a:ext>
              </a:extLst>
            </p:cNvPr>
            <p:cNvCxnSpPr>
              <a:cxnSpLocks/>
              <a:stCxn id="56" idx="3"/>
              <a:endCxn id="17" idx="1"/>
            </p:cNvCxnSpPr>
            <p:nvPr/>
          </p:nvCxnSpPr>
          <p:spPr>
            <a:xfrm flipV="1">
              <a:off x="5307673" y="3261244"/>
              <a:ext cx="1290516" cy="18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5DD8A0-536D-C180-8B32-0BDB37870F65}"/>
              </a:ext>
            </a:extLst>
          </p:cNvPr>
          <p:cNvSpPr txBox="1"/>
          <p:nvPr/>
        </p:nvSpPr>
        <p:spPr>
          <a:xfrm>
            <a:off x="3854997" y="2275820"/>
            <a:ext cx="66506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로그인클릭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825240-592D-0221-2208-C5BE20700A44}"/>
              </a:ext>
            </a:extLst>
          </p:cNvPr>
          <p:cNvSpPr txBox="1"/>
          <p:nvPr/>
        </p:nvSpPr>
        <p:spPr>
          <a:xfrm>
            <a:off x="2063007" y="2127796"/>
            <a:ext cx="115252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 버튼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5AC61B-35E1-4A96-B736-F8E872717187}"/>
              </a:ext>
            </a:extLst>
          </p:cNvPr>
          <p:cNvSpPr/>
          <p:nvPr/>
        </p:nvSpPr>
        <p:spPr>
          <a:xfrm>
            <a:off x="3774709" y="2949181"/>
            <a:ext cx="1532964" cy="627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nav_bar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 상단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AC72C4-8F9F-26F4-D4BE-36E5DDF4CBBD}"/>
              </a:ext>
            </a:extLst>
          </p:cNvPr>
          <p:cNvSpPr txBox="1"/>
          <p:nvPr/>
        </p:nvSpPr>
        <p:spPr>
          <a:xfrm>
            <a:off x="2721722" y="3295211"/>
            <a:ext cx="8194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131A72-21A6-E045-1596-4FD11ACBC171}"/>
              </a:ext>
            </a:extLst>
          </p:cNvPr>
          <p:cNvSpPr txBox="1"/>
          <p:nvPr/>
        </p:nvSpPr>
        <p:spPr>
          <a:xfrm>
            <a:off x="5424974" y="1405812"/>
            <a:ext cx="105867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4328CE2-CDBF-F01C-C581-9A1DF6B922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5309910" y="1693111"/>
            <a:ext cx="1288802" cy="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F209612-27A8-8B2A-37D5-D25D01BE3A45}"/>
              </a:ext>
            </a:extLst>
          </p:cNvPr>
          <p:cNvSpPr txBox="1"/>
          <p:nvPr/>
        </p:nvSpPr>
        <p:spPr>
          <a:xfrm>
            <a:off x="5543227" y="3269229"/>
            <a:ext cx="8194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A98D2A-6F5A-E0E5-A2A7-92F02651FC3F}"/>
              </a:ext>
            </a:extLst>
          </p:cNvPr>
          <p:cNvSpPr txBox="1"/>
          <p:nvPr/>
        </p:nvSpPr>
        <p:spPr>
          <a:xfrm>
            <a:off x="8266536" y="3295626"/>
            <a:ext cx="8194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글쓰기 버튼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9F66DFA-D949-08E4-B90D-2BE426FFA371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8131153" y="3261244"/>
            <a:ext cx="1090175" cy="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EBA9953-CA0B-55EB-8B3A-20D9F082783A}"/>
              </a:ext>
            </a:extLst>
          </p:cNvPr>
          <p:cNvCxnSpPr>
            <a:cxnSpLocks/>
          </p:cNvCxnSpPr>
          <p:nvPr/>
        </p:nvCxnSpPr>
        <p:spPr>
          <a:xfrm flipH="1">
            <a:off x="8131153" y="3108844"/>
            <a:ext cx="10901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3461E9E-3231-9A9E-DA7A-C93EA7A23023}"/>
              </a:ext>
            </a:extLst>
          </p:cNvPr>
          <p:cNvSpPr txBox="1"/>
          <p:nvPr/>
        </p:nvSpPr>
        <p:spPr>
          <a:xfrm>
            <a:off x="8266536" y="2640549"/>
            <a:ext cx="8194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작성하기버튼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9EA82F3-DD8E-9F99-5C1B-A446397DEF3C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7364671" y="3575116"/>
            <a:ext cx="0" cy="1291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830EC58-321A-2159-564E-DA15CAB5F335}"/>
              </a:ext>
            </a:extLst>
          </p:cNvPr>
          <p:cNvSpPr txBox="1"/>
          <p:nvPr/>
        </p:nvSpPr>
        <p:spPr>
          <a:xfrm>
            <a:off x="6545263" y="4000553"/>
            <a:ext cx="8194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 제목 클릭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A90B601-17E3-774A-F4DB-DF0FB50CD893}"/>
              </a:ext>
            </a:extLst>
          </p:cNvPr>
          <p:cNvCxnSpPr>
            <a:cxnSpLocks/>
          </p:cNvCxnSpPr>
          <p:nvPr/>
        </p:nvCxnSpPr>
        <p:spPr>
          <a:xfrm flipV="1">
            <a:off x="7517071" y="3575116"/>
            <a:ext cx="0" cy="1291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972D773-674A-E512-CA4C-14D0E9D4FCB3}"/>
              </a:ext>
            </a:extLst>
          </p:cNvPr>
          <p:cNvSpPr txBox="1"/>
          <p:nvPr/>
        </p:nvSpPr>
        <p:spPr>
          <a:xfrm>
            <a:off x="7517070" y="3991112"/>
            <a:ext cx="59706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CA73B4D-6689-E667-D389-54BF490DEDF3}"/>
              </a:ext>
            </a:extLst>
          </p:cNvPr>
          <p:cNvSpPr txBox="1"/>
          <p:nvPr/>
        </p:nvSpPr>
        <p:spPr>
          <a:xfrm>
            <a:off x="8266533" y="5207521"/>
            <a:ext cx="8194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수정하기 버튼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DEAD00F-F8DE-6FFC-AF5E-DCFC16508ADE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8131153" y="5180241"/>
            <a:ext cx="109017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DBE0BCC-D53D-03B9-8B3D-50B526D8DCFD}"/>
              </a:ext>
            </a:extLst>
          </p:cNvPr>
          <p:cNvCxnSpPr>
            <a:cxnSpLocks/>
          </p:cNvCxnSpPr>
          <p:nvPr/>
        </p:nvCxnSpPr>
        <p:spPr>
          <a:xfrm flipH="1">
            <a:off x="8131150" y="5049314"/>
            <a:ext cx="10901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DEC6223-03E5-280B-A71C-C2E9F86540FF}"/>
              </a:ext>
            </a:extLst>
          </p:cNvPr>
          <p:cNvSpPr txBox="1"/>
          <p:nvPr/>
        </p:nvSpPr>
        <p:spPr>
          <a:xfrm>
            <a:off x="8266533" y="4552444"/>
            <a:ext cx="8194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수정하기버튼</a:t>
            </a:r>
          </a:p>
        </p:txBody>
      </p:sp>
    </p:spTree>
    <p:extLst>
      <p:ext uri="{BB962C8B-B14F-4D97-AF65-F5344CB8AC3E}">
        <p14:creationId xmlns:p14="http://schemas.microsoft.com/office/powerpoint/2010/main" val="16102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 -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B84920E-15B0-7B3D-D492-2FA6C6F7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87" y="844060"/>
            <a:ext cx="6157425" cy="546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5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 - nav_bar &amp; footer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6601EE-97BD-82B9-8B4B-4513089F7E98}"/>
              </a:ext>
            </a:extLst>
          </p:cNvPr>
          <p:cNvSpPr/>
          <p:nvPr/>
        </p:nvSpPr>
        <p:spPr>
          <a:xfrm>
            <a:off x="332505" y="1912906"/>
            <a:ext cx="4140887" cy="2826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"nav_bar"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nav_logo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"fa-solid fa-dice-d20"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 index.html"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&gt;HI RENT&lt;/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nav_menu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홈으로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제품소개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"board_main.html"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고객센터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마이페이지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nav_login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"login.html"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로그인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"join.html"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회원가입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D771B1-8925-B5F0-9555-690A6F667D0D}"/>
              </a:ext>
            </a:extLst>
          </p:cNvPr>
          <p:cNvSpPr/>
          <p:nvPr/>
        </p:nvSpPr>
        <p:spPr>
          <a:xfrm>
            <a:off x="323537" y="4905162"/>
            <a:ext cx="4140887" cy="691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하이미디어아카데미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&gt;Made By 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박준현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EFEDC4-08B3-C1D2-F90C-B3C778A1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77" y="1912906"/>
            <a:ext cx="6435818" cy="654827"/>
          </a:xfrm>
          <a:prstGeom prst="rect">
            <a:avLst/>
          </a:prstGeom>
          <a:ln w="28575"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04AB8B-19EE-1F21-EF83-BFE687C70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677" y="4927088"/>
            <a:ext cx="6435818" cy="643171"/>
          </a:xfrm>
          <a:prstGeom prst="rect">
            <a:avLst/>
          </a:prstGeom>
          <a:ln w="28575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CCBFDF-D7B6-4028-5983-426F8B85FDA5}"/>
              </a:ext>
            </a:extLst>
          </p:cNvPr>
          <p:cNvSpPr txBox="1"/>
          <p:nvPr/>
        </p:nvSpPr>
        <p:spPr>
          <a:xfrm>
            <a:off x="5423677" y="2726161"/>
            <a:ext cx="6435818" cy="16665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nav_bar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모든 페이지에서 공통적으로 사용될 예정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로고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홈으로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메인 화면으로 이동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게시판으로 이동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클릭하면 로그인과 회원가입 화면으로 이동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제품소개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아직 미 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02EB2B-4002-D1D7-4417-AF2F4F8C20EF}"/>
              </a:ext>
            </a:extLst>
          </p:cNvPr>
          <p:cNvCxnSpPr>
            <a:cxnSpLocks/>
          </p:cNvCxnSpPr>
          <p:nvPr/>
        </p:nvCxnSpPr>
        <p:spPr>
          <a:xfrm>
            <a:off x="1299882" y="3164541"/>
            <a:ext cx="2097742" cy="0"/>
          </a:xfrm>
          <a:prstGeom prst="line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070B3E-399E-8D2F-4E04-B14DFF58ED98}"/>
              </a:ext>
            </a:extLst>
          </p:cNvPr>
          <p:cNvCxnSpPr>
            <a:cxnSpLocks/>
          </p:cNvCxnSpPr>
          <p:nvPr/>
        </p:nvCxnSpPr>
        <p:spPr>
          <a:xfrm>
            <a:off x="1299882" y="3469341"/>
            <a:ext cx="2519080" cy="0"/>
          </a:xfrm>
          <a:prstGeom prst="line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02C9877-94FB-50E1-60EB-03BE428D28D2}"/>
              </a:ext>
            </a:extLst>
          </p:cNvPr>
          <p:cNvCxnSpPr>
            <a:cxnSpLocks/>
          </p:cNvCxnSpPr>
          <p:nvPr/>
        </p:nvCxnSpPr>
        <p:spPr>
          <a:xfrm>
            <a:off x="1299882" y="4226860"/>
            <a:ext cx="2178424" cy="0"/>
          </a:xfrm>
          <a:prstGeom prst="line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A4309F5-69ED-A50A-72A6-204F9ADA58BE}"/>
              </a:ext>
            </a:extLst>
          </p:cNvPr>
          <p:cNvCxnSpPr>
            <a:cxnSpLocks/>
          </p:cNvCxnSpPr>
          <p:nvPr/>
        </p:nvCxnSpPr>
        <p:spPr>
          <a:xfrm>
            <a:off x="1299882" y="4383742"/>
            <a:ext cx="2178424" cy="0"/>
          </a:xfrm>
          <a:prstGeom prst="line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C362F5-E05D-41C5-E184-191A22E0057F}"/>
              </a:ext>
            </a:extLst>
          </p:cNvPr>
          <p:cNvSpPr txBox="1"/>
          <p:nvPr/>
        </p:nvSpPr>
        <p:spPr>
          <a:xfrm>
            <a:off x="5423677" y="5582120"/>
            <a:ext cx="6435818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역시 모든 페이지에서 공통적으로 사용될 예정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정보를 담을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4C2633-8768-A4FF-0887-43D4B8A75550}"/>
              </a:ext>
            </a:extLst>
          </p:cNvPr>
          <p:cNvSpPr/>
          <p:nvPr/>
        </p:nvSpPr>
        <p:spPr>
          <a:xfrm>
            <a:off x="332504" y="1055711"/>
            <a:ext cx="6435818" cy="691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"index.css"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"https://kit.fontawesome.com/ab2917a7ab.js"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"anonymous"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431DDFE-D3AC-4569-2270-A0613D0252B5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4464424" y="5248674"/>
            <a:ext cx="959253" cy="20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09F1461-E7E1-E329-0E77-D1836D38376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464424" y="2240320"/>
            <a:ext cx="95925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2317477-7CCE-53B4-1268-926090D31B2B}"/>
              </a:ext>
            </a:extLst>
          </p:cNvPr>
          <p:cNvSpPr txBox="1"/>
          <p:nvPr/>
        </p:nvSpPr>
        <p:spPr>
          <a:xfrm>
            <a:off x="6858030" y="1059615"/>
            <a:ext cx="5001465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작성하여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fontawesome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아이콘을 사용하기 위해 주소 추가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C62BD84-5042-EC7B-4D95-4BA7BD89DF31}"/>
              </a:ext>
            </a:extLst>
          </p:cNvPr>
          <p:cNvSpPr/>
          <p:nvPr/>
        </p:nvSpPr>
        <p:spPr>
          <a:xfrm>
            <a:off x="5451864" y="1988510"/>
            <a:ext cx="984791" cy="5009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D604EA3-C38D-83B8-AA01-AB9AE5261152}"/>
              </a:ext>
            </a:extLst>
          </p:cNvPr>
          <p:cNvSpPr/>
          <p:nvPr/>
        </p:nvSpPr>
        <p:spPr>
          <a:xfrm>
            <a:off x="8593994" y="2073049"/>
            <a:ext cx="545520" cy="3318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BF805D4-1EB8-4DB8-9CEF-662FF7FE2343}"/>
              </a:ext>
            </a:extLst>
          </p:cNvPr>
          <p:cNvSpPr/>
          <p:nvPr/>
        </p:nvSpPr>
        <p:spPr>
          <a:xfrm>
            <a:off x="10929303" y="1982312"/>
            <a:ext cx="393120" cy="259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757CB72-24D0-932F-904C-532F08C6D753}"/>
              </a:ext>
            </a:extLst>
          </p:cNvPr>
          <p:cNvSpPr/>
          <p:nvPr/>
        </p:nvSpPr>
        <p:spPr>
          <a:xfrm>
            <a:off x="11324868" y="1982312"/>
            <a:ext cx="393120" cy="259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2B5D7C2-4C47-30B8-DD76-1C7801560987}"/>
              </a:ext>
            </a:extLst>
          </p:cNvPr>
          <p:cNvSpPr/>
          <p:nvPr/>
        </p:nvSpPr>
        <p:spPr>
          <a:xfrm>
            <a:off x="7292430" y="2073049"/>
            <a:ext cx="545520" cy="3318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0776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 - main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6601EE-97BD-82B9-8B4B-4513089F7E98}"/>
              </a:ext>
            </a:extLst>
          </p:cNvPr>
          <p:cNvSpPr/>
          <p:nvPr/>
        </p:nvSpPr>
        <p:spPr>
          <a:xfrm>
            <a:off x="332506" y="1061259"/>
            <a:ext cx="4820519" cy="47013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"recommand_5"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&gt;Best Car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&gt;TOP 5&lt;/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recommand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"./media/AVANTE.png"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"350px"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&gt;AVANTE&lt;/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&gt;70,000 won&lt;/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recommand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"./media/Sonata.png"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"350px"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&gt;Sonata&lt;/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&gt;80,000 won&lt;/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recommand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"./media/K7.png"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"350px"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&gt;K7&lt;/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&gt;100,000 won&lt;/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recommand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"./media/SantaFe.png"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"350px"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 err="1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SantaFe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&gt;130,000 won&lt;/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recommand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"./media/G80.png"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"350px"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&gt;G80&lt;/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&gt;150,000 won&lt;/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C0243-7386-13AF-C502-6AD7F834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76" y="1546691"/>
            <a:ext cx="5832927" cy="3728757"/>
          </a:xfrm>
          <a:prstGeom prst="rect">
            <a:avLst/>
          </a:prstGeom>
          <a:ln w="28575">
            <a:noFill/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293654-E872-B8AE-7E5A-59E9388CF700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5153025" y="3411070"/>
            <a:ext cx="477651" cy="8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D18789-56AA-8509-EB21-76F9D31FC44E}"/>
              </a:ext>
            </a:extLst>
          </p:cNvPr>
          <p:cNvSpPr txBox="1"/>
          <p:nvPr/>
        </p:nvSpPr>
        <p:spPr>
          <a:xfrm>
            <a:off x="5781947" y="5374565"/>
            <a:ext cx="5530383" cy="3738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메인 화면에는 특별한 내용 없이 이미지만 나열하여 구성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26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 -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9B03121-C72F-5B49-906A-DDAA9C75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988" y="840661"/>
            <a:ext cx="5680023" cy="54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BF4F98-F4BA-12E6-84F6-5E76C5CAA22E}"/>
              </a:ext>
            </a:extLst>
          </p:cNvPr>
          <p:cNvSpPr/>
          <p:nvPr/>
        </p:nvSpPr>
        <p:spPr>
          <a:xfrm>
            <a:off x="332506" y="1061258"/>
            <a:ext cx="5906370" cy="4658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"sign"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회원가입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&gt;* 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필수입력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sign_box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"login.html"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altLang="ko-KR" sz="1000" b="0" dirty="0" err="1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enter_box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중복확인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enter_box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enter_box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비밀번호 확인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비밀번호 확인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enter_box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191881-D34B-071E-1896-720F556D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360" y="1061258"/>
            <a:ext cx="5284134" cy="224902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73F07C-EE35-40DF-530C-CC3AB44BD46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38876" y="2185769"/>
            <a:ext cx="336484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5CD629-926E-00B4-4380-10EE8B093770}"/>
              </a:ext>
            </a:extLst>
          </p:cNvPr>
          <p:cNvSpPr txBox="1"/>
          <p:nvPr/>
        </p:nvSpPr>
        <p:spPr>
          <a:xfrm>
            <a:off x="6709019" y="3658540"/>
            <a:ext cx="5016816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사용하여 모든 회원가입 양식을 한번에 전송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 버튼은 아직 미구현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40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104581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BF4F98-F4BA-12E6-84F6-5E76C5CAA22E}"/>
              </a:ext>
            </a:extLst>
          </p:cNvPr>
          <p:cNvSpPr/>
          <p:nvPr/>
        </p:nvSpPr>
        <p:spPr>
          <a:xfrm>
            <a:off x="332506" y="1061258"/>
            <a:ext cx="5906370" cy="51423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enter_box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생년월일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생년월일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"-" 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없이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F8F8F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enter_box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생년월일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생년월일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"-" 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없이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enter_box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성별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남</a:t>
            </a:r>
          </a:p>
          <a:p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여</a:t>
            </a:r>
          </a:p>
          <a:p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enter_box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'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전화번호 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"-" 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없이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인증번호 전송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enter_box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인증번호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"txt"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  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인증번호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7FF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인증번호 확인</a:t>
            </a:r>
            <a:r>
              <a:rPr lang="en-US" altLang="ko-KR" sz="1000" b="0" dirty="0">
                <a:solidFill>
                  <a:srgbClr val="F3FF5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altLang="ko-KR" sz="1000" b="0" dirty="0">
                <a:solidFill>
                  <a:srgbClr val="FF336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000" b="0" dirty="0">
                <a:solidFill>
                  <a:srgbClr val="F8F8F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C5ADA8-F5D2-BB26-0BC4-6875ECE8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21" y="1061258"/>
            <a:ext cx="5295973" cy="170883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70C2DB-7348-107E-4C34-55A8825BBC6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38876" y="1915675"/>
            <a:ext cx="32464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14239F-7BF2-9C0D-252D-1B602E2AD1E9}"/>
              </a:ext>
            </a:extLst>
          </p:cNvPr>
          <p:cNvSpPr txBox="1"/>
          <p:nvPr/>
        </p:nvSpPr>
        <p:spPr>
          <a:xfrm>
            <a:off x="6898823" y="2893494"/>
            <a:ext cx="4625368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성별은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타입을 사용하여 하나만 선택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전송과 확인 버튼 역시 아직 미구현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07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3178</Words>
  <Application>Microsoft Office PowerPoint</Application>
  <PresentationFormat>와이드스크린</PresentationFormat>
  <Paragraphs>412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나눔스퀘어 ExtraBold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166</cp:revision>
  <dcterms:created xsi:type="dcterms:W3CDTF">2019-12-23T00:32:35Z</dcterms:created>
  <dcterms:modified xsi:type="dcterms:W3CDTF">2022-08-07T10:25:14Z</dcterms:modified>
</cp:coreProperties>
</file>