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478" r:id="rId3"/>
    <p:sldId id="533" r:id="rId4"/>
    <p:sldId id="547" r:id="rId5"/>
    <p:sldId id="551" r:id="rId6"/>
    <p:sldId id="548" r:id="rId7"/>
    <p:sldId id="553" r:id="rId8"/>
    <p:sldId id="549" r:id="rId9"/>
    <p:sldId id="552" r:id="rId10"/>
    <p:sldId id="550" r:id="rId11"/>
    <p:sldId id="554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282B0"/>
    <a:srgbClr val="2600B0"/>
    <a:srgbClr val="C3B171"/>
    <a:srgbClr val="7030A0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221109_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78970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(anonymous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익명 클래스는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명이 없는 내부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의미한다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정의와 동시에 객체를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하나의 객체 만 생성하는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 명이 없기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정의할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재정의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하기 위한 목적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사용된다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 명 참조 변수 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new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…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};</a:t>
            </a:r>
          </a:p>
        </p:txBody>
      </p:sp>
    </p:spTree>
    <p:extLst>
      <p:ext uri="{BB962C8B-B14F-4D97-AF65-F5344CB8AC3E}">
        <p14:creationId xmlns:p14="http://schemas.microsoft.com/office/powerpoint/2010/main" val="364297997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172"/>
            <a:ext cx="6076606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"Super class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생성자 실행됨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"Super class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실행됨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AnonymousClassEx01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say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익명 클래스 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익명 클래스 내에서 재정의된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나는 익명 클래스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anonymous.say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497D23-E930-9DDE-6CD8-464EE0EFCD24}"/>
              </a:ext>
            </a:extLst>
          </p:cNvPr>
          <p:cNvSpPr/>
          <p:nvPr/>
        </p:nvSpPr>
        <p:spPr>
          <a:xfrm>
            <a:off x="1376808" y="2828108"/>
            <a:ext cx="5023991" cy="228917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E827F5-7436-3028-CFEC-8E6388895EF5}"/>
              </a:ext>
            </a:extLst>
          </p:cNvPr>
          <p:cNvSpPr/>
          <p:nvPr/>
        </p:nvSpPr>
        <p:spPr>
          <a:xfrm>
            <a:off x="6593747" y="2520812"/>
            <a:ext cx="5458222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 inner class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클래스는 객체를 생성할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중괄호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 })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열어 정의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확장하여 사용할 멤버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일회용으로 정의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새롭게 정의되는 멤버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들은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참조변수로 접근할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AA0B16-AE10-5247-B467-FD740F9A6DEF}"/>
              </a:ext>
            </a:extLst>
          </p:cNvPr>
          <p:cNvSpPr/>
          <p:nvPr/>
        </p:nvSpPr>
        <p:spPr>
          <a:xfrm>
            <a:off x="1376808" y="5245689"/>
            <a:ext cx="2037511" cy="66192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6E91B-EBCE-ADE6-9047-1F1164658FA2}"/>
              </a:ext>
            </a:extLst>
          </p:cNvPr>
          <p:cNvSpPr/>
          <p:nvPr/>
        </p:nvSpPr>
        <p:spPr>
          <a:xfrm>
            <a:off x="6593747" y="5128796"/>
            <a:ext cx="545822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say(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추가된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참조변수로 접근이 불가능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변수를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해보면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내용이 출력된다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된 기능이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19ECB0-8496-ED71-F5C9-F20811A4CA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414319" y="5572604"/>
            <a:ext cx="3179428" cy="4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3AE468F-9096-5302-1DC4-6557472E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47" y="4576390"/>
            <a:ext cx="3045203" cy="552352"/>
          </a:xfrm>
          <a:prstGeom prst="rect">
            <a:avLst/>
          </a:prstGeom>
        </p:spPr>
      </p:pic>
      <p:cxnSp>
        <p:nvCxnSpPr>
          <p:cNvPr id="23" name="연결선: 꺾임 37">
            <a:extLst>
              <a:ext uri="{FF2B5EF4-FFF2-40B4-BE49-F238E27FC236}">
                <a16:creationId xmlns:a16="http://schemas.microsoft.com/office/drawing/2014/main" id="{9B24B946-FD9A-75D4-91D1-0961FAC49E0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400799" y="3126203"/>
            <a:ext cx="192948" cy="846493"/>
          </a:xfrm>
          <a:prstGeom prst="bentConnector3">
            <a:avLst>
              <a:gd name="adj1" fmla="val 2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6323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803009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(inner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 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클래스 내부에 선언된 또 다른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멤버 클래스라고도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클래스는 외부 클래스와 서로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긴밀한 관계를 가지고 있을 때 정의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 장점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클래스의 멤버에 접근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있는 클래스를 논리적으로 표현함으로써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코드의 캡슐화를 증가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내부 클래스에 접근할 수 없으므로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코드의 복잡성을 줄일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클래스는 외부 클래스에 의존하기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내에 중복된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cf)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OuterClass$InnerClass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생성된다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사용 가능하지만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5818DB-A352-7896-247C-089EC324EF25}"/>
              </a:ext>
            </a:extLst>
          </p:cNvPr>
          <p:cNvSpPr/>
          <p:nvPr/>
        </p:nvSpPr>
        <p:spPr>
          <a:xfrm>
            <a:off x="8445731" y="1500012"/>
            <a:ext cx="1835511" cy="1800493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OuterClass {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InnerClass {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89335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72570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(instance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키워드를 가지지않는 클래스로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 정적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라고도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클래스의 인스턴스 변수나 메서드에 사용할 목적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 객체 생성 방법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 객체 생성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 객체 생성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OuterClass oc = new OuterClass();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OuterClass.InnerClass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ic =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oc.new InnerClass()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클래스와 내부 클래스 객체 동시 생성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OuterClass.InnerClass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ic =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OuterClass().new InnerClass()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150323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172"/>
            <a:ext cx="551965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Yahoo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Yahoo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"Inner class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생성자 실행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"Inner class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 field : 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InstanceClassEx02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OuterTwo.Inner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 = </a:t>
            </a:r>
            <a:r>
              <a:rPr lang="en-US" altLang="ko-KR" sz="1000" dirty="0" err="1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outerTwo.new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Inner(5);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Yahoo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B26982-7706-C4FF-2D9E-F7A6864287EC}"/>
              </a:ext>
            </a:extLst>
          </p:cNvPr>
          <p:cNvSpPr/>
          <p:nvPr/>
        </p:nvSpPr>
        <p:spPr>
          <a:xfrm>
            <a:off x="490753" y="1305006"/>
            <a:ext cx="1886687" cy="4834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B26982-7706-C4FF-2D9E-F7A6864287EC}"/>
              </a:ext>
            </a:extLst>
          </p:cNvPr>
          <p:cNvSpPr/>
          <p:nvPr/>
        </p:nvSpPr>
        <p:spPr>
          <a:xfrm>
            <a:off x="942411" y="2396744"/>
            <a:ext cx="4884811" cy="168871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B26982-7706-C4FF-2D9E-F7A6864287EC}"/>
              </a:ext>
            </a:extLst>
          </p:cNvPr>
          <p:cNvSpPr/>
          <p:nvPr/>
        </p:nvSpPr>
        <p:spPr>
          <a:xfrm>
            <a:off x="942411" y="1913298"/>
            <a:ext cx="1775851" cy="4834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B26982-7706-C4FF-2D9E-F7A6864287EC}"/>
              </a:ext>
            </a:extLst>
          </p:cNvPr>
          <p:cNvSpPr/>
          <p:nvPr/>
        </p:nvSpPr>
        <p:spPr>
          <a:xfrm>
            <a:off x="1409157" y="4671268"/>
            <a:ext cx="2996588" cy="30805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B26982-7706-C4FF-2D9E-F7A6864287EC}"/>
              </a:ext>
            </a:extLst>
          </p:cNvPr>
          <p:cNvSpPr/>
          <p:nvPr/>
        </p:nvSpPr>
        <p:spPr>
          <a:xfrm>
            <a:off x="1400844" y="5103705"/>
            <a:ext cx="2198567" cy="47579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6134793" y="1971736"/>
            <a:ext cx="5818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외부에서 객체 생성을 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Inner 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객체를 생성하여 주소를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6134793" y="1223563"/>
            <a:ext cx="5818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다형성으로 객체를 생성하면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된 자식 메서드만 사용할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showNum(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하도록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DC7F46-2B7D-C51E-095D-AB3881F96CD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2377440" y="1546729"/>
            <a:ext cx="375735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7">
            <a:extLst>
              <a:ext uri="{FF2B5EF4-FFF2-40B4-BE49-F238E27FC236}">
                <a16:creationId xmlns:a16="http://schemas.microsoft.com/office/drawing/2014/main" id="{97622A1A-3214-A25C-588D-FDB5E994779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718262" y="2155022"/>
            <a:ext cx="3416531" cy="1398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6134793" y="2917933"/>
            <a:ext cx="5818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생성되어 반환되는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 class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저장할 곳이 필요하다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Yahoo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상속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Inner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참조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9" name="연결선: 꺾임 37">
            <a:extLst>
              <a:ext uri="{FF2B5EF4-FFF2-40B4-BE49-F238E27FC236}">
                <a16:creationId xmlns:a16="http://schemas.microsoft.com/office/drawing/2014/main" id="{97622A1A-3214-A25C-588D-FDB5E994779D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5827222" y="3241099"/>
            <a:ext cx="30757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6134793" y="4129968"/>
            <a:ext cx="5818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private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외부에서 객체 생성을 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45" name="연결선: 꺾임 37">
            <a:extLst>
              <a:ext uri="{FF2B5EF4-FFF2-40B4-BE49-F238E27FC236}">
                <a16:creationId xmlns:a16="http://schemas.microsoft.com/office/drawing/2014/main" id="{97622A1A-3214-A25C-588D-FDB5E994779D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 flipV="1">
            <a:off x="4405745" y="4422356"/>
            <a:ext cx="1729048" cy="40294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6134793" y="5494713"/>
            <a:ext cx="5818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Yahoo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부모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다형성을 적용할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getInner(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반환되는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Inner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타입의 객체를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Yahoo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참조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7697585" y="915785"/>
            <a:ext cx="2693324" cy="307777"/>
          </a:xfrm>
          <a:prstGeom prst="rect">
            <a:avLst/>
          </a:prstGeom>
          <a:solidFill>
            <a:srgbClr val="E7E6E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93" y="4918188"/>
            <a:ext cx="3495675" cy="457200"/>
          </a:xfrm>
          <a:prstGeom prst="rect">
            <a:avLst/>
          </a:prstGeom>
        </p:spPr>
      </p:pic>
      <p:cxnSp>
        <p:nvCxnSpPr>
          <p:cNvPr id="25" name="연결선: 꺾임 37">
            <a:extLst>
              <a:ext uri="{FF2B5EF4-FFF2-40B4-BE49-F238E27FC236}">
                <a16:creationId xmlns:a16="http://schemas.microsoft.com/office/drawing/2014/main" id="{4258D6B5-CD91-4108-D4F0-497D05BC1B22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>
            <a:off x="3599411" y="5341602"/>
            <a:ext cx="2535382" cy="47627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8748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8936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(static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정적 클래스는 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내에서 사용할 목적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정의한다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내부 클래스가 외부 클래스의 멤버이기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 객체 생성을 하지 않아도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접근이 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정적 클래스의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멤버가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것이 아니다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31047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172"/>
            <a:ext cx="5428213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OuterFour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"Inner class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생성자 실행됨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instance method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"instance field : 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"static field : user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static method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//System.out.println("instance field : </a:t>
            </a:r>
            <a:r>
              <a:rPr lang="en-US" altLang="ko-KR" sz="1000" u="sng" dirty="0" err="1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u="sng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 + this.num);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"static field : user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StaticClassEx01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 생성 전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OuterFour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OuterFour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 생성 후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en-US" altLang="ko-KR" sz="1000" dirty="0">
              <a:solidFill>
                <a:srgbClr val="9999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OuterFour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OuterFour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29C7EF-A9EE-EA13-F9B5-5474651C75AD}"/>
              </a:ext>
            </a:extLst>
          </p:cNvPr>
          <p:cNvSpPr/>
          <p:nvPr/>
        </p:nvSpPr>
        <p:spPr>
          <a:xfrm>
            <a:off x="927362" y="1462799"/>
            <a:ext cx="4819097" cy="289947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66FB33-AA3A-D283-53F8-8137E60C27BF}"/>
              </a:ext>
            </a:extLst>
          </p:cNvPr>
          <p:cNvSpPr/>
          <p:nvPr/>
        </p:nvSpPr>
        <p:spPr>
          <a:xfrm>
            <a:off x="1388757" y="4804487"/>
            <a:ext cx="2403068" cy="4834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E8AA9F-1701-9A61-DDE9-1BBCA21A864B}"/>
              </a:ext>
            </a:extLst>
          </p:cNvPr>
          <p:cNvSpPr/>
          <p:nvPr/>
        </p:nvSpPr>
        <p:spPr>
          <a:xfrm>
            <a:off x="1388756" y="5407858"/>
            <a:ext cx="2797349" cy="4834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19E528-F5C9-180D-5669-A3D17EB92275}"/>
              </a:ext>
            </a:extLst>
          </p:cNvPr>
          <p:cNvSpPr/>
          <p:nvPr/>
        </p:nvSpPr>
        <p:spPr>
          <a:xfrm>
            <a:off x="6005797" y="1463973"/>
            <a:ext cx="601541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inner class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inner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 inner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멤버 구성은 동일하다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메서드에서 사용이 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차이가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226FFC-5292-F572-0540-05AEF8089D6D}"/>
              </a:ext>
            </a:extLst>
          </p:cNvPr>
          <p:cNvSpPr/>
          <p:nvPr/>
        </p:nvSpPr>
        <p:spPr>
          <a:xfrm>
            <a:off x="6005797" y="2797368"/>
            <a:ext cx="6020813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inner class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내부에 정의된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member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객체생성을 하지 않아도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외부클래스 명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내부클래스 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접근이 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1328A0-BD6A-4E9C-7928-28F88EF6DC47}"/>
              </a:ext>
            </a:extLst>
          </p:cNvPr>
          <p:cNvSpPr/>
          <p:nvPr/>
        </p:nvSpPr>
        <p:spPr>
          <a:xfrm>
            <a:off x="6005797" y="5182690"/>
            <a:ext cx="601541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클래스 객체 생성은 외부 클래스 객체를 먼저 생성해야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inner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 객체를 생성하지 않아도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69B204DD-F077-F928-3AA4-D2DF3B57BE0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791825" y="3264259"/>
            <a:ext cx="2213972" cy="1781952"/>
          </a:xfrm>
          <a:prstGeom prst="bentConnector3">
            <a:avLst>
              <a:gd name="adj1" fmla="val 943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14252B-7D1C-6598-D73B-6DA50AEDBA5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186105" y="5649581"/>
            <a:ext cx="1819692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B7B994C2-6F45-1D64-1F1A-0C69F905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88183"/>
            <a:ext cx="1697331" cy="1337473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EFA391-D216-D4C6-1B23-74D01D0AF4D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46459" y="1930864"/>
            <a:ext cx="2593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0368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72570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(local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클래스의 메서드 혹은 생성자 내에 선언된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선언된 블록 내에서만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접근 권한을 설정할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why?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클래스가 있는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호출이 되어야만 사용되기 때문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76392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172"/>
            <a:ext cx="5406326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inner;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OuterSix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3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 클래스 생성자 실행됨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4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"instance field : 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"static field : user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LocalClassEx01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OuterSix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OuterSix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   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C22BCB-150C-A304-5D05-C4FBE1ACA6D5}"/>
              </a:ext>
            </a:extLst>
          </p:cNvPr>
          <p:cNvSpPr/>
          <p:nvPr/>
        </p:nvSpPr>
        <p:spPr>
          <a:xfrm>
            <a:off x="1376809" y="1622190"/>
            <a:ext cx="4386428" cy="212768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0942E8-1CC4-CAE6-4574-176D5609D51E}"/>
              </a:ext>
            </a:extLst>
          </p:cNvPr>
          <p:cNvSpPr/>
          <p:nvPr/>
        </p:nvSpPr>
        <p:spPr>
          <a:xfrm>
            <a:off x="1376809" y="3879683"/>
            <a:ext cx="3824365" cy="97754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749766-97E7-496A-109D-D3BB82E27B04}"/>
              </a:ext>
            </a:extLst>
          </p:cNvPr>
          <p:cNvSpPr/>
          <p:nvPr/>
        </p:nvSpPr>
        <p:spPr>
          <a:xfrm>
            <a:off x="1376809" y="5587069"/>
            <a:ext cx="2096233" cy="46576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674AFF-7C88-223A-EF18-89618554773B}"/>
              </a:ext>
            </a:extLst>
          </p:cNvPr>
          <p:cNvSpPr/>
          <p:nvPr/>
        </p:nvSpPr>
        <p:spPr>
          <a:xfrm>
            <a:off x="5981350" y="2220692"/>
            <a:ext cx="6137731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inner class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 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 안에서 정의된 지역 클래스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호출될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D20837-20A6-4B8F-539A-C83DA45FFA86}"/>
              </a:ext>
            </a:extLst>
          </p:cNvPr>
          <p:cNvSpPr/>
          <p:nvPr/>
        </p:nvSpPr>
        <p:spPr>
          <a:xfrm>
            <a:off x="5981350" y="3902641"/>
            <a:ext cx="6137731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inner class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show(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내에서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정의된 지역 클래스로 객체를 생성하여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지역 클래스에 정의된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 명으로 접근하여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C919C87-E34E-ADB5-8A4A-B8944CE6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49" y="5081283"/>
            <a:ext cx="2525012" cy="44050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D21F0D-15C2-8945-9982-50720B1F2969}"/>
              </a:ext>
            </a:extLst>
          </p:cNvPr>
          <p:cNvSpPr/>
          <p:nvPr/>
        </p:nvSpPr>
        <p:spPr>
          <a:xfrm>
            <a:off x="5981349" y="5508400"/>
            <a:ext cx="596457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클래스 객체를 생성하여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show(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내에서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클래스 정의와 지역 클래스로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830C67-17E9-E1C9-C4C8-67A84FF3E8CD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5201174" y="4368455"/>
            <a:ext cx="780176" cy="1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B89A40-A739-DA39-008A-7514D1A617D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63237" y="2686035"/>
            <a:ext cx="218113" cy="15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DFA9D88-D420-09ED-6D36-8C040F2F73DC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3473042" y="5813708"/>
            <a:ext cx="2508307" cy="62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9222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30093</TotalTime>
  <Words>1419</Words>
  <Application>Microsoft Office PowerPoint</Application>
  <PresentationFormat>와이드스크린</PresentationFormat>
  <Paragraphs>230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1157</cp:revision>
  <dcterms:created xsi:type="dcterms:W3CDTF">2019-12-23T00:32:35Z</dcterms:created>
  <dcterms:modified xsi:type="dcterms:W3CDTF">2022-11-09T12:27:30Z</dcterms:modified>
</cp:coreProperties>
</file>