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78" r:id="rId3"/>
    <p:sldId id="513" r:id="rId4"/>
    <p:sldId id="514" r:id="rId5"/>
    <p:sldId id="491" r:id="rId6"/>
    <p:sldId id="500" r:id="rId7"/>
    <p:sldId id="515" r:id="rId8"/>
    <p:sldId id="496" r:id="rId9"/>
    <p:sldId id="516" r:id="rId10"/>
    <p:sldId id="517" r:id="rId11"/>
    <p:sldId id="518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2600B0"/>
    <a:srgbClr val="C3B171"/>
    <a:srgbClr val="7030A0"/>
    <a:srgbClr val="E7E6E6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221031_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interface(3)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860770"/>
            <a:ext cx="768333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method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모든 멤버 메서드는 기본적으로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abstract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AC089-751E-8199-E818-B32934FD7421}"/>
              </a:ext>
            </a:extLst>
          </p:cNvPr>
          <p:cNvSpPr txBox="1"/>
          <p:nvPr/>
        </p:nvSpPr>
        <p:spPr>
          <a:xfrm>
            <a:off x="415634" y="1713844"/>
            <a:ext cx="4922720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"interface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"interface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메서드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"Sub class :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오버라이딩된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메서드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one()"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//Method m = new Method();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m.staticMethod</a:t>
            </a:r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staticMethod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863F7B-46AF-B57F-CB49-3D101D9B0D07}"/>
              </a:ext>
            </a:extLst>
          </p:cNvPr>
          <p:cNvSpPr/>
          <p:nvPr/>
        </p:nvSpPr>
        <p:spPr>
          <a:xfrm>
            <a:off x="915191" y="2209777"/>
            <a:ext cx="4031278" cy="113103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67FA00-99A9-C908-B4E8-23BAA43072DB}"/>
              </a:ext>
            </a:extLst>
          </p:cNvPr>
          <p:cNvSpPr/>
          <p:nvPr/>
        </p:nvSpPr>
        <p:spPr>
          <a:xfrm>
            <a:off x="5532324" y="2331484"/>
            <a:ext cx="527920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별도로 지정하지 않으면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추상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권한을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메서드로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28">
            <a:extLst>
              <a:ext uri="{FF2B5EF4-FFF2-40B4-BE49-F238E27FC236}">
                <a16:creationId xmlns:a16="http://schemas.microsoft.com/office/drawing/2014/main" id="{9257575D-87F7-2683-5A34-B7BE2014393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946469" y="2775292"/>
            <a:ext cx="58585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9CC0E5-4D18-57E0-D637-C1E9F7FE841F}"/>
              </a:ext>
            </a:extLst>
          </p:cNvPr>
          <p:cNvSpPr/>
          <p:nvPr/>
        </p:nvSpPr>
        <p:spPr>
          <a:xfrm>
            <a:off x="1385453" y="4651985"/>
            <a:ext cx="1706089" cy="3293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470D21-2743-6BEB-7F73-293F2ECBB45D}"/>
              </a:ext>
            </a:extLst>
          </p:cNvPr>
          <p:cNvSpPr/>
          <p:nvPr/>
        </p:nvSpPr>
        <p:spPr>
          <a:xfrm>
            <a:off x="5532324" y="4376730"/>
            <a:ext cx="340267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로는 객체 생성을 할 수 없으므로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사용하여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43416-50C3-D944-13C9-58E2AC26D647}"/>
              </a:ext>
            </a:extLst>
          </p:cNvPr>
          <p:cNvSpPr/>
          <p:nvPr/>
        </p:nvSpPr>
        <p:spPr>
          <a:xfrm>
            <a:off x="1385453" y="5568502"/>
            <a:ext cx="1871945" cy="6516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28">
            <a:extLst>
              <a:ext uri="{FF2B5EF4-FFF2-40B4-BE49-F238E27FC236}">
                <a16:creationId xmlns:a16="http://schemas.microsoft.com/office/drawing/2014/main" id="{6EDE740E-4E4F-FCB7-F685-16D1E2C25437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3257398" y="5774084"/>
            <a:ext cx="2274926" cy="1202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19F6E0-4704-E138-83DE-D6A0EF70857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091542" y="4816644"/>
            <a:ext cx="2440782" cy="3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F5BF7-1842-2CF0-4367-AAA4E0075E92}"/>
              </a:ext>
            </a:extLst>
          </p:cNvPr>
          <p:cNvSpPr/>
          <p:nvPr/>
        </p:nvSpPr>
        <p:spPr>
          <a:xfrm>
            <a:off x="5532324" y="5330276"/>
            <a:ext cx="584344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메서드는 참조 변수 명 혹은 클래스 명으로 접근 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명으로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98441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interface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E04D8C-02D0-CA5E-A136-697F2F4B55E1}"/>
              </a:ext>
            </a:extLst>
          </p:cNvPr>
          <p:cNvSpPr txBox="1"/>
          <p:nvPr/>
        </p:nvSpPr>
        <p:spPr>
          <a:xfrm>
            <a:off x="415636" y="860769"/>
            <a:ext cx="5628932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sail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자동차 등록번호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자동차가 고속도로를 달립니다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sail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요트 등록번호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}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sail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요트가 한강 위를 떠다닙니다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29FAD-448F-FE73-8955-148E1C9A255F}"/>
              </a:ext>
            </a:extLst>
          </p:cNvPr>
          <p:cNvSpPr txBox="1"/>
          <p:nvPr/>
        </p:nvSpPr>
        <p:spPr>
          <a:xfrm>
            <a:off x="6813266" y="860769"/>
            <a:ext cx="3593474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InterfaceQuiz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8586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Yacht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679111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myVehicle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sail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0270D96-2946-A057-736C-9300FD11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71" y="5094807"/>
            <a:ext cx="2585743" cy="107956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60599-052C-7F0D-4642-6AFCA12D9199}"/>
              </a:ext>
            </a:extLst>
          </p:cNvPr>
          <p:cNvSpPr/>
          <p:nvPr/>
        </p:nvSpPr>
        <p:spPr>
          <a:xfrm>
            <a:off x="937332" y="1362407"/>
            <a:ext cx="2262136" cy="47510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DEE71F-8B1A-8D6D-795A-A5D9A37C442F}"/>
              </a:ext>
            </a:extLst>
          </p:cNvPr>
          <p:cNvSpPr/>
          <p:nvPr/>
        </p:nvSpPr>
        <p:spPr>
          <a:xfrm>
            <a:off x="3189082" y="1433148"/>
            <a:ext cx="10641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CCE924-3631-B25E-9B1A-755BBCFA2081}"/>
              </a:ext>
            </a:extLst>
          </p:cNvPr>
          <p:cNvSpPr/>
          <p:nvPr/>
        </p:nvSpPr>
        <p:spPr>
          <a:xfrm>
            <a:off x="928622" y="2595975"/>
            <a:ext cx="5036749" cy="121837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E20887-54AF-12B2-44BD-899B232E2938}"/>
              </a:ext>
            </a:extLst>
          </p:cNvPr>
          <p:cNvSpPr/>
          <p:nvPr/>
        </p:nvSpPr>
        <p:spPr>
          <a:xfrm>
            <a:off x="928622" y="4417169"/>
            <a:ext cx="4906121" cy="121837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0AC1D67-910D-B2ED-62D2-BFE36FAE7B9F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0800000" flipV="1">
            <a:off x="928622" y="1599958"/>
            <a:ext cx="8710" cy="1605206"/>
          </a:xfrm>
          <a:prstGeom prst="curvedConnector3">
            <a:avLst>
              <a:gd name="adj1" fmla="val 27245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A85F933-6AB4-0C6E-E680-F8FA1B382A49}"/>
              </a:ext>
            </a:extLst>
          </p:cNvPr>
          <p:cNvCxnSpPr>
            <a:cxnSpLocks/>
            <a:stCxn id="19" idx="1"/>
            <a:endCxn id="22" idx="1"/>
          </p:cNvCxnSpPr>
          <p:nvPr/>
        </p:nvCxnSpPr>
        <p:spPr>
          <a:xfrm rot="10800000" flipV="1">
            <a:off x="928622" y="1599958"/>
            <a:ext cx="8710" cy="3426400"/>
          </a:xfrm>
          <a:prstGeom prst="curvedConnector3">
            <a:avLst>
              <a:gd name="adj1" fmla="val 43243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223DB8-64B7-9395-DF38-DD7948FED252}"/>
              </a:ext>
            </a:extLst>
          </p:cNvPr>
          <p:cNvSpPr/>
          <p:nvPr/>
        </p:nvSpPr>
        <p:spPr>
          <a:xfrm>
            <a:off x="7759334" y="1212533"/>
            <a:ext cx="2420983" cy="47693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FE0AC-973A-3422-79EB-4E0F35B604B5}"/>
              </a:ext>
            </a:extLst>
          </p:cNvPr>
          <p:cNvSpPr/>
          <p:nvPr/>
        </p:nvSpPr>
        <p:spPr>
          <a:xfrm>
            <a:off x="7759334" y="1799319"/>
            <a:ext cx="1881052" cy="81407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517341-3CA3-E6D8-6028-BD801C86AC28}"/>
              </a:ext>
            </a:extLst>
          </p:cNvPr>
          <p:cNvSpPr/>
          <p:nvPr/>
        </p:nvSpPr>
        <p:spPr>
          <a:xfrm>
            <a:off x="6147434" y="3044848"/>
            <a:ext cx="5998048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printNumber(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각 객체의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carNumber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yachtNumber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drive(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sail(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필요한 메서드에 출력 코드를 입력한다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AD463-0305-FF34-E7A3-B0CC8319CFB8}"/>
              </a:ext>
            </a:extLst>
          </p:cNvPr>
          <p:cNvSpPr/>
          <p:nvPr/>
        </p:nvSpPr>
        <p:spPr>
          <a:xfrm>
            <a:off x="6147434" y="4069828"/>
            <a:ext cx="580072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배열에 저장되어 있는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Yacht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객체에서 오버라이딩 된 기능을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2722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485"/>
            <a:ext cx="3250592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polymorphism;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"Tv"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solidFill>
                <a:srgbClr val="CC783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"Computer"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059165" y="2084671"/>
            <a:ext cx="753186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 class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Computer class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부모의 생성자로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Computer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bonusPoint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각각 설정한다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toString(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오버라이딩하여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“Tv”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“Computer”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문자를 리턴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475860" y="1306478"/>
            <a:ext cx="2491627" cy="14022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2967486" y="2569419"/>
            <a:ext cx="1091679" cy="9411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475859" y="2809444"/>
            <a:ext cx="2491627" cy="14022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475858" y="4338288"/>
            <a:ext cx="2491627" cy="14022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967485" y="2569419"/>
            <a:ext cx="1091680" cy="24699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059165" y="1106309"/>
            <a:ext cx="52792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 class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bonusPoint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사용하여 초기화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58323" y="3436222"/>
            <a:ext cx="2245428" cy="26738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91648" y="3550624"/>
            <a:ext cx="1810743" cy="12946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967487" y="1452558"/>
            <a:ext cx="1091678" cy="5550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391646" y="4919734"/>
            <a:ext cx="1810745" cy="496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19639" y="3743681"/>
            <a:ext cx="595826" cy="276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5663" y="3733440"/>
            <a:ext cx="595826" cy="276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393292" y="4966398"/>
            <a:ext cx="1809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Tv() { …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toString() { … }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516663" y="4041450"/>
            <a:ext cx="598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5235266" y="4045786"/>
            <a:ext cx="8566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bonusPoint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91646" y="5501179"/>
            <a:ext cx="1810745" cy="496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393291" y="5547843"/>
            <a:ext cx="1866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Computer() { …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toString() { … }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404794" y="4368374"/>
            <a:ext cx="1809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Product() { … }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17368" y="3431461"/>
            <a:ext cx="2262730" cy="26738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59344" y="3545863"/>
            <a:ext cx="1810743" cy="12946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59342" y="4914973"/>
            <a:ext cx="1810745" cy="496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087335" y="3738920"/>
            <a:ext cx="595826" cy="276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33359" y="3740787"/>
            <a:ext cx="595826" cy="276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6960988" y="4961637"/>
            <a:ext cx="1809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Tv() { …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toString() { … }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7084359" y="4036689"/>
            <a:ext cx="598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7802962" y="4041025"/>
            <a:ext cx="8566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bonusPoint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59342" y="5496418"/>
            <a:ext cx="1810745" cy="496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6960987" y="5543082"/>
            <a:ext cx="1866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Computer() { …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toString() { … }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6972490" y="4363613"/>
            <a:ext cx="1809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Product() { … }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851090" y="3179277"/>
            <a:ext cx="856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Tv class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7236991" y="3181385"/>
            <a:ext cx="12554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Computer class</a:t>
            </a:r>
          </a:p>
        </p:txBody>
      </p:sp>
    </p:spTree>
    <p:extLst>
      <p:ext uri="{BB962C8B-B14F-4D97-AF65-F5344CB8AC3E}">
        <p14:creationId xmlns:p14="http://schemas.microsoft.com/office/powerpoint/2010/main" val="416596281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4" y="956485"/>
            <a:ext cx="6658026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spendMoney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잔액이 부족하여 물건을 살 수 없습니다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구입하셨습니다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spendMoney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++]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구입하신 물품의 총 금액은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spendMoney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만원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lvl="4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"Tv"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</a:t>
            </a:r>
          </a:p>
          <a:p>
            <a:pPr lvl="4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"Computer"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구입하신 제품은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 %d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Computer %d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7227934" y="2005187"/>
            <a:ext cx="445223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buy(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buy(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객체의 주소가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종료된 후 생성된 객체의 정보가 사라지므로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buy(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호출될 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물품을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buyList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idx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0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779698" y="2900827"/>
            <a:ext cx="1448236" cy="460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915805" y="2057790"/>
            <a:ext cx="4863893" cy="168607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915805" y="3747908"/>
            <a:ext cx="6062965" cy="228195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6978770" y="4888886"/>
            <a:ext cx="249164" cy="2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7227934" y="3988916"/>
            <a:ext cx="478866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summary(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buyList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문자열이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아닐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                          배열에 저장된 값이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“Tv”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“Computer”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comCount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증가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64380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485"/>
            <a:ext cx="583851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Ex04Refactoring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물건 구매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물건 구매 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남은 돈은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money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만원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보너스 포인트는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bonusPoint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점 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물건 구매 목록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1374575" y="2071590"/>
            <a:ext cx="1506647" cy="9304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881222" y="1480550"/>
            <a:ext cx="3941270" cy="10562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6822492" y="1157384"/>
            <a:ext cx="507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인수로 객체를 생성하여 전달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주소를 따로 저장하지 않기 때문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92" y="2124424"/>
            <a:ext cx="4429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892342" cy="531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사용되어야 하는 메소드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추상 클래스에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메소드로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놓으면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 받는 모든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메서드를 반드시 재정의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뿐만 아니라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메서드도 포함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생성을 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 또는 상속으로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… }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클래스가 반드시 추상 메서드를 오버라이딩 하도록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추상 메서드는 반드시 추상 클래스 안에서 정의되어야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추상 메서드를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미완성된 메서드로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명시하지 않고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 })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세미콜론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(;)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반환타입 메서드명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95764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B3D73B-B242-A353-77DA-68CD643C038A}"/>
              </a:ext>
            </a:extLst>
          </p:cNvPr>
          <p:cNvSpPr txBox="1"/>
          <p:nvPr/>
        </p:nvSpPr>
        <p:spPr>
          <a:xfrm>
            <a:off x="415634" y="836644"/>
            <a:ext cx="4931429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미입력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낚싯대 놀이 중입니다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터그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놀이 중입니다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42AB3-B2D9-8A9C-4032-B4F8DE550C9A}"/>
              </a:ext>
            </a:extLst>
          </p:cNvPr>
          <p:cNvSpPr txBox="1"/>
          <p:nvPr/>
        </p:nvSpPr>
        <p:spPr>
          <a:xfrm>
            <a:off x="5676012" y="831807"/>
            <a:ext cx="6100354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AbstractQuiz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미미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베어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DCD7DD-2A68-D9C8-6CF8-EADE273D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40" y="5508944"/>
            <a:ext cx="2607380" cy="4789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69C1CF-0F67-8BE0-7F8E-7B4DADD95CA4}"/>
              </a:ext>
            </a:extLst>
          </p:cNvPr>
          <p:cNvSpPr/>
          <p:nvPr/>
        </p:nvSpPr>
        <p:spPr>
          <a:xfrm>
            <a:off x="5572698" y="3217003"/>
            <a:ext cx="630698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오버라이딩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A55DB-86C5-F4C1-6653-9E1FFC9FF6B5}"/>
              </a:ext>
            </a:extLst>
          </p:cNvPr>
          <p:cNvSpPr/>
          <p:nvPr/>
        </p:nvSpPr>
        <p:spPr>
          <a:xfrm>
            <a:off x="928623" y="2665687"/>
            <a:ext cx="1840702" cy="24158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27AADA-6715-3A5D-1F34-18EDC67D47E4}"/>
              </a:ext>
            </a:extLst>
          </p:cNvPr>
          <p:cNvSpPr/>
          <p:nvPr/>
        </p:nvSpPr>
        <p:spPr>
          <a:xfrm>
            <a:off x="2769325" y="2611398"/>
            <a:ext cx="106416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891F81-DC95-240F-3613-B0D9C7894D1B}"/>
              </a:ext>
            </a:extLst>
          </p:cNvPr>
          <p:cNvSpPr/>
          <p:nvPr/>
        </p:nvSpPr>
        <p:spPr>
          <a:xfrm>
            <a:off x="928623" y="3924769"/>
            <a:ext cx="4331354" cy="6298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CE625-3216-C564-02DF-7AB6334CD5B7}"/>
              </a:ext>
            </a:extLst>
          </p:cNvPr>
          <p:cNvSpPr/>
          <p:nvPr/>
        </p:nvSpPr>
        <p:spPr>
          <a:xfrm>
            <a:off x="928623" y="5444738"/>
            <a:ext cx="4218143" cy="62981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3E30FFE8-8CD9-FE17-07D6-E86182D00B05}"/>
              </a:ext>
            </a:extLst>
          </p:cNvPr>
          <p:cNvCxnSpPr>
            <a:cxnSpLocks/>
            <a:stCxn id="11" idx="1"/>
            <a:endCxn id="15" idx="1"/>
          </p:cNvCxnSpPr>
          <p:nvPr/>
        </p:nvCxnSpPr>
        <p:spPr>
          <a:xfrm rot="10800000" flipV="1">
            <a:off x="928623" y="2786479"/>
            <a:ext cx="12700" cy="1453198"/>
          </a:xfrm>
          <a:prstGeom prst="curvedConnector3">
            <a:avLst>
              <a:gd name="adj1" fmla="val 214285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E9F52F0-26D5-D157-096F-CA8C99C7E448}"/>
              </a:ext>
            </a:extLst>
          </p:cNvPr>
          <p:cNvCxnSpPr>
            <a:cxnSpLocks/>
            <a:stCxn id="11" idx="1"/>
            <a:endCxn id="16" idx="1"/>
          </p:cNvCxnSpPr>
          <p:nvPr/>
        </p:nvCxnSpPr>
        <p:spPr>
          <a:xfrm rot="10800000" flipV="1">
            <a:off x="928623" y="2786478"/>
            <a:ext cx="12700" cy="2973167"/>
          </a:xfrm>
          <a:prstGeom prst="curvedConnector3">
            <a:avLst>
              <a:gd name="adj1" fmla="val 310286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79069-1CC0-8BEB-80E7-C4F9D12E8415}"/>
              </a:ext>
            </a:extLst>
          </p:cNvPr>
          <p:cNvSpPr/>
          <p:nvPr/>
        </p:nvSpPr>
        <p:spPr>
          <a:xfrm>
            <a:off x="6179127" y="2211977"/>
            <a:ext cx="3008416" cy="51244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D08C69-5B17-78B9-2375-DD297646DCA9}"/>
              </a:ext>
            </a:extLst>
          </p:cNvPr>
          <p:cNvSpPr/>
          <p:nvPr/>
        </p:nvSpPr>
        <p:spPr>
          <a:xfrm>
            <a:off x="5572698" y="4229251"/>
            <a:ext cx="558736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animalPlay( 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animalPlay(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생성된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3039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interface(1)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683336" cy="211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추상 클래스 보다 엄격해진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(upgrade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오직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메서드와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final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가질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interface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상속은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상속은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부모로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부모로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불가능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DA7A6-C44C-1101-774E-1A88C6478756}"/>
              </a:ext>
            </a:extLst>
          </p:cNvPr>
          <p:cNvSpPr txBox="1"/>
          <p:nvPr/>
        </p:nvSpPr>
        <p:spPr>
          <a:xfrm>
            <a:off x="833645" y="3435705"/>
            <a:ext cx="257140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//class H extends E, F { } </a:t>
            </a:r>
          </a:p>
          <a:p>
            <a:pPr algn="l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//class I extends A { } 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//class L implements A extends E { }</a:t>
            </a:r>
            <a:endParaRPr lang="ko-KR" altLang="en-US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} 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//interface M implements 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EA9E1-C078-C9BD-1661-1C69A65C51BA}"/>
              </a:ext>
            </a:extLst>
          </p:cNvPr>
          <p:cNvSpPr/>
          <p:nvPr/>
        </p:nvSpPr>
        <p:spPr>
          <a:xfrm>
            <a:off x="3796541" y="3621772"/>
            <a:ext cx="27697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다중 상속이 가능하다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21316-73E9-9432-41A0-269FAB931EE0}"/>
              </a:ext>
            </a:extLst>
          </p:cNvPr>
          <p:cNvSpPr/>
          <p:nvPr/>
        </p:nvSpPr>
        <p:spPr>
          <a:xfrm>
            <a:off x="897771" y="3948106"/>
            <a:ext cx="1836720" cy="14492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1302C-8DEE-5AFA-4B55-FFB0B774D4D2}"/>
              </a:ext>
            </a:extLst>
          </p:cNvPr>
          <p:cNvSpPr/>
          <p:nvPr/>
        </p:nvSpPr>
        <p:spPr>
          <a:xfrm>
            <a:off x="906480" y="4704268"/>
            <a:ext cx="1688674" cy="3118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A5EDEA-8C8E-527A-B80F-83A94C431210}"/>
              </a:ext>
            </a:extLst>
          </p:cNvPr>
          <p:cNvSpPr/>
          <p:nvPr/>
        </p:nvSpPr>
        <p:spPr>
          <a:xfrm>
            <a:off x="906479" y="5312423"/>
            <a:ext cx="2367943" cy="3118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17A375-E206-E541-6B39-23CFCE889730}"/>
              </a:ext>
            </a:extLst>
          </p:cNvPr>
          <p:cNvSpPr/>
          <p:nvPr/>
        </p:nvSpPr>
        <p:spPr>
          <a:xfrm>
            <a:off x="915188" y="5775654"/>
            <a:ext cx="1688675" cy="14492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435E95-8921-F016-7587-0C380A4A0835}"/>
              </a:ext>
            </a:extLst>
          </p:cNvPr>
          <p:cNvSpPr/>
          <p:nvPr/>
        </p:nvSpPr>
        <p:spPr>
          <a:xfrm>
            <a:off x="3796541" y="4131976"/>
            <a:ext cx="5279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다중 상속이 불가능하다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상속은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68A5E5-0EF0-C6F1-15E0-FE4FB360F339}"/>
              </a:ext>
            </a:extLst>
          </p:cNvPr>
          <p:cNvSpPr/>
          <p:nvPr/>
        </p:nvSpPr>
        <p:spPr>
          <a:xfrm>
            <a:off x="3796541" y="4946265"/>
            <a:ext cx="6052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부모로 설정할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먼저 와야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A953F-BBE7-6DDA-A4B2-218057E0161E}"/>
              </a:ext>
            </a:extLst>
          </p:cNvPr>
          <p:cNvSpPr/>
          <p:nvPr/>
        </p:nvSpPr>
        <p:spPr>
          <a:xfrm>
            <a:off x="3796541" y="5616294"/>
            <a:ext cx="6052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부모로 삼을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8" name="연결선: 꺾임 28">
            <a:extLst>
              <a:ext uri="{FF2B5EF4-FFF2-40B4-BE49-F238E27FC236}">
                <a16:creationId xmlns:a16="http://schemas.microsoft.com/office/drawing/2014/main" id="{85AFC188-5CFC-3774-8005-B18BB7E26AC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274422" y="5177098"/>
            <a:ext cx="522119" cy="2912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031620-3CF6-C563-60FC-2F422F16ED9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603863" y="5847127"/>
            <a:ext cx="1192678" cy="9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425A6CAA-1E2A-868E-A65C-3A49586F83E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595154" y="4455142"/>
            <a:ext cx="1201387" cy="4050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DF57FD2-F78C-62E7-445D-46D40207641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734491" y="3760272"/>
            <a:ext cx="1062050" cy="2602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interface(2)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860770"/>
            <a:ext cx="768333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field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모든 멤버 변수는 기본적으로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final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70071-7422-0E80-2D93-51212FF5C62D}"/>
              </a:ext>
            </a:extLst>
          </p:cNvPr>
          <p:cNvSpPr txBox="1"/>
          <p:nvPr/>
        </p:nvSpPr>
        <p:spPr>
          <a:xfrm>
            <a:off x="415634" y="1713844"/>
            <a:ext cx="340742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num4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u="sng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 v = new Var();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//Var.num2 = 2;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num4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CFECC-F55C-0CC1-5D02-4FC23375FFDE}"/>
              </a:ext>
            </a:extLst>
          </p:cNvPr>
          <p:cNvSpPr/>
          <p:nvPr/>
        </p:nvSpPr>
        <p:spPr>
          <a:xfrm>
            <a:off x="1411580" y="3428629"/>
            <a:ext cx="1331622" cy="1790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D6AB6-6F42-764C-ABB8-851AEE266B73}"/>
              </a:ext>
            </a:extLst>
          </p:cNvPr>
          <p:cNvSpPr/>
          <p:nvPr/>
        </p:nvSpPr>
        <p:spPr>
          <a:xfrm>
            <a:off x="4583089" y="2690787"/>
            <a:ext cx="527920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3" name="연결선: 꺾임 28">
            <a:extLst>
              <a:ext uri="{FF2B5EF4-FFF2-40B4-BE49-F238E27FC236}">
                <a16:creationId xmlns:a16="http://schemas.microsoft.com/office/drawing/2014/main" id="{B6EB0941-2541-0AC6-E307-7C19E863F7B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743202" y="2996095"/>
            <a:ext cx="1839887" cy="522041"/>
          </a:xfrm>
          <a:prstGeom prst="bentConnector3">
            <a:avLst>
              <a:gd name="adj1" fmla="val 642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3342F-5436-7751-4F2A-909FD1DF7BBE}"/>
              </a:ext>
            </a:extLst>
          </p:cNvPr>
          <p:cNvSpPr/>
          <p:nvPr/>
        </p:nvSpPr>
        <p:spPr>
          <a:xfrm>
            <a:off x="1411581" y="3731081"/>
            <a:ext cx="974570" cy="1790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5E0F97-273D-AD5D-A94D-8BF5CD3BAE60}"/>
              </a:ext>
            </a:extLst>
          </p:cNvPr>
          <p:cNvSpPr/>
          <p:nvPr/>
        </p:nvSpPr>
        <p:spPr>
          <a:xfrm>
            <a:off x="4583089" y="3516235"/>
            <a:ext cx="527920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멤버 변수는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변경을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A0CD88-4B69-9576-773F-18E2B5754F31}"/>
              </a:ext>
            </a:extLst>
          </p:cNvPr>
          <p:cNvSpPr/>
          <p:nvPr/>
        </p:nvSpPr>
        <p:spPr>
          <a:xfrm>
            <a:off x="1397327" y="4034320"/>
            <a:ext cx="1871945" cy="6516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D72A39-DE8C-0161-363C-EEF50B6D9280}"/>
              </a:ext>
            </a:extLst>
          </p:cNvPr>
          <p:cNvSpPr/>
          <p:nvPr/>
        </p:nvSpPr>
        <p:spPr>
          <a:xfrm>
            <a:off x="4583089" y="4429303"/>
            <a:ext cx="611103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멤버 변수는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 않아도 사용할 수 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연결선: 꺾임 28">
            <a:extLst>
              <a:ext uri="{FF2B5EF4-FFF2-40B4-BE49-F238E27FC236}">
                <a16:creationId xmlns:a16="http://schemas.microsoft.com/office/drawing/2014/main" id="{B5F6E8F1-F558-CC4F-0DE8-C373D626C78D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269272" y="4360143"/>
            <a:ext cx="1313817" cy="23596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D2DD0A0-6FDC-655F-C33E-07F8D8DB29B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2386151" y="3820588"/>
            <a:ext cx="2196938" cy="9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2460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1955</Words>
  <Application>Microsoft Office PowerPoint</Application>
  <PresentationFormat>와이드스크린</PresentationFormat>
  <Paragraphs>352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992</cp:revision>
  <dcterms:created xsi:type="dcterms:W3CDTF">2019-12-23T00:32:35Z</dcterms:created>
  <dcterms:modified xsi:type="dcterms:W3CDTF">2022-10-31T12:23:25Z</dcterms:modified>
</cp:coreProperties>
</file>